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docProps/app.xml" ContentType="application/vnd.openxmlformats-officedocument.extended-properties+xml"/>
  <Override PartName="/docProps/core.xml" ContentType="application/vnd.openxmlformats-package.core-properties+xml"/>
  <Override PartName="/docProps/custom.xml" ContentType="application/vnd.openxmlformats-officedocument.custom-properties+xml"/>
  <Override PartName="/ppt/notesMasters/notesMaster1.xml" ContentType="application/vnd.openxmlformats-officedocument.presentationml.notesMaster+xml"/>
  <Override PartName="/ppt/notesSlides/notesSlide1.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presProps.xml" ContentType="application/vnd.openxmlformats-officedocument.presentationml.presProps+xml"/>
  <Override PartName="/ppt/presentation.xml" ContentType="application/vnd.openxmlformats-officedocument.presentationml.presentation.main+xml"/>
  <Override PartName="/ppt/slideLayouts/slideLayout1.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tableStyles.xml" ContentType="application/vnd.openxmlformats-officedocument.presentationml.tableStyles+xml"/>
  <Override PartName="/ppt/tags/tag1.xml" ContentType="application/vnd.openxmlformats-officedocument.presentationml.tags+xml"/>
  <Override PartName="/ppt/tags/tag2.xml" ContentType="application/vnd.openxmlformats-officedocument.presentationml.tags+xml"/>
  <Override PartName="/ppt/tags/tag3.xml" ContentType="application/vnd.openxmlformats-officedocument.presentationml.tags+xml"/>
  <Override PartName="/ppt/tags/tag4.xml" ContentType="application/vnd.openxmlformats-officedocument.presentationml.tags+xml"/>
  <Override PartName="/ppt/tags/tag5.xml" ContentType="application/vnd.openxmlformats-officedocument.presentationml.tags+xml"/>
  <Override PartName="/ppt/tags/tag6.xml" ContentType="application/vnd.openxmlformats-officedocument.presentationml.tags+xml"/>
  <Override PartName="/ppt/tags/tag7.xml" ContentType="application/vnd.openxmlformats-officedocument.presentationml.tags+xml"/>
  <Override PartName="/ppt/theme/theme1.xml" ContentType="application/vnd.openxmlformats-officedocument.theme+xml"/>
  <Override PartName="/ppt/theme/theme2.xml" ContentType="application/vnd.openxmlformats-officedocument.theme+xml"/>
  <Override PartName="/ppt/theme/theme3.xml" ContentType="application/vnd.openxmlformats-officedocument.theme+xml"/>
  <Override PartName="/ppt/viewProps.xml" ContentType="application/vnd.openxmlformats-officedocument.presentationml.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 Id="rId4" Type="http://schemas.openxmlformats.org/package/2006/relationships/metadata/thumbnail" Target="docProps/thumbnail.jpeg"/><Relationship Id="rId3" Type="http://schemas.openxmlformats.org/package/2006/relationships/metadata/core-properties" Target="docProps/core.xml"/><Relationship Id="rId2" Type="http://schemas.openxmlformats.org/officeDocument/2006/relationships/extended-properties" Target="docProps/app.xml"/><Relationship Id="rId5" Type="http://schemas.openxmlformats.org/officeDocument/2006/relationships/custom-properties" Target="docProps/custom.xml"/></Relationships>
</file>

<file path=ppt/presentation.xml><?xml version="1.0" encoding="utf-8"?>
<p:presentation xmlns:a="http://schemas.openxmlformats.org/drawingml/2006/main" xmlns:r="http://schemas.openxmlformats.org/officeDocument/2006/relationships" xmlns:p="http://schemas.openxmlformats.org/presentationml/2006/main">
  <p:sldMasterIdLst>
    <p:sldMasterId id="2147483648" r:id="rId1"/>
    <p:sldMasterId id="2147483659" r:id="rId3"/>
  </p:sldMasterIdLst>
  <p:notesMasterIdLst>
    <p:notesMasterId r:id="rId5"/>
  </p:notesMasterIdLst>
  <p:sldIdLst>
    <p:sldId id="257" r:id="rId4"/>
    <p:sldId id="295" r:id="rId6"/>
    <p:sldId id="296" r:id="rId7"/>
    <p:sldId id="270" r:id="rId8"/>
    <p:sldId id="304" r:id="rId9"/>
    <p:sldId id="269" r:id="rId10"/>
    <p:sldId id="298" r:id="rId11"/>
    <p:sldId id="268" r:id="rId12"/>
    <p:sldId id="271" r:id="rId13"/>
    <p:sldId id="288" r:id="rId14"/>
    <p:sldId id="300" r:id="rId15"/>
    <p:sldId id="278" r:id="rId16"/>
    <p:sldId id="305" r:id="rId17"/>
    <p:sldId id="280" r:id="rId18"/>
    <p:sldId id="279" r:id="rId19"/>
    <p:sldId id="301" r:id="rId20"/>
    <p:sldId id="283" r:id="rId21"/>
    <p:sldId id="287" r:id="rId22"/>
    <p:sldId id="307" r:id="rId23"/>
    <p:sldId id="289" r:id="rId24"/>
    <p:sldId id="302" r:id="rId25"/>
  </p:sldIdLst>
  <p:sldSz cx="12192000" cy="6858000"/>
  <p:notesSz cx="7103745" cy="10234295"/>
  <p:defaultTex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E6E6E6"/>
    <a:srgbClr val="85AB20"/>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987" autoAdjust="0"/>
    <p:restoredTop sz="94660"/>
  </p:normalViewPr>
  <p:slideViewPr>
    <p:cSldViewPr snapToGrid="0">
      <p:cViewPr>
        <p:scale>
          <a:sx n="75" d="100"/>
          <a:sy n="75" d="100"/>
        </p:scale>
        <p:origin x="1848" y="72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9" Type="http://schemas.openxmlformats.org/officeDocument/2006/relationships/slide" Target="slides/slide5.xml"/><Relationship Id="rId8" Type="http://schemas.openxmlformats.org/officeDocument/2006/relationships/slide" Target="slides/slide4.xml"/><Relationship Id="rId7" Type="http://schemas.openxmlformats.org/officeDocument/2006/relationships/slide" Target="slides/slide3.xml"/><Relationship Id="rId6" Type="http://schemas.openxmlformats.org/officeDocument/2006/relationships/slide" Target="slides/slide2.xml"/><Relationship Id="rId5" Type="http://schemas.openxmlformats.org/officeDocument/2006/relationships/notesMaster" Target="notesMasters/notesMaster1.xml"/><Relationship Id="rId4" Type="http://schemas.openxmlformats.org/officeDocument/2006/relationships/slide" Target="slides/slide1.xml"/><Relationship Id="rId3" Type="http://schemas.openxmlformats.org/officeDocument/2006/relationships/slideMaster" Target="slideMasters/slideMaster2.xml"/><Relationship Id="rId28" Type="http://schemas.openxmlformats.org/officeDocument/2006/relationships/tableStyles" Target="tableStyles.xml"/><Relationship Id="rId27" Type="http://schemas.openxmlformats.org/officeDocument/2006/relationships/viewProps" Target="viewProps.xml"/><Relationship Id="rId26" Type="http://schemas.openxmlformats.org/officeDocument/2006/relationships/presProps" Target="presProps.xml"/><Relationship Id="rId25" Type="http://schemas.openxmlformats.org/officeDocument/2006/relationships/slide" Target="slides/slide21.xml"/><Relationship Id="rId24" Type="http://schemas.openxmlformats.org/officeDocument/2006/relationships/slide" Target="slides/slide20.xml"/><Relationship Id="rId23" Type="http://schemas.openxmlformats.org/officeDocument/2006/relationships/slide" Target="slides/slide19.xml"/><Relationship Id="rId22" Type="http://schemas.openxmlformats.org/officeDocument/2006/relationships/slide" Target="slides/slide18.xml"/><Relationship Id="rId21" Type="http://schemas.openxmlformats.org/officeDocument/2006/relationships/slide" Target="slides/slide17.xml"/><Relationship Id="rId20" Type="http://schemas.openxmlformats.org/officeDocument/2006/relationships/slide" Target="slides/slide16.xml"/><Relationship Id="rId2" Type="http://schemas.openxmlformats.org/officeDocument/2006/relationships/theme" Target="theme/theme1.xml"/><Relationship Id="rId19" Type="http://schemas.openxmlformats.org/officeDocument/2006/relationships/slide" Target="slides/slide15.xml"/><Relationship Id="rId18" Type="http://schemas.openxmlformats.org/officeDocument/2006/relationships/slide" Target="slides/slide14.xml"/><Relationship Id="rId17" Type="http://schemas.openxmlformats.org/officeDocument/2006/relationships/slide" Target="slides/slide13.xml"/><Relationship Id="rId16" Type="http://schemas.openxmlformats.org/officeDocument/2006/relationships/slide" Target="slides/slide12.xml"/><Relationship Id="rId15" Type="http://schemas.openxmlformats.org/officeDocument/2006/relationships/slide" Target="slides/slide11.xml"/><Relationship Id="rId14" Type="http://schemas.openxmlformats.org/officeDocument/2006/relationships/slide" Target="slides/slide10.xml"/><Relationship Id="rId13" Type="http://schemas.openxmlformats.org/officeDocument/2006/relationships/slide" Target="slides/slide9.xml"/><Relationship Id="rId12" Type="http://schemas.openxmlformats.org/officeDocument/2006/relationships/slide" Target="slides/slide8.xml"/><Relationship Id="rId11" Type="http://schemas.openxmlformats.org/officeDocument/2006/relationships/slide" Target="slides/slide7.xml"/><Relationship Id="rId10" Type="http://schemas.openxmlformats.org/officeDocument/2006/relationships/slide" Target="slides/slide6.xml"/><Relationship Id="rId1" Type="http://schemas.openxmlformats.org/officeDocument/2006/relationships/slideMaster" Target="slideMasters/slideMaster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3078163" cy="512763"/>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4024313" y="0"/>
            <a:ext cx="3078162" cy="512763"/>
          </a:xfrm>
          <a:prstGeom prst="rect">
            <a:avLst/>
          </a:prstGeom>
        </p:spPr>
        <p:txBody>
          <a:bodyPr vert="horz" lIns="91440" tIns="45720" rIns="91440" bIns="45720" rtlCol="0"/>
          <a:lstStyle>
            <a:lvl1pPr algn="r">
              <a:defRPr sz="1200"/>
            </a:lvl1pPr>
          </a:lstStyle>
          <a:p>
            <a:fld id="{D4766708-9DC8-496F-BC69-5ED86D757FD6}" type="datetimeFigureOut">
              <a:rPr lang="zh-CN" altLang="en-US" smtClean="0"/>
            </a:fld>
            <a:endParaRPr lang="zh-CN" altLang="en-US"/>
          </a:p>
        </p:txBody>
      </p:sp>
      <p:sp>
        <p:nvSpPr>
          <p:cNvPr id="4" name="幻灯片图像占位符 3"/>
          <p:cNvSpPr>
            <a:spLocks noGrp="1" noRot="1" noChangeAspect="1"/>
          </p:cNvSpPr>
          <p:nvPr>
            <p:ph type="sldImg" idx="2"/>
          </p:nvPr>
        </p:nvSpPr>
        <p:spPr>
          <a:xfrm>
            <a:off x="482600" y="1279525"/>
            <a:ext cx="6140450" cy="34544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711200" y="4926013"/>
            <a:ext cx="5683250" cy="4029075"/>
          </a:xfrm>
          <a:prstGeom prst="rect">
            <a:avLst/>
          </a:prstGeom>
        </p:spPr>
        <p:txBody>
          <a:bodyPr vert="horz" lIns="91440" tIns="45720" rIns="91440" bIns="45720" rtlCol="0"/>
          <a:lstStyle/>
          <a:p>
            <a:pPr lvl="0"/>
            <a:r>
              <a:rPr lang="zh-CN" altLang="en-US"/>
              <a:t>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zh-CN" altLang="en-US"/>
          </a:p>
        </p:txBody>
      </p:sp>
      <p:sp>
        <p:nvSpPr>
          <p:cNvPr id="6" name="页脚占位符 5"/>
          <p:cNvSpPr>
            <a:spLocks noGrp="1"/>
          </p:cNvSpPr>
          <p:nvPr>
            <p:ph type="ftr" sz="quarter" idx="4"/>
          </p:nvPr>
        </p:nvSpPr>
        <p:spPr>
          <a:xfrm>
            <a:off x="0" y="9721850"/>
            <a:ext cx="3078163" cy="512763"/>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4024313" y="9721850"/>
            <a:ext cx="3078162" cy="512763"/>
          </a:xfrm>
          <a:prstGeom prst="rect">
            <a:avLst/>
          </a:prstGeom>
        </p:spPr>
        <p:txBody>
          <a:bodyPr vert="horz" lIns="91440" tIns="45720" rIns="91440" bIns="45720" rtlCol="0" anchor="b"/>
          <a:lstStyle>
            <a:lvl1pPr algn="r">
              <a:defRPr sz="1200"/>
            </a:lvl1pPr>
          </a:lstStyle>
          <a:p>
            <a:fld id="{DDCAE882-252E-4B18-B851-34198A1E84F3}" type="slidenum">
              <a:rPr lang="zh-CN" altLang="en-US" smtClean="0"/>
            </a:fld>
            <a:endParaRPr lang="zh-CN" altLang="en-US"/>
          </a:p>
        </p:txBody>
      </p:sp>
    </p:spTree>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xml"/></Relationships>
</file>

<file path=ppt/notesSlides/_rels/notesSlide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xml"/></Relationships>
</file>

<file path=ppt/notesSlides/_rels/notesSlide3.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4.xml"/></Relationships>
</file>

<file path=ppt/notesSlides/_rels/notesSlide4.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5.xml"/></Relationships>
</file>

<file path=ppt/notesSlides/_rels/notesSlide5.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6.xml"/></Relationships>
</file>

<file path=ppt/notesSlides/_rels/notesSlide6.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8.xml"/></Relationships>
</file>

<file path=ppt/notesSlides/_rels/notesSlide7.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9.xml"/></Relationships>
</file>

<file path=ppt/notesSlides/_rels/notesSlide8.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0.xml"/></Relationships>
</file>

<file path=ppt/notesSlides/_rels/notesSlide9.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2.xml"/></Relationships>
</file>

<file path=ppt/notesSlides/_rels/notesSlide10.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3.xml"/></Relationships>
</file>

<file path=ppt/notesSlides/_rels/notesSlide1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4.xml"/></Relationships>
</file>

<file path=ppt/notesSlides/_rels/notesSlide1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5.xml"/></Relationships>
</file>

<file path=ppt/notesSlides/_rels/notesSlide13.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7.xml"/></Relationships>
</file>

<file path=ppt/notesSlides/_rels/notesSlide14.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8.xml"/></Relationships>
</file>

<file path=ppt/notesSlides/_rels/notesSlide15.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9.xml"/></Relationships>
</file>

<file path=ppt/notesSlides/_rels/notesSlide16.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0.xml"/></Relationships>
</file>

<file path=ppt/notesSlides/_rels/notesSlide17.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r>
              <a:rPr lang="zh-CN" altLang="en-US"/>
              <a:t>更多模板请关注：https://haosc.taobao.com</a:t>
            </a:r>
            <a:endParaRPr lang="zh-CN" altLang="en-US"/>
          </a:p>
        </p:txBody>
      </p:sp>
      <p:sp>
        <p:nvSpPr>
          <p:cNvPr id="4" name="灯片编号占位符 3"/>
          <p:cNvSpPr>
            <a:spLocks noGrp="1"/>
          </p:cNvSpPr>
          <p:nvPr>
            <p:ph type="sldNum" sz="quarter" idx="10"/>
          </p:nvPr>
        </p:nvSpPr>
        <p:spPr/>
        <p:txBody>
          <a:bodyPr/>
          <a:lstStyle/>
          <a:p>
            <a:fld id="{DDCAE882-252E-4B18-B851-34198A1E84F3}" type="slidenum">
              <a:rPr lang="zh-CN" altLang="en-US" smtClean="0"/>
            </a:fld>
            <a:endParaRPr lang="zh-CN" altLang="en-US"/>
          </a:p>
        </p:txBody>
      </p:sp>
    </p:spTree>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DDCAE882-252E-4B18-B851-34198A1E84F3}" type="slidenum">
              <a:rPr lang="zh-CN" altLang="en-US" smtClean="0"/>
            </a:fld>
            <a:endParaRPr lang="zh-CN" altLang="en-US"/>
          </a:p>
        </p:txBody>
      </p:sp>
    </p:spTree>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DDCAE882-252E-4B18-B851-34198A1E84F3}" type="slidenum">
              <a:rPr lang="zh-CN" altLang="en-US" smtClean="0"/>
            </a:fld>
            <a:endParaRPr lang="zh-CN" altLang="en-US"/>
          </a:p>
        </p:txBody>
      </p:sp>
    </p:spTree>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DDCAE882-252E-4B18-B851-34198A1E84F3}" type="slidenum">
              <a:rPr lang="zh-CN" altLang="en-US" smtClean="0"/>
            </a:fld>
            <a:endParaRPr lang="zh-CN" altLang="en-US"/>
          </a:p>
        </p:txBody>
      </p:sp>
    </p:spTree>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DDCAE882-252E-4B18-B851-34198A1E84F3}" type="slidenum">
              <a:rPr lang="zh-CN" altLang="en-US" smtClean="0"/>
            </a:fld>
            <a:endParaRPr lang="zh-CN" altLang="en-US"/>
          </a:p>
        </p:txBody>
      </p:sp>
    </p:spTree>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DDCAE882-252E-4B18-B851-34198A1E84F3}" type="slidenum">
              <a:rPr lang="zh-CN" altLang="en-US" smtClean="0"/>
            </a:fld>
            <a:endParaRPr lang="zh-CN" altLang="en-US"/>
          </a:p>
        </p:txBody>
      </p:sp>
    </p:spTree>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DDCAE882-252E-4B18-B851-34198A1E84F3}" type="slidenum">
              <a:rPr lang="zh-CN" altLang="en-US" smtClean="0"/>
            </a:fld>
            <a:endParaRPr lang="zh-CN" altLang="en-US"/>
          </a:p>
        </p:txBody>
      </p:sp>
    </p:spTree>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DDCAE882-252E-4B18-B851-34198A1E84F3}" type="slidenum">
              <a:rPr lang="zh-CN" altLang="en-US" smtClean="0"/>
            </a:fld>
            <a:endParaRPr lang="zh-CN" altLang="en-US"/>
          </a:p>
        </p:txBody>
      </p:sp>
    </p:spTree>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DDCAE882-252E-4B18-B851-34198A1E84F3}" type="slidenum">
              <a:rPr lang="zh-CN" altLang="en-US" smtClean="0"/>
            </a:fld>
            <a:endParaRPr lang="zh-CN" altLang="en-US"/>
          </a:p>
        </p:txBody>
      </p:sp>
    </p:spTree>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DDCAE882-252E-4B18-B851-34198A1E84F3}" type="slidenum">
              <a:rPr lang="zh-CN" altLang="en-US" smtClean="0"/>
            </a:fld>
            <a:endParaRPr lang="zh-CN" altLang="en-US"/>
          </a:p>
        </p:txBody>
      </p:sp>
    </p:spTree>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DDCAE882-252E-4B18-B851-34198A1E84F3}" type="slidenum">
              <a:rPr lang="zh-CN" altLang="en-US" smtClean="0"/>
            </a:fld>
            <a:endParaRPr lang="zh-CN" altLang="en-US"/>
          </a:p>
        </p:txBody>
      </p:sp>
    </p:spTree>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DDCAE882-252E-4B18-B851-34198A1E84F3}" type="slidenum">
              <a:rPr lang="zh-CN" altLang="en-US" smtClean="0"/>
            </a:fld>
            <a:endParaRPr lang="zh-CN" altLang="en-US"/>
          </a:p>
        </p:txBody>
      </p:sp>
    </p:spTree>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DDCAE882-252E-4B18-B851-34198A1E84F3}" type="slidenum">
              <a:rPr lang="zh-CN" altLang="en-US" smtClean="0"/>
            </a:fld>
            <a:endParaRPr lang="zh-CN" altLang="en-US"/>
          </a:p>
        </p:txBody>
      </p:sp>
    </p:spTree>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DDCAE882-252E-4B18-B851-34198A1E84F3}" type="slidenum">
              <a:rPr lang="zh-CN" altLang="en-US" smtClean="0"/>
            </a:fld>
            <a:endParaRPr lang="zh-CN" altLang="en-US"/>
          </a:p>
        </p:txBody>
      </p:sp>
    </p:spTree>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DDCAE882-252E-4B18-B851-34198A1E84F3}" type="slidenum">
              <a:rPr lang="zh-CN" altLang="en-US" smtClean="0"/>
            </a:fld>
            <a:endParaRPr lang="zh-CN" altLang="en-US"/>
          </a:p>
        </p:txBody>
      </p:sp>
    </p:spTree>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DDCAE882-252E-4B18-B851-34198A1E84F3}" type="slidenum">
              <a:rPr lang="zh-CN" altLang="en-US" smtClean="0"/>
            </a:fld>
            <a:endParaRPr lang="zh-CN" altLang="en-US"/>
          </a:p>
        </p:txBody>
      </p:sp>
    </p:spTree>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defRPr/>
            </a:pPr>
            <a:fld id="{DDCAE882-252E-4B18-B851-34198A1E84F3}" type="slidenum">
              <a:rPr kumimoji="0" lang="zh-CN" altLang="en-US" sz="1200" b="0" i="0" u="none" strike="noStrike" kern="1200" cap="none" spc="0" normalizeH="0" baseline="0" noProof="0" smtClean="0">
                <a:ln>
                  <a:noFill/>
                </a:ln>
                <a:solidFill>
                  <a:prstClr val="black"/>
                </a:solidFill>
                <a:effectLst/>
                <a:uLnTx/>
                <a:uFillTx/>
                <a:latin typeface="等线" panose="020F0502020204030204"/>
                <a:ea typeface="等线" panose="02010600030101010101" pitchFamily="2" charset="-122"/>
                <a:cs typeface="+mn-cs"/>
              </a:rPr>
            </a:fld>
            <a:endParaRPr kumimoji="0" lang="zh-CN" altLang="en-US" sz="1200" b="0" i="0" u="none" strike="noStrike" kern="1200" cap="none" spc="0" normalizeH="0" baseline="0" noProof="0">
              <a:ln>
                <a:noFill/>
              </a:ln>
              <a:solidFill>
                <a:prstClr val="black"/>
              </a:solidFill>
              <a:effectLst/>
              <a:uLnTx/>
              <a:uFillTx/>
              <a:latin typeface="等线" panose="020F0502020204030204"/>
              <a:ea typeface="等线" panose="02010600030101010101" pitchFamily="2" charset="-122"/>
              <a:cs typeface="+mn-cs"/>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2.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标题幻灯片">
    <p:spTree>
      <p:nvGrpSpPr>
        <p:cNvPr id="1" name=""/>
        <p:cNvGrpSpPr/>
        <p:nvPr/>
      </p:nvGrpSpPr>
      <p:grpSpPr>
        <a:xfrm>
          <a:off x="0" y="0"/>
          <a:ext cx="0" cy="0"/>
          <a:chOff x="0" y="0"/>
          <a:chExt cx="0" cy="0"/>
        </a:xfrm>
      </p:grpSpPr>
      <p:sp>
        <p:nvSpPr>
          <p:cNvPr id="2" name="标题 1"/>
          <p:cNvSpPr>
            <a:spLocks noGrp="1"/>
          </p:cNvSpPr>
          <p:nvPr>
            <p:ph type="ctrTitle"/>
          </p:nvPr>
        </p:nvSpPr>
        <p:spPr>
          <a:xfrm>
            <a:off x="1524000" y="1122363"/>
            <a:ext cx="9144000" cy="2387600"/>
          </a:xfrm>
        </p:spPr>
        <p:txBody>
          <a:bodyPr anchor="b"/>
          <a:lstStyle>
            <a:lvl1pPr algn="ctr">
              <a:defRPr sz="6000"/>
            </a:lvl1pPr>
          </a:lstStyle>
          <a:p>
            <a:r>
              <a:rPr lang="zh-CN" altLang="en-US"/>
              <a:t>单击此处编辑母版标题样式</a:t>
            </a:r>
            <a:endParaRPr lang="zh-CN" altLang="en-US"/>
          </a:p>
        </p:txBody>
      </p:sp>
      <p:sp>
        <p:nvSpPr>
          <p:cNvPr id="3" name="副标题 2"/>
          <p:cNvSpPr>
            <a:spLocks noGrp="1"/>
          </p:cNvSpPr>
          <p:nvPr>
            <p:ph type="subTitle" idx="1"/>
          </p:nvPr>
        </p:nvSpPr>
        <p:spPr>
          <a:xfrm>
            <a:off x="1524000" y="3602038"/>
            <a:ext cx="9144000" cy="1655762"/>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zh-CN" altLang="en-US"/>
              <a:t>单击此处编辑母版副标题样式</a:t>
            </a:r>
            <a:endParaRPr lang="zh-CN" altLang="en-US"/>
          </a:p>
        </p:txBody>
      </p:sp>
      <p:sp>
        <p:nvSpPr>
          <p:cNvPr id="4" name="日期占位符 3"/>
          <p:cNvSpPr>
            <a:spLocks noGrp="1"/>
          </p:cNvSpPr>
          <p:nvPr>
            <p:ph type="dt" sz="half" idx="10"/>
          </p:nvPr>
        </p:nvSpPr>
        <p:spPr/>
        <p:txBody>
          <a:bodyPr/>
          <a:lstStyle/>
          <a:p>
            <a:fld id="{82F288E0-7875-42C4-84C8-98DBBD3BF4D2}" type="datetimeFigureOut">
              <a:rPr lang="zh-CN" altLang="en-US" smtClean="0"/>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7D9BB5D0-35E4-459D-AEF3-FE4D7C45CC19}" type="slidenum">
              <a:rPr lang="zh-CN" altLang="en-US" smtClean="0"/>
            </a:fld>
            <a:endParaRPr lang="zh-CN" alt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标题和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endParaRPr lang="zh-CN" altLang="en-US"/>
          </a:p>
        </p:txBody>
      </p:sp>
      <p:sp>
        <p:nvSpPr>
          <p:cNvPr id="3" name="内容占位符 2"/>
          <p:cNvSpPr>
            <a:spLocks noGrp="1"/>
          </p:cNvSpPr>
          <p:nvPr>
            <p:ph idx="1"/>
          </p:nvPr>
        </p:nvSpPr>
        <p:spPr/>
        <p:txBody>
          <a:bodyPr/>
          <a:lstStyle/>
          <a:p>
            <a:pPr lvl="0"/>
            <a:r>
              <a:rPr lang="zh-CN" altLang="en-US"/>
              <a:t>单击此处编辑母版文本样式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zh-CN" altLang="en-US"/>
          </a:p>
        </p:txBody>
      </p:sp>
      <p:sp>
        <p:nvSpPr>
          <p:cNvPr id="4" name="日期占位符 3"/>
          <p:cNvSpPr>
            <a:spLocks noGrp="1"/>
          </p:cNvSpPr>
          <p:nvPr>
            <p:ph type="dt" sz="half" idx="10"/>
          </p:nvPr>
        </p:nvSpPr>
        <p:spPr/>
        <p:txBody>
          <a:bodyPr/>
          <a:lstStyle/>
          <a:p>
            <a:fld id="{82F288E0-7875-42C4-84C8-98DBBD3BF4D2}" type="datetimeFigureOut">
              <a:rPr lang="zh-CN" altLang="en-US" smtClean="0"/>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7D9BB5D0-35E4-459D-AEF3-FE4D7C45CC19}" type="slidenum">
              <a:rPr lang="zh-CN" altLang="en-US" smtClean="0"/>
            </a:fld>
            <a:endParaRPr lang="zh-CN" alt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节标题">
    <p:spTree>
      <p:nvGrpSpPr>
        <p:cNvPr id="1" name=""/>
        <p:cNvGrpSpPr/>
        <p:nvPr/>
      </p:nvGrpSpPr>
      <p:grpSpPr>
        <a:xfrm>
          <a:off x="0" y="0"/>
          <a:ext cx="0" cy="0"/>
          <a:chOff x="0" y="0"/>
          <a:chExt cx="0" cy="0"/>
        </a:xfrm>
      </p:grpSpPr>
      <p:sp>
        <p:nvSpPr>
          <p:cNvPr id="2" name="标题 1"/>
          <p:cNvSpPr>
            <a:spLocks noGrp="1"/>
          </p:cNvSpPr>
          <p:nvPr>
            <p:ph type="title"/>
          </p:nvPr>
        </p:nvSpPr>
        <p:spPr>
          <a:xfrm>
            <a:off x="831850" y="1709738"/>
            <a:ext cx="10515600" cy="2852737"/>
          </a:xfrm>
        </p:spPr>
        <p:txBody>
          <a:bodyPr anchor="b"/>
          <a:lstStyle>
            <a:lvl1pPr>
              <a:defRPr sz="6000"/>
            </a:lvl1pPr>
          </a:lstStyle>
          <a:p>
            <a:r>
              <a:rPr lang="zh-CN" altLang="en-US"/>
              <a:t>单击此处编辑母版标题样式</a:t>
            </a:r>
            <a:endParaRPr lang="zh-CN" altLang="en-US"/>
          </a:p>
        </p:txBody>
      </p:sp>
      <p:sp>
        <p:nvSpPr>
          <p:cNvPr id="3" name="文本占位符 2"/>
          <p:cNvSpPr>
            <a:spLocks noGrp="1"/>
          </p:cNvSpPr>
          <p:nvPr>
            <p:ph type="body" idx="1"/>
          </p:nvPr>
        </p:nvSpPr>
        <p:spPr>
          <a:xfrm>
            <a:off x="831850" y="4589463"/>
            <a:ext cx="1051560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zh-CN" altLang="en-US"/>
              <a:t>单击此处编辑母版文本样式</a:t>
            </a:r>
            <a:endParaRPr lang="zh-CN" altLang="en-US"/>
          </a:p>
        </p:txBody>
      </p:sp>
      <p:sp>
        <p:nvSpPr>
          <p:cNvPr id="4" name="日期占位符 3"/>
          <p:cNvSpPr>
            <a:spLocks noGrp="1"/>
          </p:cNvSpPr>
          <p:nvPr>
            <p:ph type="dt" sz="half" idx="10"/>
          </p:nvPr>
        </p:nvSpPr>
        <p:spPr/>
        <p:txBody>
          <a:bodyPr/>
          <a:lstStyle/>
          <a:p>
            <a:fld id="{82F288E0-7875-42C4-84C8-98DBBD3BF4D2}" type="datetimeFigureOut">
              <a:rPr lang="zh-CN" altLang="en-US" smtClean="0"/>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7D9BB5D0-35E4-459D-AEF3-FE4D7C45CC19}" type="slidenum">
              <a:rPr lang="zh-CN" altLang="en-US" smtClean="0"/>
            </a:fld>
            <a:endParaRPr lang="zh-CN" alt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两栏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endParaRPr lang="zh-CN" altLang="en-US"/>
          </a:p>
        </p:txBody>
      </p:sp>
      <p:sp>
        <p:nvSpPr>
          <p:cNvPr id="3" name="内容占位符 2"/>
          <p:cNvSpPr>
            <a:spLocks noGrp="1"/>
          </p:cNvSpPr>
          <p:nvPr>
            <p:ph sz="half" idx="1"/>
          </p:nvPr>
        </p:nvSpPr>
        <p:spPr>
          <a:xfrm>
            <a:off x="838200" y="1825625"/>
            <a:ext cx="5181600" cy="4351338"/>
          </a:xfrm>
        </p:spPr>
        <p:txBody>
          <a:bodyPr/>
          <a:lstStyle/>
          <a:p>
            <a:pPr lvl="0"/>
            <a:r>
              <a:rPr lang="zh-CN" altLang="en-US"/>
              <a:t>单击此处编辑母版文本样式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zh-CN" altLang="en-US"/>
          </a:p>
        </p:txBody>
      </p:sp>
      <p:sp>
        <p:nvSpPr>
          <p:cNvPr id="4" name="内容占位符 3"/>
          <p:cNvSpPr>
            <a:spLocks noGrp="1"/>
          </p:cNvSpPr>
          <p:nvPr>
            <p:ph sz="half" idx="2"/>
          </p:nvPr>
        </p:nvSpPr>
        <p:spPr>
          <a:xfrm>
            <a:off x="6172200" y="1825625"/>
            <a:ext cx="5181600" cy="4351338"/>
          </a:xfrm>
        </p:spPr>
        <p:txBody>
          <a:bodyPr/>
          <a:lstStyle/>
          <a:p>
            <a:pPr lvl="0"/>
            <a:r>
              <a:rPr lang="zh-CN" altLang="en-US"/>
              <a:t>单击此处编辑母版文本样式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zh-CN" altLang="en-US"/>
          </a:p>
        </p:txBody>
      </p:sp>
      <p:sp>
        <p:nvSpPr>
          <p:cNvPr id="5" name="日期占位符 4"/>
          <p:cNvSpPr>
            <a:spLocks noGrp="1"/>
          </p:cNvSpPr>
          <p:nvPr>
            <p:ph type="dt" sz="half" idx="10"/>
          </p:nvPr>
        </p:nvSpPr>
        <p:spPr/>
        <p:txBody>
          <a:bodyPr/>
          <a:lstStyle/>
          <a:p>
            <a:fld id="{82F288E0-7875-42C4-84C8-98DBBD3BF4D2}" type="datetimeFigureOut">
              <a:rPr lang="zh-CN" altLang="en-US" smtClean="0"/>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7D9BB5D0-35E4-459D-AEF3-FE4D7C45CC19}" type="slidenum">
              <a:rPr lang="zh-CN" altLang="en-US" smtClean="0"/>
            </a:fld>
            <a:endParaRPr lang="zh-CN" alt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比较">
    <p:spTree>
      <p:nvGrpSpPr>
        <p:cNvPr id="1" name=""/>
        <p:cNvGrpSpPr/>
        <p:nvPr/>
      </p:nvGrpSpPr>
      <p:grpSpPr>
        <a:xfrm>
          <a:off x="0" y="0"/>
          <a:ext cx="0" cy="0"/>
          <a:chOff x="0" y="0"/>
          <a:chExt cx="0" cy="0"/>
        </a:xfrm>
      </p:grpSpPr>
      <p:sp>
        <p:nvSpPr>
          <p:cNvPr id="2" name="标题 1"/>
          <p:cNvSpPr>
            <a:spLocks noGrp="1"/>
          </p:cNvSpPr>
          <p:nvPr>
            <p:ph type="title"/>
          </p:nvPr>
        </p:nvSpPr>
        <p:spPr>
          <a:xfrm>
            <a:off x="839788" y="365125"/>
            <a:ext cx="10515600" cy="1325563"/>
          </a:xfrm>
        </p:spPr>
        <p:txBody>
          <a:bodyPr/>
          <a:lstStyle/>
          <a:p>
            <a:r>
              <a:rPr lang="zh-CN" altLang="en-US"/>
              <a:t>单击此处编辑母版标题样式</a:t>
            </a:r>
            <a:endParaRPr lang="zh-CN" altLang="en-US"/>
          </a:p>
        </p:txBody>
      </p:sp>
      <p:sp>
        <p:nvSpPr>
          <p:cNvPr id="3" name="文本占位符 2"/>
          <p:cNvSpPr>
            <a:spLocks noGrp="1"/>
          </p:cNvSpPr>
          <p:nvPr>
            <p:ph type="body" idx="1"/>
          </p:nvPr>
        </p:nvSpPr>
        <p:spPr>
          <a:xfrm>
            <a:off x="1186774" y="1778438"/>
            <a:ext cx="4873574" cy="823912"/>
          </a:xfrm>
        </p:spPr>
        <p:txBody>
          <a:bodyPr anchor="ctr" anchorCtr="0"/>
          <a:lstStyle>
            <a:lvl1pPr marL="0" indent="0">
              <a:buNone/>
              <a:defRPr sz="2800"/>
            </a:lvl1pPr>
            <a:lvl2pPr marL="457200" indent="0">
              <a:buNone/>
              <a:defRPr sz="2400"/>
            </a:lvl2pPr>
            <a:lvl3pPr marL="914400" indent="0">
              <a:buNone/>
              <a:defRPr sz="2000"/>
            </a:lvl3pPr>
            <a:lvl4pPr marL="1371600" indent="0">
              <a:buNone/>
              <a:defRPr sz="1800"/>
            </a:lvl4pPr>
            <a:lvl5pPr marL="1828800" indent="0">
              <a:buNone/>
              <a:defRPr sz="1800"/>
            </a:lvl5pPr>
            <a:lvl6pPr marL="2286000" indent="0">
              <a:buNone/>
              <a:defRPr sz="1800"/>
            </a:lvl6pPr>
            <a:lvl7pPr marL="2743200" indent="0">
              <a:buNone/>
              <a:defRPr sz="1800"/>
            </a:lvl7pPr>
            <a:lvl8pPr marL="3200400" indent="0">
              <a:buNone/>
              <a:defRPr sz="1800"/>
            </a:lvl8pPr>
            <a:lvl9pPr marL="3657600" indent="0">
              <a:buNone/>
              <a:defRPr sz="1800"/>
            </a:lvl9pPr>
          </a:lstStyle>
          <a:p>
            <a:pPr lvl="0"/>
            <a:r>
              <a:rPr lang="zh-CN" altLang="en-US"/>
              <a:t>单击此处编辑母版文本样式</a:t>
            </a:r>
            <a:endParaRPr lang="zh-CN" altLang="en-US"/>
          </a:p>
        </p:txBody>
      </p:sp>
      <p:sp>
        <p:nvSpPr>
          <p:cNvPr id="4" name="内容占位符 3"/>
          <p:cNvSpPr>
            <a:spLocks noGrp="1"/>
          </p:cNvSpPr>
          <p:nvPr>
            <p:ph sz="half" idx="2"/>
          </p:nvPr>
        </p:nvSpPr>
        <p:spPr>
          <a:xfrm>
            <a:off x="1186774" y="2665379"/>
            <a:ext cx="4873574" cy="3524284"/>
          </a:xfrm>
        </p:spPr>
        <p:txBody>
          <a:bodyPr/>
          <a:lstStyle/>
          <a:p>
            <a:pPr lvl="0"/>
            <a:r>
              <a:rPr lang="zh-CN" altLang="en-US"/>
              <a:t>单击此处编辑母版文本样式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zh-CN" altLang="en-US"/>
          </a:p>
        </p:txBody>
      </p:sp>
      <p:sp>
        <p:nvSpPr>
          <p:cNvPr id="5" name="文本占位符 4"/>
          <p:cNvSpPr>
            <a:spLocks noGrp="1"/>
          </p:cNvSpPr>
          <p:nvPr>
            <p:ph type="body" sz="quarter" idx="3"/>
          </p:nvPr>
        </p:nvSpPr>
        <p:spPr>
          <a:xfrm>
            <a:off x="6256938" y="1778438"/>
            <a:ext cx="4897576" cy="823912"/>
          </a:xfrm>
        </p:spPr>
        <p:txBody>
          <a:bodyPr anchor="ctr" anchorCtr="0"/>
          <a:lstStyle>
            <a:lvl1pPr marL="0" indent="0">
              <a:buNone/>
              <a:defRPr sz="2800"/>
            </a:lvl1pPr>
            <a:lvl2pPr marL="457200" indent="0">
              <a:buNone/>
              <a:defRPr sz="2400"/>
            </a:lvl2pPr>
            <a:lvl3pPr marL="914400" indent="0">
              <a:buNone/>
              <a:defRPr sz="2000"/>
            </a:lvl3pPr>
            <a:lvl4pPr marL="1371600" indent="0">
              <a:buNone/>
              <a:defRPr sz="1800"/>
            </a:lvl4pPr>
            <a:lvl5pPr marL="1828800" indent="0">
              <a:buNone/>
              <a:defRPr sz="1800"/>
            </a:lvl5pPr>
            <a:lvl6pPr marL="2286000" indent="0">
              <a:buNone/>
              <a:defRPr sz="1800"/>
            </a:lvl6pPr>
            <a:lvl7pPr marL="2743200" indent="0">
              <a:buNone/>
              <a:defRPr sz="1800"/>
            </a:lvl7pPr>
            <a:lvl8pPr marL="3200400" indent="0">
              <a:buNone/>
              <a:defRPr sz="1800"/>
            </a:lvl8pPr>
            <a:lvl9pPr marL="3657600" indent="0">
              <a:buNone/>
              <a:defRPr sz="1800"/>
            </a:lvl9pPr>
          </a:lstStyle>
          <a:p>
            <a:pPr lvl="0"/>
            <a:r>
              <a:rPr lang="zh-CN" altLang="en-US"/>
              <a:t>单击此处编辑母版文本样式</a:t>
            </a:r>
            <a:endParaRPr lang="zh-CN" altLang="en-US"/>
          </a:p>
        </p:txBody>
      </p:sp>
      <p:sp>
        <p:nvSpPr>
          <p:cNvPr id="6" name="内容占位符 5"/>
          <p:cNvSpPr>
            <a:spLocks noGrp="1"/>
          </p:cNvSpPr>
          <p:nvPr>
            <p:ph sz="quarter" idx="4"/>
          </p:nvPr>
        </p:nvSpPr>
        <p:spPr>
          <a:xfrm>
            <a:off x="6256938" y="2665379"/>
            <a:ext cx="4897576" cy="3524284"/>
          </a:xfrm>
        </p:spPr>
        <p:txBody>
          <a:bodyPr/>
          <a:lstStyle/>
          <a:p>
            <a:pPr lvl="0"/>
            <a:r>
              <a:rPr lang="zh-CN" altLang="en-US"/>
              <a:t>单击此处编辑母版文本样式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zh-CN" altLang="en-US"/>
          </a:p>
        </p:txBody>
      </p:sp>
      <p:sp>
        <p:nvSpPr>
          <p:cNvPr id="7" name="日期占位符 6"/>
          <p:cNvSpPr>
            <a:spLocks noGrp="1"/>
          </p:cNvSpPr>
          <p:nvPr>
            <p:ph type="dt" sz="half" idx="10"/>
          </p:nvPr>
        </p:nvSpPr>
        <p:spPr/>
        <p:txBody>
          <a:bodyPr/>
          <a:lstStyle/>
          <a:p>
            <a:fld id="{82F288E0-7875-42C4-84C8-98DBBD3BF4D2}" type="datetimeFigureOut">
              <a:rPr lang="zh-CN" altLang="en-US" smtClean="0"/>
            </a:fld>
            <a:endParaRPr lang="zh-CN" altLang="en-US"/>
          </a:p>
        </p:txBody>
      </p:sp>
      <p:sp>
        <p:nvSpPr>
          <p:cNvPr id="8" name="页脚占位符 7"/>
          <p:cNvSpPr>
            <a:spLocks noGrp="1"/>
          </p:cNvSpPr>
          <p:nvPr>
            <p:ph type="ftr" sz="quarter" idx="11"/>
          </p:nvPr>
        </p:nvSpPr>
        <p:spPr/>
        <p:txBody>
          <a:bodyPr/>
          <a:lstStyle/>
          <a:p>
            <a:endParaRPr lang="zh-CN" altLang="en-US"/>
          </a:p>
        </p:txBody>
      </p:sp>
      <p:sp>
        <p:nvSpPr>
          <p:cNvPr id="9" name="灯片编号占位符 8"/>
          <p:cNvSpPr>
            <a:spLocks noGrp="1"/>
          </p:cNvSpPr>
          <p:nvPr>
            <p:ph type="sldNum" sz="quarter" idx="12"/>
          </p:nvPr>
        </p:nvSpPr>
        <p:spPr/>
        <p:txBody>
          <a:bodyPr/>
          <a:lstStyle/>
          <a:p>
            <a:fld id="{7D9BB5D0-35E4-459D-AEF3-FE4D7C45CC19}" type="slidenum">
              <a:rPr lang="zh-CN" altLang="en-US" smtClean="0"/>
            </a:fld>
            <a:endParaRPr lang="zh-CN" alt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仅标题">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endParaRPr lang="zh-CN" altLang="en-US"/>
          </a:p>
        </p:txBody>
      </p:sp>
      <p:sp>
        <p:nvSpPr>
          <p:cNvPr id="3" name="日期占位符 2"/>
          <p:cNvSpPr>
            <a:spLocks noGrp="1"/>
          </p:cNvSpPr>
          <p:nvPr>
            <p:ph type="dt" sz="half" idx="10"/>
          </p:nvPr>
        </p:nvSpPr>
        <p:spPr/>
        <p:txBody>
          <a:bodyPr/>
          <a:lstStyle/>
          <a:p>
            <a:fld id="{82F288E0-7875-42C4-84C8-98DBBD3BF4D2}" type="datetimeFigureOut">
              <a:rPr lang="zh-CN" altLang="en-US" smtClean="0"/>
            </a:fld>
            <a:endParaRPr lang="zh-CN" altLang="en-US"/>
          </a:p>
        </p:txBody>
      </p:sp>
      <p:sp>
        <p:nvSpPr>
          <p:cNvPr id="4" name="页脚占位符 3"/>
          <p:cNvSpPr>
            <a:spLocks noGrp="1"/>
          </p:cNvSpPr>
          <p:nvPr>
            <p:ph type="ftr" sz="quarter" idx="11"/>
          </p:nvPr>
        </p:nvSpPr>
        <p:spPr/>
        <p:txBody>
          <a:bodyPr/>
          <a:lstStyle/>
          <a:p>
            <a:endParaRPr lang="zh-CN" altLang="en-US"/>
          </a:p>
        </p:txBody>
      </p:sp>
      <p:sp>
        <p:nvSpPr>
          <p:cNvPr id="5" name="灯片编号占位符 4"/>
          <p:cNvSpPr>
            <a:spLocks noGrp="1"/>
          </p:cNvSpPr>
          <p:nvPr>
            <p:ph type="sldNum" sz="quarter" idx="12"/>
          </p:nvPr>
        </p:nvSpPr>
        <p:spPr/>
        <p:txBody>
          <a:bodyPr/>
          <a:lstStyle/>
          <a:p>
            <a:fld id="{7D9BB5D0-35E4-459D-AEF3-FE4D7C45CC19}" type="slidenum">
              <a:rPr lang="zh-CN" altLang="en-US" smtClean="0"/>
            </a:fld>
            <a:endParaRPr lang="zh-CN" alt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82F288E0-7875-42C4-84C8-98DBBD3BF4D2}" type="datetimeFigureOut">
              <a:rPr lang="zh-CN" altLang="en-US" smtClean="0"/>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7D9BB5D0-35E4-459D-AEF3-FE4D7C45CC19}" type="slidenum">
              <a:rPr lang="zh-CN" altLang="en-US" smtClean="0"/>
            </a:fld>
            <a:endParaRPr lang="zh-CN" alt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picTx" preserve="1">
  <p:cSld name="图片与标题">
    <p:spTree>
      <p:nvGrpSpPr>
        <p:cNvPr id="1" name=""/>
        <p:cNvGrpSpPr/>
        <p:nvPr/>
      </p:nvGrpSpPr>
      <p:grpSpPr>
        <a:xfrm>
          <a:off x="0" y="0"/>
          <a:ext cx="0" cy="0"/>
          <a:chOff x="0" y="0"/>
          <a:chExt cx="0" cy="0"/>
        </a:xfrm>
      </p:grpSpPr>
      <p:sp>
        <p:nvSpPr>
          <p:cNvPr id="2" name="标题 1"/>
          <p:cNvSpPr>
            <a:spLocks noGrp="1"/>
          </p:cNvSpPr>
          <p:nvPr>
            <p:ph type="title"/>
          </p:nvPr>
        </p:nvSpPr>
        <p:spPr>
          <a:xfrm>
            <a:off x="839788" y="457200"/>
            <a:ext cx="4165349" cy="1600200"/>
          </a:xfrm>
        </p:spPr>
        <p:txBody>
          <a:bodyPr anchor="b"/>
          <a:lstStyle>
            <a:lvl1pPr>
              <a:defRPr sz="3200"/>
            </a:lvl1pPr>
          </a:lstStyle>
          <a:p>
            <a:r>
              <a:rPr lang="zh-CN" altLang="en-US"/>
              <a:t>单击此处编辑母版标题样式</a:t>
            </a:r>
            <a:endParaRPr lang="zh-CN" altLang="en-US"/>
          </a:p>
        </p:txBody>
      </p:sp>
      <p:sp>
        <p:nvSpPr>
          <p:cNvPr id="3" name="图片占位符 2"/>
          <p:cNvSpPr>
            <a:spLocks noGrp="1"/>
          </p:cNvSpPr>
          <p:nvPr>
            <p:ph type="pic" idx="1"/>
          </p:nvPr>
        </p:nvSpPr>
        <p:spPr>
          <a:xfrm>
            <a:off x="5183188" y="457201"/>
            <a:ext cx="6172200" cy="540385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zh-CN" altLang="en-US"/>
          </a:p>
        </p:txBody>
      </p:sp>
      <p:sp>
        <p:nvSpPr>
          <p:cNvPr id="4" name="文本占位符 3"/>
          <p:cNvSpPr>
            <a:spLocks noGrp="1"/>
          </p:cNvSpPr>
          <p:nvPr>
            <p:ph type="body" sz="half" idx="2"/>
          </p:nvPr>
        </p:nvSpPr>
        <p:spPr>
          <a:xfrm>
            <a:off x="839788" y="2057400"/>
            <a:ext cx="4165349" cy="3811588"/>
          </a:xfrm>
        </p:spPr>
        <p:txBody>
          <a:bodyPr/>
          <a:lstStyle>
            <a:lvl1pPr marL="0" indent="0">
              <a:buNone/>
              <a:defRPr sz="2000"/>
            </a:lvl1pPr>
            <a:lvl2pPr marL="457200" indent="0">
              <a:buNone/>
              <a:defRPr sz="1800"/>
            </a:lvl2pPr>
            <a:lvl3pPr marL="914400" indent="0">
              <a:buNone/>
              <a:defRPr sz="1600"/>
            </a:lvl3pPr>
            <a:lvl4pPr marL="1371600" indent="0">
              <a:buNone/>
              <a:defRPr sz="1400"/>
            </a:lvl4pPr>
            <a:lvl5pPr marL="1828800" indent="0">
              <a:buNone/>
              <a:defRPr sz="1400"/>
            </a:lvl5pPr>
            <a:lvl6pPr marL="2286000" indent="0">
              <a:buNone/>
              <a:defRPr sz="1400"/>
            </a:lvl6pPr>
            <a:lvl7pPr marL="2743200" indent="0">
              <a:buNone/>
              <a:defRPr sz="1400"/>
            </a:lvl7pPr>
            <a:lvl8pPr marL="3200400" indent="0">
              <a:buNone/>
              <a:defRPr sz="1400"/>
            </a:lvl8pPr>
            <a:lvl9pPr marL="3657600" indent="0">
              <a:buNone/>
              <a:defRPr sz="1400"/>
            </a:lvl9pPr>
          </a:lstStyle>
          <a:p>
            <a:pPr lvl="0"/>
            <a:r>
              <a:rPr lang="zh-CN" altLang="en-US"/>
              <a:t>单击此处编辑母版文本样式</a:t>
            </a:r>
            <a:endParaRPr lang="zh-CN" altLang="en-US"/>
          </a:p>
        </p:txBody>
      </p:sp>
      <p:sp>
        <p:nvSpPr>
          <p:cNvPr id="5" name="日期占位符 4"/>
          <p:cNvSpPr>
            <a:spLocks noGrp="1"/>
          </p:cNvSpPr>
          <p:nvPr>
            <p:ph type="dt" sz="half" idx="10"/>
          </p:nvPr>
        </p:nvSpPr>
        <p:spPr/>
        <p:txBody>
          <a:bodyPr/>
          <a:lstStyle/>
          <a:p>
            <a:fld id="{82F288E0-7875-42C4-84C8-98DBBD3BF4D2}" type="datetimeFigureOut">
              <a:rPr lang="zh-CN" altLang="en-US" smtClean="0"/>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7D9BB5D0-35E4-459D-AEF3-FE4D7C45CC19}" type="slidenum">
              <a:rPr lang="zh-CN" altLang="en-US" smtClean="0"/>
            </a:fld>
            <a:endParaRPr lang="zh-CN" alt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vertTitleAndTx" preserve="1">
  <p:cSld name="竖版">
    <p:spTree>
      <p:nvGrpSpPr>
        <p:cNvPr id="1" name=""/>
        <p:cNvGrpSpPr/>
        <p:nvPr/>
      </p:nvGrpSpPr>
      <p:grpSpPr>
        <a:xfrm>
          <a:off x="0" y="0"/>
          <a:ext cx="0" cy="0"/>
          <a:chOff x="0" y="0"/>
          <a:chExt cx="0" cy="0"/>
        </a:xfrm>
      </p:grpSpPr>
      <p:sp>
        <p:nvSpPr>
          <p:cNvPr id="2" name="竖排标题 1"/>
          <p:cNvSpPr>
            <a:spLocks noGrp="1"/>
          </p:cNvSpPr>
          <p:nvPr>
            <p:ph type="title" orient="vert"/>
          </p:nvPr>
        </p:nvSpPr>
        <p:spPr>
          <a:xfrm>
            <a:off x="8724900" y="365125"/>
            <a:ext cx="2628900" cy="5811838"/>
          </a:xfrm>
        </p:spPr>
        <p:txBody>
          <a:bodyPr vert="eaVert"/>
          <a:lstStyle/>
          <a:p>
            <a:r>
              <a:rPr lang="zh-CN" altLang="en-US"/>
              <a:t>单击此处编辑母版标题样式</a:t>
            </a:r>
            <a:endParaRPr lang="zh-CN" altLang="en-US"/>
          </a:p>
        </p:txBody>
      </p:sp>
      <p:sp>
        <p:nvSpPr>
          <p:cNvPr id="3" name="竖排文字占位符 2"/>
          <p:cNvSpPr>
            <a:spLocks noGrp="1"/>
          </p:cNvSpPr>
          <p:nvPr>
            <p:ph type="body" orient="vert" idx="1"/>
          </p:nvPr>
        </p:nvSpPr>
        <p:spPr>
          <a:xfrm>
            <a:off x="838200" y="365125"/>
            <a:ext cx="7734300" cy="5811838"/>
          </a:xfrm>
        </p:spPr>
        <p:txBody>
          <a:bodyPr vert="eaVert"/>
          <a:lstStyle/>
          <a:p>
            <a:pPr lvl="0"/>
            <a:r>
              <a:rPr lang="zh-CN" altLang="en-US"/>
              <a:t>单击此处编辑母版文本样式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zh-CN" altLang="en-US"/>
          </a:p>
        </p:txBody>
      </p:sp>
      <p:sp>
        <p:nvSpPr>
          <p:cNvPr id="4" name="日期占位符 3"/>
          <p:cNvSpPr>
            <a:spLocks noGrp="1"/>
          </p:cNvSpPr>
          <p:nvPr>
            <p:ph type="dt" sz="half" idx="10"/>
          </p:nvPr>
        </p:nvSpPr>
        <p:spPr/>
        <p:txBody>
          <a:bodyPr/>
          <a:lstStyle/>
          <a:p>
            <a:fld id="{82F288E0-7875-42C4-84C8-98DBBD3BF4D2}" type="datetimeFigureOut">
              <a:rPr lang="zh-CN" altLang="en-US" smtClean="0"/>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7D9BB5D0-35E4-459D-AEF3-FE4D7C45CC19}" type="slidenum">
              <a:rPr lang="zh-CN" altLang="en-US" smtClean="0"/>
            </a:fld>
            <a:endParaRPr lang="zh-CN" alt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objOnly" preserve="1">
  <p:cSld name="内容">
    <p:spTree>
      <p:nvGrpSpPr>
        <p:cNvPr id="1" name=""/>
        <p:cNvGrpSpPr/>
        <p:nvPr/>
      </p:nvGrpSpPr>
      <p:grpSpPr>
        <a:xfrm>
          <a:off x="0" y="0"/>
          <a:ext cx="0" cy="0"/>
          <a:chOff x="0" y="0"/>
          <a:chExt cx="0" cy="0"/>
        </a:xfrm>
      </p:grpSpPr>
      <p:sp>
        <p:nvSpPr>
          <p:cNvPr id="2" name="内容占位符 1"/>
          <p:cNvSpPr>
            <a:spLocks noGrp="1"/>
          </p:cNvSpPr>
          <p:nvPr>
            <p:ph/>
          </p:nvPr>
        </p:nvSpPr>
        <p:spPr>
          <a:xfrm>
            <a:off x="838200" y="365125"/>
            <a:ext cx="10515600" cy="5811838"/>
          </a:xfrm>
        </p:spPr>
        <p:txBody>
          <a:bodyPr/>
          <a:lstStyle/>
          <a:p>
            <a:pPr lvl="0"/>
            <a:r>
              <a:rPr lang="zh-CN" altLang="en-US"/>
              <a:t>单击此处编辑母版文本样式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zh-CN" altLang="en-US"/>
          </a:p>
        </p:txBody>
      </p:sp>
      <p:sp>
        <p:nvSpPr>
          <p:cNvPr id="3" name="日期占位符 2"/>
          <p:cNvSpPr>
            <a:spLocks noGrp="1"/>
          </p:cNvSpPr>
          <p:nvPr>
            <p:ph type="dt" sz="half" idx="10"/>
          </p:nvPr>
        </p:nvSpPr>
        <p:spPr/>
        <p:txBody>
          <a:bodyPr/>
          <a:lstStyle/>
          <a:p>
            <a:fld id="{82F288E0-7875-42C4-84C8-98DBBD3BF4D2}" type="datetimeFigureOut">
              <a:rPr lang="zh-CN" altLang="en-US" smtClean="0"/>
            </a:fld>
            <a:endParaRPr lang="zh-CN" altLang="en-US"/>
          </a:p>
        </p:txBody>
      </p:sp>
      <p:sp>
        <p:nvSpPr>
          <p:cNvPr id="4" name="页脚占位符 3"/>
          <p:cNvSpPr>
            <a:spLocks noGrp="1"/>
          </p:cNvSpPr>
          <p:nvPr>
            <p:ph type="ftr" sz="quarter" idx="11"/>
          </p:nvPr>
        </p:nvSpPr>
        <p:spPr/>
        <p:txBody>
          <a:bodyPr/>
          <a:lstStyle/>
          <a:p>
            <a:endParaRPr lang="zh-CN" altLang="en-US"/>
          </a:p>
        </p:txBody>
      </p:sp>
      <p:sp>
        <p:nvSpPr>
          <p:cNvPr id="5" name="灯片编号占位符 4"/>
          <p:cNvSpPr>
            <a:spLocks noGrp="1"/>
          </p:cNvSpPr>
          <p:nvPr>
            <p:ph type="sldNum" sz="quarter" idx="12"/>
          </p:nvPr>
        </p:nvSpPr>
        <p:spPr/>
        <p:txBody>
          <a:bodyPr/>
          <a:lstStyle/>
          <a:p>
            <a:fld id="{7D9BB5D0-35E4-459D-AEF3-FE4D7C45CC19}" type="slidenum">
              <a:rPr lang="zh-CN" altLang="en-US" smtClean="0"/>
            </a:fld>
            <a:endParaRPr lang="zh-CN" alt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B097957F-0D44-4A18-829C-722ED7420F7C}" type="datetimeFigureOut">
              <a:rPr lang="zh-CN" altLang="en-US" smtClean="0"/>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6A0CD6E3-761A-420C-85B9-A420F0E9EFF0}" type="slidenum">
              <a:rPr lang="zh-CN" altLang="en-US" smtClean="0"/>
            </a:fld>
            <a:endParaRPr lang="zh-CN" altLang="en-US"/>
          </a:p>
        </p:txBody>
      </p:sp>
    </p:spTree>
  </p:cSld>
  <p:clrMapOvr>
    <a:masterClrMapping/>
  </p:clrMapOvr>
  <p:transition>
    <p:fade/>
  </p:transition>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userDrawn="1">
  <p:cSld name="自定义版式">
    <p:spTree>
      <p:nvGrpSpPr>
        <p:cNvPr id="1" name=""/>
        <p:cNvGrpSpPr/>
        <p:nvPr/>
      </p:nvGrpSpPr>
      <p:grpSpPr>
        <a:xfrm>
          <a:off x="0" y="0"/>
          <a:ext cx="0" cy="0"/>
          <a:chOff x="0" y="0"/>
          <a:chExt cx="0" cy="0"/>
        </a:xfrm>
      </p:grpSpPr>
      <p:pic>
        <p:nvPicPr>
          <p:cNvPr id="6" name="图片 5"/>
          <p:cNvPicPr>
            <a:picLocks noChangeAspect="1"/>
          </p:cNvPicPr>
          <p:nvPr userDrawn="1"/>
        </p:nvPicPr>
        <p:blipFill>
          <a:blip r:embed="rId2" cstate="print">
            <a:extLst>
              <a:ext uri="{28A0092B-C50C-407E-A947-70E740481C1C}">
                <a14:useLocalDpi xmlns:a14="http://schemas.microsoft.com/office/drawing/2010/main" val="0"/>
              </a:ext>
            </a:extLst>
          </a:blip>
          <a:stretch>
            <a:fillRect/>
          </a:stretch>
        </p:blipFill>
        <p:spPr>
          <a:xfrm rot="10800000" flipH="1">
            <a:off x="6591300" y="4057650"/>
            <a:ext cx="5600700" cy="2800350"/>
          </a:xfrm>
          <a:prstGeom prst="rect">
            <a:avLst/>
          </a:prstGeom>
        </p:spPr>
      </p:pic>
      <p:grpSp>
        <p:nvGrpSpPr>
          <p:cNvPr id="7" name="组合 6"/>
          <p:cNvGrpSpPr/>
          <p:nvPr userDrawn="1"/>
        </p:nvGrpSpPr>
        <p:grpSpPr>
          <a:xfrm>
            <a:off x="-1" y="0"/>
            <a:ext cx="6457950" cy="898070"/>
            <a:chOff x="-1" y="0"/>
            <a:chExt cx="6457950" cy="898070"/>
          </a:xfrm>
        </p:grpSpPr>
        <p:pic>
          <p:nvPicPr>
            <p:cNvPr id="8" name="图片 7"/>
            <p:cNvPicPr>
              <a:picLocks noChangeAspect="1"/>
            </p:cNvPicPr>
            <p:nvPr/>
          </p:nvPicPr>
          <p:blipFill rotWithShape="1">
            <a:blip r:embed="rId3" cstate="print">
              <a:extLst>
                <a:ext uri="{28A0092B-C50C-407E-A947-70E740481C1C}">
                  <a14:useLocalDpi xmlns:a14="http://schemas.microsoft.com/office/drawing/2010/main" val="0"/>
                </a:ext>
              </a:extLst>
            </a:blip>
            <a:srcRect/>
            <a:stretch>
              <a:fillRect/>
            </a:stretch>
          </p:blipFill>
          <p:spPr>
            <a:xfrm rot="10800000" flipH="1">
              <a:off x="0" y="0"/>
              <a:ext cx="1261367" cy="898069"/>
            </a:xfrm>
            <a:prstGeom prst="rect">
              <a:avLst/>
            </a:prstGeom>
          </p:spPr>
        </p:pic>
        <p:grpSp>
          <p:nvGrpSpPr>
            <p:cNvPr id="9" name="组合 8"/>
            <p:cNvGrpSpPr/>
            <p:nvPr/>
          </p:nvGrpSpPr>
          <p:grpSpPr>
            <a:xfrm>
              <a:off x="-1" y="898070"/>
              <a:ext cx="6457950" cy="0"/>
              <a:chOff x="-152400" y="1088569"/>
              <a:chExt cx="6457950" cy="0"/>
            </a:xfrm>
          </p:grpSpPr>
          <p:cxnSp>
            <p:nvCxnSpPr>
              <p:cNvPr id="10" name="直接连接符 9"/>
              <p:cNvCxnSpPr/>
              <p:nvPr/>
            </p:nvCxnSpPr>
            <p:spPr>
              <a:xfrm>
                <a:off x="-152400" y="1088569"/>
                <a:ext cx="4016424" cy="0"/>
              </a:xfrm>
              <a:prstGeom prst="line">
                <a:avLst/>
              </a:prstGeom>
              <a:ln>
                <a:solidFill>
                  <a:schemeClr val="accent1">
                    <a:alpha val="37000"/>
                  </a:schemeClr>
                </a:solidFill>
              </a:ln>
            </p:spPr>
            <p:style>
              <a:lnRef idx="1">
                <a:schemeClr val="accent1"/>
              </a:lnRef>
              <a:fillRef idx="0">
                <a:schemeClr val="accent1"/>
              </a:fillRef>
              <a:effectRef idx="0">
                <a:schemeClr val="accent1"/>
              </a:effectRef>
              <a:fontRef idx="minor">
                <a:schemeClr val="tx1"/>
              </a:fontRef>
            </p:style>
          </p:cxnSp>
          <p:cxnSp>
            <p:nvCxnSpPr>
              <p:cNvPr id="11" name="直接连接符 10"/>
              <p:cNvCxnSpPr/>
              <p:nvPr/>
            </p:nvCxnSpPr>
            <p:spPr>
              <a:xfrm>
                <a:off x="4119066" y="1088569"/>
                <a:ext cx="971550" cy="0"/>
              </a:xfrm>
              <a:prstGeom prst="line">
                <a:avLst/>
              </a:prstGeom>
              <a:ln>
                <a:solidFill>
                  <a:schemeClr val="accent1">
                    <a:alpha val="37000"/>
                  </a:schemeClr>
                </a:solidFill>
              </a:ln>
            </p:spPr>
            <p:style>
              <a:lnRef idx="1">
                <a:schemeClr val="accent1"/>
              </a:lnRef>
              <a:fillRef idx="0">
                <a:schemeClr val="accent1"/>
              </a:fillRef>
              <a:effectRef idx="0">
                <a:schemeClr val="accent1"/>
              </a:effectRef>
              <a:fontRef idx="minor">
                <a:schemeClr val="tx1"/>
              </a:fontRef>
            </p:style>
          </p:cxnSp>
          <p:cxnSp>
            <p:nvCxnSpPr>
              <p:cNvPr id="12" name="直接连接符 11"/>
              <p:cNvCxnSpPr/>
              <p:nvPr/>
            </p:nvCxnSpPr>
            <p:spPr>
              <a:xfrm>
                <a:off x="5345658" y="1088569"/>
                <a:ext cx="495300" cy="0"/>
              </a:xfrm>
              <a:prstGeom prst="line">
                <a:avLst/>
              </a:prstGeom>
              <a:ln>
                <a:solidFill>
                  <a:schemeClr val="accent1">
                    <a:alpha val="37000"/>
                  </a:schemeClr>
                </a:solidFill>
              </a:ln>
            </p:spPr>
            <p:style>
              <a:lnRef idx="1">
                <a:schemeClr val="accent1"/>
              </a:lnRef>
              <a:fillRef idx="0">
                <a:schemeClr val="accent1"/>
              </a:fillRef>
              <a:effectRef idx="0">
                <a:schemeClr val="accent1"/>
              </a:effectRef>
              <a:fontRef idx="minor">
                <a:schemeClr val="tx1"/>
              </a:fontRef>
            </p:style>
          </p:cxnSp>
          <p:cxnSp>
            <p:nvCxnSpPr>
              <p:cNvPr id="13" name="直接连接符 12"/>
              <p:cNvCxnSpPr/>
              <p:nvPr/>
            </p:nvCxnSpPr>
            <p:spPr>
              <a:xfrm>
                <a:off x="6096000" y="1088569"/>
                <a:ext cx="209550" cy="0"/>
              </a:xfrm>
              <a:prstGeom prst="line">
                <a:avLst/>
              </a:prstGeom>
              <a:ln>
                <a:solidFill>
                  <a:schemeClr val="accent1">
                    <a:alpha val="37000"/>
                  </a:schemeClr>
                </a:solidFill>
              </a:ln>
            </p:spPr>
            <p:style>
              <a:lnRef idx="1">
                <a:schemeClr val="accent1"/>
              </a:lnRef>
              <a:fillRef idx="0">
                <a:schemeClr val="accent1"/>
              </a:fillRef>
              <a:effectRef idx="0">
                <a:schemeClr val="accent1"/>
              </a:effectRef>
              <a:fontRef idx="minor">
                <a:schemeClr val="tx1"/>
              </a:fontRef>
            </p:style>
          </p:cxnSp>
        </p:grpSp>
      </p:grpSp>
    </p:spTree>
  </p:cSld>
  <p:clrMapOvr>
    <a:masterClrMapping/>
  </p:clrMapOvr>
  <p:transition>
    <p:fade/>
  </p:transition>
</p:sldLayout>
</file>

<file path=ppt/slideMasters/_rels/slideMaster1.xml.rels><?xml version="1.0" encoding="UTF-8" standalone="yes"?>
<Relationships xmlns="http://schemas.openxmlformats.org/package/2006/relationships"><Relationship Id="rId9" Type="http://schemas.openxmlformats.org/officeDocument/2006/relationships/slideLayout" Target="../slideLayouts/slideLayout9.xml"/><Relationship Id="rId8" Type="http://schemas.openxmlformats.org/officeDocument/2006/relationships/slideLayout" Target="../slideLayouts/slideLayout8.xml"/><Relationship Id="rId7" Type="http://schemas.openxmlformats.org/officeDocument/2006/relationships/slideLayout" Target="../slideLayouts/slideLayout7.xml"/><Relationship Id="rId6" Type="http://schemas.openxmlformats.org/officeDocument/2006/relationships/slideLayout" Target="../slideLayouts/slideLayout6.xml"/><Relationship Id="rId5" Type="http://schemas.openxmlformats.org/officeDocument/2006/relationships/slideLayout" Target="../slideLayouts/slideLayout5.xml"/><Relationship Id="rId4" Type="http://schemas.openxmlformats.org/officeDocument/2006/relationships/slideLayout" Target="../slideLayouts/slideLayout4.xml"/><Relationship Id="rId3" Type="http://schemas.openxmlformats.org/officeDocument/2006/relationships/slideLayout" Target="../slideLayouts/slideLayout3.xml"/><Relationship Id="rId2" Type="http://schemas.openxmlformats.org/officeDocument/2006/relationships/slideLayout" Target="../slideLayouts/slideLayout2.xml"/><Relationship Id="rId11" Type="http://schemas.openxmlformats.org/officeDocument/2006/relationships/theme" Target="../theme/theme1.xml"/><Relationship Id="rId10" Type="http://schemas.openxmlformats.org/officeDocument/2006/relationships/slideLayout" Target="../slideLayouts/slideLayout10.xml"/><Relationship Id="rId1" Type="http://schemas.openxmlformats.org/officeDocument/2006/relationships/slideLayout" Target="../slideLayouts/slideLayout1.xml"/></Relationships>
</file>

<file path=ppt/slideMasters/_rels/slideMaster2.xml.rels><?xml version="1.0" encoding="UTF-8" standalone="yes"?>
<Relationships xmlns="http://schemas.openxmlformats.org/package/2006/relationships"><Relationship Id="rId3" Type="http://schemas.openxmlformats.org/officeDocument/2006/relationships/theme" Target="../theme/theme2.xml"/><Relationship Id="rId2" Type="http://schemas.openxmlformats.org/officeDocument/2006/relationships/slideLayout" Target="../slideLayouts/slideLayout12.xml"/><Relationship Id="rId1" Type="http://schemas.openxmlformats.org/officeDocument/2006/relationships/slideLayout" Target="../slideLayouts/slideLayout1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标题占位符 1"/>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zh-CN" altLang="en-US"/>
              <a:t>单击此处编辑母版标题样式</a:t>
            </a:r>
            <a:endParaRPr lang="zh-CN" altLang="en-US"/>
          </a:p>
        </p:txBody>
      </p:sp>
      <p:sp>
        <p:nvSpPr>
          <p:cNvPr id="3" name="文本占位符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zh-CN" altLang="en-US"/>
              <a:t>单击此处编辑母版文本样式</a:t>
            </a:r>
            <a:endParaRPr lang="zh-CN" altLang="en-US"/>
          </a:p>
          <a:p>
            <a:pPr lvl="1"/>
            <a:r>
              <a:rPr lang="zh-CN" altLang="en-US"/>
              <a:t>第二级</a:t>
            </a:r>
            <a:endParaRPr lang="zh-CN" altLang="en-US"/>
          </a:p>
          <a:p>
            <a:pPr lvl="2"/>
            <a:r>
              <a:rPr lang="zh-CN" altLang="en-US"/>
              <a:t>第三级</a:t>
            </a:r>
            <a:endParaRPr lang="zh-CN" altLang="en-US"/>
          </a:p>
          <a:p>
            <a:pPr lvl="3"/>
            <a:r>
              <a:rPr lang="zh-CN" altLang="en-US"/>
              <a:t>第四级</a:t>
            </a:r>
            <a:endParaRPr lang="zh-CN" altLang="en-US"/>
          </a:p>
          <a:p>
            <a:pPr lvl="4"/>
            <a:r>
              <a:rPr lang="zh-CN" altLang="en-US"/>
              <a:t>第五级</a:t>
            </a:r>
            <a:endParaRPr lang="zh-CN" altLang="en-US"/>
          </a:p>
        </p:txBody>
      </p:sp>
      <p:sp>
        <p:nvSpPr>
          <p:cNvPr id="4" name="日期占位符 3"/>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82F288E0-7875-42C4-84C8-98DBBD3BF4D2}" type="datetimeFigureOut">
              <a:rPr lang="zh-CN" altLang="en-US" smtClean="0"/>
            </a:fld>
            <a:endParaRPr lang="zh-CN" altLang="en-US"/>
          </a:p>
        </p:txBody>
      </p:sp>
      <p:sp>
        <p:nvSpPr>
          <p:cNvPr id="5" name="页脚占位符 4"/>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zh-CN" altLang="en-US"/>
          </a:p>
        </p:txBody>
      </p:sp>
      <p:sp>
        <p:nvSpPr>
          <p:cNvPr id="6" name="灯片编号占位符 5"/>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7D9BB5D0-35E4-459D-AEF3-FE4D7C45CC19}" type="slidenum">
              <a:rPr lang="zh-CN" altLang="en-US" smtClean="0"/>
            </a:fld>
            <a:endParaRPr lang="zh-CN" alt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cSld>
    <p:bg>
      <p:bgPr>
        <a:solidFill>
          <a:schemeClr val="bg1">
            <a:lumMod val="95000"/>
            <a:alpha val="28000"/>
          </a:schemeClr>
        </a:solidFill>
        <a:effectLst/>
      </p:bgPr>
    </p:bg>
    <p:spTree>
      <p:nvGrpSpPr>
        <p:cNvPr id="1" name=""/>
        <p:cNvGrpSpPr/>
        <p:nvPr/>
      </p:nvGrpSpPr>
      <p:grpSpPr>
        <a:xfrm>
          <a:off x="0" y="0"/>
          <a:ext cx="0" cy="0"/>
          <a:chOff x="0" y="0"/>
          <a:chExt cx="0" cy="0"/>
        </a:xfrm>
      </p:grpSpPr>
      <p:sp>
        <p:nvSpPr>
          <p:cNvPr id="2" name="标题占位符 1"/>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zh-CN" altLang="en-US"/>
              <a:t>单击此处编辑母版标题样式</a:t>
            </a:r>
            <a:endParaRPr lang="zh-CN" altLang="en-US"/>
          </a:p>
        </p:txBody>
      </p:sp>
      <p:sp>
        <p:nvSpPr>
          <p:cNvPr id="3" name="文本占位符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zh-CN" altLang="en-US" dirty="0"/>
              <a:t>单击此处编辑母版文本样式</a:t>
            </a:r>
            <a:endParaRPr lang="zh-CN" altLang="en-US" dirty="0"/>
          </a:p>
          <a:p>
            <a:pPr lvl="1"/>
            <a:r>
              <a:rPr lang="zh-CN" altLang="en-US" dirty="0"/>
              <a:t>第二级</a:t>
            </a:r>
            <a:endParaRPr lang="zh-CN" altLang="en-US" dirty="0"/>
          </a:p>
          <a:p>
            <a:pPr lvl="2"/>
            <a:r>
              <a:rPr lang="zh-CN" altLang="en-US" dirty="0"/>
              <a:t>第三级</a:t>
            </a:r>
            <a:endParaRPr lang="zh-CN" altLang="en-US" dirty="0"/>
          </a:p>
          <a:p>
            <a:pPr lvl="3"/>
            <a:r>
              <a:rPr lang="zh-CN" altLang="en-US" dirty="0"/>
              <a:t>第四级</a:t>
            </a:r>
            <a:endParaRPr lang="zh-CN" altLang="en-US" dirty="0"/>
          </a:p>
          <a:p>
            <a:pPr lvl="4"/>
            <a:r>
              <a:rPr lang="zh-CN" altLang="en-US" dirty="0"/>
              <a:t>第五级</a:t>
            </a:r>
            <a:endParaRPr lang="zh-CN" altLang="en-US" dirty="0"/>
          </a:p>
        </p:txBody>
      </p:sp>
      <p:sp>
        <p:nvSpPr>
          <p:cNvPr id="4" name="日期占位符 3"/>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B097957F-0D44-4A18-829C-722ED7420F7C}" type="datetimeFigureOut">
              <a:rPr lang="zh-CN" altLang="en-US" smtClean="0"/>
            </a:fld>
            <a:endParaRPr lang="zh-CN" altLang="en-US"/>
          </a:p>
        </p:txBody>
      </p:sp>
      <p:sp>
        <p:nvSpPr>
          <p:cNvPr id="5" name="页脚占位符 4"/>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zh-CN" altLang="en-US"/>
          </a:p>
        </p:txBody>
      </p:sp>
      <p:sp>
        <p:nvSpPr>
          <p:cNvPr id="6" name="灯片编号占位符 5"/>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A0CD6E3-761A-420C-85B9-A420F0E9EFF0}" type="slidenum">
              <a:rPr lang="zh-CN" altLang="en-US" smtClean="0"/>
            </a:fld>
            <a:endParaRPr lang="zh-CN" altLang="en-US"/>
          </a:p>
        </p:txBody>
      </p:sp>
    </p:spTree>
  </p:cSld>
  <p:clrMap bg1="lt1" tx1="dk1" bg2="lt2" tx2="dk2" accent1="accent1" accent2="accent2" accent3="accent3" accent4="accent4" accent5="accent5" accent6="accent6" hlink="hlink" folHlink="folHlink"/>
  <p:sldLayoutIdLst>
    <p:sldLayoutId id="2147483660" r:id="rId1"/>
    <p:sldLayoutId id="2147483661" r:id="rId2"/>
  </p:sldLayoutIdLst>
  <p:transition>
    <p:fade/>
  </p:transition>
  <p:txStyles>
    <p:titleStyle>
      <a:lvl1pPr algn="l" defTabSz="914400" rtl="0" eaLnBrk="1" latinLnBrk="0" hangingPunct="1">
        <a:lnSpc>
          <a:spcPct val="90000"/>
        </a:lnSpc>
        <a:spcBef>
          <a:spcPct val="0"/>
        </a:spcBef>
        <a:buNone/>
        <a:defRPr sz="4400" kern="1200">
          <a:solidFill>
            <a:schemeClr val="tx1"/>
          </a:solidFill>
          <a:latin typeface="微软雅黑 Light" panose="020B0502040204020203" pitchFamily="34" charset="-122"/>
          <a:ea typeface="微软雅黑 Light" panose="020B0502040204020203" pitchFamily="34" charset="-122"/>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微软雅黑 Light" panose="020B0502040204020203" pitchFamily="34" charset="-122"/>
          <a:ea typeface="微软雅黑 Light" panose="020B0502040204020203" pitchFamily="34" charset="-122"/>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微软雅黑 Light" panose="020B0502040204020203" pitchFamily="34" charset="-122"/>
          <a:ea typeface="微软雅黑 Light" panose="020B0502040204020203" pitchFamily="34" charset="-122"/>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微软雅黑 Light" panose="020B0502040204020203" pitchFamily="34" charset="-122"/>
          <a:ea typeface="微软雅黑 Light" panose="020B0502040204020203" pitchFamily="34" charset="-122"/>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微软雅黑 Light" panose="020B0502040204020203" pitchFamily="34" charset="-122"/>
          <a:ea typeface="微软雅黑 Light" panose="020B0502040204020203" pitchFamily="34" charset="-122"/>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微软雅黑 Light" panose="020B0502040204020203" pitchFamily="34" charset="-122"/>
          <a:ea typeface="微软雅黑 Light" panose="020B0502040204020203" pitchFamily="34" charset="-122"/>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notesSlide" Target="../notesSlides/notesSlide1.xml"/><Relationship Id="rId2" Type="http://schemas.openxmlformats.org/officeDocument/2006/relationships/slideLayout" Target="../slideLayouts/slideLayout2.xml"/><Relationship Id="rId1" Type="http://schemas.openxmlformats.org/officeDocument/2006/relationships/image" Target="../media/image3.png"/></Relationships>
</file>

<file path=ppt/slides/_rels/slide2.xml.rels><?xml version="1.0" encoding="UTF-8" standalone="yes"?>
<Relationships xmlns="http://schemas.openxmlformats.org/package/2006/relationships"><Relationship Id="rId5" Type="http://schemas.openxmlformats.org/officeDocument/2006/relationships/notesSlide" Target="../notesSlides/notesSlide2.xml"/><Relationship Id="rId4" Type="http://schemas.openxmlformats.org/officeDocument/2006/relationships/slideLayout" Target="../slideLayouts/slideLayout2.xml"/><Relationship Id="rId3" Type="http://schemas.openxmlformats.org/officeDocument/2006/relationships/image" Target="../media/image4.png"/><Relationship Id="rId2" Type="http://schemas.openxmlformats.org/officeDocument/2006/relationships/tags" Target="../tags/tag2.xml"/><Relationship Id="rId1" Type="http://schemas.openxmlformats.org/officeDocument/2006/relationships/tags" Target="../tags/tag1.xml"/></Relationships>
</file>

<file path=ppt/slides/_rels/slide3.xml.rels><?xml version="1.0" encoding="UTF-8" standalone="yes"?>
<Relationships xmlns="http://schemas.openxmlformats.org/package/2006/relationships"><Relationship Id="rId2" Type="http://schemas.openxmlformats.org/officeDocument/2006/relationships/slideLayout" Target="../slideLayouts/slideLayout11.xml"/><Relationship Id="rId1" Type="http://schemas.openxmlformats.org/officeDocument/2006/relationships/image" Target="../media/image5.png"/></Relationships>
</file>

<file path=ppt/slides/_rels/slide4.xml.rels><?xml version="1.0" encoding="UTF-8" standalone="yes"?>
<Relationships xmlns="http://schemas.openxmlformats.org/package/2006/relationships"><Relationship Id="rId3" Type="http://schemas.openxmlformats.org/officeDocument/2006/relationships/notesSlide" Target="../notesSlides/notesSlide3.xml"/><Relationship Id="rId2" Type="http://schemas.openxmlformats.org/officeDocument/2006/relationships/slideLayout" Target="../slideLayouts/slideLayout2.xml"/><Relationship Id="rId1" Type="http://schemas.openxmlformats.org/officeDocument/2006/relationships/image" Target="../media/image6.jpeg"/></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2.xml"/></Relationships>
</file>

<file path=ppt/slides/_rels/slide6.xml.rels><?xml version="1.0" encoding="UTF-8" standalone="yes"?>
<Relationships xmlns="http://schemas.openxmlformats.org/package/2006/relationships"><Relationship Id="rId9" Type="http://schemas.openxmlformats.org/officeDocument/2006/relationships/notesSlide" Target="../notesSlides/notesSlide5.xml"/><Relationship Id="rId8" Type="http://schemas.openxmlformats.org/officeDocument/2006/relationships/slideLayout" Target="../slideLayouts/slideLayout2.xml"/><Relationship Id="rId7" Type="http://schemas.openxmlformats.org/officeDocument/2006/relationships/tags" Target="../tags/tag6.xml"/><Relationship Id="rId6" Type="http://schemas.openxmlformats.org/officeDocument/2006/relationships/tags" Target="../tags/tag5.xml"/><Relationship Id="rId5" Type="http://schemas.openxmlformats.org/officeDocument/2006/relationships/image" Target="../media/image9.jpeg"/><Relationship Id="rId4" Type="http://schemas.openxmlformats.org/officeDocument/2006/relationships/image" Target="../media/image8.jpeg"/><Relationship Id="rId3" Type="http://schemas.openxmlformats.org/officeDocument/2006/relationships/image" Target="../media/image7.jpeg"/><Relationship Id="rId2" Type="http://schemas.openxmlformats.org/officeDocument/2006/relationships/tags" Target="../tags/tag4.xml"/><Relationship Id="rId1" Type="http://schemas.openxmlformats.org/officeDocument/2006/relationships/tags" Target="../tags/tag3.xml"/></Relationships>
</file>

<file path=ppt/slides/_rels/slide7.xml.rels><?xml version="1.0" encoding="UTF-8" standalone="yes"?>
<Relationships xmlns="http://schemas.openxmlformats.org/package/2006/relationships"><Relationship Id="rId2" Type="http://schemas.openxmlformats.org/officeDocument/2006/relationships/slideLayout" Target="../slideLayouts/slideLayout11.xml"/><Relationship Id="rId1" Type="http://schemas.openxmlformats.org/officeDocument/2006/relationships/image" Target="../media/image5.png"/></Relationships>
</file>

<file path=ppt/slides/_rels/slide8.xml.rels><?xml version="1.0" encoding="UTF-8" standalone="yes"?>
<Relationships xmlns="http://schemas.openxmlformats.org/package/2006/relationships"><Relationship Id="rId4" Type="http://schemas.openxmlformats.org/officeDocument/2006/relationships/notesSlide" Target="../notesSlides/notesSlide6.xml"/><Relationship Id="rId3" Type="http://schemas.openxmlformats.org/officeDocument/2006/relationships/slideLayout" Target="../slideLayouts/slideLayout2.xml"/><Relationship Id="rId2" Type="http://schemas.openxmlformats.org/officeDocument/2006/relationships/image" Target="../media/image11.jpeg"/><Relationship Id="rId1" Type="http://schemas.openxmlformats.org/officeDocument/2006/relationships/image" Target="../media/image10.jpeg"/></Relationships>
</file>

<file path=ppt/slides/_rels/slide9.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2.xml"/></Relationships>
</file>

<file path=ppt/slides/_rels/slide10.xml.rels><?xml version="1.0" encoding="UTF-8" standalone="yes"?>
<Relationships xmlns="http://schemas.openxmlformats.org/package/2006/relationships"><Relationship Id="rId3" Type="http://schemas.openxmlformats.org/officeDocument/2006/relationships/notesSlide" Target="../notesSlides/notesSlide8.xml"/><Relationship Id="rId2" Type="http://schemas.openxmlformats.org/officeDocument/2006/relationships/slideLayout" Target="../slideLayouts/slideLayout2.xml"/><Relationship Id="rId1" Type="http://schemas.openxmlformats.org/officeDocument/2006/relationships/image" Target="../media/image12.jpeg"/></Relationships>
</file>

<file path=ppt/slides/_rels/slide11.xml.rels><?xml version="1.0" encoding="UTF-8" standalone="yes"?>
<Relationships xmlns="http://schemas.openxmlformats.org/package/2006/relationships"><Relationship Id="rId2" Type="http://schemas.openxmlformats.org/officeDocument/2006/relationships/slideLayout" Target="../slideLayouts/slideLayout11.xml"/><Relationship Id="rId1" Type="http://schemas.openxmlformats.org/officeDocument/2006/relationships/image" Target="../media/image5.png"/></Relationships>
</file>

<file path=ppt/slides/_rels/slide12.xml.rels><?xml version="1.0" encoding="UTF-8" standalone="yes"?>
<Relationships xmlns="http://schemas.openxmlformats.org/package/2006/relationships"><Relationship Id="rId3" Type="http://schemas.openxmlformats.org/officeDocument/2006/relationships/notesSlide" Target="../notesSlides/notesSlide9.xml"/><Relationship Id="rId2" Type="http://schemas.openxmlformats.org/officeDocument/2006/relationships/slideLayout" Target="../slideLayouts/slideLayout2.xml"/><Relationship Id="rId1" Type="http://schemas.openxmlformats.org/officeDocument/2006/relationships/image" Target="../media/image13.jpeg"/></Relationships>
</file>

<file path=ppt/slides/_rels/slide13.xml.rels><?xml version="1.0" encoding="UTF-8" standalone="yes"?>
<Relationships xmlns="http://schemas.openxmlformats.org/package/2006/relationships"><Relationship Id="rId2" Type="http://schemas.openxmlformats.org/officeDocument/2006/relationships/notesSlide" Target="../notesSlides/notesSlide10.xml"/><Relationship Id="rId1" Type="http://schemas.openxmlformats.org/officeDocument/2006/relationships/slideLayout" Target="../slideLayouts/slideLayout2.xml"/></Relationships>
</file>

<file path=ppt/slides/_rels/slide14.xml.rels><?xml version="1.0" encoding="UTF-8" standalone="yes"?>
<Relationships xmlns="http://schemas.openxmlformats.org/package/2006/relationships"><Relationship Id="rId3" Type="http://schemas.openxmlformats.org/officeDocument/2006/relationships/notesSlide" Target="../notesSlides/notesSlide11.xml"/><Relationship Id="rId2" Type="http://schemas.openxmlformats.org/officeDocument/2006/relationships/slideLayout" Target="../slideLayouts/slideLayout2.xml"/><Relationship Id="rId1" Type="http://schemas.openxmlformats.org/officeDocument/2006/relationships/image" Target="../media/image14.jpeg"/></Relationships>
</file>

<file path=ppt/slides/_rels/slide15.xml.rels><?xml version="1.0" encoding="UTF-8" standalone="yes"?>
<Relationships xmlns="http://schemas.openxmlformats.org/package/2006/relationships"><Relationship Id="rId5" Type="http://schemas.openxmlformats.org/officeDocument/2006/relationships/notesSlide" Target="../notesSlides/notesSlide12.xml"/><Relationship Id="rId4" Type="http://schemas.openxmlformats.org/officeDocument/2006/relationships/slideLayout" Target="../slideLayouts/slideLayout2.xml"/><Relationship Id="rId3" Type="http://schemas.openxmlformats.org/officeDocument/2006/relationships/image" Target="../media/image15.jpeg"/><Relationship Id="rId2" Type="http://schemas.openxmlformats.org/officeDocument/2006/relationships/tags" Target="../tags/tag7.xml"/><Relationship Id="rId1" Type="http://schemas.openxmlformats.org/officeDocument/2006/relationships/image" Target="../media/image8.jpeg"/></Relationships>
</file>

<file path=ppt/slides/_rels/slide16.xml.rels><?xml version="1.0" encoding="UTF-8" standalone="yes"?>
<Relationships xmlns="http://schemas.openxmlformats.org/package/2006/relationships"><Relationship Id="rId2" Type="http://schemas.openxmlformats.org/officeDocument/2006/relationships/slideLayout" Target="../slideLayouts/slideLayout11.xml"/><Relationship Id="rId1" Type="http://schemas.openxmlformats.org/officeDocument/2006/relationships/image" Target="../media/image5.png"/></Relationships>
</file>

<file path=ppt/slides/_rels/slide17.xml.rels><?xml version="1.0" encoding="UTF-8" standalone="yes"?>
<Relationships xmlns="http://schemas.openxmlformats.org/package/2006/relationships"><Relationship Id="rId3" Type="http://schemas.openxmlformats.org/officeDocument/2006/relationships/notesSlide" Target="../notesSlides/notesSlide13.xml"/><Relationship Id="rId2" Type="http://schemas.openxmlformats.org/officeDocument/2006/relationships/slideLayout" Target="../slideLayouts/slideLayout2.xml"/><Relationship Id="rId1" Type="http://schemas.openxmlformats.org/officeDocument/2006/relationships/image" Target="../media/image9.jpeg"/></Relationships>
</file>

<file path=ppt/slides/_rels/slide18.xml.rels><?xml version="1.0" encoding="UTF-8" standalone="yes"?>
<Relationships xmlns="http://schemas.openxmlformats.org/package/2006/relationships"><Relationship Id="rId4" Type="http://schemas.openxmlformats.org/officeDocument/2006/relationships/notesSlide" Target="../notesSlides/notesSlide14.xml"/><Relationship Id="rId3" Type="http://schemas.openxmlformats.org/officeDocument/2006/relationships/slideLayout" Target="../slideLayouts/slideLayout2.xml"/><Relationship Id="rId2" Type="http://schemas.openxmlformats.org/officeDocument/2006/relationships/image" Target="../media/image13.jpeg"/><Relationship Id="rId1" Type="http://schemas.openxmlformats.org/officeDocument/2006/relationships/image" Target="../media/image9.jpeg"/></Relationships>
</file>

<file path=ppt/slides/_rels/slide19.xml.rels><?xml version="1.0" encoding="UTF-8" standalone="yes"?>
<Relationships xmlns="http://schemas.openxmlformats.org/package/2006/relationships"><Relationship Id="rId2" Type="http://schemas.openxmlformats.org/officeDocument/2006/relationships/notesSlide" Target="../notesSlides/notesSlide15.xml"/><Relationship Id="rId1" Type="http://schemas.openxmlformats.org/officeDocument/2006/relationships/slideLayout" Target="../slideLayouts/slideLayout2.xml"/></Relationships>
</file>

<file path=ppt/slides/_rels/slide20.xml.rels><?xml version="1.0" encoding="UTF-8" standalone="yes"?>
<Relationships xmlns="http://schemas.openxmlformats.org/package/2006/relationships"><Relationship Id="rId4" Type="http://schemas.openxmlformats.org/officeDocument/2006/relationships/notesSlide" Target="../notesSlides/notesSlide16.xml"/><Relationship Id="rId3" Type="http://schemas.openxmlformats.org/officeDocument/2006/relationships/slideLayout" Target="../slideLayouts/slideLayout2.xml"/><Relationship Id="rId2" Type="http://schemas.openxmlformats.org/officeDocument/2006/relationships/image" Target="../media/image12.jpeg"/><Relationship Id="rId1" Type="http://schemas.openxmlformats.org/officeDocument/2006/relationships/image" Target="../media/image8.jpeg"/></Relationships>
</file>

<file path=ppt/slides/_rels/slide21.xml.rels><?xml version="1.0" encoding="UTF-8" standalone="yes"?>
<Relationships xmlns="http://schemas.openxmlformats.org/package/2006/relationships"><Relationship Id="rId3" Type="http://schemas.openxmlformats.org/officeDocument/2006/relationships/notesSlide" Target="../notesSlides/notesSlide17.xml"/><Relationship Id="rId2" Type="http://schemas.openxmlformats.org/officeDocument/2006/relationships/slideLayout" Target="../slideLayouts/slideLayout2.xml"/><Relationship Id="rId1" Type="http://schemas.openxmlformats.org/officeDocument/2006/relationships/image" Target="../media/image3.png"/></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4" name="文本框 8"/>
          <p:cNvSpPr txBox="1"/>
          <p:nvPr/>
        </p:nvSpPr>
        <p:spPr>
          <a:xfrm>
            <a:off x="2019300" y="2200275"/>
            <a:ext cx="8804275" cy="1354217"/>
          </a:xfrm>
          <a:prstGeom prst="rect">
            <a:avLst/>
          </a:prstGeom>
          <a:noFill/>
        </p:spPr>
        <p:txBody>
          <a:bodyPr wrap="square" lIns="121922" tIns="60960" rIns="121922" bIns="60960" rtlCol="0">
            <a:spAutoFit/>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8000" b="1" i="0" u="none" strike="noStrike" kern="1200" cap="none" spc="0" normalizeH="0" baseline="0" noProof="0">
                <a:ln>
                  <a:noFill/>
                </a:ln>
                <a:solidFill>
                  <a:schemeClr val="accent6">
                    <a:lumMod val="75000"/>
                  </a:schemeClr>
                </a:solidFill>
                <a:effectLst>
                  <a:outerShdw blurRad="38100" dist="38100" dir="2700000" algn="tl">
                    <a:srgbClr val="000000">
                      <a:alpha val="43137"/>
                    </a:srgbClr>
                  </a:outerShdw>
                </a:effectLst>
                <a:uLnTx/>
                <a:uFillTx/>
                <a:latin typeface="黑体" panose="02010609060101010101" charset="-122"/>
                <a:ea typeface="黑体" panose="02010609060101010101" charset="-122"/>
                <a:cs typeface="+mn-cs"/>
              </a:rPr>
              <a:t>农业果蔬产品模板</a:t>
            </a:r>
            <a:endParaRPr kumimoji="0" lang="zh-CN" altLang="en-US" sz="8000" b="1" i="0" u="none" strike="noStrike" kern="1200" cap="none" spc="0" normalizeH="0" baseline="0" noProof="0" dirty="0">
              <a:ln>
                <a:noFill/>
              </a:ln>
              <a:solidFill>
                <a:schemeClr val="accent6">
                  <a:lumMod val="75000"/>
                </a:schemeClr>
              </a:solidFill>
              <a:effectLst>
                <a:outerShdw blurRad="38100" dist="38100" dir="2700000" algn="tl">
                  <a:srgbClr val="000000">
                    <a:alpha val="43137"/>
                  </a:srgbClr>
                </a:outerShdw>
              </a:effectLst>
              <a:uLnTx/>
              <a:uFillTx/>
              <a:latin typeface="黑体" panose="02010609060101010101" charset="-122"/>
              <a:ea typeface="黑体" panose="02010609060101010101" charset="-122"/>
              <a:cs typeface="+mn-cs"/>
            </a:endParaRPr>
          </a:p>
        </p:txBody>
      </p:sp>
      <p:sp>
        <p:nvSpPr>
          <p:cNvPr id="45" name="文本框 8"/>
          <p:cNvSpPr txBox="1"/>
          <p:nvPr/>
        </p:nvSpPr>
        <p:spPr>
          <a:xfrm>
            <a:off x="2349500" y="3500755"/>
            <a:ext cx="8166100" cy="492443"/>
          </a:xfrm>
          <a:prstGeom prst="rect">
            <a:avLst/>
          </a:prstGeom>
          <a:noFill/>
        </p:spPr>
        <p:txBody>
          <a:bodyPr wrap="square" lIns="121922" tIns="60960" rIns="121922" bIns="60960" rtlCol="0">
            <a:spAutoFit/>
          </a:bodyPr>
          <a:lstStyle/>
          <a:p>
            <a:pPr lvl="0"/>
            <a:r>
              <a:rPr lang="en-US" altLang="zh-CN" sz="2400">
                <a:solidFill>
                  <a:schemeClr val="accent6">
                    <a:lumMod val="75000"/>
                  </a:schemeClr>
                </a:solidFill>
                <a:latin typeface="黑体" panose="02010609060101010101" charset="-122"/>
                <a:ea typeface="黑体" panose="02010609060101010101" charset="-122"/>
              </a:rPr>
              <a:t>AGRICULTURAL FRUIT AND VEGETABLE PRODUCT TEMPLATES</a:t>
            </a:r>
            <a:endParaRPr kumimoji="0" lang="en-US" altLang="zh-CN" sz="2400" b="0" i="0" u="none" strike="noStrike" kern="1200" cap="none" spc="0" normalizeH="0" baseline="0" noProof="0" dirty="0">
              <a:ln>
                <a:noFill/>
              </a:ln>
              <a:solidFill>
                <a:schemeClr val="accent6">
                  <a:lumMod val="75000"/>
                </a:schemeClr>
              </a:solidFill>
              <a:effectLst/>
              <a:uLnTx/>
              <a:uFillTx/>
              <a:latin typeface="黑体" panose="02010609060101010101" charset="-122"/>
              <a:ea typeface="黑体" panose="02010609060101010101" charset="-122"/>
              <a:cs typeface="+mn-cs"/>
            </a:endParaRPr>
          </a:p>
        </p:txBody>
      </p:sp>
      <p:pic>
        <p:nvPicPr>
          <p:cNvPr id="52" name="图片 51"/>
          <p:cNvPicPr>
            <a:picLocks noChangeAspect="1"/>
          </p:cNvPicPr>
          <p:nvPr/>
        </p:nvPicPr>
        <p:blipFill rotWithShape="1">
          <a:blip r:embed="rId1">
            <a:extLst>
              <a:ext uri="{28A0092B-C50C-407E-A947-70E740481C1C}">
                <a14:useLocalDpi xmlns:a14="http://schemas.microsoft.com/office/drawing/2010/main" val="0"/>
              </a:ext>
            </a:extLst>
          </a:blip>
          <a:srcRect t="62717"/>
          <a:stretch>
            <a:fillRect/>
          </a:stretch>
        </p:blipFill>
        <p:spPr>
          <a:xfrm>
            <a:off x="0" y="3897630"/>
            <a:ext cx="12192720" cy="3028180"/>
          </a:xfrm>
          <a:prstGeom prst="rect">
            <a:avLst/>
          </a:prstGeom>
        </p:spPr>
      </p:pic>
      <p:pic>
        <p:nvPicPr>
          <p:cNvPr id="53" name="图片 52"/>
          <p:cNvPicPr>
            <a:picLocks noChangeAspect="1"/>
          </p:cNvPicPr>
          <p:nvPr/>
        </p:nvPicPr>
        <p:blipFill rotWithShape="1">
          <a:blip r:embed="rId1">
            <a:extLst>
              <a:ext uri="{28A0092B-C50C-407E-A947-70E740481C1C}">
                <a14:useLocalDpi xmlns:a14="http://schemas.microsoft.com/office/drawing/2010/main" val="0"/>
              </a:ext>
            </a:extLst>
          </a:blip>
          <a:srcRect b="56832"/>
          <a:stretch>
            <a:fillRect/>
          </a:stretch>
        </p:blipFill>
        <p:spPr>
          <a:xfrm>
            <a:off x="-60241" y="-831215"/>
            <a:ext cx="12277641" cy="3530600"/>
          </a:xfrm>
          <a:prstGeom prst="rect">
            <a:avLst/>
          </a:prstGeom>
        </p:spPr>
      </p:pic>
    </p:spTree>
  </p:cSld>
  <p:clrMapOvr>
    <a:masterClrMapping/>
  </p:clrMapOvr>
  <mc:AlternateContent xmlns:mc="http://schemas.openxmlformats.org/markup-compatibility/2006">
    <mc:Choice xmlns:p14="http://schemas.microsoft.com/office/powerpoint/2010/main" Requires="p14">
      <p:transition p14:dur="100">
        <p:cut/>
      </p:transition>
    </mc:Choice>
    <mc:Fallback>
      <p:transition>
        <p:cu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44"/>
                                        </p:tgtEl>
                                        <p:attrNameLst>
                                          <p:attrName>style.visibility</p:attrName>
                                        </p:attrNameLst>
                                      </p:cBhvr>
                                      <p:to>
                                        <p:strVal val="visible"/>
                                      </p:to>
                                    </p:set>
                                    <p:animEffect transition="in" filter="wipe(left)">
                                      <p:cBhvr>
                                        <p:cTn id="7" dur="1300"/>
                                        <p:tgtEl>
                                          <p:spTgt spid="44"/>
                                        </p:tgtEl>
                                      </p:cBhvr>
                                    </p:animEffect>
                                  </p:childTnLst>
                                </p:cTn>
                              </p:par>
                            </p:childTnLst>
                          </p:cTn>
                        </p:par>
                        <p:par>
                          <p:cTn id="8" fill="hold">
                            <p:stCondLst>
                              <p:cond delay="1500"/>
                            </p:stCondLst>
                            <p:childTnLst>
                              <p:par>
                                <p:cTn id="9" presetID="22" presetClass="entr" presetSubtype="8" fill="hold" grpId="0" nodeType="afterEffect">
                                  <p:stCondLst>
                                    <p:cond delay="0"/>
                                  </p:stCondLst>
                                  <p:childTnLst>
                                    <p:set>
                                      <p:cBhvr>
                                        <p:cTn id="10" dur="1" fill="hold">
                                          <p:stCondLst>
                                            <p:cond delay="0"/>
                                          </p:stCondLst>
                                        </p:cTn>
                                        <p:tgtEl>
                                          <p:spTgt spid="45"/>
                                        </p:tgtEl>
                                        <p:attrNameLst>
                                          <p:attrName>style.visibility</p:attrName>
                                        </p:attrNameLst>
                                      </p:cBhvr>
                                      <p:to>
                                        <p:strVal val="visible"/>
                                      </p:to>
                                    </p:set>
                                    <p:animEffect transition="in" filter="wipe(left)">
                                      <p:cBhvr>
                                        <p:cTn id="11" dur="1300"/>
                                        <p:tgtEl>
                                          <p:spTgt spid="4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4" grpId="0"/>
      <p:bldP spid="45" grpId="0"/>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7" name="矩形 16"/>
          <p:cNvSpPr/>
          <p:nvPr/>
        </p:nvSpPr>
        <p:spPr>
          <a:xfrm>
            <a:off x="2968953" y="2116779"/>
            <a:ext cx="2645968" cy="4103371"/>
          </a:xfrm>
          <a:prstGeom prst="rect">
            <a:avLst/>
          </a:prstGeom>
          <a:solidFill>
            <a:srgbClr val="85AB20"/>
          </a:solidFill>
          <a:ln w="76200" cap="flat">
            <a:noFill/>
            <a:prstDash val="solid"/>
            <a:miter lim="800000"/>
          </a:ln>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zh-CN" altLang="en-US" sz="1800" b="0" i="0" u="none" strike="noStrike" kern="0" cap="none" spc="0" normalizeH="0" baseline="0" noProof="0">
              <a:ln>
                <a:noFill/>
              </a:ln>
              <a:solidFill>
                <a:prstClr val="black"/>
              </a:solidFill>
              <a:effectLst/>
              <a:uLnTx/>
              <a:uFillTx/>
              <a:latin typeface="Campton Light"/>
              <a:ea typeface="微软雅黑" panose="020B0503020204020204" charset="-122"/>
            </a:endParaRPr>
          </a:p>
        </p:txBody>
      </p:sp>
      <p:sp>
        <p:nvSpPr>
          <p:cNvPr id="18" name="MH_Others_1"/>
          <p:cNvSpPr txBox="1"/>
          <p:nvPr>
            <p:custDataLst>
              <p:tags r:id="rId1"/>
            </p:custDataLst>
          </p:nvPr>
        </p:nvSpPr>
        <p:spPr>
          <a:xfrm>
            <a:off x="2859895" y="2556476"/>
            <a:ext cx="2818526" cy="2708434"/>
          </a:xfrm>
          <a:prstGeom prst="rect">
            <a:avLst/>
          </a:prstGeom>
          <a:noFill/>
        </p:spPr>
        <p:txBody>
          <a:bodyPr vert="horz" wrap="square" lIns="0" tIns="0" rIns="0" bIns="0" rtlCol="0" anchor="ctr" anchorCtr="0">
            <a:spAutoFit/>
          </a:bodyPr>
          <a:lstStyle/>
          <a:p>
            <a:pPr algn="ctr"/>
            <a:r>
              <a:rPr lang="zh-CN" altLang="en-US" sz="8800">
                <a:solidFill>
                  <a:prstClr val="white"/>
                </a:solidFill>
                <a:latin typeface="造字工房力黑（非商用）常规体" charset="-122"/>
                <a:ea typeface="+mj-ea"/>
                <a:sym typeface="Arial" panose="020B0604020202020204" pitchFamily="34" charset="0"/>
              </a:rPr>
              <a:t>目</a:t>
            </a:r>
            <a:endParaRPr lang="en-US" altLang="zh-CN" sz="8800">
              <a:solidFill>
                <a:prstClr val="white"/>
              </a:solidFill>
              <a:latin typeface="造字工房力黑（非商用）常规体" charset="-122"/>
              <a:ea typeface="+mj-ea"/>
              <a:sym typeface="Arial" panose="020B0604020202020204" pitchFamily="34" charset="0"/>
            </a:endParaRPr>
          </a:p>
          <a:p>
            <a:pPr algn="ctr"/>
            <a:r>
              <a:rPr lang="zh-CN" altLang="en-US" sz="8800">
                <a:solidFill>
                  <a:prstClr val="white"/>
                </a:solidFill>
                <a:latin typeface="造字工房力黑（非商用）常规体" charset="-122"/>
                <a:ea typeface="+mj-ea"/>
                <a:sym typeface="Arial" panose="020B0604020202020204" pitchFamily="34" charset="0"/>
              </a:rPr>
              <a:t>录</a:t>
            </a:r>
            <a:endParaRPr lang="zh-CN" altLang="en-US" sz="8800" dirty="0">
              <a:solidFill>
                <a:prstClr val="white"/>
              </a:solidFill>
              <a:latin typeface="造字工房力黑（非商用）常规体" charset="-122"/>
              <a:ea typeface="+mj-ea"/>
              <a:sym typeface="Arial" panose="020B0604020202020204" pitchFamily="34" charset="0"/>
            </a:endParaRPr>
          </a:p>
        </p:txBody>
      </p:sp>
      <p:sp>
        <p:nvSpPr>
          <p:cNvPr id="19" name="MH_Others_2"/>
          <p:cNvSpPr txBox="1"/>
          <p:nvPr>
            <p:custDataLst>
              <p:tags r:id="rId2"/>
            </p:custDataLst>
          </p:nvPr>
        </p:nvSpPr>
        <p:spPr>
          <a:xfrm>
            <a:off x="2727826" y="5517867"/>
            <a:ext cx="3128221" cy="492443"/>
          </a:xfrm>
          <a:prstGeom prst="rect">
            <a:avLst/>
          </a:prstGeom>
          <a:noFill/>
        </p:spPr>
        <p:txBody>
          <a:bodyPr vert="horz" wrap="square" lIns="0" tIns="0" rIns="0" bIns="0">
            <a:spAutoFit/>
          </a:bodyPr>
          <a:lstStyle/>
          <a:p>
            <a:pPr algn="ctr">
              <a:defRPr/>
            </a:pPr>
            <a:r>
              <a:rPr lang="en-US" altLang="zh-CN" sz="3200" dirty="0">
                <a:solidFill>
                  <a:prstClr val="white"/>
                </a:solidFill>
                <a:latin typeface="Arial" panose="020B0604020202020204" pitchFamily="34" charset="0"/>
                <a:ea typeface="微软雅黑" panose="020B0503020204020204" charset="-122"/>
                <a:sym typeface="Arial" panose="020B0604020202020204" pitchFamily="34" charset="0"/>
              </a:rPr>
              <a:t>CONTENTS</a:t>
            </a:r>
            <a:endParaRPr lang="zh-CN" altLang="en-US" sz="3200" dirty="0">
              <a:solidFill>
                <a:prstClr val="white"/>
              </a:solidFill>
              <a:latin typeface="Arial" panose="020B0604020202020204" pitchFamily="34" charset="0"/>
              <a:ea typeface="微软雅黑" panose="020B0503020204020204" charset="-122"/>
              <a:sym typeface="Arial" panose="020B0604020202020204" pitchFamily="34" charset="0"/>
            </a:endParaRPr>
          </a:p>
        </p:txBody>
      </p:sp>
      <p:sp>
        <p:nvSpPr>
          <p:cNvPr id="21" name="矩形 20"/>
          <p:cNvSpPr/>
          <p:nvPr/>
        </p:nvSpPr>
        <p:spPr>
          <a:xfrm>
            <a:off x="6961647" y="630879"/>
            <a:ext cx="795411" cy="830997"/>
          </a:xfrm>
          <a:prstGeom prst="rect">
            <a:avLst/>
          </a:prstGeom>
        </p:spPr>
        <p:txBody>
          <a:bodyPr wrap="none">
            <a:spAutoFit/>
          </a:bodyPr>
          <a:lstStyle/>
          <a:p>
            <a:pPr algn="ctr"/>
            <a:r>
              <a:rPr lang="en-US" altLang="zh-CN" sz="4800" spc="300" dirty="0">
                <a:solidFill>
                  <a:srgbClr val="406F24"/>
                </a:solidFill>
                <a:latin typeface="Agency FB" panose="020B0503020202020204" pitchFamily="34" charset="0"/>
                <a:ea typeface="微软雅黑" panose="020B0503020204020204" charset="-122"/>
              </a:rPr>
              <a:t>01.</a:t>
            </a:r>
            <a:endParaRPr lang="zh-CN" altLang="en-US" sz="4800" spc="300" dirty="0">
              <a:solidFill>
                <a:srgbClr val="406F24"/>
              </a:solidFill>
              <a:latin typeface="Agency FB" panose="020B0503020202020204" pitchFamily="34" charset="0"/>
              <a:ea typeface="微软雅黑" panose="020B0503020204020204" charset="-122"/>
            </a:endParaRPr>
          </a:p>
        </p:txBody>
      </p:sp>
      <p:grpSp>
        <p:nvGrpSpPr>
          <p:cNvPr id="23" name="组合 22"/>
          <p:cNvGrpSpPr/>
          <p:nvPr/>
        </p:nvGrpSpPr>
        <p:grpSpPr>
          <a:xfrm>
            <a:off x="7815257" y="735103"/>
            <a:ext cx="2646878" cy="622547"/>
            <a:chOff x="5881369" y="4019738"/>
            <a:chExt cx="2646878" cy="622547"/>
          </a:xfrm>
        </p:grpSpPr>
        <p:sp>
          <p:nvSpPr>
            <p:cNvPr id="25" name="文本框 24"/>
            <p:cNvSpPr txBox="1"/>
            <p:nvPr/>
          </p:nvSpPr>
          <p:spPr>
            <a:xfrm>
              <a:off x="5881369" y="4019738"/>
              <a:ext cx="2646878" cy="461665"/>
            </a:xfrm>
            <a:prstGeom prst="rect">
              <a:avLst/>
            </a:prstGeom>
            <a:noFill/>
          </p:spPr>
          <p:txBody>
            <a:bodyPr wrap="none" rtlCol="0">
              <a:spAutoFit/>
            </a:bodyPr>
            <a:lstStyle/>
            <a:p>
              <a:r>
                <a:rPr lang="zh-CN" altLang="en-US" sz="2400" dirty="0">
                  <a:solidFill>
                    <a:srgbClr val="406F24"/>
                  </a:solidFill>
                  <a:latin typeface="造字工房力黑（非商用）常规体" charset="-122"/>
                  <a:ea typeface="+mj-ea"/>
                </a:rPr>
                <a:t>添加目录标题内容</a:t>
              </a:r>
              <a:endParaRPr lang="zh-CN" altLang="en-US" sz="2400" dirty="0">
                <a:solidFill>
                  <a:srgbClr val="406F24"/>
                </a:solidFill>
                <a:latin typeface="造字工房力黑（非商用）常规体" charset="-122"/>
                <a:ea typeface="+mj-ea"/>
              </a:endParaRPr>
            </a:p>
          </p:txBody>
        </p:sp>
        <p:sp>
          <p:nvSpPr>
            <p:cNvPr id="29" name="文本框 28"/>
            <p:cNvSpPr txBox="1"/>
            <p:nvPr/>
          </p:nvSpPr>
          <p:spPr>
            <a:xfrm>
              <a:off x="5881369" y="4365286"/>
              <a:ext cx="1542602" cy="276999"/>
            </a:xfrm>
            <a:prstGeom prst="rect">
              <a:avLst/>
            </a:prstGeom>
            <a:noFill/>
          </p:spPr>
          <p:txBody>
            <a:bodyPr wrap="none" rtlCol="0">
              <a:spAutoFit/>
            </a:bodyPr>
            <a:lstStyle/>
            <a:p>
              <a:pPr fontAlgn="base">
                <a:spcBef>
                  <a:spcPct val="0"/>
                </a:spcBef>
                <a:spcAft>
                  <a:spcPct val="0"/>
                </a:spcAft>
              </a:pPr>
              <a:r>
                <a:rPr lang="en-US" altLang="zh-CN" sz="1200" dirty="0">
                  <a:solidFill>
                    <a:prstClr val="white">
                      <a:lumMod val="50000"/>
                    </a:prstClr>
                  </a:solidFill>
                  <a:latin typeface="Arial" panose="020B0604020202020204" pitchFamily="34" charset="0"/>
                </a:rPr>
                <a:t>DIRECTORY TITLE</a:t>
              </a:r>
              <a:endParaRPr lang="zh-CN" altLang="en-US" sz="1200" dirty="0">
                <a:solidFill>
                  <a:prstClr val="white">
                    <a:lumMod val="50000"/>
                  </a:prstClr>
                </a:solidFill>
                <a:latin typeface="Arial" panose="020B0604020202020204" pitchFamily="34" charset="0"/>
              </a:endParaRPr>
            </a:p>
          </p:txBody>
        </p:sp>
      </p:grpSp>
      <p:sp>
        <p:nvSpPr>
          <p:cNvPr id="30" name="矩形 29"/>
          <p:cNvSpPr/>
          <p:nvPr/>
        </p:nvSpPr>
        <p:spPr>
          <a:xfrm>
            <a:off x="6961647" y="1723079"/>
            <a:ext cx="795411" cy="830997"/>
          </a:xfrm>
          <a:prstGeom prst="rect">
            <a:avLst/>
          </a:prstGeom>
        </p:spPr>
        <p:txBody>
          <a:bodyPr wrap="none">
            <a:spAutoFit/>
          </a:bodyPr>
          <a:lstStyle/>
          <a:p>
            <a:pPr algn="ctr"/>
            <a:r>
              <a:rPr lang="en-US" altLang="zh-CN" sz="4800" dirty="0">
                <a:solidFill>
                  <a:srgbClr val="85AB20"/>
                </a:solidFill>
                <a:latin typeface="Agency FB" panose="020B0503020202020204" pitchFamily="34" charset="0"/>
                <a:ea typeface="微软雅黑" panose="020B0503020204020204" charset="-122"/>
              </a:rPr>
              <a:t>02.</a:t>
            </a:r>
            <a:endParaRPr lang="zh-CN" altLang="en-US" sz="4800" dirty="0">
              <a:solidFill>
                <a:srgbClr val="85AB20"/>
              </a:solidFill>
              <a:latin typeface="Agency FB" panose="020B0503020202020204" pitchFamily="34" charset="0"/>
              <a:ea typeface="微软雅黑" panose="020B0503020204020204" charset="-122"/>
            </a:endParaRPr>
          </a:p>
        </p:txBody>
      </p:sp>
      <p:grpSp>
        <p:nvGrpSpPr>
          <p:cNvPr id="31" name="组合 30"/>
          <p:cNvGrpSpPr/>
          <p:nvPr/>
        </p:nvGrpSpPr>
        <p:grpSpPr>
          <a:xfrm>
            <a:off x="7815257" y="1827303"/>
            <a:ext cx="2646878" cy="622547"/>
            <a:chOff x="5881369" y="4019738"/>
            <a:chExt cx="2646878" cy="622547"/>
          </a:xfrm>
        </p:grpSpPr>
        <p:sp>
          <p:nvSpPr>
            <p:cNvPr id="32" name="文本框 31"/>
            <p:cNvSpPr txBox="1"/>
            <p:nvPr/>
          </p:nvSpPr>
          <p:spPr>
            <a:xfrm>
              <a:off x="5881369" y="4019738"/>
              <a:ext cx="2646878" cy="461665"/>
            </a:xfrm>
            <a:prstGeom prst="rect">
              <a:avLst/>
            </a:prstGeom>
            <a:noFill/>
          </p:spPr>
          <p:txBody>
            <a:bodyPr wrap="none" rtlCol="0">
              <a:spAutoFit/>
            </a:bodyPr>
            <a:lstStyle/>
            <a:p>
              <a:r>
                <a:rPr lang="zh-CN" altLang="en-US" sz="2400" dirty="0">
                  <a:solidFill>
                    <a:srgbClr val="85AB20"/>
                  </a:solidFill>
                  <a:latin typeface="造字工房力黑（非商用）常规体" charset="-122"/>
                  <a:ea typeface="+mj-ea"/>
                </a:rPr>
                <a:t>添加目录标题内容</a:t>
              </a:r>
              <a:endParaRPr lang="zh-CN" altLang="en-US" sz="2400" dirty="0">
                <a:solidFill>
                  <a:srgbClr val="85AB20"/>
                </a:solidFill>
                <a:latin typeface="造字工房力黑（非商用）常规体" charset="-122"/>
                <a:ea typeface="+mj-ea"/>
              </a:endParaRPr>
            </a:p>
          </p:txBody>
        </p:sp>
        <p:sp>
          <p:nvSpPr>
            <p:cNvPr id="33" name="文本框 32"/>
            <p:cNvSpPr txBox="1"/>
            <p:nvPr/>
          </p:nvSpPr>
          <p:spPr>
            <a:xfrm>
              <a:off x="5881369" y="4365286"/>
              <a:ext cx="1542602" cy="276999"/>
            </a:xfrm>
            <a:prstGeom prst="rect">
              <a:avLst/>
            </a:prstGeom>
            <a:noFill/>
          </p:spPr>
          <p:txBody>
            <a:bodyPr wrap="none" rtlCol="0">
              <a:spAutoFit/>
            </a:bodyPr>
            <a:lstStyle/>
            <a:p>
              <a:pPr fontAlgn="base">
                <a:spcBef>
                  <a:spcPct val="0"/>
                </a:spcBef>
                <a:spcAft>
                  <a:spcPct val="0"/>
                </a:spcAft>
              </a:pPr>
              <a:r>
                <a:rPr lang="en-US" altLang="zh-CN" sz="1200" dirty="0">
                  <a:solidFill>
                    <a:prstClr val="white">
                      <a:lumMod val="50000"/>
                    </a:prstClr>
                  </a:solidFill>
                  <a:latin typeface="Arial" panose="020B0604020202020204" pitchFamily="34" charset="0"/>
                </a:rPr>
                <a:t>DIRECTORY TITLE</a:t>
              </a:r>
              <a:endParaRPr lang="zh-CN" altLang="en-US" sz="1200" dirty="0">
                <a:solidFill>
                  <a:prstClr val="white">
                    <a:lumMod val="50000"/>
                  </a:prstClr>
                </a:solidFill>
                <a:latin typeface="Arial" panose="020B0604020202020204" pitchFamily="34" charset="0"/>
              </a:endParaRPr>
            </a:p>
          </p:txBody>
        </p:sp>
      </p:grpSp>
      <p:sp>
        <p:nvSpPr>
          <p:cNvPr id="34" name="矩形 33"/>
          <p:cNvSpPr/>
          <p:nvPr/>
        </p:nvSpPr>
        <p:spPr>
          <a:xfrm>
            <a:off x="6952029" y="2815279"/>
            <a:ext cx="814647" cy="830997"/>
          </a:xfrm>
          <a:prstGeom prst="rect">
            <a:avLst/>
          </a:prstGeom>
        </p:spPr>
        <p:txBody>
          <a:bodyPr wrap="none">
            <a:spAutoFit/>
          </a:bodyPr>
          <a:lstStyle/>
          <a:p>
            <a:pPr algn="ctr"/>
            <a:r>
              <a:rPr lang="en-US" altLang="zh-CN" sz="4800" dirty="0">
                <a:solidFill>
                  <a:srgbClr val="406F24"/>
                </a:solidFill>
                <a:latin typeface="Agency FB" panose="020B0503020202020204" pitchFamily="34" charset="0"/>
                <a:ea typeface="微软雅黑" panose="020B0503020204020204" charset="-122"/>
              </a:rPr>
              <a:t>03.</a:t>
            </a:r>
            <a:endParaRPr lang="zh-CN" altLang="en-US" sz="4800" dirty="0">
              <a:solidFill>
                <a:srgbClr val="406F24"/>
              </a:solidFill>
              <a:latin typeface="Agency FB" panose="020B0503020202020204" pitchFamily="34" charset="0"/>
              <a:ea typeface="微软雅黑" panose="020B0503020204020204" charset="-122"/>
            </a:endParaRPr>
          </a:p>
        </p:txBody>
      </p:sp>
      <p:grpSp>
        <p:nvGrpSpPr>
          <p:cNvPr id="35" name="组合 34"/>
          <p:cNvGrpSpPr/>
          <p:nvPr/>
        </p:nvGrpSpPr>
        <p:grpSpPr>
          <a:xfrm>
            <a:off x="7815257" y="2919503"/>
            <a:ext cx="2646878" cy="622547"/>
            <a:chOff x="5881369" y="4019738"/>
            <a:chExt cx="2646878" cy="622547"/>
          </a:xfrm>
        </p:grpSpPr>
        <p:sp>
          <p:nvSpPr>
            <p:cNvPr id="36" name="文本框 35"/>
            <p:cNvSpPr txBox="1"/>
            <p:nvPr/>
          </p:nvSpPr>
          <p:spPr>
            <a:xfrm>
              <a:off x="5881369" y="4019738"/>
              <a:ext cx="2646878" cy="461665"/>
            </a:xfrm>
            <a:prstGeom prst="rect">
              <a:avLst/>
            </a:prstGeom>
            <a:noFill/>
          </p:spPr>
          <p:txBody>
            <a:bodyPr wrap="none" rtlCol="0">
              <a:spAutoFit/>
            </a:bodyPr>
            <a:lstStyle/>
            <a:p>
              <a:r>
                <a:rPr lang="zh-CN" altLang="en-US" sz="2400" dirty="0">
                  <a:solidFill>
                    <a:srgbClr val="406F24"/>
                  </a:solidFill>
                  <a:latin typeface="造字工房力黑（非商用）常规体" charset="-122"/>
                  <a:ea typeface="+mj-ea"/>
                </a:rPr>
                <a:t>添加目录标题内容</a:t>
              </a:r>
              <a:endParaRPr lang="zh-CN" altLang="en-US" sz="2400" dirty="0">
                <a:solidFill>
                  <a:srgbClr val="406F24"/>
                </a:solidFill>
                <a:latin typeface="造字工房力黑（非商用）常规体" charset="-122"/>
                <a:ea typeface="+mj-ea"/>
              </a:endParaRPr>
            </a:p>
          </p:txBody>
        </p:sp>
        <p:sp>
          <p:nvSpPr>
            <p:cNvPr id="37" name="文本框 36"/>
            <p:cNvSpPr txBox="1"/>
            <p:nvPr/>
          </p:nvSpPr>
          <p:spPr>
            <a:xfrm>
              <a:off x="5881369" y="4365286"/>
              <a:ext cx="1542602" cy="276999"/>
            </a:xfrm>
            <a:prstGeom prst="rect">
              <a:avLst/>
            </a:prstGeom>
            <a:noFill/>
          </p:spPr>
          <p:txBody>
            <a:bodyPr wrap="none" rtlCol="0">
              <a:spAutoFit/>
            </a:bodyPr>
            <a:lstStyle/>
            <a:p>
              <a:pPr fontAlgn="base">
                <a:spcBef>
                  <a:spcPct val="0"/>
                </a:spcBef>
                <a:spcAft>
                  <a:spcPct val="0"/>
                </a:spcAft>
              </a:pPr>
              <a:r>
                <a:rPr lang="en-US" altLang="zh-CN" sz="1200" dirty="0">
                  <a:solidFill>
                    <a:prstClr val="white">
                      <a:lumMod val="50000"/>
                    </a:prstClr>
                  </a:solidFill>
                  <a:latin typeface="Arial" panose="020B0604020202020204" pitchFamily="34" charset="0"/>
                </a:rPr>
                <a:t>DIRECTORY TITLE</a:t>
              </a:r>
              <a:endParaRPr lang="zh-CN" altLang="en-US" sz="1200" dirty="0">
                <a:solidFill>
                  <a:prstClr val="white">
                    <a:lumMod val="50000"/>
                  </a:prstClr>
                </a:solidFill>
                <a:latin typeface="Arial" panose="020B0604020202020204" pitchFamily="34" charset="0"/>
              </a:endParaRPr>
            </a:p>
          </p:txBody>
        </p:sp>
      </p:grpSp>
      <p:sp>
        <p:nvSpPr>
          <p:cNvPr id="38" name="矩形 37"/>
          <p:cNvSpPr/>
          <p:nvPr/>
        </p:nvSpPr>
        <p:spPr>
          <a:xfrm>
            <a:off x="6964052" y="3907479"/>
            <a:ext cx="790601" cy="830997"/>
          </a:xfrm>
          <a:prstGeom prst="rect">
            <a:avLst/>
          </a:prstGeom>
        </p:spPr>
        <p:txBody>
          <a:bodyPr wrap="none">
            <a:spAutoFit/>
          </a:bodyPr>
          <a:lstStyle/>
          <a:p>
            <a:pPr algn="ctr"/>
            <a:r>
              <a:rPr lang="en-US" altLang="zh-CN" sz="4800" dirty="0">
                <a:solidFill>
                  <a:srgbClr val="85AB20"/>
                </a:solidFill>
                <a:latin typeface="Agency FB" panose="020B0503020202020204" pitchFamily="34" charset="0"/>
                <a:ea typeface="微软雅黑" panose="020B0503020204020204" charset="-122"/>
              </a:rPr>
              <a:t>04.</a:t>
            </a:r>
            <a:endParaRPr lang="zh-CN" altLang="en-US" sz="4800" dirty="0">
              <a:solidFill>
                <a:srgbClr val="85AB20"/>
              </a:solidFill>
              <a:latin typeface="Agency FB" panose="020B0503020202020204" pitchFamily="34" charset="0"/>
              <a:ea typeface="微软雅黑" panose="020B0503020204020204" charset="-122"/>
            </a:endParaRPr>
          </a:p>
        </p:txBody>
      </p:sp>
      <p:grpSp>
        <p:nvGrpSpPr>
          <p:cNvPr id="39" name="组合 38"/>
          <p:cNvGrpSpPr/>
          <p:nvPr/>
        </p:nvGrpSpPr>
        <p:grpSpPr>
          <a:xfrm>
            <a:off x="7815257" y="4011703"/>
            <a:ext cx="2646878" cy="622547"/>
            <a:chOff x="5881369" y="4019738"/>
            <a:chExt cx="2646878" cy="622547"/>
          </a:xfrm>
        </p:grpSpPr>
        <p:sp>
          <p:nvSpPr>
            <p:cNvPr id="40" name="文本框 39"/>
            <p:cNvSpPr txBox="1"/>
            <p:nvPr/>
          </p:nvSpPr>
          <p:spPr>
            <a:xfrm>
              <a:off x="5881369" y="4019738"/>
              <a:ext cx="2646878" cy="461665"/>
            </a:xfrm>
            <a:prstGeom prst="rect">
              <a:avLst/>
            </a:prstGeom>
            <a:noFill/>
          </p:spPr>
          <p:txBody>
            <a:bodyPr wrap="none" rtlCol="0">
              <a:spAutoFit/>
            </a:bodyPr>
            <a:lstStyle/>
            <a:p>
              <a:r>
                <a:rPr lang="zh-CN" altLang="en-US" sz="2400" dirty="0">
                  <a:solidFill>
                    <a:srgbClr val="85AB20"/>
                  </a:solidFill>
                  <a:latin typeface="造字工房力黑（非商用）常规体" charset="-122"/>
                  <a:ea typeface="+mj-ea"/>
                </a:rPr>
                <a:t>添加目录标题内容</a:t>
              </a:r>
              <a:endParaRPr lang="zh-CN" altLang="en-US" sz="2400" dirty="0">
                <a:solidFill>
                  <a:srgbClr val="85AB20"/>
                </a:solidFill>
                <a:latin typeface="造字工房力黑（非商用）常规体" charset="-122"/>
                <a:ea typeface="+mj-ea"/>
              </a:endParaRPr>
            </a:p>
          </p:txBody>
        </p:sp>
        <p:sp>
          <p:nvSpPr>
            <p:cNvPr id="41" name="文本框 40"/>
            <p:cNvSpPr txBox="1"/>
            <p:nvPr/>
          </p:nvSpPr>
          <p:spPr>
            <a:xfrm>
              <a:off x="5881369" y="4365286"/>
              <a:ext cx="1542602" cy="276999"/>
            </a:xfrm>
            <a:prstGeom prst="rect">
              <a:avLst/>
            </a:prstGeom>
            <a:noFill/>
          </p:spPr>
          <p:txBody>
            <a:bodyPr wrap="none" rtlCol="0">
              <a:spAutoFit/>
            </a:bodyPr>
            <a:lstStyle/>
            <a:p>
              <a:pPr fontAlgn="base">
                <a:spcBef>
                  <a:spcPct val="0"/>
                </a:spcBef>
                <a:spcAft>
                  <a:spcPct val="0"/>
                </a:spcAft>
              </a:pPr>
              <a:r>
                <a:rPr lang="en-US" altLang="zh-CN" sz="1200" dirty="0">
                  <a:solidFill>
                    <a:prstClr val="white">
                      <a:lumMod val="50000"/>
                    </a:prstClr>
                  </a:solidFill>
                  <a:latin typeface="Arial" panose="020B0604020202020204" pitchFamily="34" charset="0"/>
                </a:rPr>
                <a:t>DIRECTORY TITLE</a:t>
              </a:r>
              <a:endParaRPr lang="zh-CN" altLang="en-US" sz="1200" dirty="0">
                <a:solidFill>
                  <a:prstClr val="white">
                    <a:lumMod val="50000"/>
                  </a:prstClr>
                </a:solidFill>
                <a:latin typeface="Arial" panose="020B0604020202020204" pitchFamily="34" charset="0"/>
              </a:endParaRPr>
            </a:p>
          </p:txBody>
        </p:sp>
      </p:grpSp>
      <p:cxnSp>
        <p:nvCxnSpPr>
          <p:cNvPr id="42" name="直接连接符 41"/>
          <p:cNvCxnSpPr/>
          <p:nvPr/>
        </p:nvCxnSpPr>
        <p:spPr>
          <a:xfrm>
            <a:off x="6394461" y="735103"/>
            <a:ext cx="0" cy="4003373"/>
          </a:xfrm>
          <a:prstGeom prst="line">
            <a:avLst/>
          </a:prstGeom>
          <a:noFill/>
          <a:ln w="12700" cap="flat" cmpd="sng" algn="ctr">
            <a:solidFill>
              <a:srgbClr val="406F24"/>
            </a:solidFill>
            <a:prstDash val="solid"/>
            <a:miter lim="800000"/>
          </a:ln>
          <a:effectLst/>
        </p:spPr>
      </p:cxnSp>
      <p:pic>
        <p:nvPicPr>
          <p:cNvPr id="3" name="图片 2"/>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a:off x="0" y="-25614"/>
            <a:ext cx="4028634" cy="3182779"/>
          </a:xfrm>
          <a:prstGeom prst="rect">
            <a:avLst/>
          </a:prstGeom>
        </p:spPr>
      </p:pic>
    </p:spTree>
  </p:cSld>
  <p:clrMapOvr>
    <a:masterClrMapping/>
  </p:clrMapOvr>
  <mc:AlternateContent xmlns:mc="http://schemas.openxmlformats.org/markup-compatibility/2006">
    <mc:Choice xmlns:p14="http://schemas.microsoft.com/office/powerpoint/2010/main" Requires="p14">
      <p:transition p14:dur="100">
        <p:cut/>
      </p:transition>
    </mc:Choice>
    <mc:Fallback>
      <p:transition>
        <p:cu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decel="100000" fill="hold" grpId="0" nodeType="withEffect">
                                  <p:stCondLst>
                                    <p:cond delay="0"/>
                                  </p:stCondLst>
                                  <p:childTnLst>
                                    <p:set>
                                      <p:cBhvr>
                                        <p:cTn id="6" dur="1" fill="hold">
                                          <p:stCondLst>
                                            <p:cond delay="0"/>
                                          </p:stCondLst>
                                        </p:cTn>
                                        <p:tgtEl>
                                          <p:spTgt spid="17"/>
                                        </p:tgtEl>
                                        <p:attrNameLst>
                                          <p:attrName>style.visibility</p:attrName>
                                        </p:attrNameLst>
                                      </p:cBhvr>
                                      <p:to>
                                        <p:strVal val="visible"/>
                                      </p:to>
                                    </p:set>
                                    <p:anim calcmode="lin" valueType="num">
                                      <p:cBhvr additive="base">
                                        <p:cTn id="7" dur="1000" fill="hold"/>
                                        <p:tgtEl>
                                          <p:spTgt spid="17"/>
                                        </p:tgtEl>
                                        <p:attrNameLst>
                                          <p:attrName>ppt_x</p:attrName>
                                        </p:attrNameLst>
                                      </p:cBhvr>
                                      <p:tavLst>
                                        <p:tav tm="0">
                                          <p:val>
                                            <p:strVal val="0-#ppt_w/2"/>
                                          </p:val>
                                        </p:tav>
                                        <p:tav tm="100000">
                                          <p:val>
                                            <p:strVal val="#ppt_x"/>
                                          </p:val>
                                        </p:tav>
                                      </p:tavLst>
                                    </p:anim>
                                    <p:anim calcmode="lin" valueType="num">
                                      <p:cBhvr additive="base">
                                        <p:cTn id="8" dur="1000" fill="hold"/>
                                        <p:tgtEl>
                                          <p:spTgt spid="17"/>
                                        </p:tgtEl>
                                        <p:attrNameLst>
                                          <p:attrName>ppt_y</p:attrName>
                                        </p:attrNameLst>
                                      </p:cBhvr>
                                      <p:tavLst>
                                        <p:tav tm="0">
                                          <p:val>
                                            <p:strVal val="#ppt_y"/>
                                          </p:val>
                                        </p:tav>
                                        <p:tav tm="100000">
                                          <p:val>
                                            <p:strVal val="#ppt_y"/>
                                          </p:val>
                                        </p:tav>
                                      </p:tavLst>
                                    </p:anim>
                                  </p:childTnLst>
                                </p:cTn>
                              </p:par>
                            </p:childTnLst>
                          </p:cTn>
                        </p:par>
                        <p:par>
                          <p:cTn id="9" fill="hold">
                            <p:stCondLst>
                              <p:cond delay="1000"/>
                            </p:stCondLst>
                            <p:childTnLst>
                              <p:par>
                                <p:cTn id="10" presetID="56" presetClass="entr" presetSubtype="0" fill="hold" grpId="0" nodeType="afterEffect">
                                  <p:stCondLst>
                                    <p:cond delay="0"/>
                                  </p:stCondLst>
                                  <p:iterate type="lt">
                                    <p:tmPct val="10000"/>
                                  </p:iterate>
                                  <p:childTnLst>
                                    <p:set>
                                      <p:cBhvr>
                                        <p:cTn id="11" dur="1" fill="hold">
                                          <p:stCondLst>
                                            <p:cond delay="0"/>
                                          </p:stCondLst>
                                        </p:cTn>
                                        <p:tgtEl>
                                          <p:spTgt spid="18"/>
                                        </p:tgtEl>
                                        <p:attrNameLst>
                                          <p:attrName>style.visibility</p:attrName>
                                        </p:attrNameLst>
                                      </p:cBhvr>
                                      <p:to>
                                        <p:strVal val="visible"/>
                                      </p:to>
                                    </p:set>
                                    <p:anim by="(-#ppt_w*2)" calcmode="lin" valueType="num">
                                      <p:cBhvr rctx="PPT">
                                        <p:cTn id="12" dur="500" autoRev="1" fill="hold">
                                          <p:stCondLst>
                                            <p:cond delay="0"/>
                                          </p:stCondLst>
                                        </p:cTn>
                                        <p:tgtEl>
                                          <p:spTgt spid="18"/>
                                        </p:tgtEl>
                                        <p:attrNameLst>
                                          <p:attrName>ppt_w</p:attrName>
                                        </p:attrNameLst>
                                      </p:cBhvr>
                                    </p:anim>
                                    <p:anim by="(#ppt_w*0.50)" calcmode="lin" valueType="num">
                                      <p:cBhvr>
                                        <p:cTn id="13" dur="500" decel="50000" autoRev="1" fill="hold">
                                          <p:stCondLst>
                                            <p:cond delay="0"/>
                                          </p:stCondLst>
                                        </p:cTn>
                                        <p:tgtEl>
                                          <p:spTgt spid="18"/>
                                        </p:tgtEl>
                                        <p:attrNameLst>
                                          <p:attrName>ppt_x</p:attrName>
                                        </p:attrNameLst>
                                      </p:cBhvr>
                                    </p:anim>
                                    <p:anim from="(-#ppt_h/2)" to="(#ppt_y)" calcmode="lin" valueType="num">
                                      <p:cBhvr>
                                        <p:cTn id="14" dur="1000" fill="hold">
                                          <p:stCondLst>
                                            <p:cond delay="0"/>
                                          </p:stCondLst>
                                        </p:cTn>
                                        <p:tgtEl>
                                          <p:spTgt spid="18"/>
                                        </p:tgtEl>
                                        <p:attrNameLst>
                                          <p:attrName>ppt_y</p:attrName>
                                        </p:attrNameLst>
                                      </p:cBhvr>
                                    </p:anim>
                                    <p:animRot by="21600000">
                                      <p:cBhvr>
                                        <p:cTn id="15" dur="1000" fill="hold">
                                          <p:stCondLst>
                                            <p:cond delay="0"/>
                                          </p:stCondLst>
                                        </p:cTn>
                                        <p:tgtEl>
                                          <p:spTgt spid="18"/>
                                        </p:tgtEl>
                                        <p:attrNameLst>
                                          <p:attrName>r</p:attrName>
                                        </p:attrNameLst>
                                      </p:cBhvr>
                                    </p:animRot>
                                  </p:childTnLst>
                                </p:cTn>
                              </p:par>
                              <p:par>
                                <p:cTn id="16" presetID="56" presetClass="entr" presetSubtype="0" fill="hold" grpId="0" nodeType="withEffect">
                                  <p:stCondLst>
                                    <p:cond delay="0"/>
                                  </p:stCondLst>
                                  <p:iterate type="lt">
                                    <p:tmPct val="10000"/>
                                  </p:iterate>
                                  <p:childTnLst>
                                    <p:set>
                                      <p:cBhvr>
                                        <p:cTn id="17" dur="1" fill="hold">
                                          <p:stCondLst>
                                            <p:cond delay="0"/>
                                          </p:stCondLst>
                                        </p:cTn>
                                        <p:tgtEl>
                                          <p:spTgt spid="19"/>
                                        </p:tgtEl>
                                        <p:attrNameLst>
                                          <p:attrName>style.visibility</p:attrName>
                                        </p:attrNameLst>
                                      </p:cBhvr>
                                      <p:to>
                                        <p:strVal val="visible"/>
                                      </p:to>
                                    </p:set>
                                    <p:anim by="(-#ppt_w*2)" calcmode="lin" valueType="num">
                                      <p:cBhvr rctx="PPT">
                                        <p:cTn id="18" dur="500" autoRev="1" fill="hold">
                                          <p:stCondLst>
                                            <p:cond delay="0"/>
                                          </p:stCondLst>
                                        </p:cTn>
                                        <p:tgtEl>
                                          <p:spTgt spid="19"/>
                                        </p:tgtEl>
                                        <p:attrNameLst>
                                          <p:attrName>ppt_w</p:attrName>
                                        </p:attrNameLst>
                                      </p:cBhvr>
                                    </p:anim>
                                    <p:anim by="(#ppt_w*0.50)" calcmode="lin" valueType="num">
                                      <p:cBhvr>
                                        <p:cTn id="19" dur="500" decel="50000" autoRev="1" fill="hold">
                                          <p:stCondLst>
                                            <p:cond delay="0"/>
                                          </p:stCondLst>
                                        </p:cTn>
                                        <p:tgtEl>
                                          <p:spTgt spid="19"/>
                                        </p:tgtEl>
                                        <p:attrNameLst>
                                          <p:attrName>ppt_x</p:attrName>
                                        </p:attrNameLst>
                                      </p:cBhvr>
                                    </p:anim>
                                    <p:anim from="(-#ppt_h/2)" to="(#ppt_y)" calcmode="lin" valueType="num">
                                      <p:cBhvr>
                                        <p:cTn id="20" dur="1000" fill="hold">
                                          <p:stCondLst>
                                            <p:cond delay="0"/>
                                          </p:stCondLst>
                                        </p:cTn>
                                        <p:tgtEl>
                                          <p:spTgt spid="19"/>
                                        </p:tgtEl>
                                        <p:attrNameLst>
                                          <p:attrName>ppt_y</p:attrName>
                                        </p:attrNameLst>
                                      </p:cBhvr>
                                    </p:anim>
                                    <p:animRot by="21600000">
                                      <p:cBhvr>
                                        <p:cTn id="21" dur="1000" fill="hold">
                                          <p:stCondLst>
                                            <p:cond delay="0"/>
                                          </p:stCondLst>
                                        </p:cTn>
                                        <p:tgtEl>
                                          <p:spTgt spid="19"/>
                                        </p:tgtEl>
                                        <p:attrNameLst>
                                          <p:attrName>r</p:attrName>
                                        </p:attrNameLst>
                                      </p:cBhvr>
                                    </p:animRot>
                                  </p:childTnLst>
                                </p:cTn>
                              </p:par>
                            </p:childTnLst>
                          </p:cTn>
                        </p:par>
                        <p:par>
                          <p:cTn id="22" fill="hold">
                            <p:stCondLst>
                              <p:cond delay="1700"/>
                            </p:stCondLst>
                            <p:childTnLst>
                              <p:par>
                                <p:cTn id="23" presetID="22" presetClass="entr" presetSubtype="1" fill="hold" nodeType="afterEffect">
                                  <p:stCondLst>
                                    <p:cond delay="0"/>
                                  </p:stCondLst>
                                  <p:childTnLst>
                                    <p:set>
                                      <p:cBhvr>
                                        <p:cTn id="24" dur="1" fill="hold">
                                          <p:stCondLst>
                                            <p:cond delay="0"/>
                                          </p:stCondLst>
                                        </p:cTn>
                                        <p:tgtEl>
                                          <p:spTgt spid="42"/>
                                        </p:tgtEl>
                                        <p:attrNameLst>
                                          <p:attrName>style.visibility</p:attrName>
                                        </p:attrNameLst>
                                      </p:cBhvr>
                                      <p:to>
                                        <p:strVal val="visible"/>
                                      </p:to>
                                    </p:set>
                                    <p:animEffect transition="in" filter="wipe(up)">
                                      <p:cBhvr>
                                        <p:cTn id="25" dur="1000"/>
                                        <p:tgtEl>
                                          <p:spTgt spid="42"/>
                                        </p:tgtEl>
                                      </p:cBhvr>
                                    </p:animEffect>
                                  </p:childTnLst>
                                </p:cTn>
                              </p:par>
                            </p:childTnLst>
                          </p:cTn>
                        </p:par>
                        <p:par>
                          <p:cTn id="26" fill="hold">
                            <p:stCondLst>
                              <p:cond delay="2700"/>
                            </p:stCondLst>
                            <p:childTnLst>
                              <p:par>
                                <p:cTn id="27" presetID="23" presetClass="entr" presetSubtype="16" fill="hold" grpId="0" nodeType="afterEffect">
                                  <p:stCondLst>
                                    <p:cond delay="0"/>
                                  </p:stCondLst>
                                  <p:childTnLst>
                                    <p:set>
                                      <p:cBhvr>
                                        <p:cTn id="28" dur="1" fill="hold">
                                          <p:stCondLst>
                                            <p:cond delay="0"/>
                                          </p:stCondLst>
                                        </p:cTn>
                                        <p:tgtEl>
                                          <p:spTgt spid="21"/>
                                        </p:tgtEl>
                                        <p:attrNameLst>
                                          <p:attrName>style.visibility</p:attrName>
                                        </p:attrNameLst>
                                      </p:cBhvr>
                                      <p:to>
                                        <p:strVal val="visible"/>
                                      </p:to>
                                    </p:set>
                                    <p:anim calcmode="lin" valueType="num">
                                      <p:cBhvr>
                                        <p:cTn id="29" dur="500" fill="hold"/>
                                        <p:tgtEl>
                                          <p:spTgt spid="21"/>
                                        </p:tgtEl>
                                        <p:attrNameLst>
                                          <p:attrName>ppt_w</p:attrName>
                                        </p:attrNameLst>
                                      </p:cBhvr>
                                      <p:tavLst>
                                        <p:tav tm="0">
                                          <p:val>
                                            <p:fltVal val="0"/>
                                          </p:val>
                                        </p:tav>
                                        <p:tav tm="100000">
                                          <p:val>
                                            <p:strVal val="#ppt_w"/>
                                          </p:val>
                                        </p:tav>
                                      </p:tavLst>
                                    </p:anim>
                                    <p:anim calcmode="lin" valueType="num">
                                      <p:cBhvr>
                                        <p:cTn id="30" dur="500" fill="hold"/>
                                        <p:tgtEl>
                                          <p:spTgt spid="21"/>
                                        </p:tgtEl>
                                        <p:attrNameLst>
                                          <p:attrName>ppt_h</p:attrName>
                                        </p:attrNameLst>
                                      </p:cBhvr>
                                      <p:tavLst>
                                        <p:tav tm="0">
                                          <p:val>
                                            <p:fltVal val="0"/>
                                          </p:val>
                                        </p:tav>
                                        <p:tav tm="100000">
                                          <p:val>
                                            <p:strVal val="#ppt_h"/>
                                          </p:val>
                                        </p:tav>
                                      </p:tavLst>
                                    </p:anim>
                                  </p:childTnLst>
                                </p:cTn>
                              </p:par>
                              <p:par>
                                <p:cTn id="31" presetID="2" presetClass="entr" presetSubtype="2" decel="100000" fill="hold" nodeType="withEffect">
                                  <p:stCondLst>
                                    <p:cond delay="0"/>
                                  </p:stCondLst>
                                  <p:childTnLst>
                                    <p:set>
                                      <p:cBhvr>
                                        <p:cTn id="32" dur="1" fill="hold">
                                          <p:stCondLst>
                                            <p:cond delay="0"/>
                                          </p:stCondLst>
                                        </p:cTn>
                                        <p:tgtEl>
                                          <p:spTgt spid="23"/>
                                        </p:tgtEl>
                                        <p:attrNameLst>
                                          <p:attrName>style.visibility</p:attrName>
                                        </p:attrNameLst>
                                      </p:cBhvr>
                                      <p:to>
                                        <p:strVal val="visible"/>
                                      </p:to>
                                    </p:set>
                                    <p:anim calcmode="lin" valueType="num">
                                      <p:cBhvr additive="base">
                                        <p:cTn id="33" dur="1000" fill="hold"/>
                                        <p:tgtEl>
                                          <p:spTgt spid="23"/>
                                        </p:tgtEl>
                                        <p:attrNameLst>
                                          <p:attrName>ppt_x</p:attrName>
                                        </p:attrNameLst>
                                      </p:cBhvr>
                                      <p:tavLst>
                                        <p:tav tm="0">
                                          <p:val>
                                            <p:strVal val="1+#ppt_w/2"/>
                                          </p:val>
                                        </p:tav>
                                        <p:tav tm="100000">
                                          <p:val>
                                            <p:strVal val="#ppt_x"/>
                                          </p:val>
                                        </p:tav>
                                      </p:tavLst>
                                    </p:anim>
                                    <p:anim calcmode="lin" valueType="num">
                                      <p:cBhvr additive="base">
                                        <p:cTn id="34" dur="1000" fill="hold"/>
                                        <p:tgtEl>
                                          <p:spTgt spid="23"/>
                                        </p:tgtEl>
                                        <p:attrNameLst>
                                          <p:attrName>ppt_y</p:attrName>
                                        </p:attrNameLst>
                                      </p:cBhvr>
                                      <p:tavLst>
                                        <p:tav tm="0">
                                          <p:val>
                                            <p:strVal val="#ppt_y"/>
                                          </p:val>
                                        </p:tav>
                                        <p:tav tm="100000">
                                          <p:val>
                                            <p:strVal val="#ppt_y"/>
                                          </p:val>
                                        </p:tav>
                                      </p:tavLst>
                                    </p:anim>
                                  </p:childTnLst>
                                </p:cTn>
                              </p:par>
                            </p:childTnLst>
                          </p:cTn>
                        </p:par>
                        <p:par>
                          <p:cTn id="35" fill="hold">
                            <p:stCondLst>
                              <p:cond delay="3200"/>
                            </p:stCondLst>
                            <p:childTnLst>
                              <p:par>
                                <p:cTn id="36" presetID="23" presetClass="entr" presetSubtype="16" fill="hold" grpId="0" nodeType="afterEffect">
                                  <p:stCondLst>
                                    <p:cond delay="0"/>
                                  </p:stCondLst>
                                  <p:childTnLst>
                                    <p:set>
                                      <p:cBhvr>
                                        <p:cTn id="37" dur="1" fill="hold">
                                          <p:stCondLst>
                                            <p:cond delay="0"/>
                                          </p:stCondLst>
                                        </p:cTn>
                                        <p:tgtEl>
                                          <p:spTgt spid="30"/>
                                        </p:tgtEl>
                                        <p:attrNameLst>
                                          <p:attrName>style.visibility</p:attrName>
                                        </p:attrNameLst>
                                      </p:cBhvr>
                                      <p:to>
                                        <p:strVal val="visible"/>
                                      </p:to>
                                    </p:set>
                                    <p:anim calcmode="lin" valueType="num">
                                      <p:cBhvr>
                                        <p:cTn id="38" dur="500" fill="hold"/>
                                        <p:tgtEl>
                                          <p:spTgt spid="30"/>
                                        </p:tgtEl>
                                        <p:attrNameLst>
                                          <p:attrName>ppt_w</p:attrName>
                                        </p:attrNameLst>
                                      </p:cBhvr>
                                      <p:tavLst>
                                        <p:tav tm="0">
                                          <p:val>
                                            <p:fltVal val="0"/>
                                          </p:val>
                                        </p:tav>
                                        <p:tav tm="100000">
                                          <p:val>
                                            <p:strVal val="#ppt_w"/>
                                          </p:val>
                                        </p:tav>
                                      </p:tavLst>
                                    </p:anim>
                                    <p:anim calcmode="lin" valueType="num">
                                      <p:cBhvr>
                                        <p:cTn id="39" dur="500" fill="hold"/>
                                        <p:tgtEl>
                                          <p:spTgt spid="30"/>
                                        </p:tgtEl>
                                        <p:attrNameLst>
                                          <p:attrName>ppt_h</p:attrName>
                                        </p:attrNameLst>
                                      </p:cBhvr>
                                      <p:tavLst>
                                        <p:tav tm="0">
                                          <p:val>
                                            <p:fltVal val="0"/>
                                          </p:val>
                                        </p:tav>
                                        <p:tav tm="100000">
                                          <p:val>
                                            <p:strVal val="#ppt_h"/>
                                          </p:val>
                                        </p:tav>
                                      </p:tavLst>
                                    </p:anim>
                                  </p:childTnLst>
                                </p:cTn>
                              </p:par>
                              <p:par>
                                <p:cTn id="40" presetID="2" presetClass="entr" presetSubtype="2" decel="100000" fill="hold" nodeType="withEffect">
                                  <p:stCondLst>
                                    <p:cond delay="0"/>
                                  </p:stCondLst>
                                  <p:childTnLst>
                                    <p:set>
                                      <p:cBhvr>
                                        <p:cTn id="41" dur="1" fill="hold">
                                          <p:stCondLst>
                                            <p:cond delay="0"/>
                                          </p:stCondLst>
                                        </p:cTn>
                                        <p:tgtEl>
                                          <p:spTgt spid="31"/>
                                        </p:tgtEl>
                                        <p:attrNameLst>
                                          <p:attrName>style.visibility</p:attrName>
                                        </p:attrNameLst>
                                      </p:cBhvr>
                                      <p:to>
                                        <p:strVal val="visible"/>
                                      </p:to>
                                    </p:set>
                                    <p:anim calcmode="lin" valueType="num">
                                      <p:cBhvr additive="base">
                                        <p:cTn id="42" dur="1000" fill="hold"/>
                                        <p:tgtEl>
                                          <p:spTgt spid="31"/>
                                        </p:tgtEl>
                                        <p:attrNameLst>
                                          <p:attrName>ppt_x</p:attrName>
                                        </p:attrNameLst>
                                      </p:cBhvr>
                                      <p:tavLst>
                                        <p:tav tm="0">
                                          <p:val>
                                            <p:strVal val="1+#ppt_w/2"/>
                                          </p:val>
                                        </p:tav>
                                        <p:tav tm="100000">
                                          <p:val>
                                            <p:strVal val="#ppt_x"/>
                                          </p:val>
                                        </p:tav>
                                      </p:tavLst>
                                    </p:anim>
                                    <p:anim calcmode="lin" valueType="num">
                                      <p:cBhvr additive="base">
                                        <p:cTn id="43" dur="1000" fill="hold"/>
                                        <p:tgtEl>
                                          <p:spTgt spid="31"/>
                                        </p:tgtEl>
                                        <p:attrNameLst>
                                          <p:attrName>ppt_y</p:attrName>
                                        </p:attrNameLst>
                                      </p:cBhvr>
                                      <p:tavLst>
                                        <p:tav tm="0">
                                          <p:val>
                                            <p:strVal val="#ppt_y"/>
                                          </p:val>
                                        </p:tav>
                                        <p:tav tm="100000">
                                          <p:val>
                                            <p:strVal val="#ppt_y"/>
                                          </p:val>
                                        </p:tav>
                                      </p:tavLst>
                                    </p:anim>
                                  </p:childTnLst>
                                </p:cTn>
                              </p:par>
                            </p:childTnLst>
                          </p:cTn>
                        </p:par>
                        <p:par>
                          <p:cTn id="44" fill="hold">
                            <p:stCondLst>
                              <p:cond delay="3700"/>
                            </p:stCondLst>
                            <p:childTnLst>
                              <p:par>
                                <p:cTn id="45" presetID="23" presetClass="entr" presetSubtype="16" fill="hold" grpId="0" nodeType="afterEffect">
                                  <p:stCondLst>
                                    <p:cond delay="0"/>
                                  </p:stCondLst>
                                  <p:childTnLst>
                                    <p:set>
                                      <p:cBhvr>
                                        <p:cTn id="46" dur="1" fill="hold">
                                          <p:stCondLst>
                                            <p:cond delay="0"/>
                                          </p:stCondLst>
                                        </p:cTn>
                                        <p:tgtEl>
                                          <p:spTgt spid="34"/>
                                        </p:tgtEl>
                                        <p:attrNameLst>
                                          <p:attrName>style.visibility</p:attrName>
                                        </p:attrNameLst>
                                      </p:cBhvr>
                                      <p:to>
                                        <p:strVal val="visible"/>
                                      </p:to>
                                    </p:set>
                                    <p:anim calcmode="lin" valueType="num">
                                      <p:cBhvr>
                                        <p:cTn id="47" dur="500" fill="hold"/>
                                        <p:tgtEl>
                                          <p:spTgt spid="34"/>
                                        </p:tgtEl>
                                        <p:attrNameLst>
                                          <p:attrName>ppt_w</p:attrName>
                                        </p:attrNameLst>
                                      </p:cBhvr>
                                      <p:tavLst>
                                        <p:tav tm="0">
                                          <p:val>
                                            <p:fltVal val="0"/>
                                          </p:val>
                                        </p:tav>
                                        <p:tav tm="100000">
                                          <p:val>
                                            <p:strVal val="#ppt_w"/>
                                          </p:val>
                                        </p:tav>
                                      </p:tavLst>
                                    </p:anim>
                                    <p:anim calcmode="lin" valueType="num">
                                      <p:cBhvr>
                                        <p:cTn id="48" dur="500" fill="hold"/>
                                        <p:tgtEl>
                                          <p:spTgt spid="34"/>
                                        </p:tgtEl>
                                        <p:attrNameLst>
                                          <p:attrName>ppt_h</p:attrName>
                                        </p:attrNameLst>
                                      </p:cBhvr>
                                      <p:tavLst>
                                        <p:tav tm="0">
                                          <p:val>
                                            <p:fltVal val="0"/>
                                          </p:val>
                                        </p:tav>
                                        <p:tav tm="100000">
                                          <p:val>
                                            <p:strVal val="#ppt_h"/>
                                          </p:val>
                                        </p:tav>
                                      </p:tavLst>
                                    </p:anim>
                                  </p:childTnLst>
                                </p:cTn>
                              </p:par>
                              <p:par>
                                <p:cTn id="49" presetID="2" presetClass="entr" presetSubtype="2" decel="100000" fill="hold" nodeType="withEffect">
                                  <p:stCondLst>
                                    <p:cond delay="0"/>
                                  </p:stCondLst>
                                  <p:childTnLst>
                                    <p:set>
                                      <p:cBhvr>
                                        <p:cTn id="50" dur="1" fill="hold">
                                          <p:stCondLst>
                                            <p:cond delay="0"/>
                                          </p:stCondLst>
                                        </p:cTn>
                                        <p:tgtEl>
                                          <p:spTgt spid="35"/>
                                        </p:tgtEl>
                                        <p:attrNameLst>
                                          <p:attrName>style.visibility</p:attrName>
                                        </p:attrNameLst>
                                      </p:cBhvr>
                                      <p:to>
                                        <p:strVal val="visible"/>
                                      </p:to>
                                    </p:set>
                                    <p:anim calcmode="lin" valueType="num">
                                      <p:cBhvr additive="base">
                                        <p:cTn id="51" dur="1000" fill="hold"/>
                                        <p:tgtEl>
                                          <p:spTgt spid="35"/>
                                        </p:tgtEl>
                                        <p:attrNameLst>
                                          <p:attrName>ppt_x</p:attrName>
                                        </p:attrNameLst>
                                      </p:cBhvr>
                                      <p:tavLst>
                                        <p:tav tm="0">
                                          <p:val>
                                            <p:strVal val="1+#ppt_w/2"/>
                                          </p:val>
                                        </p:tav>
                                        <p:tav tm="100000">
                                          <p:val>
                                            <p:strVal val="#ppt_x"/>
                                          </p:val>
                                        </p:tav>
                                      </p:tavLst>
                                    </p:anim>
                                    <p:anim calcmode="lin" valueType="num">
                                      <p:cBhvr additive="base">
                                        <p:cTn id="52" dur="1000" fill="hold"/>
                                        <p:tgtEl>
                                          <p:spTgt spid="35"/>
                                        </p:tgtEl>
                                        <p:attrNameLst>
                                          <p:attrName>ppt_y</p:attrName>
                                        </p:attrNameLst>
                                      </p:cBhvr>
                                      <p:tavLst>
                                        <p:tav tm="0">
                                          <p:val>
                                            <p:strVal val="#ppt_y"/>
                                          </p:val>
                                        </p:tav>
                                        <p:tav tm="100000">
                                          <p:val>
                                            <p:strVal val="#ppt_y"/>
                                          </p:val>
                                        </p:tav>
                                      </p:tavLst>
                                    </p:anim>
                                  </p:childTnLst>
                                </p:cTn>
                              </p:par>
                            </p:childTnLst>
                          </p:cTn>
                        </p:par>
                        <p:par>
                          <p:cTn id="53" fill="hold">
                            <p:stCondLst>
                              <p:cond delay="4200"/>
                            </p:stCondLst>
                            <p:childTnLst>
                              <p:par>
                                <p:cTn id="54" presetID="23" presetClass="entr" presetSubtype="16" fill="hold" grpId="0" nodeType="afterEffect">
                                  <p:stCondLst>
                                    <p:cond delay="0"/>
                                  </p:stCondLst>
                                  <p:childTnLst>
                                    <p:set>
                                      <p:cBhvr>
                                        <p:cTn id="55" dur="1" fill="hold">
                                          <p:stCondLst>
                                            <p:cond delay="0"/>
                                          </p:stCondLst>
                                        </p:cTn>
                                        <p:tgtEl>
                                          <p:spTgt spid="38"/>
                                        </p:tgtEl>
                                        <p:attrNameLst>
                                          <p:attrName>style.visibility</p:attrName>
                                        </p:attrNameLst>
                                      </p:cBhvr>
                                      <p:to>
                                        <p:strVal val="visible"/>
                                      </p:to>
                                    </p:set>
                                    <p:anim calcmode="lin" valueType="num">
                                      <p:cBhvr>
                                        <p:cTn id="56" dur="500" fill="hold"/>
                                        <p:tgtEl>
                                          <p:spTgt spid="38"/>
                                        </p:tgtEl>
                                        <p:attrNameLst>
                                          <p:attrName>ppt_w</p:attrName>
                                        </p:attrNameLst>
                                      </p:cBhvr>
                                      <p:tavLst>
                                        <p:tav tm="0">
                                          <p:val>
                                            <p:fltVal val="0"/>
                                          </p:val>
                                        </p:tav>
                                        <p:tav tm="100000">
                                          <p:val>
                                            <p:strVal val="#ppt_w"/>
                                          </p:val>
                                        </p:tav>
                                      </p:tavLst>
                                    </p:anim>
                                    <p:anim calcmode="lin" valueType="num">
                                      <p:cBhvr>
                                        <p:cTn id="57" dur="500" fill="hold"/>
                                        <p:tgtEl>
                                          <p:spTgt spid="38"/>
                                        </p:tgtEl>
                                        <p:attrNameLst>
                                          <p:attrName>ppt_h</p:attrName>
                                        </p:attrNameLst>
                                      </p:cBhvr>
                                      <p:tavLst>
                                        <p:tav tm="0">
                                          <p:val>
                                            <p:fltVal val="0"/>
                                          </p:val>
                                        </p:tav>
                                        <p:tav tm="100000">
                                          <p:val>
                                            <p:strVal val="#ppt_h"/>
                                          </p:val>
                                        </p:tav>
                                      </p:tavLst>
                                    </p:anim>
                                  </p:childTnLst>
                                </p:cTn>
                              </p:par>
                              <p:par>
                                <p:cTn id="58" presetID="2" presetClass="entr" presetSubtype="2" decel="100000" fill="hold" nodeType="withEffect">
                                  <p:stCondLst>
                                    <p:cond delay="0"/>
                                  </p:stCondLst>
                                  <p:childTnLst>
                                    <p:set>
                                      <p:cBhvr>
                                        <p:cTn id="59" dur="1" fill="hold">
                                          <p:stCondLst>
                                            <p:cond delay="0"/>
                                          </p:stCondLst>
                                        </p:cTn>
                                        <p:tgtEl>
                                          <p:spTgt spid="39"/>
                                        </p:tgtEl>
                                        <p:attrNameLst>
                                          <p:attrName>style.visibility</p:attrName>
                                        </p:attrNameLst>
                                      </p:cBhvr>
                                      <p:to>
                                        <p:strVal val="visible"/>
                                      </p:to>
                                    </p:set>
                                    <p:anim calcmode="lin" valueType="num">
                                      <p:cBhvr additive="base">
                                        <p:cTn id="60" dur="1000" fill="hold"/>
                                        <p:tgtEl>
                                          <p:spTgt spid="39"/>
                                        </p:tgtEl>
                                        <p:attrNameLst>
                                          <p:attrName>ppt_x</p:attrName>
                                        </p:attrNameLst>
                                      </p:cBhvr>
                                      <p:tavLst>
                                        <p:tav tm="0">
                                          <p:val>
                                            <p:strVal val="1+#ppt_w/2"/>
                                          </p:val>
                                        </p:tav>
                                        <p:tav tm="100000">
                                          <p:val>
                                            <p:strVal val="#ppt_x"/>
                                          </p:val>
                                        </p:tav>
                                      </p:tavLst>
                                    </p:anim>
                                    <p:anim calcmode="lin" valueType="num">
                                      <p:cBhvr additive="base">
                                        <p:cTn id="61" dur="1000" fill="hold"/>
                                        <p:tgtEl>
                                          <p:spTgt spid="39"/>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7" grpId="0" animBg="1"/>
      <p:bldP spid="18" grpId="0"/>
      <p:bldP spid="19" grpId="0"/>
      <p:bldP spid="21" grpId="0"/>
      <p:bldP spid="30" grpId="0"/>
      <p:bldP spid="34" grpId="0"/>
      <p:bldP spid="38" grpId="0"/>
    </p:bld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 name="矩形 10"/>
          <p:cNvSpPr/>
          <p:nvPr/>
        </p:nvSpPr>
        <p:spPr>
          <a:xfrm>
            <a:off x="2451100" y="3954843"/>
            <a:ext cx="7481888" cy="2206603"/>
          </a:xfrm>
          <a:prstGeom prst="rect">
            <a:avLst/>
          </a:prstGeom>
          <a:noFill/>
          <a:ln w="9525">
            <a:solidFill>
              <a:schemeClr val="accent1">
                <a:alpha val="40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Calibri" panose="020F0502020204030204"/>
              <a:ea typeface="宋体" panose="02010600030101010101" pitchFamily="2" charset="-122"/>
              <a:cs typeface="+mn-cs"/>
            </a:endParaRPr>
          </a:p>
        </p:txBody>
      </p:sp>
      <p:grpSp>
        <p:nvGrpSpPr>
          <p:cNvPr id="3" name="组合 2"/>
          <p:cNvGrpSpPr/>
          <p:nvPr/>
        </p:nvGrpSpPr>
        <p:grpSpPr>
          <a:xfrm>
            <a:off x="3941516" y="4273314"/>
            <a:ext cx="5476017" cy="1569660"/>
            <a:chOff x="5956255" y="183524"/>
            <a:chExt cx="5476017" cy="1569660"/>
          </a:xfrm>
        </p:grpSpPr>
        <p:sp>
          <p:nvSpPr>
            <p:cNvPr id="4" name="文本框 3"/>
            <p:cNvSpPr txBox="1"/>
            <p:nvPr/>
          </p:nvSpPr>
          <p:spPr>
            <a:xfrm>
              <a:off x="6751906" y="322117"/>
              <a:ext cx="3057247" cy="584775"/>
            </a:xfrm>
            <a:prstGeom prst="rect">
              <a:avLst/>
            </a:prstGeom>
            <a:noFill/>
          </p:spPr>
          <p:txBody>
            <a:bodyPr wrap="none" rtlCol="0">
              <a:spAutoFit/>
            </a:bodyPr>
            <a:lstStyle>
              <a:defPPr>
                <a:defRPr lang="zh-CN"/>
              </a:defPPr>
              <a:lvl1pPr>
                <a:defRPr sz="13800">
                  <a:solidFill>
                    <a:srgbClr val="497A00"/>
                  </a:solidFill>
                  <a:effectLst>
                    <a:outerShdw blurRad="139700" sx="102000" sy="102000" algn="ctr" rotWithShape="0">
                      <a:srgbClr val="9BC54B"/>
                    </a:outerShdw>
                  </a:effectLst>
                  <a:latin typeface="方正细谭黑简体" panose="02000000000000000000" pitchFamily="2" charset="-122"/>
                  <a:ea typeface="方正细谭黑简体" panose="02000000000000000000" pitchFamily="2" charset="-122"/>
                </a:defRPr>
              </a:lvl1p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3200" b="0" i="0" u="none" strike="noStrike" kern="1200" cap="none" spc="0" normalizeH="0" baseline="0" noProof="0" dirty="0">
                  <a:ln>
                    <a:noFill/>
                  </a:ln>
                  <a:solidFill>
                    <a:srgbClr val="3D9600"/>
                  </a:solidFill>
                  <a:effectLst>
                    <a:outerShdw blurRad="139700" sx="102000" sy="102000" algn="ctr" rotWithShape="0">
                      <a:srgbClr val="9BC54B">
                        <a:alpha val="73000"/>
                      </a:srgbClr>
                    </a:outerShdw>
                  </a:effectLst>
                  <a:uLnTx/>
                  <a:uFillTx/>
                  <a:latin typeface="微软雅黑" panose="020B0503020204020204" charset="-122"/>
                  <a:ea typeface="微软雅黑" panose="020B0503020204020204" charset="-122"/>
                  <a:cs typeface="+mn-cs"/>
                </a:rPr>
                <a:t>输入一个小标题</a:t>
              </a:r>
              <a:endParaRPr kumimoji="0" lang="zh-CN" altLang="en-US" sz="3200" b="0" i="0" u="none" strike="noStrike" kern="1200" cap="none" spc="0" normalizeH="0" baseline="0" noProof="0" dirty="0">
                <a:ln>
                  <a:noFill/>
                </a:ln>
                <a:solidFill>
                  <a:srgbClr val="3D9600"/>
                </a:solidFill>
                <a:effectLst>
                  <a:outerShdw blurRad="139700" sx="102000" sy="102000" algn="ctr" rotWithShape="0">
                    <a:srgbClr val="9BC54B">
                      <a:alpha val="73000"/>
                    </a:srgbClr>
                  </a:outerShdw>
                </a:effectLst>
                <a:uLnTx/>
                <a:uFillTx/>
                <a:latin typeface="微软雅黑" panose="020B0503020204020204" charset="-122"/>
                <a:ea typeface="微软雅黑" panose="020B0503020204020204" charset="-122"/>
                <a:cs typeface="+mn-cs"/>
              </a:endParaRPr>
            </a:p>
          </p:txBody>
        </p:sp>
        <p:cxnSp>
          <p:nvCxnSpPr>
            <p:cNvPr id="5" name="直接连接符 4"/>
            <p:cNvCxnSpPr/>
            <p:nvPr/>
          </p:nvCxnSpPr>
          <p:spPr>
            <a:xfrm>
              <a:off x="6672223" y="907107"/>
              <a:ext cx="2611814" cy="0"/>
            </a:xfrm>
            <a:prstGeom prst="line">
              <a:avLst/>
            </a:prstGeom>
            <a:ln>
              <a:solidFill>
                <a:schemeClr val="accent1">
                  <a:alpha val="37000"/>
                </a:schemeClr>
              </a:solidFill>
            </a:ln>
          </p:spPr>
          <p:style>
            <a:lnRef idx="1">
              <a:schemeClr val="accent1"/>
            </a:lnRef>
            <a:fillRef idx="0">
              <a:schemeClr val="accent1"/>
            </a:fillRef>
            <a:effectRef idx="0">
              <a:schemeClr val="accent1"/>
            </a:effectRef>
            <a:fontRef idx="minor">
              <a:schemeClr val="tx1"/>
            </a:fontRef>
          </p:style>
        </p:cxnSp>
        <p:cxnSp>
          <p:nvCxnSpPr>
            <p:cNvPr id="6" name="直接连接符 5"/>
            <p:cNvCxnSpPr/>
            <p:nvPr/>
          </p:nvCxnSpPr>
          <p:spPr>
            <a:xfrm>
              <a:off x="9397663" y="907107"/>
              <a:ext cx="641687" cy="0"/>
            </a:xfrm>
            <a:prstGeom prst="line">
              <a:avLst/>
            </a:prstGeom>
            <a:ln>
              <a:solidFill>
                <a:schemeClr val="accent1">
                  <a:alpha val="37000"/>
                </a:schemeClr>
              </a:solidFill>
            </a:ln>
          </p:spPr>
          <p:style>
            <a:lnRef idx="1">
              <a:schemeClr val="accent1"/>
            </a:lnRef>
            <a:fillRef idx="0">
              <a:schemeClr val="accent1"/>
            </a:fillRef>
            <a:effectRef idx="0">
              <a:schemeClr val="accent1"/>
            </a:effectRef>
            <a:fontRef idx="minor">
              <a:schemeClr val="tx1"/>
            </a:fontRef>
          </p:style>
        </p:cxnSp>
        <p:cxnSp>
          <p:nvCxnSpPr>
            <p:cNvPr id="7" name="直接连接符 6"/>
            <p:cNvCxnSpPr/>
            <p:nvPr/>
          </p:nvCxnSpPr>
          <p:spPr>
            <a:xfrm>
              <a:off x="10235863" y="907107"/>
              <a:ext cx="374987" cy="0"/>
            </a:xfrm>
            <a:prstGeom prst="line">
              <a:avLst/>
            </a:prstGeom>
            <a:ln>
              <a:solidFill>
                <a:schemeClr val="accent1">
                  <a:alpha val="37000"/>
                </a:schemeClr>
              </a:solidFill>
            </a:ln>
          </p:spPr>
          <p:style>
            <a:lnRef idx="1">
              <a:schemeClr val="accent1"/>
            </a:lnRef>
            <a:fillRef idx="0">
              <a:schemeClr val="accent1"/>
            </a:fillRef>
            <a:effectRef idx="0">
              <a:schemeClr val="accent1"/>
            </a:effectRef>
            <a:fontRef idx="minor">
              <a:schemeClr val="tx1"/>
            </a:fontRef>
          </p:style>
        </p:cxnSp>
        <p:cxnSp>
          <p:nvCxnSpPr>
            <p:cNvPr id="8" name="直接连接符 7"/>
            <p:cNvCxnSpPr/>
            <p:nvPr/>
          </p:nvCxnSpPr>
          <p:spPr>
            <a:xfrm>
              <a:off x="10712113" y="907107"/>
              <a:ext cx="127337" cy="0"/>
            </a:xfrm>
            <a:prstGeom prst="line">
              <a:avLst/>
            </a:prstGeom>
            <a:ln>
              <a:solidFill>
                <a:schemeClr val="accent1">
                  <a:alpha val="37000"/>
                </a:schemeClr>
              </a:solidFill>
            </a:ln>
          </p:spPr>
          <p:style>
            <a:lnRef idx="1">
              <a:schemeClr val="accent1"/>
            </a:lnRef>
            <a:fillRef idx="0">
              <a:schemeClr val="accent1"/>
            </a:fillRef>
            <a:effectRef idx="0">
              <a:schemeClr val="accent1"/>
            </a:effectRef>
            <a:fontRef idx="minor">
              <a:schemeClr val="tx1"/>
            </a:fontRef>
          </p:style>
        </p:cxnSp>
        <p:sp>
          <p:nvSpPr>
            <p:cNvPr id="9" name="矩形 8"/>
            <p:cNvSpPr/>
            <p:nvPr/>
          </p:nvSpPr>
          <p:spPr>
            <a:xfrm>
              <a:off x="6773485" y="1008400"/>
              <a:ext cx="4658787" cy="523220"/>
            </a:xfrm>
            <a:prstGeom prst="rect">
              <a:avLst/>
            </a:prstGeom>
          </p:spPr>
          <p:txBody>
            <a:bodyPr wrap="square">
              <a:spAutoFit/>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1400" b="0" i="0" u="none" strike="noStrike" kern="1200" cap="none" spc="0" normalizeH="0" baseline="0" noProof="0" dirty="0">
                  <a:ln>
                    <a:noFill/>
                  </a:ln>
                  <a:solidFill>
                    <a:prstClr val="white">
                      <a:lumMod val="50000"/>
                    </a:prstClr>
                  </a:solidFill>
                  <a:effectLst/>
                  <a:uLnTx/>
                  <a:uFillTx/>
                  <a:latin typeface="微软雅黑 Light" panose="020B0502040204020203" pitchFamily="34" charset="-122"/>
                  <a:ea typeface="微软雅黑 Light" panose="020B0502040204020203" pitchFamily="34" charset="-122"/>
                  <a:cs typeface="+mn-cs"/>
                </a:rPr>
                <a:t>在这里输入一些描述文字，可以是对这部分的描述，主要起装饰作用。</a:t>
              </a:r>
              <a:endParaRPr kumimoji="0" lang="zh-CN" altLang="en-US" sz="1400" b="0" i="0" u="none" strike="noStrike" kern="1200" cap="none" spc="0" normalizeH="0" baseline="0" noProof="0" dirty="0">
                <a:ln>
                  <a:noFill/>
                </a:ln>
                <a:solidFill>
                  <a:prstClr val="white">
                    <a:lumMod val="50000"/>
                  </a:prstClr>
                </a:solidFill>
                <a:effectLst/>
                <a:uLnTx/>
                <a:uFillTx/>
                <a:latin typeface="微软雅黑 Light" panose="020B0502040204020203" pitchFamily="34" charset="-122"/>
                <a:ea typeface="微软雅黑 Light" panose="020B0502040204020203" pitchFamily="34" charset="-122"/>
                <a:cs typeface="+mn-cs"/>
              </a:endParaRPr>
            </a:p>
          </p:txBody>
        </p:sp>
        <p:sp>
          <p:nvSpPr>
            <p:cNvPr id="10" name="文本框 9"/>
            <p:cNvSpPr txBox="1"/>
            <p:nvPr/>
          </p:nvSpPr>
          <p:spPr>
            <a:xfrm>
              <a:off x="5956255" y="183524"/>
              <a:ext cx="659155" cy="1569660"/>
            </a:xfrm>
            <a:prstGeom prst="rect">
              <a:avLst/>
            </a:prstGeom>
            <a:noFill/>
          </p:spPr>
          <p:txBody>
            <a:bodyPr wrap="none" rtlCol="0">
              <a:spAutoFit/>
            </a:bodyPr>
            <a:lstStyle>
              <a:defPPr>
                <a:defRPr lang="zh-CN"/>
              </a:defPPr>
              <a:lvl1pPr>
                <a:defRPr sz="3200">
                  <a:solidFill>
                    <a:schemeClr val="accent1"/>
                  </a:solidFill>
                  <a:effectLst>
                    <a:outerShdw blurRad="139700" sx="102000" sy="102000" algn="ctr" rotWithShape="0">
                      <a:srgbClr val="9BC54B"/>
                    </a:outerShdw>
                  </a:effectLst>
                  <a:latin typeface="微软雅黑" panose="020B0503020204020204" charset="-122"/>
                  <a:ea typeface="微软雅黑" panose="020B0503020204020204" charset="-122"/>
                </a:defRPr>
              </a:lvl1p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en-US" altLang="zh-CN" sz="9600" b="0" i="0" u="none" strike="noStrike" kern="1200" cap="none" spc="0" normalizeH="0" baseline="0" noProof="0" dirty="0">
                  <a:ln>
                    <a:noFill/>
                  </a:ln>
                  <a:solidFill>
                    <a:srgbClr val="3D9600"/>
                  </a:solidFill>
                  <a:effectLst>
                    <a:outerShdw blurRad="139700" sx="102000" sy="102000" algn="ctr" rotWithShape="0">
                      <a:srgbClr val="9BC54B">
                        <a:alpha val="73000"/>
                      </a:srgbClr>
                    </a:outerShdw>
                  </a:effectLst>
                  <a:uLnTx/>
                  <a:uFillTx/>
                  <a:latin typeface="微软雅黑 Light" panose="020B0502040204020203" pitchFamily="34" charset="-122"/>
                  <a:ea typeface="微软雅黑 Light" panose="020B0502040204020203" pitchFamily="34" charset="-122"/>
                  <a:cs typeface="+mn-cs"/>
                </a:rPr>
                <a:t>1</a:t>
              </a:r>
              <a:endParaRPr kumimoji="0" lang="zh-CN" altLang="en-US" sz="9600" b="0" i="0" u="none" strike="noStrike" kern="1200" cap="none" spc="0" normalizeH="0" baseline="0" noProof="0" dirty="0">
                <a:ln>
                  <a:noFill/>
                </a:ln>
                <a:solidFill>
                  <a:srgbClr val="3D9600"/>
                </a:solidFill>
                <a:effectLst>
                  <a:outerShdw blurRad="139700" sx="102000" sy="102000" algn="ctr" rotWithShape="0">
                    <a:srgbClr val="9BC54B">
                      <a:alpha val="73000"/>
                    </a:srgbClr>
                  </a:outerShdw>
                </a:effectLst>
                <a:uLnTx/>
                <a:uFillTx/>
                <a:latin typeface="微软雅黑 Light" panose="020B0502040204020203" pitchFamily="34" charset="-122"/>
                <a:ea typeface="微软雅黑 Light" panose="020B0502040204020203" pitchFamily="34" charset="-122"/>
                <a:cs typeface="+mn-cs"/>
              </a:endParaRPr>
            </a:p>
          </p:txBody>
        </p:sp>
      </p:grpSp>
      <p:pic>
        <p:nvPicPr>
          <p:cNvPr id="13" name="图片 12"/>
          <p:cNvPicPr>
            <a:picLocks noChangeAspect="1"/>
          </p:cNvPicPr>
          <p:nvPr/>
        </p:nvPicPr>
        <p:blipFill>
          <a:blip r:embed="rId1">
            <a:extLst>
              <a:ext uri="{28A0092B-C50C-407E-A947-70E740481C1C}">
                <a14:useLocalDpi xmlns:a14="http://schemas.microsoft.com/office/drawing/2010/main" val="0"/>
              </a:ext>
            </a:extLst>
          </a:blip>
          <a:stretch>
            <a:fillRect/>
          </a:stretch>
        </p:blipFill>
        <p:spPr>
          <a:xfrm>
            <a:off x="3535685" y="85849"/>
            <a:ext cx="5421851" cy="3746500"/>
          </a:xfrm>
          <a:prstGeom prst="rect">
            <a:avLst/>
          </a:prstGeom>
        </p:spPr>
      </p:pic>
    </p:spTree>
  </p:cSld>
  <p:clrMapOvr>
    <a:masterClrMapping/>
  </p:clrMapOvr>
  <mc:AlternateContent xmlns:mc="http://schemas.openxmlformats.org/markup-compatibility/2006">
    <mc:Choice xmlns:p14="http://schemas.microsoft.com/office/powerpoint/2010/main" Requires="p14">
      <p:transition spd="slow" p14:dur="1600">
        <p14:gallery dir="l"/>
      </p:transition>
    </mc:Choice>
    <mc:Fallback>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1" presetClass="entr" presetSubtype="1" fill="hold" grpId="0" nodeType="with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wheel(1)">
                                      <p:cBhvr>
                                        <p:cTn id="7" dur="1000"/>
                                        <p:tgtEl>
                                          <p:spTgt spid="11"/>
                                        </p:tgtEl>
                                      </p:cBhvr>
                                    </p:animEffect>
                                  </p:childTnLst>
                                </p:cTn>
                              </p:par>
                              <p:par>
                                <p:cTn id="8" presetID="42" presetClass="entr" presetSubtype="0" fill="hold" nodeType="withEffect">
                                  <p:stCondLst>
                                    <p:cond delay="300"/>
                                  </p:stCondLst>
                                  <p:childTnLst>
                                    <p:set>
                                      <p:cBhvr>
                                        <p:cTn id="9" dur="1" fill="hold">
                                          <p:stCondLst>
                                            <p:cond delay="0"/>
                                          </p:stCondLst>
                                        </p:cTn>
                                        <p:tgtEl>
                                          <p:spTgt spid="3"/>
                                        </p:tgtEl>
                                        <p:attrNameLst>
                                          <p:attrName>style.visibility</p:attrName>
                                        </p:attrNameLst>
                                      </p:cBhvr>
                                      <p:to>
                                        <p:strVal val="visible"/>
                                      </p:to>
                                    </p:set>
                                    <p:animEffect transition="in" filter="fade">
                                      <p:cBhvr>
                                        <p:cTn id="10" dur="750"/>
                                        <p:tgtEl>
                                          <p:spTgt spid="3"/>
                                        </p:tgtEl>
                                      </p:cBhvr>
                                    </p:animEffect>
                                    <p:anim calcmode="lin" valueType="num">
                                      <p:cBhvr>
                                        <p:cTn id="11" dur="750" fill="hold"/>
                                        <p:tgtEl>
                                          <p:spTgt spid="3"/>
                                        </p:tgtEl>
                                        <p:attrNameLst>
                                          <p:attrName>ppt_x</p:attrName>
                                        </p:attrNameLst>
                                      </p:cBhvr>
                                      <p:tavLst>
                                        <p:tav tm="0">
                                          <p:val>
                                            <p:strVal val="#ppt_x"/>
                                          </p:val>
                                        </p:tav>
                                        <p:tav tm="100000">
                                          <p:val>
                                            <p:strVal val="#ppt_x"/>
                                          </p:val>
                                        </p:tav>
                                      </p:tavLst>
                                    </p:anim>
                                    <p:anim calcmode="lin" valueType="num">
                                      <p:cBhvr>
                                        <p:cTn id="12" dur="750" fill="hold"/>
                                        <p:tgtEl>
                                          <p:spTgt spid="3"/>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1" grpId="0" animBg="1"/>
    </p:bld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 name="矩形 17"/>
          <p:cNvSpPr/>
          <p:nvPr/>
        </p:nvSpPr>
        <p:spPr>
          <a:xfrm>
            <a:off x="5060950" y="1779905"/>
            <a:ext cx="6054090" cy="3547110"/>
          </a:xfrm>
          <a:prstGeom prst="rect">
            <a:avLst/>
          </a:prstGeom>
          <a:blipFill dpi="0" rotWithShape="1">
            <a:blip r:embed="rId1">
              <a:extLst>
                <a:ext uri="{28A0092B-C50C-407E-A947-70E740481C1C}">
                  <a14:useLocalDpi xmlns:a14="http://schemas.microsoft.com/office/drawing/2010/main" val="0"/>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11" name="组合 10"/>
          <p:cNvGrpSpPr/>
          <p:nvPr/>
        </p:nvGrpSpPr>
        <p:grpSpPr>
          <a:xfrm>
            <a:off x="369570" y="-6985"/>
            <a:ext cx="699770" cy="965200"/>
            <a:chOff x="582" y="-11"/>
            <a:chExt cx="1102" cy="1520"/>
          </a:xfrm>
        </p:grpSpPr>
        <p:grpSp>
          <p:nvGrpSpPr>
            <p:cNvPr id="7" name="组合 6"/>
            <p:cNvGrpSpPr/>
            <p:nvPr/>
          </p:nvGrpSpPr>
          <p:grpSpPr>
            <a:xfrm>
              <a:off x="602" y="-11"/>
              <a:ext cx="1082" cy="1520"/>
              <a:chOff x="1586" y="929"/>
              <a:chExt cx="1673" cy="2383"/>
            </a:xfrm>
          </p:grpSpPr>
          <p:sp>
            <p:nvSpPr>
              <p:cNvPr id="4" name="矩形 3"/>
              <p:cNvSpPr/>
              <p:nvPr/>
            </p:nvSpPr>
            <p:spPr>
              <a:xfrm>
                <a:off x="1586" y="929"/>
                <a:ext cx="1673" cy="2383"/>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 name="等腰三角形 5"/>
              <p:cNvSpPr/>
              <p:nvPr/>
            </p:nvSpPr>
            <p:spPr>
              <a:xfrm>
                <a:off x="1586" y="2381"/>
                <a:ext cx="1671" cy="931"/>
              </a:xfrm>
              <a:prstGeom prst="triangl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8" name="文本框 7"/>
            <p:cNvSpPr txBox="1"/>
            <p:nvPr/>
          </p:nvSpPr>
          <p:spPr>
            <a:xfrm>
              <a:off x="582" y="220"/>
              <a:ext cx="1081" cy="725"/>
            </a:xfrm>
            <a:prstGeom prst="rect">
              <a:avLst/>
            </a:prstGeom>
            <a:noFill/>
          </p:spPr>
          <p:txBody>
            <a:bodyPr wrap="square" rtlCol="0">
              <a:spAutoFit/>
            </a:bodyPr>
            <a:lstStyle/>
            <a:p>
              <a:pPr algn="ctr"/>
              <a:r>
                <a:rPr lang="en-US" altLang="zh-CN" sz="2400" b="1">
                  <a:solidFill>
                    <a:schemeClr val="bg1"/>
                  </a:solidFill>
                  <a:latin typeface="微软雅黑" panose="020B0503020204020204" charset="-122"/>
                  <a:ea typeface="微软雅黑" panose="020B0503020204020204" charset="-122"/>
                </a:rPr>
                <a:t>01</a:t>
              </a:r>
              <a:endParaRPr lang="en-US" altLang="zh-CN" sz="2400" b="1">
                <a:solidFill>
                  <a:schemeClr val="bg1"/>
                </a:solidFill>
                <a:latin typeface="微软雅黑" panose="020B0503020204020204" charset="-122"/>
                <a:ea typeface="微软雅黑" panose="020B0503020204020204" charset="-122"/>
              </a:endParaRPr>
            </a:p>
          </p:txBody>
        </p:sp>
      </p:grpSp>
      <p:sp>
        <p:nvSpPr>
          <p:cNvPr id="19" name="文本框 18"/>
          <p:cNvSpPr txBox="1"/>
          <p:nvPr/>
        </p:nvSpPr>
        <p:spPr>
          <a:xfrm>
            <a:off x="1279525" y="170180"/>
            <a:ext cx="2846705" cy="398780"/>
          </a:xfrm>
          <a:prstGeom prst="rect">
            <a:avLst/>
          </a:prstGeom>
          <a:noFill/>
        </p:spPr>
        <p:txBody>
          <a:bodyPr wrap="square" rtlCol="0">
            <a:spAutoFit/>
          </a:bodyPr>
          <a:lstStyle/>
          <a:p>
            <a:pPr algn="l"/>
            <a:r>
              <a:rPr lang="en-US" altLang="zh-CN" sz="2000" b="1">
                <a:solidFill>
                  <a:schemeClr val="tx1">
                    <a:lumMod val="65000"/>
                    <a:lumOff val="35000"/>
                  </a:schemeClr>
                </a:solidFill>
                <a:latin typeface="微软雅黑" panose="020B0503020204020204" charset="-122"/>
                <a:ea typeface="微软雅黑" panose="020B0503020204020204" charset="-122"/>
              </a:rPr>
              <a:t>DESTINY FREEDOM</a:t>
            </a:r>
            <a:endParaRPr lang="en-US" altLang="zh-CN" sz="2000" b="1">
              <a:solidFill>
                <a:schemeClr val="tx1">
                  <a:lumMod val="65000"/>
                  <a:lumOff val="35000"/>
                </a:schemeClr>
              </a:solidFill>
              <a:latin typeface="微软雅黑" panose="020B0503020204020204" charset="-122"/>
              <a:ea typeface="微软雅黑" panose="020B0503020204020204" charset="-122"/>
            </a:endParaRPr>
          </a:p>
        </p:txBody>
      </p:sp>
      <p:grpSp>
        <p:nvGrpSpPr>
          <p:cNvPr id="21" name="组合 20"/>
          <p:cNvGrpSpPr/>
          <p:nvPr/>
        </p:nvGrpSpPr>
        <p:grpSpPr>
          <a:xfrm>
            <a:off x="5401310" y="1448435"/>
            <a:ext cx="2465070" cy="4210685"/>
            <a:chOff x="8193" y="2280"/>
            <a:chExt cx="3882" cy="6631"/>
          </a:xfrm>
        </p:grpSpPr>
        <p:sp>
          <p:nvSpPr>
            <p:cNvPr id="10" name="直角三角形 9"/>
            <p:cNvSpPr/>
            <p:nvPr/>
          </p:nvSpPr>
          <p:spPr>
            <a:xfrm>
              <a:off x="11553" y="2281"/>
              <a:ext cx="522" cy="522"/>
            </a:xfrm>
            <a:prstGeom prst="rtTriangle">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a:p>
          </p:txBody>
        </p:sp>
        <p:sp>
          <p:nvSpPr>
            <p:cNvPr id="12" name="直角三角形 11"/>
            <p:cNvSpPr/>
            <p:nvPr/>
          </p:nvSpPr>
          <p:spPr>
            <a:xfrm flipH="1" flipV="1">
              <a:off x="8193" y="8389"/>
              <a:ext cx="522" cy="522"/>
            </a:xfrm>
            <a:prstGeom prst="rtTriangle">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a:p>
          </p:txBody>
        </p:sp>
        <p:sp>
          <p:nvSpPr>
            <p:cNvPr id="20" name="矩形 19"/>
            <p:cNvSpPr/>
            <p:nvPr/>
          </p:nvSpPr>
          <p:spPr>
            <a:xfrm>
              <a:off x="8715" y="2280"/>
              <a:ext cx="2838" cy="6631"/>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22" name="文本框 21"/>
          <p:cNvSpPr txBox="1"/>
          <p:nvPr/>
        </p:nvSpPr>
        <p:spPr>
          <a:xfrm>
            <a:off x="5812790" y="2215515"/>
            <a:ext cx="1641475" cy="2676525"/>
          </a:xfrm>
          <a:prstGeom prst="rect">
            <a:avLst/>
          </a:prstGeom>
          <a:noFill/>
        </p:spPr>
        <p:txBody>
          <a:bodyPr wrap="square" rtlCol="0">
            <a:spAutoFit/>
          </a:bodyPr>
          <a:lstStyle/>
          <a:p>
            <a:pPr algn="ctr" fontAlgn="auto">
              <a:lnSpc>
                <a:spcPct val="200000"/>
              </a:lnSpc>
            </a:pPr>
            <a:r>
              <a:rPr lang="zh-CN" altLang="en-US" sz="1200">
                <a:solidFill>
                  <a:schemeClr val="bg1"/>
                </a:solidFill>
                <a:latin typeface="微软雅黑" panose="020B0503020204020204" charset="-122"/>
                <a:ea typeface="微软雅黑" panose="020B0503020204020204" charset="-122"/>
                <a:sym typeface="+mn-ea"/>
              </a:rPr>
              <a:t>I love you more than I've ever loved any woman. And I've waited longer for you than I've waited for any woman.</a:t>
            </a:r>
            <a:endParaRPr lang="zh-CN" altLang="en-US" sz="1200" dirty="0">
              <a:solidFill>
                <a:schemeClr val="bg1"/>
              </a:solidFill>
              <a:latin typeface="微软雅黑" panose="020B0503020204020204" charset="-122"/>
              <a:ea typeface="微软雅黑" panose="020B0503020204020204" charset="-122"/>
              <a:sym typeface="+mn-ea"/>
            </a:endParaRPr>
          </a:p>
        </p:txBody>
      </p:sp>
      <p:sp>
        <p:nvSpPr>
          <p:cNvPr id="24" name="文本框 23"/>
          <p:cNvSpPr txBox="1"/>
          <p:nvPr/>
        </p:nvSpPr>
        <p:spPr>
          <a:xfrm>
            <a:off x="1069340" y="1878330"/>
            <a:ext cx="2597150" cy="337185"/>
          </a:xfrm>
          <a:prstGeom prst="rect">
            <a:avLst/>
          </a:prstGeom>
          <a:noFill/>
        </p:spPr>
        <p:txBody>
          <a:bodyPr wrap="square" rtlCol="0">
            <a:spAutoFit/>
          </a:bodyPr>
          <a:lstStyle/>
          <a:p>
            <a:pPr algn="l" fontAlgn="auto">
              <a:lnSpc>
                <a:spcPct val="100000"/>
              </a:lnSpc>
            </a:pPr>
            <a:r>
              <a:rPr lang="zh-CN" altLang="en-US" sz="1600" b="1">
                <a:solidFill>
                  <a:schemeClr val="tx1">
                    <a:lumMod val="65000"/>
                    <a:lumOff val="35000"/>
                  </a:schemeClr>
                </a:solidFill>
                <a:latin typeface="微软雅黑" panose="020B0503020204020204" charset="-122"/>
                <a:ea typeface="微软雅黑" panose="020B0503020204020204" charset="-122"/>
              </a:rPr>
              <a:t>单击此处输入标题</a:t>
            </a:r>
            <a:endParaRPr lang="zh-CN" altLang="en-US" sz="1600" b="1">
              <a:solidFill>
                <a:schemeClr val="tx1">
                  <a:lumMod val="65000"/>
                  <a:lumOff val="35000"/>
                </a:schemeClr>
              </a:solidFill>
              <a:latin typeface="微软雅黑" panose="020B0503020204020204" charset="-122"/>
              <a:ea typeface="微软雅黑" panose="020B0503020204020204" charset="-122"/>
            </a:endParaRPr>
          </a:p>
        </p:txBody>
      </p:sp>
      <p:sp>
        <p:nvSpPr>
          <p:cNvPr id="25" name="文本框 24"/>
          <p:cNvSpPr txBox="1"/>
          <p:nvPr/>
        </p:nvSpPr>
        <p:spPr>
          <a:xfrm>
            <a:off x="1069340" y="2149475"/>
            <a:ext cx="3266440" cy="1198880"/>
          </a:xfrm>
          <a:prstGeom prst="rect">
            <a:avLst/>
          </a:prstGeom>
          <a:noFill/>
        </p:spPr>
        <p:txBody>
          <a:bodyPr wrap="square" rtlCol="0">
            <a:spAutoFit/>
          </a:bodyPr>
          <a:lstStyle/>
          <a:p>
            <a:pPr algn="l" fontAlgn="auto">
              <a:lnSpc>
                <a:spcPct val="200000"/>
              </a:lnSpc>
            </a:pPr>
            <a:r>
              <a:rPr lang="zh-CN" altLang="en-US" sz="1200">
                <a:solidFill>
                  <a:schemeClr val="tx1">
                    <a:lumMod val="65000"/>
                    <a:lumOff val="35000"/>
                  </a:schemeClr>
                </a:solidFill>
                <a:latin typeface="微软雅黑" panose="020B0503020204020204" charset="-122"/>
                <a:ea typeface="微软雅黑" panose="020B0503020204020204" charset="-122"/>
                <a:sym typeface="+mn-ea"/>
              </a:rPr>
              <a:t>I love you more than I've ever loved any woman. And I've waited longer for you than I've waited for any woman.</a:t>
            </a:r>
            <a:endParaRPr lang="zh-CN" altLang="en-US" sz="1200" dirty="0">
              <a:solidFill>
                <a:schemeClr val="tx1">
                  <a:lumMod val="65000"/>
                  <a:lumOff val="35000"/>
                </a:schemeClr>
              </a:solidFill>
              <a:latin typeface="微软雅黑" panose="020B0503020204020204" charset="-122"/>
              <a:ea typeface="微软雅黑" panose="020B0503020204020204" charset="-122"/>
              <a:sym typeface="+mn-ea"/>
            </a:endParaRPr>
          </a:p>
        </p:txBody>
      </p:sp>
      <p:sp>
        <p:nvSpPr>
          <p:cNvPr id="26" name="文本框 25"/>
          <p:cNvSpPr txBox="1"/>
          <p:nvPr/>
        </p:nvSpPr>
        <p:spPr>
          <a:xfrm>
            <a:off x="1069340" y="3691890"/>
            <a:ext cx="2597150" cy="337185"/>
          </a:xfrm>
          <a:prstGeom prst="rect">
            <a:avLst/>
          </a:prstGeom>
          <a:noFill/>
        </p:spPr>
        <p:txBody>
          <a:bodyPr wrap="square" rtlCol="0">
            <a:spAutoFit/>
          </a:bodyPr>
          <a:lstStyle/>
          <a:p>
            <a:pPr algn="l" fontAlgn="auto">
              <a:lnSpc>
                <a:spcPct val="100000"/>
              </a:lnSpc>
            </a:pPr>
            <a:r>
              <a:rPr lang="zh-CN" altLang="en-US" sz="1600" b="1">
                <a:solidFill>
                  <a:schemeClr val="tx1">
                    <a:lumMod val="65000"/>
                    <a:lumOff val="35000"/>
                  </a:schemeClr>
                </a:solidFill>
                <a:latin typeface="微软雅黑" panose="020B0503020204020204" charset="-122"/>
                <a:ea typeface="微软雅黑" panose="020B0503020204020204" charset="-122"/>
              </a:rPr>
              <a:t>单击此处输入标题</a:t>
            </a:r>
            <a:endParaRPr lang="zh-CN" altLang="en-US" sz="1600" b="1">
              <a:solidFill>
                <a:schemeClr val="tx1">
                  <a:lumMod val="65000"/>
                  <a:lumOff val="35000"/>
                </a:schemeClr>
              </a:solidFill>
              <a:latin typeface="微软雅黑" panose="020B0503020204020204" charset="-122"/>
              <a:ea typeface="微软雅黑" panose="020B0503020204020204" charset="-122"/>
            </a:endParaRPr>
          </a:p>
        </p:txBody>
      </p:sp>
      <p:sp>
        <p:nvSpPr>
          <p:cNvPr id="27" name="文本框 26"/>
          <p:cNvSpPr txBox="1"/>
          <p:nvPr/>
        </p:nvSpPr>
        <p:spPr>
          <a:xfrm>
            <a:off x="1069340" y="3963035"/>
            <a:ext cx="3266440" cy="1198880"/>
          </a:xfrm>
          <a:prstGeom prst="rect">
            <a:avLst/>
          </a:prstGeom>
          <a:noFill/>
        </p:spPr>
        <p:txBody>
          <a:bodyPr wrap="square" rtlCol="0">
            <a:spAutoFit/>
          </a:bodyPr>
          <a:lstStyle/>
          <a:p>
            <a:pPr algn="l" fontAlgn="auto">
              <a:lnSpc>
                <a:spcPct val="200000"/>
              </a:lnSpc>
            </a:pPr>
            <a:r>
              <a:rPr lang="zh-CN" altLang="en-US" sz="1200">
                <a:solidFill>
                  <a:schemeClr val="tx1">
                    <a:lumMod val="65000"/>
                    <a:lumOff val="35000"/>
                  </a:schemeClr>
                </a:solidFill>
                <a:latin typeface="微软雅黑" panose="020B0503020204020204" charset="-122"/>
                <a:ea typeface="微软雅黑" panose="020B0503020204020204" charset="-122"/>
                <a:sym typeface="+mn-ea"/>
              </a:rPr>
              <a:t>I love you more than I've ever loved any woman. And I've waited longer for you than I've waited for any woman.</a:t>
            </a:r>
            <a:endParaRPr lang="zh-CN" altLang="en-US" sz="1200" dirty="0">
              <a:solidFill>
                <a:schemeClr val="tx1">
                  <a:lumMod val="65000"/>
                  <a:lumOff val="35000"/>
                </a:schemeClr>
              </a:solidFill>
              <a:latin typeface="微软雅黑" panose="020B0503020204020204" charset="-122"/>
              <a:ea typeface="微软雅黑" panose="020B0503020204020204" charset="-122"/>
              <a:sym typeface="+mn-ea"/>
            </a:endParaRPr>
          </a:p>
        </p:txBody>
      </p:sp>
    </p:spTree>
  </p:cSld>
  <p:clrMapOvr>
    <a:masterClrMapping/>
  </p:clrMapOvr>
  <mc:AlternateContent xmlns:mc="http://schemas.openxmlformats.org/markup-compatibility/2006">
    <mc:Choice xmlns:p14="http://schemas.microsoft.com/office/powerpoint/2010/main" Requires="p14">
      <p:transition p14:dur="100">
        <p:cut/>
      </p:transition>
    </mc:Choice>
    <mc:Fallback>
      <p:transition>
        <p:cu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nodeType="after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wipe(up)">
                                      <p:cBhvr>
                                        <p:cTn id="7" dur="500"/>
                                        <p:tgtEl>
                                          <p:spTgt spid="11"/>
                                        </p:tgtEl>
                                      </p:cBhvr>
                                    </p:animEffect>
                                  </p:childTnLst>
                                </p:cTn>
                              </p:par>
                            </p:childTnLst>
                          </p:cTn>
                        </p:par>
                        <p:par>
                          <p:cTn id="8" fill="hold">
                            <p:stCondLst>
                              <p:cond delay="500"/>
                            </p:stCondLst>
                            <p:childTnLst>
                              <p:par>
                                <p:cTn id="9" presetID="22" presetClass="entr" presetSubtype="8" fill="hold" grpId="2" nodeType="afterEffect">
                                  <p:stCondLst>
                                    <p:cond delay="0"/>
                                  </p:stCondLst>
                                  <p:childTnLst>
                                    <p:set>
                                      <p:cBhvr>
                                        <p:cTn id="10" dur="1" fill="hold">
                                          <p:stCondLst>
                                            <p:cond delay="0"/>
                                          </p:stCondLst>
                                        </p:cTn>
                                        <p:tgtEl>
                                          <p:spTgt spid="19"/>
                                        </p:tgtEl>
                                        <p:attrNameLst>
                                          <p:attrName>style.visibility</p:attrName>
                                        </p:attrNameLst>
                                      </p:cBhvr>
                                      <p:to>
                                        <p:strVal val="visible"/>
                                      </p:to>
                                    </p:set>
                                    <p:animEffect transition="in" filter="wipe(left)">
                                      <p:cBhvr>
                                        <p:cTn id="11" dur="500"/>
                                        <p:tgtEl>
                                          <p:spTgt spid="19"/>
                                        </p:tgtEl>
                                      </p:cBhvr>
                                    </p:animEffect>
                                  </p:childTnLst>
                                </p:cTn>
                              </p:par>
                            </p:childTnLst>
                          </p:cTn>
                        </p:par>
                        <p:par>
                          <p:cTn id="12" fill="hold">
                            <p:stCondLst>
                              <p:cond delay="1000"/>
                            </p:stCondLst>
                            <p:childTnLst>
                              <p:par>
                                <p:cTn id="13" presetID="2" presetClass="entr" presetSubtype="2" fill="hold" grpId="1" nodeType="afterEffect">
                                  <p:stCondLst>
                                    <p:cond delay="0"/>
                                  </p:stCondLst>
                                  <p:childTnLst>
                                    <p:set>
                                      <p:cBhvr>
                                        <p:cTn id="14" dur="1" fill="hold">
                                          <p:stCondLst>
                                            <p:cond delay="0"/>
                                          </p:stCondLst>
                                        </p:cTn>
                                        <p:tgtEl>
                                          <p:spTgt spid="24"/>
                                        </p:tgtEl>
                                        <p:attrNameLst>
                                          <p:attrName>style.visibility</p:attrName>
                                        </p:attrNameLst>
                                      </p:cBhvr>
                                      <p:to>
                                        <p:strVal val="visible"/>
                                      </p:to>
                                    </p:set>
                                    <p:anim calcmode="lin" valueType="num">
                                      <p:cBhvr additive="base">
                                        <p:cTn id="15" dur="500" fill="hold"/>
                                        <p:tgtEl>
                                          <p:spTgt spid="24"/>
                                        </p:tgtEl>
                                        <p:attrNameLst>
                                          <p:attrName>ppt_x</p:attrName>
                                        </p:attrNameLst>
                                      </p:cBhvr>
                                      <p:tavLst>
                                        <p:tav tm="0">
                                          <p:val>
                                            <p:strVal val="1+#ppt_w/2"/>
                                          </p:val>
                                        </p:tav>
                                        <p:tav tm="100000">
                                          <p:val>
                                            <p:strVal val="#ppt_x"/>
                                          </p:val>
                                        </p:tav>
                                      </p:tavLst>
                                    </p:anim>
                                    <p:anim calcmode="lin" valueType="num">
                                      <p:cBhvr additive="base">
                                        <p:cTn id="16" dur="500" fill="hold"/>
                                        <p:tgtEl>
                                          <p:spTgt spid="24"/>
                                        </p:tgtEl>
                                        <p:attrNameLst>
                                          <p:attrName>ppt_y</p:attrName>
                                        </p:attrNameLst>
                                      </p:cBhvr>
                                      <p:tavLst>
                                        <p:tav tm="0">
                                          <p:val>
                                            <p:strVal val="#ppt_y"/>
                                          </p:val>
                                        </p:tav>
                                        <p:tav tm="100000">
                                          <p:val>
                                            <p:strVal val="#ppt_y"/>
                                          </p:val>
                                        </p:tav>
                                      </p:tavLst>
                                    </p:anim>
                                  </p:childTnLst>
                                </p:cTn>
                              </p:par>
                              <p:par>
                                <p:cTn id="17" presetID="2" presetClass="entr" presetSubtype="2" fill="hold" grpId="1" nodeType="withEffect">
                                  <p:stCondLst>
                                    <p:cond delay="0"/>
                                  </p:stCondLst>
                                  <p:childTnLst>
                                    <p:set>
                                      <p:cBhvr>
                                        <p:cTn id="18" dur="1" fill="hold">
                                          <p:stCondLst>
                                            <p:cond delay="0"/>
                                          </p:stCondLst>
                                        </p:cTn>
                                        <p:tgtEl>
                                          <p:spTgt spid="25"/>
                                        </p:tgtEl>
                                        <p:attrNameLst>
                                          <p:attrName>style.visibility</p:attrName>
                                        </p:attrNameLst>
                                      </p:cBhvr>
                                      <p:to>
                                        <p:strVal val="visible"/>
                                      </p:to>
                                    </p:set>
                                    <p:anim calcmode="lin" valueType="num">
                                      <p:cBhvr additive="base">
                                        <p:cTn id="19" dur="500" fill="hold"/>
                                        <p:tgtEl>
                                          <p:spTgt spid="25"/>
                                        </p:tgtEl>
                                        <p:attrNameLst>
                                          <p:attrName>ppt_x</p:attrName>
                                        </p:attrNameLst>
                                      </p:cBhvr>
                                      <p:tavLst>
                                        <p:tav tm="0">
                                          <p:val>
                                            <p:strVal val="1+#ppt_w/2"/>
                                          </p:val>
                                        </p:tav>
                                        <p:tav tm="100000">
                                          <p:val>
                                            <p:strVal val="#ppt_x"/>
                                          </p:val>
                                        </p:tav>
                                      </p:tavLst>
                                    </p:anim>
                                    <p:anim calcmode="lin" valueType="num">
                                      <p:cBhvr additive="base">
                                        <p:cTn id="20" dur="500" fill="hold"/>
                                        <p:tgtEl>
                                          <p:spTgt spid="25"/>
                                        </p:tgtEl>
                                        <p:attrNameLst>
                                          <p:attrName>ppt_y</p:attrName>
                                        </p:attrNameLst>
                                      </p:cBhvr>
                                      <p:tavLst>
                                        <p:tav tm="0">
                                          <p:val>
                                            <p:strVal val="#ppt_y"/>
                                          </p:val>
                                        </p:tav>
                                        <p:tav tm="100000">
                                          <p:val>
                                            <p:strVal val="#ppt_y"/>
                                          </p:val>
                                        </p:tav>
                                      </p:tavLst>
                                    </p:anim>
                                  </p:childTnLst>
                                </p:cTn>
                              </p:par>
                            </p:childTnLst>
                          </p:cTn>
                        </p:par>
                        <p:par>
                          <p:cTn id="21" fill="hold">
                            <p:stCondLst>
                              <p:cond delay="1500"/>
                            </p:stCondLst>
                            <p:childTnLst>
                              <p:par>
                                <p:cTn id="22" presetID="2" presetClass="entr" presetSubtype="2" fill="hold" grpId="1" nodeType="afterEffect">
                                  <p:stCondLst>
                                    <p:cond delay="0"/>
                                  </p:stCondLst>
                                  <p:childTnLst>
                                    <p:set>
                                      <p:cBhvr>
                                        <p:cTn id="23" dur="1" fill="hold">
                                          <p:stCondLst>
                                            <p:cond delay="0"/>
                                          </p:stCondLst>
                                        </p:cTn>
                                        <p:tgtEl>
                                          <p:spTgt spid="26"/>
                                        </p:tgtEl>
                                        <p:attrNameLst>
                                          <p:attrName>style.visibility</p:attrName>
                                        </p:attrNameLst>
                                      </p:cBhvr>
                                      <p:to>
                                        <p:strVal val="visible"/>
                                      </p:to>
                                    </p:set>
                                    <p:anim calcmode="lin" valueType="num">
                                      <p:cBhvr additive="base">
                                        <p:cTn id="24" dur="500" fill="hold"/>
                                        <p:tgtEl>
                                          <p:spTgt spid="26"/>
                                        </p:tgtEl>
                                        <p:attrNameLst>
                                          <p:attrName>ppt_x</p:attrName>
                                        </p:attrNameLst>
                                      </p:cBhvr>
                                      <p:tavLst>
                                        <p:tav tm="0">
                                          <p:val>
                                            <p:strVal val="1+#ppt_w/2"/>
                                          </p:val>
                                        </p:tav>
                                        <p:tav tm="100000">
                                          <p:val>
                                            <p:strVal val="#ppt_x"/>
                                          </p:val>
                                        </p:tav>
                                      </p:tavLst>
                                    </p:anim>
                                    <p:anim calcmode="lin" valueType="num">
                                      <p:cBhvr additive="base">
                                        <p:cTn id="25" dur="500" fill="hold"/>
                                        <p:tgtEl>
                                          <p:spTgt spid="26"/>
                                        </p:tgtEl>
                                        <p:attrNameLst>
                                          <p:attrName>ppt_y</p:attrName>
                                        </p:attrNameLst>
                                      </p:cBhvr>
                                      <p:tavLst>
                                        <p:tav tm="0">
                                          <p:val>
                                            <p:strVal val="#ppt_y"/>
                                          </p:val>
                                        </p:tav>
                                        <p:tav tm="100000">
                                          <p:val>
                                            <p:strVal val="#ppt_y"/>
                                          </p:val>
                                        </p:tav>
                                      </p:tavLst>
                                    </p:anim>
                                  </p:childTnLst>
                                </p:cTn>
                              </p:par>
                              <p:par>
                                <p:cTn id="26" presetID="2" presetClass="entr" presetSubtype="2" fill="hold" grpId="1" nodeType="withEffect">
                                  <p:stCondLst>
                                    <p:cond delay="0"/>
                                  </p:stCondLst>
                                  <p:childTnLst>
                                    <p:set>
                                      <p:cBhvr>
                                        <p:cTn id="27" dur="1" fill="hold">
                                          <p:stCondLst>
                                            <p:cond delay="0"/>
                                          </p:stCondLst>
                                        </p:cTn>
                                        <p:tgtEl>
                                          <p:spTgt spid="27"/>
                                        </p:tgtEl>
                                        <p:attrNameLst>
                                          <p:attrName>style.visibility</p:attrName>
                                        </p:attrNameLst>
                                      </p:cBhvr>
                                      <p:to>
                                        <p:strVal val="visible"/>
                                      </p:to>
                                    </p:set>
                                    <p:anim calcmode="lin" valueType="num">
                                      <p:cBhvr additive="base">
                                        <p:cTn id="28" dur="500" fill="hold"/>
                                        <p:tgtEl>
                                          <p:spTgt spid="27"/>
                                        </p:tgtEl>
                                        <p:attrNameLst>
                                          <p:attrName>ppt_x</p:attrName>
                                        </p:attrNameLst>
                                      </p:cBhvr>
                                      <p:tavLst>
                                        <p:tav tm="0">
                                          <p:val>
                                            <p:strVal val="1+#ppt_w/2"/>
                                          </p:val>
                                        </p:tav>
                                        <p:tav tm="100000">
                                          <p:val>
                                            <p:strVal val="#ppt_x"/>
                                          </p:val>
                                        </p:tav>
                                      </p:tavLst>
                                    </p:anim>
                                    <p:anim calcmode="lin" valueType="num">
                                      <p:cBhvr additive="base">
                                        <p:cTn id="29" dur="500" fill="hold"/>
                                        <p:tgtEl>
                                          <p:spTgt spid="27"/>
                                        </p:tgtEl>
                                        <p:attrNameLst>
                                          <p:attrName>ppt_y</p:attrName>
                                        </p:attrNameLst>
                                      </p:cBhvr>
                                      <p:tavLst>
                                        <p:tav tm="0">
                                          <p:val>
                                            <p:strVal val="#ppt_y"/>
                                          </p:val>
                                        </p:tav>
                                        <p:tav tm="100000">
                                          <p:val>
                                            <p:strVal val="#ppt_y"/>
                                          </p:val>
                                        </p:tav>
                                      </p:tavLst>
                                    </p:anim>
                                  </p:childTnLst>
                                </p:cTn>
                              </p:par>
                            </p:childTnLst>
                          </p:cTn>
                        </p:par>
                        <p:par>
                          <p:cTn id="30" fill="hold">
                            <p:stCondLst>
                              <p:cond delay="2000"/>
                            </p:stCondLst>
                            <p:childTnLst>
                              <p:par>
                                <p:cTn id="31" presetID="16" presetClass="entr" presetSubtype="21" fill="hold" grpId="0" nodeType="afterEffect">
                                  <p:stCondLst>
                                    <p:cond delay="0"/>
                                  </p:stCondLst>
                                  <p:childTnLst>
                                    <p:set>
                                      <p:cBhvr>
                                        <p:cTn id="32" dur="1" fill="hold">
                                          <p:stCondLst>
                                            <p:cond delay="0"/>
                                          </p:stCondLst>
                                        </p:cTn>
                                        <p:tgtEl>
                                          <p:spTgt spid="18"/>
                                        </p:tgtEl>
                                        <p:attrNameLst>
                                          <p:attrName>style.visibility</p:attrName>
                                        </p:attrNameLst>
                                      </p:cBhvr>
                                      <p:to>
                                        <p:strVal val="visible"/>
                                      </p:to>
                                    </p:set>
                                    <p:animEffect transition="in" filter="barn(inVertical)">
                                      <p:cBhvr>
                                        <p:cTn id="33" dur="500"/>
                                        <p:tgtEl>
                                          <p:spTgt spid="18"/>
                                        </p:tgtEl>
                                      </p:cBhvr>
                                    </p:animEffect>
                                  </p:childTnLst>
                                </p:cTn>
                              </p:par>
                            </p:childTnLst>
                          </p:cTn>
                        </p:par>
                        <p:par>
                          <p:cTn id="34" fill="hold">
                            <p:stCondLst>
                              <p:cond delay="2500"/>
                            </p:stCondLst>
                            <p:childTnLst>
                              <p:par>
                                <p:cTn id="35" presetID="22" presetClass="entr" presetSubtype="1" fill="hold" nodeType="afterEffect">
                                  <p:stCondLst>
                                    <p:cond delay="0"/>
                                  </p:stCondLst>
                                  <p:childTnLst>
                                    <p:set>
                                      <p:cBhvr>
                                        <p:cTn id="36" dur="1" fill="hold">
                                          <p:stCondLst>
                                            <p:cond delay="0"/>
                                          </p:stCondLst>
                                        </p:cTn>
                                        <p:tgtEl>
                                          <p:spTgt spid="21"/>
                                        </p:tgtEl>
                                        <p:attrNameLst>
                                          <p:attrName>style.visibility</p:attrName>
                                        </p:attrNameLst>
                                      </p:cBhvr>
                                      <p:to>
                                        <p:strVal val="visible"/>
                                      </p:to>
                                    </p:set>
                                    <p:animEffect transition="in" filter="wipe(up)">
                                      <p:cBhvr>
                                        <p:cTn id="37" dur="500"/>
                                        <p:tgtEl>
                                          <p:spTgt spid="21"/>
                                        </p:tgtEl>
                                      </p:cBhvr>
                                    </p:animEffect>
                                  </p:childTnLst>
                                </p:cTn>
                              </p:par>
                            </p:childTnLst>
                          </p:cTn>
                        </p:par>
                        <p:par>
                          <p:cTn id="38" fill="hold">
                            <p:stCondLst>
                              <p:cond delay="3000"/>
                            </p:stCondLst>
                            <p:childTnLst>
                              <p:par>
                                <p:cTn id="39" presetID="53" presetClass="entr" presetSubtype="16" fill="hold" grpId="1" nodeType="afterEffect">
                                  <p:stCondLst>
                                    <p:cond delay="0"/>
                                  </p:stCondLst>
                                  <p:childTnLst>
                                    <p:set>
                                      <p:cBhvr>
                                        <p:cTn id="40" dur="1" fill="hold">
                                          <p:stCondLst>
                                            <p:cond delay="0"/>
                                          </p:stCondLst>
                                        </p:cTn>
                                        <p:tgtEl>
                                          <p:spTgt spid="22"/>
                                        </p:tgtEl>
                                        <p:attrNameLst>
                                          <p:attrName>style.visibility</p:attrName>
                                        </p:attrNameLst>
                                      </p:cBhvr>
                                      <p:to>
                                        <p:strVal val="visible"/>
                                      </p:to>
                                    </p:set>
                                    <p:anim calcmode="lin" valueType="num">
                                      <p:cBhvr>
                                        <p:cTn id="41" dur="500" fill="hold"/>
                                        <p:tgtEl>
                                          <p:spTgt spid="22"/>
                                        </p:tgtEl>
                                        <p:attrNameLst>
                                          <p:attrName>ppt_w</p:attrName>
                                        </p:attrNameLst>
                                      </p:cBhvr>
                                      <p:tavLst>
                                        <p:tav tm="0">
                                          <p:val>
                                            <p:fltVal val="0"/>
                                          </p:val>
                                        </p:tav>
                                        <p:tav tm="100000">
                                          <p:val>
                                            <p:strVal val="#ppt_w"/>
                                          </p:val>
                                        </p:tav>
                                      </p:tavLst>
                                    </p:anim>
                                    <p:anim calcmode="lin" valueType="num">
                                      <p:cBhvr>
                                        <p:cTn id="42" dur="500" fill="hold"/>
                                        <p:tgtEl>
                                          <p:spTgt spid="22"/>
                                        </p:tgtEl>
                                        <p:attrNameLst>
                                          <p:attrName>ppt_h</p:attrName>
                                        </p:attrNameLst>
                                      </p:cBhvr>
                                      <p:tavLst>
                                        <p:tav tm="0">
                                          <p:val>
                                            <p:fltVal val="0"/>
                                          </p:val>
                                        </p:tav>
                                        <p:tav tm="100000">
                                          <p:val>
                                            <p:strVal val="#ppt_h"/>
                                          </p:val>
                                        </p:tav>
                                      </p:tavLst>
                                    </p:anim>
                                    <p:animEffect transition="in" filter="fade">
                                      <p:cBhvr>
                                        <p:cTn id="43" dur="500"/>
                                        <p:tgtEl>
                                          <p:spTgt spid="2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8" grpId="0" animBg="1"/>
      <p:bldP spid="19" grpId="0"/>
      <p:bldP spid="19" grpId="2"/>
      <p:bldP spid="22" grpId="0"/>
      <p:bldP spid="22" grpId="1"/>
      <p:bldP spid="24" grpId="0"/>
      <p:bldP spid="24" grpId="1"/>
      <p:bldP spid="25" grpId="0"/>
      <p:bldP spid="25" grpId="1"/>
      <p:bldP spid="26" grpId="0"/>
      <p:bldP spid="26" grpId="1"/>
      <p:bldP spid="27" grpId="0"/>
      <p:bldP spid="27" grpId="1"/>
    </p:bld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1" name="组合 10"/>
          <p:cNvGrpSpPr/>
          <p:nvPr/>
        </p:nvGrpSpPr>
        <p:grpSpPr>
          <a:xfrm>
            <a:off x="369570" y="-6985"/>
            <a:ext cx="699770" cy="965200"/>
            <a:chOff x="582" y="-11"/>
            <a:chExt cx="1102" cy="1520"/>
          </a:xfrm>
        </p:grpSpPr>
        <p:grpSp>
          <p:nvGrpSpPr>
            <p:cNvPr id="7" name="组合 6"/>
            <p:cNvGrpSpPr/>
            <p:nvPr/>
          </p:nvGrpSpPr>
          <p:grpSpPr>
            <a:xfrm>
              <a:off x="602" y="-11"/>
              <a:ext cx="1082" cy="1520"/>
              <a:chOff x="1586" y="929"/>
              <a:chExt cx="1673" cy="2383"/>
            </a:xfrm>
          </p:grpSpPr>
          <p:sp>
            <p:nvSpPr>
              <p:cNvPr id="4" name="矩形 3"/>
              <p:cNvSpPr/>
              <p:nvPr/>
            </p:nvSpPr>
            <p:spPr>
              <a:xfrm>
                <a:off x="1586" y="929"/>
                <a:ext cx="1673" cy="2383"/>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 name="等腰三角形 5"/>
              <p:cNvSpPr/>
              <p:nvPr/>
            </p:nvSpPr>
            <p:spPr>
              <a:xfrm>
                <a:off x="1586" y="2381"/>
                <a:ext cx="1671" cy="931"/>
              </a:xfrm>
              <a:prstGeom prst="triangl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8" name="文本框 7"/>
            <p:cNvSpPr txBox="1"/>
            <p:nvPr/>
          </p:nvSpPr>
          <p:spPr>
            <a:xfrm>
              <a:off x="582" y="220"/>
              <a:ext cx="1081" cy="725"/>
            </a:xfrm>
            <a:prstGeom prst="rect">
              <a:avLst/>
            </a:prstGeom>
            <a:noFill/>
          </p:spPr>
          <p:txBody>
            <a:bodyPr wrap="square" rtlCol="0">
              <a:spAutoFit/>
            </a:bodyPr>
            <a:lstStyle/>
            <a:p>
              <a:pPr algn="ctr"/>
              <a:r>
                <a:rPr lang="en-US" altLang="zh-CN" sz="2400" b="1">
                  <a:solidFill>
                    <a:schemeClr val="bg1"/>
                  </a:solidFill>
                  <a:latin typeface="微软雅黑" panose="020B0503020204020204" charset="-122"/>
                  <a:ea typeface="微软雅黑" panose="020B0503020204020204" charset="-122"/>
                </a:rPr>
                <a:t>01</a:t>
              </a:r>
              <a:endParaRPr lang="en-US" altLang="zh-CN" sz="2400" b="1">
                <a:solidFill>
                  <a:schemeClr val="bg1"/>
                </a:solidFill>
                <a:latin typeface="微软雅黑" panose="020B0503020204020204" charset="-122"/>
                <a:ea typeface="微软雅黑" panose="020B0503020204020204" charset="-122"/>
              </a:endParaRPr>
            </a:p>
          </p:txBody>
        </p:sp>
      </p:grpSp>
      <p:sp>
        <p:nvSpPr>
          <p:cNvPr id="19" name="文本框 18"/>
          <p:cNvSpPr txBox="1"/>
          <p:nvPr/>
        </p:nvSpPr>
        <p:spPr>
          <a:xfrm>
            <a:off x="1279525" y="170180"/>
            <a:ext cx="2846705" cy="398780"/>
          </a:xfrm>
          <a:prstGeom prst="rect">
            <a:avLst/>
          </a:prstGeom>
          <a:noFill/>
        </p:spPr>
        <p:txBody>
          <a:bodyPr wrap="square" rtlCol="0">
            <a:spAutoFit/>
          </a:bodyPr>
          <a:lstStyle/>
          <a:p>
            <a:pPr algn="l"/>
            <a:r>
              <a:rPr lang="en-US" altLang="zh-CN" sz="2000" b="1">
                <a:solidFill>
                  <a:schemeClr val="tx1">
                    <a:lumMod val="65000"/>
                    <a:lumOff val="35000"/>
                  </a:schemeClr>
                </a:solidFill>
                <a:latin typeface="微软雅黑" panose="020B0503020204020204" charset="-122"/>
                <a:ea typeface="微软雅黑" panose="020B0503020204020204" charset="-122"/>
              </a:rPr>
              <a:t>DESTINY FREEDOM</a:t>
            </a:r>
            <a:endParaRPr lang="en-US" altLang="zh-CN" sz="2000" b="1">
              <a:solidFill>
                <a:schemeClr val="tx1">
                  <a:lumMod val="65000"/>
                  <a:lumOff val="35000"/>
                </a:schemeClr>
              </a:solidFill>
              <a:latin typeface="微软雅黑" panose="020B0503020204020204" charset="-122"/>
              <a:ea typeface="微软雅黑" panose="020B0503020204020204" charset="-122"/>
            </a:endParaRPr>
          </a:p>
        </p:txBody>
      </p:sp>
      <p:sp>
        <p:nvSpPr>
          <p:cNvPr id="41" name="Freeform 4"/>
          <p:cNvSpPr/>
          <p:nvPr/>
        </p:nvSpPr>
        <p:spPr bwMode="auto">
          <a:xfrm>
            <a:off x="1477611" y="1628775"/>
            <a:ext cx="5905411" cy="3082471"/>
          </a:xfrm>
          <a:custGeom>
            <a:avLst/>
            <a:gdLst/>
            <a:ahLst/>
            <a:cxnLst>
              <a:cxn ang="0">
                <a:pos x="1558" y="337"/>
              </a:cxn>
              <a:cxn ang="0">
                <a:pos x="1221" y="0"/>
              </a:cxn>
              <a:cxn ang="0">
                <a:pos x="407" y="814"/>
              </a:cxn>
              <a:cxn ang="0">
                <a:pos x="0" y="407"/>
              </a:cxn>
              <a:cxn ang="0">
                <a:pos x="402" y="5"/>
              </a:cxn>
              <a:cxn ang="0">
                <a:pos x="734" y="337"/>
              </a:cxn>
            </a:cxnLst>
            <a:rect l="0" t="0" r="r" b="b"/>
            <a:pathLst>
              <a:path w="1558" h="814">
                <a:moveTo>
                  <a:pt x="1558" y="337"/>
                </a:moveTo>
                <a:lnTo>
                  <a:pt x="1221" y="0"/>
                </a:lnTo>
                <a:lnTo>
                  <a:pt x="407" y="814"/>
                </a:lnTo>
                <a:lnTo>
                  <a:pt x="0" y="407"/>
                </a:lnTo>
                <a:lnTo>
                  <a:pt x="402" y="5"/>
                </a:lnTo>
                <a:lnTo>
                  <a:pt x="734" y="337"/>
                </a:lnTo>
              </a:path>
            </a:pathLst>
          </a:custGeom>
          <a:noFill/>
          <a:ln w="25400" cap="flat" cmpd="sng">
            <a:solidFill>
              <a:srgbClr val="E7E6E6">
                <a:lumMod val="75000"/>
              </a:srgbClr>
            </a:solidFill>
            <a:prstDash val="solid"/>
            <a:round/>
          </a:ln>
          <a:effectLst/>
        </p:spPr>
        <p:txBody>
          <a:bodyPr wrap="none" lIns="0" tIns="0" rIns="0" bIns="0" anchor="ctr"/>
          <a:lstStyle>
            <a:defPPr>
              <a:defRPr lang="en-US"/>
            </a:defPPr>
            <a:lvl1pPr algn="l" rtl="0" eaLnBrk="0" fontAlgn="base" hangingPunct="0">
              <a:spcBef>
                <a:spcPct val="0"/>
              </a:spcBef>
              <a:spcAft>
                <a:spcPct val="0"/>
              </a:spcAft>
              <a:defRPr sz="1300" b="1" kern="1200">
                <a:solidFill>
                  <a:srgbClr val="000000"/>
                </a:solidFill>
                <a:latin typeface="Arial" panose="020B0604020202020204" pitchFamily="34" charset="0"/>
                <a:ea typeface="宋体" panose="02010600030101010101" pitchFamily="2" charset="-122"/>
                <a:cs typeface="+mn-cs"/>
              </a:defRPr>
            </a:lvl1pPr>
            <a:lvl2pPr marL="457200" algn="l" rtl="0" eaLnBrk="0" fontAlgn="base" hangingPunct="0">
              <a:spcBef>
                <a:spcPct val="0"/>
              </a:spcBef>
              <a:spcAft>
                <a:spcPct val="0"/>
              </a:spcAft>
              <a:defRPr sz="1300" b="1" kern="1200">
                <a:solidFill>
                  <a:srgbClr val="000000"/>
                </a:solidFill>
                <a:latin typeface="Arial" panose="020B0604020202020204" pitchFamily="34" charset="0"/>
                <a:ea typeface="宋体" panose="02010600030101010101" pitchFamily="2" charset="-122"/>
                <a:cs typeface="+mn-cs"/>
              </a:defRPr>
            </a:lvl2pPr>
            <a:lvl3pPr marL="914400" algn="l" rtl="0" eaLnBrk="0" fontAlgn="base" hangingPunct="0">
              <a:spcBef>
                <a:spcPct val="0"/>
              </a:spcBef>
              <a:spcAft>
                <a:spcPct val="0"/>
              </a:spcAft>
              <a:defRPr sz="1300" b="1" kern="1200">
                <a:solidFill>
                  <a:srgbClr val="000000"/>
                </a:solidFill>
                <a:latin typeface="Arial" panose="020B0604020202020204" pitchFamily="34" charset="0"/>
                <a:ea typeface="宋体" panose="02010600030101010101" pitchFamily="2" charset="-122"/>
                <a:cs typeface="+mn-cs"/>
              </a:defRPr>
            </a:lvl3pPr>
            <a:lvl4pPr marL="1371600" algn="l" rtl="0" eaLnBrk="0" fontAlgn="base" hangingPunct="0">
              <a:spcBef>
                <a:spcPct val="0"/>
              </a:spcBef>
              <a:spcAft>
                <a:spcPct val="0"/>
              </a:spcAft>
              <a:defRPr sz="1300" b="1" kern="1200">
                <a:solidFill>
                  <a:srgbClr val="000000"/>
                </a:solidFill>
                <a:latin typeface="Arial" panose="020B0604020202020204" pitchFamily="34" charset="0"/>
                <a:ea typeface="宋体" panose="02010600030101010101" pitchFamily="2" charset="-122"/>
                <a:cs typeface="+mn-cs"/>
              </a:defRPr>
            </a:lvl4pPr>
            <a:lvl5pPr marL="1828800" algn="l" rtl="0" eaLnBrk="0" fontAlgn="base" hangingPunct="0">
              <a:spcBef>
                <a:spcPct val="0"/>
              </a:spcBef>
              <a:spcAft>
                <a:spcPct val="0"/>
              </a:spcAft>
              <a:defRPr sz="1300" b="1" kern="1200">
                <a:solidFill>
                  <a:srgbClr val="000000"/>
                </a:solidFill>
                <a:latin typeface="Arial" panose="020B0604020202020204" pitchFamily="34" charset="0"/>
                <a:ea typeface="宋体" panose="02010600030101010101" pitchFamily="2" charset="-122"/>
                <a:cs typeface="+mn-cs"/>
              </a:defRPr>
            </a:lvl5pPr>
            <a:lvl6pPr marL="2286000" algn="l" defTabSz="914400" rtl="0" eaLnBrk="1" latinLnBrk="0" hangingPunct="1">
              <a:defRPr sz="1300" b="1" kern="1200">
                <a:solidFill>
                  <a:srgbClr val="000000"/>
                </a:solidFill>
                <a:latin typeface="Arial" panose="020B0604020202020204" pitchFamily="34" charset="0"/>
                <a:ea typeface="宋体" panose="02010600030101010101" pitchFamily="2" charset="-122"/>
                <a:cs typeface="+mn-cs"/>
              </a:defRPr>
            </a:lvl6pPr>
            <a:lvl7pPr marL="2743200" algn="l" defTabSz="914400" rtl="0" eaLnBrk="1" latinLnBrk="0" hangingPunct="1">
              <a:defRPr sz="1300" b="1" kern="1200">
                <a:solidFill>
                  <a:srgbClr val="000000"/>
                </a:solidFill>
                <a:latin typeface="Arial" panose="020B0604020202020204" pitchFamily="34" charset="0"/>
                <a:ea typeface="宋体" panose="02010600030101010101" pitchFamily="2" charset="-122"/>
                <a:cs typeface="+mn-cs"/>
              </a:defRPr>
            </a:lvl7pPr>
            <a:lvl8pPr marL="3200400" algn="l" defTabSz="914400" rtl="0" eaLnBrk="1" latinLnBrk="0" hangingPunct="1">
              <a:defRPr sz="1300" b="1" kern="1200">
                <a:solidFill>
                  <a:srgbClr val="000000"/>
                </a:solidFill>
                <a:latin typeface="Arial" panose="020B0604020202020204" pitchFamily="34" charset="0"/>
                <a:ea typeface="宋体" panose="02010600030101010101" pitchFamily="2" charset="-122"/>
                <a:cs typeface="+mn-cs"/>
              </a:defRPr>
            </a:lvl8pPr>
            <a:lvl9pPr marL="3657600" algn="l" defTabSz="914400" rtl="0" eaLnBrk="1" latinLnBrk="0" hangingPunct="1">
              <a:defRPr sz="1300" b="1" kern="1200">
                <a:solidFill>
                  <a:srgbClr val="000000"/>
                </a:solidFill>
                <a:latin typeface="Arial" panose="020B0604020202020204" pitchFamily="34" charset="0"/>
                <a:ea typeface="宋体" panose="02010600030101010101" pitchFamily="2" charset="-122"/>
                <a:cs typeface="+mn-cs"/>
              </a:defRPr>
            </a:lvl9pPr>
          </a:lstStyle>
          <a:p>
            <a:pPr marL="0" marR="0" lvl="0" indent="0" algn="l" defTabSz="914400" rtl="0" eaLnBrk="0" fontAlgn="base" latinLnBrk="0" hangingPunct="0">
              <a:lnSpc>
                <a:spcPct val="100000"/>
              </a:lnSpc>
              <a:spcBef>
                <a:spcPct val="0"/>
              </a:spcBef>
              <a:spcAft>
                <a:spcPct val="0"/>
              </a:spcAft>
              <a:buClrTx/>
              <a:buSzTx/>
              <a:buFontTx/>
              <a:buNone/>
              <a:defRPr/>
            </a:pPr>
            <a:endParaRPr kumimoji="0" lang="zh-CN" altLang="en-US" sz="1300" b="1" i="0" u="none" strike="noStrike" kern="1200" cap="none" spc="0" normalizeH="0" baseline="0" noProof="0">
              <a:ln>
                <a:noFill/>
              </a:ln>
              <a:solidFill>
                <a:srgbClr val="000000"/>
              </a:solidFill>
              <a:effectLst/>
              <a:uLnTx/>
              <a:uFillTx/>
              <a:latin typeface="Arial" panose="020B0604020202020204" pitchFamily="34" charset="0"/>
              <a:ea typeface="宋体" panose="02010600030101010101" pitchFamily="2" charset="-122"/>
              <a:cs typeface="+mn-cs"/>
            </a:endParaRPr>
          </a:p>
        </p:txBody>
      </p:sp>
      <p:sp>
        <p:nvSpPr>
          <p:cNvPr id="42" name="Freeform 5"/>
          <p:cNvSpPr/>
          <p:nvPr/>
        </p:nvSpPr>
        <p:spPr bwMode="auto">
          <a:xfrm flipH="1" flipV="1">
            <a:off x="4809219" y="1628775"/>
            <a:ext cx="5905170" cy="3082471"/>
          </a:xfrm>
          <a:custGeom>
            <a:avLst/>
            <a:gdLst>
              <a:gd name="T0" fmla="*/ 4406472 w 1558"/>
              <a:gd name="T1" fmla="*/ 952548 h 814"/>
              <a:gd name="T2" fmla="*/ 3453339 w 1558"/>
              <a:gd name="T3" fmla="*/ 0 h 814"/>
              <a:gd name="T4" fmla="*/ 1151113 w 1558"/>
              <a:gd name="T5" fmla="*/ 2300813 h 814"/>
              <a:gd name="T6" fmla="*/ 0 w 1558"/>
              <a:gd name="T7" fmla="*/ 1150407 h 814"/>
              <a:gd name="T8" fmla="*/ 1136972 w 1558"/>
              <a:gd name="T9" fmla="*/ 14133 h 814"/>
              <a:gd name="T10" fmla="*/ 2075963 w 1558"/>
              <a:gd name="T11" fmla="*/ 952548 h 814"/>
              <a:gd name="T12" fmla="*/ 0 60000 65536"/>
              <a:gd name="T13" fmla="*/ 0 60000 65536"/>
              <a:gd name="T14" fmla="*/ 0 60000 65536"/>
              <a:gd name="T15" fmla="*/ 0 60000 65536"/>
              <a:gd name="T16" fmla="*/ 0 60000 65536"/>
              <a:gd name="T17" fmla="*/ 0 60000 65536"/>
              <a:gd name="T18" fmla="*/ 0 w 1558"/>
              <a:gd name="T19" fmla="*/ 0 h 814"/>
              <a:gd name="T20" fmla="*/ 1558 w 1558"/>
              <a:gd name="T21" fmla="*/ 814 h 814"/>
            </a:gdLst>
            <a:ahLst/>
            <a:cxnLst>
              <a:cxn ang="T12">
                <a:pos x="T0" y="T1"/>
              </a:cxn>
              <a:cxn ang="T13">
                <a:pos x="T2" y="T3"/>
              </a:cxn>
              <a:cxn ang="T14">
                <a:pos x="T4" y="T5"/>
              </a:cxn>
              <a:cxn ang="T15">
                <a:pos x="T6" y="T7"/>
              </a:cxn>
              <a:cxn ang="T16">
                <a:pos x="T8" y="T9"/>
              </a:cxn>
              <a:cxn ang="T17">
                <a:pos x="T10" y="T11"/>
              </a:cxn>
            </a:cxnLst>
            <a:rect l="T18" t="T19" r="T20" b="T21"/>
            <a:pathLst>
              <a:path w="1558" h="814">
                <a:moveTo>
                  <a:pt x="1558" y="337"/>
                </a:moveTo>
                <a:lnTo>
                  <a:pt x="1221" y="0"/>
                </a:lnTo>
                <a:lnTo>
                  <a:pt x="407" y="814"/>
                </a:lnTo>
                <a:lnTo>
                  <a:pt x="0" y="407"/>
                </a:lnTo>
                <a:lnTo>
                  <a:pt x="402" y="5"/>
                </a:lnTo>
                <a:lnTo>
                  <a:pt x="734" y="337"/>
                </a:lnTo>
              </a:path>
            </a:pathLst>
          </a:custGeom>
          <a:noFill/>
          <a:ln w="25400" cap="flat" cmpd="sng">
            <a:solidFill>
              <a:srgbClr val="E7E6E6">
                <a:lumMod val="75000"/>
              </a:srgbClr>
            </a:solidFill>
            <a:prstDash val="solid"/>
            <a:round/>
          </a:ln>
          <a:effectLst/>
          <a:extLst>
            <a:ext uri="{909E8E84-426E-40DD-AFC4-6F175D3DCCD1}">
              <a14:hiddenFill xmlns:a14="http://schemas.microsoft.com/office/drawing/2010/main">
                <a:solidFill>
                  <a:srgbClr val="FFFFFF"/>
                </a:solidFill>
              </a14:hiddenFill>
            </a:ext>
          </a:extLst>
        </p:spPr>
        <p:txBody>
          <a:bodyPr wrap="none" lIns="0" tIns="0" rIns="0" bIns="0" anchor="ctr"/>
          <a:lstStyle/>
          <a:p>
            <a:pPr marL="0" marR="0" lvl="0" indent="0" defTabSz="914400" eaLnBrk="0" fontAlgn="base" latinLnBrk="0" hangingPunct="0">
              <a:lnSpc>
                <a:spcPct val="100000"/>
              </a:lnSpc>
              <a:spcBef>
                <a:spcPct val="0"/>
              </a:spcBef>
              <a:spcAft>
                <a:spcPct val="0"/>
              </a:spcAft>
              <a:buClrTx/>
              <a:buSzTx/>
              <a:buFontTx/>
              <a:buNone/>
              <a:defRPr/>
            </a:pPr>
            <a:endParaRPr kumimoji="0" lang="zh-CN" altLang="en-US" sz="1300" b="1" i="0" u="none" strike="noStrike" kern="0" cap="none" spc="0" normalizeH="0" baseline="0" noProof="0">
              <a:ln>
                <a:noFill/>
              </a:ln>
              <a:solidFill>
                <a:srgbClr val="000000"/>
              </a:solidFill>
              <a:effectLst/>
              <a:uLnTx/>
              <a:uFillTx/>
              <a:latin typeface="Arial" panose="020B0604020202020204" pitchFamily="34" charset="0"/>
            </a:endParaRPr>
          </a:p>
        </p:txBody>
      </p:sp>
      <p:sp>
        <p:nvSpPr>
          <p:cNvPr id="43" name="矩形 42"/>
          <p:cNvSpPr/>
          <p:nvPr/>
        </p:nvSpPr>
        <p:spPr>
          <a:xfrm>
            <a:off x="2370199" y="4849693"/>
            <a:ext cx="1325095" cy="369332"/>
          </a:xfrm>
          <a:prstGeom prst="rect">
            <a:avLst/>
          </a:prstGeom>
        </p:spPr>
        <p:txBody>
          <a:bodyPr wrap="square">
            <a:spAutoFit/>
          </a:bodyPr>
          <a:lstStyle/>
          <a:p>
            <a:pPr algn="ctr"/>
            <a:r>
              <a:rPr lang="zh-CN" altLang="en-US" dirty="0">
                <a:solidFill>
                  <a:srgbClr val="406F24"/>
                </a:solidFill>
                <a:latin typeface="造字工房力黑（非商用）常规体" charset="-122"/>
                <a:ea typeface="+mj-ea"/>
              </a:rPr>
              <a:t>标题内容</a:t>
            </a:r>
            <a:endParaRPr lang="zh-CN" altLang="en-US" dirty="0">
              <a:solidFill>
                <a:srgbClr val="406F24"/>
              </a:solidFill>
              <a:latin typeface="造字工房力黑（非商用）常规体" charset="-122"/>
              <a:ea typeface="+mj-ea"/>
            </a:endParaRPr>
          </a:p>
        </p:txBody>
      </p:sp>
      <p:sp>
        <p:nvSpPr>
          <p:cNvPr id="44" name="矩形 43"/>
          <p:cNvSpPr/>
          <p:nvPr/>
        </p:nvSpPr>
        <p:spPr>
          <a:xfrm>
            <a:off x="1681297" y="5271257"/>
            <a:ext cx="2702898" cy="978729"/>
          </a:xfrm>
          <a:prstGeom prst="rect">
            <a:avLst/>
          </a:prstGeom>
        </p:spPr>
        <p:txBody>
          <a:bodyPr wrap="square">
            <a:spAutoFit/>
          </a:bodyPr>
          <a:lstStyle/>
          <a:p>
            <a:pPr algn="ctr">
              <a:lnSpc>
                <a:spcPct val="120000"/>
              </a:lnSpc>
              <a:defRPr/>
            </a:pPr>
            <a:r>
              <a:rPr lang="zh-CN" altLang="en-US" sz="1200" dirty="0">
                <a:solidFill>
                  <a:srgbClr val="3F3F3F"/>
                </a:solidFill>
                <a:latin typeface="微软雅黑" panose="020B0503020204020204" charset="-122"/>
                <a:ea typeface="微软雅黑" panose="020B0503020204020204" charset="-122"/>
              </a:rPr>
              <a:t>我们长期为客户提供专业的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策划、设计制作等全程服务，凭借自身优势和专业化的独特视角为客户提供优质的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服务。</a:t>
            </a:r>
            <a:endParaRPr lang="zh-CN" altLang="en-US" sz="1200" dirty="0">
              <a:solidFill>
                <a:srgbClr val="3F3F3F"/>
              </a:solidFill>
              <a:latin typeface="微软雅黑" panose="020B0503020204020204" charset="-122"/>
              <a:ea typeface="微软雅黑" panose="020B0503020204020204" charset="-122"/>
            </a:endParaRPr>
          </a:p>
        </p:txBody>
      </p:sp>
      <p:grpSp>
        <p:nvGrpSpPr>
          <p:cNvPr id="45" name="组合 44"/>
          <p:cNvGrpSpPr/>
          <p:nvPr/>
        </p:nvGrpSpPr>
        <p:grpSpPr>
          <a:xfrm>
            <a:off x="5049813" y="2127140"/>
            <a:ext cx="2092373" cy="2092374"/>
            <a:chOff x="5049813" y="2127140"/>
            <a:chExt cx="2092373" cy="2092374"/>
          </a:xfrm>
        </p:grpSpPr>
        <p:sp>
          <p:nvSpPr>
            <p:cNvPr id="46" name="任意多边形: 形状 45"/>
            <p:cNvSpPr/>
            <p:nvPr/>
          </p:nvSpPr>
          <p:spPr>
            <a:xfrm>
              <a:off x="5049813" y="2127140"/>
              <a:ext cx="2092373" cy="2092374"/>
            </a:xfrm>
            <a:custGeom>
              <a:avLst/>
              <a:gdLst>
                <a:gd name="connsiteX0" fmla="*/ 1046336 w 2092373"/>
                <a:gd name="connsiteY0" fmla="*/ 0 h 2092374"/>
                <a:gd name="connsiteX1" fmla="*/ 2092373 w 2092373"/>
                <a:gd name="connsiteY1" fmla="*/ 1046038 h 2092374"/>
                <a:gd name="connsiteX2" fmla="*/ 1046037 w 2092373"/>
                <a:gd name="connsiteY2" fmla="*/ 2092374 h 2092374"/>
                <a:gd name="connsiteX3" fmla="*/ 0 w 2092373"/>
                <a:gd name="connsiteY3" fmla="*/ 1046337 h 2092374"/>
              </a:gdLst>
              <a:ahLst/>
              <a:cxnLst>
                <a:cxn ang="0">
                  <a:pos x="connsiteX0" y="connsiteY0"/>
                </a:cxn>
                <a:cxn ang="0">
                  <a:pos x="connsiteX1" y="connsiteY1"/>
                </a:cxn>
                <a:cxn ang="0">
                  <a:pos x="connsiteX2" y="connsiteY2"/>
                </a:cxn>
                <a:cxn ang="0">
                  <a:pos x="connsiteX3" y="connsiteY3"/>
                </a:cxn>
              </a:cxnLst>
              <a:rect l="l" t="t" r="r" b="b"/>
              <a:pathLst>
                <a:path w="2092373" h="2092374">
                  <a:moveTo>
                    <a:pt x="1046336" y="0"/>
                  </a:moveTo>
                  <a:lnTo>
                    <a:pt x="2092373" y="1046038"/>
                  </a:lnTo>
                  <a:lnTo>
                    <a:pt x="1046037" y="2092374"/>
                  </a:lnTo>
                  <a:lnTo>
                    <a:pt x="0" y="1046337"/>
                  </a:lnTo>
                  <a:close/>
                </a:path>
              </a:pathLst>
            </a:custGeom>
            <a:solidFill>
              <a:srgbClr val="85AB20"/>
            </a:solidFill>
            <a:ln w="6350">
              <a:noFill/>
              <a:miter lim="800000"/>
            </a:ln>
          </p:spPr>
          <p:txBody>
            <a:bodyPr rot="0" spcFirstLastPara="0" vertOverflow="overflow" horzOverflow="overflow" vert="horz" wrap="square" lIns="0" tIns="0" rIns="0" bIns="0" numCol="1" spcCol="0" rtlCol="0" fromWordArt="0" anchor="ctr" anchorCtr="0" forceAA="0" compatLnSpc="1">
              <a:noAutofit/>
            </a:bodyPr>
            <a:lstStyle/>
            <a:p>
              <a:pPr marL="0" marR="0" lvl="0" indent="0" defTabSz="914400" eaLnBrk="0" fontAlgn="auto" latinLnBrk="0" hangingPunct="0">
                <a:lnSpc>
                  <a:spcPct val="100000"/>
                </a:lnSpc>
                <a:spcBef>
                  <a:spcPts val="0"/>
                </a:spcBef>
                <a:spcAft>
                  <a:spcPts val="0"/>
                </a:spcAft>
                <a:buClrTx/>
                <a:buSzTx/>
                <a:buFontTx/>
                <a:buNone/>
                <a:defRPr/>
              </a:pPr>
              <a:endParaRPr kumimoji="0" lang="zh-CN" altLang="en-US" sz="1300" b="1" i="0" u="none" strike="noStrike" kern="0" cap="none" spc="0" normalizeH="0" baseline="0" noProof="0">
                <a:ln>
                  <a:noFill/>
                </a:ln>
                <a:solidFill>
                  <a:srgbClr val="000000"/>
                </a:solidFill>
                <a:effectLst/>
                <a:uLnTx/>
                <a:uFillTx/>
                <a:latin typeface="Arial" panose="020B0604020202020204" pitchFamily="34" charset="0"/>
              </a:endParaRPr>
            </a:p>
          </p:txBody>
        </p:sp>
        <p:sp>
          <p:nvSpPr>
            <p:cNvPr id="47" name="任意多边形: 形状 46"/>
            <p:cNvSpPr/>
            <p:nvPr/>
          </p:nvSpPr>
          <p:spPr>
            <a:xfrm>
              <a:off x="5834095" y="2294119"/>
              <a:ext cx="513169" cy="513170"/>
            </a:xfrm>
            <a:custGeom>
              <a:avLst/>
              <a:gdLst>
                <a:gd name="connsiteX0" fmla="*/ 256621 w 513169"/>
                <a:gd name="connsiteY0" fmla="*/ 0 h 513170"/>
                <a:gd name="connsiteX1" fmla="*/ 513169 w 513169"/>
                <a:gd name="connsiteY1" fmla="*/ 256549 h 513170"/>
                <a:gd name="connsiteX2" fmla="*/ 256548 w 513169"/>
                <a:gd name="connsiteY2" fmla="*/ 513170 h 513170"/>
                <a:gd name="connsiteX3" fmla="*/ 0 w 513169"/>
                <a:gd name="connsiteY3" fmla="*/ 256622 h 513170"/>
              </a:gdLst>
              <a:ahLst/>
              <a:cxnLst>
                <a:cxn ang="0">
                  <a:pos x="connsiteX0" y="connsiteY0"/>
                </a:cxn>
                <a:cxn ang="0">
                  <a:pos x="connsiteX1" y="connsiteY1"/>
                </a:cxn>
                <a:cxn ang="0">
                  <a:pos x="connsiteX2" y="connsiteY2"/>
                </a:cxn>
                <a:cxn ang="0">
                  <a:pos x="connsiteX3" y="connsiteY3"/>
                </a:cxn>
              </a:cxnLst>
              <a:rect l="l" t="t" r="r" b="b"/>
              <a:pathLst>
                <a:path w="513169" h="513170">
                  <a:moveTo>
                    <a:pt x="256621" y="0"/>
                  </a:moveTo>
                  <a:lnTo>
                    <a:pt x="513169" y="256549"/>
                  </a:lnTo>
                  <a:lnTo>
                    <a:pt x="256548" y="513170"/>
                  </a:lnTo>
                  <a:lnTo>
                    <a:pt x="0" y="256622"/>
                  </a:lnTo>
                  <a:close/>
                </a:path>
              </a:pathLst>
            </a:custGeom>
            <a:solidFill>
              <a:srgbClr val="E7E6E6"/>
            </a:solidFill>
            <a:ln>
              <a:noFill/>
            </a:ln>
          </p:spPr>
          <p:txBody>
            <a:bodyPr rot="0" spcFirstLastPara="0" vertOverflow="overflow" horzOverflow="overflow" vert="horz" wrap="square" lIns="0" tIns="0" rIns="0" bIns="0" numCol="1" spcCol="0" rtlCol="0" fromWordArt="0" anchor="ctr" anchorCtr="0" forceAA="0" compatLnSpc="1">
              <a:noAutofit/>
            </a:bodyPr>
            <a:lstStyle/>
            <a:p>
              <a:pPr marL="0" marR="0" lvl="0" indent="0" algn="ctr" defTabSz="914400" eaLnBrk="1" fontAlgn="auto" latinLnBrk="0" hangingPunct="1">
                <a:lnSpc>
                  <a:spcPct val="100000"/>
                </a:lnSpc>
                <a:spcBef>
                  <a:spcPts val="0"/>
                </a:spcBef>
                <a:spcAft>
                  <a:spcPts val="0"/>
                </a:spcAft>
                <a:buClrTx/>
                <a:buSzTx/>
                <a:buFontTx/>
                <a:buNone/>
                <a:defRPr/>
              </a:pPr>
              <a:r>
                <a:rPr kumimoji="0" lang="en-US" altLang="zh-CN" sz="2000" b="0" i="0" u="none" strike="noStrike" kern="0" cap="none" spc="0" normalizeH="0" baseline="0" noProof="0" dirty="0">
                  <a:ln>
                    <a:noFill/>
                  </a:ln>
                  <a:solidFill>
                    <a:srgbClr val="85AB20"/>
                  </a:solidFill>
                  <a:effectLst/>
                  <a:uLnTx/>
                  <a:uFillTx/>
                  <a:latin typeface="Agency FB" panose="020B0503020202020204" pitchFamily="34" charset="0"/>
                  <a:ea typeface="微软雅黑" panose="020B0503020204020204" charset="-122"/>
                </a:rPr>
                <a:t>02</a:t>
              </a:r>
              <a:endParaRPr kumimoji="0" lang="zh-CN" altLang="en-US" sz="2000" b="0" i="0" u="none" strike="noStrike" kern="0" cap="none" spc="0" normalizeH="0" baseline="0" noProof="0" dirty="0">
                <a:ln>
                  <a:noFill/>
                </a:ln>
                <a:solidFill>
                  <a:srgbClr val="85AB20"/>
                </a:solidFill>
                <a:effectLst/>
                <a:uLnTx/>
                <a:uFillTx/>
                <a:latin typeface="Agency FB" panose="020B0503020202020204" pitchFamily="34" charset="0"/>
                <a:ea typeface="微软雅黑" panose="020B0503020204020204" charset="-122"/>
              </a:endParaRPr>
            </a:p>
          </p:txBody>
        </p:sp>
        <p:sp>
          <p:nvSpPr>
            <p:cNvPr id="48" name="Freeform 165"/>
            <p:cNvSpPr>
              <a:spLocks noEditPoints="1"/>
            </p:cNvSpPr>
            <p:nvPr/>
          </p:nvSpPr>
          <p:spPr bwMode="auto">
            <a:xfrm>
              <a:off x="5912734" y="3170010"/>
              <a:ext cx="366530" cy="250858"/>
            </a:xfrm>
            <a:custGeom>
              <a:avLst/>
              <a:gdLst>
                <a:gd name="T0" fmla="*/ 135 w 140"/>
                <a:gd name="T1" fmla="*/ 11 h 96"/>
                <a:gd name="T2" fmla="*/ 121 w 140"/>
                <a:gd name="T3" fmla="*/ 5 h 96"/>
                <a:gd name="T4" fmla="*/ 108 w 140"/>
                <a:gd name="T5" fmla="*/ 11 h 96"/>
                <a:gd name="T6" fmla="*/ 102 w 140"/>
                <a:gd name="T7" fmla="*/ 24 h 96"/>
                <a:gd name="T8" fmla="*/ 104 w 140"/>
                <a:gd name="T9" fmla="*/ 32 h 96"/>
                <a:gd name="T10" fmla="*/ 81 w 140"/>
                <a:gd name="T11" fmla="*/ 52 h 96"/>
                <a:gd name="T12" fmla="*/ 69 w 140"/>
                <a:gd name="T13" fmla="*/ 49 h 96"/>
                <a:gd name="T14" fmla="*/ 57 w 140"/>
                <a:gd name="T15" fmla="*/ 52 h 96"/>
                <a:gd name="T16" fmla="*/ 41 w 140"/>
                <a:gd name="T17" fmla="*/ 33 h 96"/>
                <a:gd name="T18" fmla="*/ 37 w 140"/>
                <a:gd name="T19" fmla="*/ 6 h 96"/>
                <a:gd name="T20" fmla="*/ 22 w 140"/>
                <a:gd name="T21" fmla="*/ 0 h 96"/>
                <a:gd name="T22" fmla="*/ 6 w 140"/>
                <a:gd name="T23" fmla="*/ 6 h 96"/>
                <a:gd name="T24" fmla="*/ 0 w 140"/>
                <a:gd name="T25" fmla="*/ 22 h 96"/>
                <a:gd name="T26" fmla="*/ 6 w 140"/>
                <a:gd name="T27" fmla="*/ 37 h 96"/>
                <a:gd name="T28" fmla="*/ 22 w 140"/>
                <a:gd name="T29" fmla="*/ 43 h 96"/>
                <a:gd name="T30" fmla="*/ 32 w 140"/>
                <a:gd name="T31" fmla="*/ 41 h 96"/>
                <a:gd name="T32" fmla="*/ 49 w 140"/>
                <a:gd name="T33" fmla="*/ 60 h 96"/>
                <a:gd name="T34" fmla="*/ 52 w 140"/>
                <a:gd name="T35" fmla="*/ 89 h 96"/>
                <a:gd name="T36" fmla="*/ 69 w 140"/>
                <a:gd name="T37" fmla="*/ 96 h 96"/>
                <a:gd name="T38" fmla="*/ 85 w 140"/>
                <a:gd name="T39" fmla="*/ 89 h 96"/>
                <a:gd name="T40" fmla="*/ 89 w 140"/>
                <a:gd name="T41" fmla="*/ 61 h 96"/>
                <a:gd name="T42" fmla="*/ 113 w 140"/>
                <a:gd name="T43" fmla="*/ 41 h 96"/>
                <a:gd name="T44" fmla="*/ 121 w 140"/>
                <a:gd name="T45" fmla="*/ 43 h 96"/>
                <a:gd name="T46" fmla="*/ 135 w 140"/>
                <a:gd name="T47" fmla="*/ 37 h 96"/>
                <a:gd name="T48" fmla="*/ 140 w 140"/>
                <a:gd name="T49" fmla="*/ 24 h 96"/>
                <a:gd name="T50" fmla="*/ 135 w 140"/>
                <a:gd name="T51" fmla="*/ 11 h 96"/>
                <a:gd name="T52" fmla="*/ 15 w 140"/>
                <a:gd name="T53" fmla="*/ 29 h 96"/>
                <a:gd name="T54" fmla="*/ 12 w 140"/>
                <a:gd name="T55" fmla="*/ 22 h 96"/>
                <a:gd name="T56" fmla="*/ 15 w 140"/>
                <a:gd name="T57" fmla="*/ 15 h 96"/>
                <a:gd name="T58" fmla="*/ 22 w 140"/>
                <a:gd name="T59" fmla="*/ 12 h 96"/>
                <a:gd name="T60" fmla="*/ 29 w 140"/>
                <a:gd name="T61" fmla="*/ 15 h 96"/>
                <a:gd name="T62" fmla="*/ 29 w 140"/>
                <a:gd name="T63" fmla="*/ 29 h 96"/>
                <a:gd name="T64" fmla="*/ 15 w 140"/>
                <a:gd name="T65" fmla="*/ 29 h 96"/>
                <a:gd name="T66" fmla="*/ 126 w 140"/>
                <a:gd name="T67" fmla="*/ 29 h 96"/>
                <a:gd name="T68" fmla="*/ 116 w 140"/>
                <a:gd name="T69" fmla="*/ 29 h 96"/>
                <a:gd name="T70" fmla="*/ 114 w 140"/>
                <a:gd name="T71" fmla="*/ 24 h 96"/>
                <a:gd name="T72" fmla="*/ 116 w 140"/>
                <a:gd name="T73" fmla="*/ 19 h 96"/>
                <a:gd name="T74" fmla="*/ 121 w 140"/>
                <a:gd name="T75" fmla="*/ 17 h 96"/>
                <a:gd name="T76" fmla="*/ 126 w 140"/>
                <a:gd name="T77" fmla="*/ 19 h 96"/>
                <a:gd name="T78" fmla="*/ 128 w 140"/>
                <a:gd name="T79" fmla="*/ 24 h 96"/>
                <a:gd name="T80" fmla="*/ 126 w 140"/>
                <a:gd name="T81" fmla="*/ 29 h 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140" h="96">
                  <a:moveTo>
                    <a:pt x="135" y="11"/>
                  </a:moveTo>
                  <a:cubicBezTo>
                    <a:pt x="131" y="7"/>
                    <a:pt x="126" y="5"/>
                    <a:pt x="121" y="5"/>
                  </a:cubicBezTo>
                  <a:cubicBezTo>
                    <a:pt x="116" y="5"/>
                    <a:pt x="111" y="7"/>
                    <a:pt x="108" y="11"/>
                  </a:cubicBezTo>
                  <a:cubicBezTo>
                    <a:pt x="104" y="14"/>
                    <a:pt x="102" y="19"/>
                    <a:pt x="102" y="24"/>
                  </a:cubicBezTo>
                  <a:cubicBezTo>
                    <a:pt x="102" y="27"/>
                    <a:pt x="103" y="30"/>
                    <a:pt x="104" y="32"/>
                  </a:cubicBezTo>
                  <a:cubicBezTo>
                    <a:pt x="81" y="52"/>
                    <a:pt x="81" y="52"/>
                    <a:pt x="81" y="52"/>
                  </a:cubicBezTo>
                  <a:cubicBezTo>
                    <a:pt x="77" y="50"/>
                    <a:pt x="73" y="49"/>
                    <a:pt x="69" y="49"/>
                  </a:cubicBezTo>
                  <a:cubicBezTo>
                    <a:pt x="65" y="49"/>
                    <a:pt x="61" y="50"/>
                    <a:pt x="57" y="52"/>
                  </a:cubicBezTo>
                  <a:cubicBezTo>
                    <a:pt x="41" y="33"/>
                    <a:pt x="41" y="33"/>
                    <a:pt x="41" y="33"/>
                  </a:cubicBezTo>
                  <a:cubicBezTo>
                    <a:pt x="45" y="24"/>
                    <a:pt x="44" y="13"/>
                    <a:pt x="37" y="6"/>
                  </a:cubicBezTo>
                  <a:cubicBezTo>
                    <a:pt x="33" y="2"/>
                    <a:pt x="28" y="0"/>
                    <a:pt x="22" y="0"/>
                  </a:cubicBezTo>
                  <a:cubicBezTo>
                    <a:pt x="16" y="0"/>
                    <a:pt x="11" y="2"/>
                    <a:pt x="6" y="6"/>
                  </a:cubicBezTo>
                  <a:cubicBezTo>
                    <a:pt x="2" y="10"/>
                    <a:pt x="0" y="16"/>
                    <a:pt x="0" y="22"/>
                  </a:cubicBezTo>
                  <a:cubicBezTo>
                    <a:pt x="0" y="27"/>
                    <a:pt x="2" y="33"/>
                    <a:pt x="6" y="37"/>
                  </a:cubicBezTo>
                  <a:cubicBezTo>
                    <a:pt x="11" y="41"/>
                    <a:pt x="16" y="43"/>
                    <a:pt x="22" y="43"/>
                  </a:cubicBezTo>
                  <a:cubicBezTo>
                    <a:pt x="25" y="43"/>
                    <a:pt x="29" y="42"/>
                    <a:pt x="32" y="41"/>
                  </a:cubicBezTo>
                  <a:cubicBezTo>
                    <a:pt x="49" y="60"/>
                    <a:pt x="49" y="60"/>
                    <a:pt x="49" y="60"/>
                  </a:cubicBezTo>
                  <a:cubicBezTo>
                    <a:pt x="43" y="69"/>
                    <a:pt x="44" y="81"/>
                    <a:pt x="52" y="89"/>
                  </a:cubicBezTo>
                  <a:cubicBezTo>
                    <a:pt x="56" y="94"/>
                    <a:pt x="62" y="96"/>
                    <a:pt x="69" y="96"/>
                  </a:cubicBezTo>
                  <a:cubicBezTo>
                    <a:pt x="75" y="96"/>
                    <a:pt x="81" y="94"/>
                    <a:pt x="85" y="89"/>
                  </a:cubicBezTo>
                  <a:cubicBezTo>
                    <a:pt x="93" y="82"/>
                    <a:pt x="94" y="70"/>
                    <a:pt x="89" y="61"/>
                  </a:cubicBezTo>
                  <a:cubicBezTo>
                    <a:pt x="113" y="41"/>
                    <a:pt x="113" y="41"/>
                    <a:pt x="113" y="41"/>
                  </a:cubicBezTo>
                  <a:cubicBezTo>
                    <a:pt x="115" y="42"/>
                    <a:pt x="118" y="43"/>
                    <a:pt x="121" y="43"/>
                  </a:cubicBezTo>
                  <a:cubicBezTo>
                    <a:pt x="126" y="43"/>
                    <a:pt x="131" y="41"/>
                    <a:pt x="135" y="37"/>
                  </a:cubicBezTo>
                  <a:cubicBezTo>
                    <a:pt x="138" y="34"/>
                    <a:pt x="140" y="29"/>
                    <a:pt x="140" y="24"/>
                  </a:cubicBezTo>
                  <a:cubicBezTo>
                    <a:pt x="140" y="19"/>
                    <a:pt x="138" y="14"/>
                    <a:pt x="135" y="11"/>
                  </a:cubicBezTo>
                  <a:close/>
                  <a:moveTo>
                    <a:pt x="15" y="29"/>
                  </a:moveTo>
                  <a:cubicBezTo>
                    <a:pt x="13" y="27"/>
                    <a:pt x="12" y="24"/>
                    <a:pt x="12" y="22"/>
                  </a:cubicBezTo>
                  <a:cubicBezTo>
                    <a:pt x="12" y="19"/>
                    <a:pt x="13" y="17"/>
                    <a:pt x="15" y="15"/>
                  </a:cubicBezTo>
                  <a:cubicBezTo>
                    <a:pt x="17" y="13"/>
                    <a:pt x="19" y="12"/>
                    <a:pt x="22" y="12"/>
                  </a:cubicBezTo>
                  <a:cubicBezTo>
                    <a:pt x="24" y="12"/>
                    <a:pt x="27" y="13"/>
                    <a:pt x="29" y="15"/>
                  </a:cubicBezTo>
                  <a:cubicBezTo>
                    <a:pt x="33" y="18"/>
                    <a:pt x="33" y="25"/>
                    <a:pt x="29" y="29"/>
                  </a:cubicBezTo>
                  <a:cubicBezTo>
                    <a:pt x="25" y="32"/>
                    <a:pt x="19" y="32"/>
                    <a:pt x="15" y="29"/>
                  </a:cubicBezTo>
                  <a:close/>
                  <a:moveTo>
                    <a:pt x="126" y="29"/>
                  </a:moveTo>
                  <a:cubicBezTo>
                    <a:pt x="123" y="32"/>
                    <a:pt x="119" y="32"/>
                    <a:pt x="116" y="29"/>
                  </a:cubicBezTo>
                  <a:cubicBezTo>
                    <a:pt x="115" y="28"/>
                    <a:pt x="114" y="26"/>
                    <a:pt x="114" y="24"/>
                  </a:cubicBezTo>
                  <a:cubicBezTo>
                    <a:pt x="114" y="22"/>
                    <a:pt x="115" y="21"/>
                    <a:pt x="116" y="19"/>
                  </a:cubicBezTo>
                  <a:cubicBezTo>
                    <a:pt x="118" y="18"/>
                    <a:pt x="119" y="17"/>
                    <a:pt x="121" y="17"/>
                  </a:cubicBezTo>
                  <a:cubicBezTo>
                    <a:pt x="123" y="17"/>
                    <a:pt x="125" y="18"/>
                    <a:pt x="126" y="19"/>
                  </a:cubicBezTo>
                  <a:cubicBezTo>
                    <a:pt x="127" y="21"/>
                    <a:pt x="128" y="22"/>
                    <a:pt x="128" y="24"/>
                  </a:cubicBezTo>
                  <a:cubicBezTo>
                    <a:pt x="128" y="26"/>
                    <a:pt x="127" y="28"/>
                    <a:pt x="126" y="29"/>
                  </a:cubicBezTo>
                  <a:close/>
                </a:path>
              </a:pathLst>
            </a:custGeom>
            <a:solidFill>
              <a:srgbClr val="E7E6E6"/>
            </a:solidFill>
            <a:ln>
              <a:noFill/>
            </a:ln>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zh-CN" altLang="en-US" sz="1800" b="0" i="0" u="none" strike="noStrike" kern="0" cap="none" spc="0" normalizeH="0" baseline="0" noProof="0">
                <a:ln>
                  <a:noFill/>
                </a:ln>
                <a:solidFill>
                  <a:prstClr val="black"/>
                </a:solidFill>
                <a:effectLst/>
                <a:uLnTx/>
                <a:uFillTx/>
                <a:latin typeface="Campton Light"/>
                <a:ea typeface="微软雅黑" panose="020B0503020204020204" charset="-122"/>
              </a:endParaRPr>
            </a:p>
          </p:txBody>
        </p:sp>
      </p:grpSp>
      <p:grpSp>
        <p:nvGrpSpPr>
          <p:cNvPr id="49" name="组合 48"/>
          <p:cNvGrpSpPr/>
          <p:nvPr/>
        </p:nvGrpSpPr>
        <p:grpSpPr>
          <a:xfrm>
            <a:off x="8127931" y="2127140"/>
            <a:ext cx="2092373" cy="2092374"/>
            <a:chOff x="8127931" y="2127140"/>
            <a:chExt cx="2092373" cy="2092374"/>
          </a:xfrm>
        </p:grpSpPr>
        <p:sp>
          <p:nvSpPr>
            <p:cNvPr id="50" name="任意多边形: 形状 49"/>
            <p:cNvSpPr/>
            <p:nvPr/>
          </p:nvSpPr>
          <p:spPr>
            <a:xfrm>
              <a:off x="8127931" y="2127140"/>
              <a:ext cx="2092373" cy="2092374"/>
            </a:xfrm>
            <a:custGeom>
              <a:avLst/>
              <a:gdLst>
                <a:gd name="connsiteX0" fmla="*/ 1046336 w 2092373"/>
                <a:gd name="connsiteY0" fmla="*/ 0 h 2092374"/>
                <a:gd name="connsiteX1" fmla="*/ 2092373 w 2092373"/>
                <a:gd name="connsiteY1" fmla="*/ 1046038 h 2092374"/>
                <a:gd name="connsiteX2" fmla="*/ 1046037 w 2092373"/>
                <a:gd name="connsiteY2" fmla="*/ 2092374 h 2092374"/>
                <a:gd name="connsiteX3" fmla="*/ 0 w 2092373"/>
                <a:gd name="connsiteY3" fmla="*/ 1046337 h 2092374"/>
              </a:gdLst>
              <a:ahLst/>
              <a:cxnLst>
                <a:cxn ang="0">
                  <a:pos x="connsiteX0" y="connsiteY0"/>
                </a:cxn>
                <a:cxn ang="0">
                  <a:pos x="connsiteX1" y="connsiteY1"/>
                </a:cxn>
                <a:cxn ang="0">
                  <a:pos x="connsiteX2" y="connsiteY2"/>
                </a:cxn>
                <a:cxn ang="0">
                  <a:pos x="connsiteX3" y="connsiteY3"/>
                </a:cxn>
              </a:cxnLst>
              <a:rect l="l" t="t" r="r" b="b"/>
              <a:pathLst>
                <a:path w="2092373" h="2092374">
                  <a:moveTo>
                    <a:pt x="1046336" y="0"/>
                  </a:moveTo>
                  <a:lnTo>
                    <a:pt x="2092373" y="1046038"/>
                  </a:lnTo>
                  <a:lnTo>
                    <a:pt x="1046037" y="2092374"/>
                  </a:lnTo>
                  <a:lnTo>
                    <a:pt x="0" y="1046337"/>
                  </a:lnTo>
                  <a:close/>
                </a:path>
              </a:pathLst>
            </a:custGeom>
            <a:solidFill>
              <a:srgbClr val="406F24"/>
            </a:solidFill>
            <a:ln w="6350">
              <a:solidFill>
                <a:sysClr val="window" lastClr="FFFFFF"/>
              </a:solidFill>
              <a:miter lim="800000"/>
            </a:ln>
          </p:spPr>
          <p:txBody>
            <a:bodyPr wrap="none" lIns="0" tIns="0" rIns="0" bIns="0" anchor="ctr"/>
            <a:lstStyle/>
            <a:p>
              <a:pPr marL="0" marR="0" lvl="0" indent="0" defTabSz="914400" eaLnBrk="0" fontAlgn="auto" latinLnBrk="0" hangingPunct="0">
                <a:lnSpc>
                  <a:spcPct val="100000"/>
                </a:lnSpc>
                <a:spcBef>
                  <a:spcPts val="0"/>
                </a:spcBef>
                <a:spcAft>
                  <a:spcPts val="0"/>
                </a:spcAft>
                <a:buClrTx/>
                <a:buSzTx/>
                <a:buFontTx/>
                <a:buNone/>
                <a:defRPr/>
              </a:pPr>
              <a:endParaRPr kumimoji="0" lang="zh-CN" altLang="en-US" sz="1300" b="1" i="0" u="none" strike="noStrike" kern="0" cap="none" spc="0" normalizeH="0" baseline="0" noProof="0">
                <a:ln>
                  <a:noFill/>
                </a:ln>
                <a:solidFill>
                  <a:srgbClr val="000000"/>
                </a:solidFill>
                <a:effectLst/>
                <a:uLnTx/>
                <a:uFillTx/>
                <a:latin typeface="Arial" panose="020B0604020202020204" pitchFamily="34" charset="0"/>
              </a:endParaRPr>
            </a:p>
          </p:txBody>
        </p:sp>
        <p:sp>
          <p:nvSpPr>
            <p:cNvPr id="51" name="任意多边形: 形状 50"/>
            <p:cNvSpPr/>
            <p:nvPr/>
          </p:nvSpPr>
          <p:spPr>
            <a:xfrm>
              <a:off x="8917533" y="2294119"/>
              <a:ext cx="513169" cy="513170"/>
            </a:xfrm>
            <a:custGeom>
              <a:avLst/>
              <a:gdLst>
                <a:gd name="connsiteX0" fmla="*/ 256621 w 513169"/>
                <a:gd name="connsiteY0" fmla="*/ 0 h 513170"/>
                <a:gd name="connsiteX1" fmla="*/ 513169 w 513169"/>
                <a:gd name="connsiteY1" fmla="*/ 256549 h 513170"/>
                <a:gd name="connsiteX2" fmla="*/ 256548 w 513169"/>
                <a:gd name="connsiteY2" fmla="*/ 513170 h 513170"/>
                <a:gd name="connsiteX3" fmla="*/ 0 w 513169"/>
                <a:gd name="connsiteY3" fmla="*/ 256622 h 513170"/>
              </a:gdLst>
              <a:ahLst/>
              <a:cxnLst>
                <a:cxn ang="0">
                  <a:pos x="connsiteX0" y="connsiteY0"/>
                </a:cxn>
                <a:cxn ang="0">
                  <a:pos x="connsiteX1" y="connsiteY1"/>
                </a:cxn>
                <a:cxn ang="0">
                  <a:pos x="connsiteX2" y="connsiteY2"/>
                </a:cxn>
                <a:cxn ang="0">
                  <a:pos x="connsiteX3" y="connsiteY3"/>
                </a:cxn>
              </a:cxnLst>
              <a:rect l="l" t="t" r="r" b="b"/>
              <a:pathLst>
                <a:path w="513169" h="513170">
                  <a:moveTo>
                    <a:pt x="256621" y="0"/>
                  </a:moveTo>
                  <a:lnTo>
                    <a:pt x="513169" y="256549"/>
                  </a:lnTo>
                  <a:lnTo>
                    <a:pt x="256548" y="513170"/>
                  </a:lnTo>
                  <a:lnTo>
                    <a:pt x="0" y="256622"/>
                  </a:lnTo>
                  <a:close/>
                </a:path>
              </a:pathLst>
            </a:custGeom>
            <a:solidFill>
              <a:srgbClr val="E7E6E6"/>
            </a:solidFill>
            <a:ln>
              <a:noFill/>
            </a:ln>
          </p:spPr>
          <p:txBody>
            <a:bodyPr rot="0" spcFirstLastPara="0" vertOverflow="overflow" horzOverflow="overflow" vert="horz" wrap="square" lIns="0" tIns="0" rIns="0" bIns="0" numCol="1" spcCol="0" rtlCol="0" fromWordArt="0" anchor="ctr" anchorCtr="0" forceAA="0" compatLnSpc="1">
              <a:noAutofit/>
            </a:bodyPr>
            <a:lstStyle/>
            <a:p>
              <a:pPr marL="0" marR="0" lvl="0" indent="0" algn="ctr" defTabSz="914400" eaLnBrk="1" fontAlgn="auto" latinLnBrk="0" hangingPunct="1">
                <a:lnSpc>
                  <a:spcPct val="100000"/>
                </a:lnSpc>
                <a:spcBef>
                  <a:spcPts val="0"/>
                </a:spcBef>
                <a:spcAft>
                  <a:spcPts val="0"/>
                </a:spcAft>
                <a:buClrTx/>
                <a:buSzTx/>
                <a:buFontTx/>
                <a:buNone/>
                <a:defRPr/>
              </a:pPr>
              <a:r>
                <a:rPr kumimoji="0" lang="en-US" altLang="zh-CN" sz="2000" b="0" i="0" u="none" strike="noStrike" kern="0" cap="none" spc="0" normalizeH="0" baseline="0" noProof="0" dirty="0">
                  <a:ln>
                    <a:noFill/>
                  </a:ln>
                  <a:solidFill>
                    <a:srgbClr val="406F24"/>
                  </a:solidFill>
                  <a:effectLst/>
                  <a:uLnTx/>
                  <a:uFillTx/>
                  <a:latin typeface="Agency FB" panose="020B0503020202020204" pitchFamily="34" charset="0"/>
                  <a:ea typeface="微软雅黑" panose="020B0503020204020204" charset="-122"/>
                </a:rPr>
                <a:t>03</a:t>
              </a:r>
              <a:endParaRPr kumimoji="0" lang="zh-CN" altLang="en-US" sz="2000" b="0" i="0" u="none" strike="noStrike" kern="0" cap="none" spc="0" normalizeH="0" baseline="0" noProof="0" dirty="0">
                <a:ln>
                  <a:noFill/>
                </a:ln>
                <a:solidFill>
                  <a:srgbClr val="406F24"/>
                </a:solidFill>
                <a:effectLst/>
                <a:uLnTx/>
                <a:uFillTx/>
                <a:latin typeface="Agency FB" panose="020B0503020202020204" pitchFamily="34" charset="0"/>
                <a:ea typeface="微软雅黑" panose="020B0503020204020204" charset="-122"/>
              </a:endParaRPr>
            </a:p>
          </p:txBody>
        </p:sp>
        <p:grpSp>
          <p:nvGrpSpPr>
            <p:cNvPr id="52" name="组合 51"/>
            <p:cNvGrpSpPr/>
            <p:nvPr/>
          </p:nvGrpSpPr>
          <p:grpSpPr>
            <a:xfrm>
              <a:off x="8990852" y="3123782"/>
              <a:ext cx="366530" cy="363743"/>
              <a:chOff x="8388351" y="2273300"/>
              <a:chExt cx="417513" cy="414337"/>
            </a:xfrm>
            <a:solidFill>
              <a:srgbClr val="E7E6E6"/>
            </a:solidFill>
          </p:grpSpPr>
          <p:sp>
            <p:nvSpPr>
              <p:cNvPr id="53" name="Freeform 78"/>
              <p:cNvSpPr>
                <a:spLocks noEditPoints="1"/>
              </p:cNvSpPr>
              <p:nvPr/>
            </p:nvSpPr>
            <p:spPr bwMode="auto">
              <a:xfrm>
                <a:off x="8388351" y="2273300"/>
                <a:ext cx="417513" cy="311150"/>
              </a:xfrm>
              <a:custGeom>
                <a:avLst/>
                <a:gdLst>
                  <a:gd name="T0" fmla="*/ 52 w 140"/>
                  <a:gd name="T1" fmla="*/ 75 h 105"/>
                  <a:gd name="T2" fmla="*/ 52 w 140"/>
                  <a:gd name="T3" fmla="*/ 76 h 105"/>
                  <a:gd name="T4" fmla="*/ 53 w 140"/>
                  <a:gd name="T5" fmla="*/ 76 h 105"/>
                  <a:gd name="T6" fmla="*/ 52 w 140"/>
                  <a:gd name="T7" fmla="*/ 75 h 105"/>
                  <a:gd name="T8" fmla="*/ 136 w 140"/>
                  <a:gd name="T9" fmla="*/ 0 h 105"/>
                  <a:gd name="T10" fmla="*/ 4 w 140"/>
                  <a:gd name="T11" fmla="*/ 0 h 105"/>
                  <a:gd name="T12" fmla="*/ 0 w 140"/>
                  <a:gd name="T13" fmla="*/ 4 h 105"/>
                  <a:gd name="T14" fmla="*/ 0 w 140"/>
                  <a:gd name="T15" fmla="*/ 16 h 105"/>
                  <a:gd name="T16" fmla="*/ 4 w 140"/>
                  <a:gd name="T17" fmla="*/ 20 h 105"/>
                  <a:gd name="T18" fmla="*/ 6 w 140"/>
                  <a:gd name="T19" fmla="*/ 20 h 105"/>
                  <a:gd name="T20" fmla="*/ 10 w 140"/>
                  <a:gd name="T21" fmla="*/ 24 h 105"/>
                  <a:gd name="T22" fmla="*/ 10 w 140"/>
                  <a:gd name="T23" fmla="*/ 101 h 105"/>
                  <a:gd name="T24" fmla="*/ 14 w 140"/>
                  <a:gd name="T25" fmla="*/ 105 h 105"/>
                  <a:gd name="T26" fmla="*/ 126 w 140"/>
                  <a:gd name="T27" fmla="*/ 105 h 105"/>
                  <a:gd name="T28" fmla="*/ 130 w 140"/>
                  <a:gd name="T29" fmla="*/ 101 h 105"/>
                  <a:gd name="T30" fmla="*/ 130 w 140"/>
                  <a:gd name="T31" fmla="*/ 24 h 105"/>
                  <a:gd name="T32" fmla="*/ 134 w 140"/>
                  <a:gd name="T33" fmla="*/ 20 h 105"/>
                  <a:gd name="T34" fmla="*/ 136 w 140"/>
                  <a:gd name="T35" fmla="*/ 20 h 105"/>
                  <a:gd name="T36" fmla="*/ 140 w 140"/>
                  <a:gd name="T37" fmla="*/ 16 h 105"/>
                  <a:gd name="T38" fmla="*/ 140 w 140"/>
                  <a:gd name="T39" fmla="*/ 4 h 105"/>
                  <a:gd name="T40" fmla="*/ 136 w 140"/>
                  <a:gd name="T41" fmla="*/ 0 h 105"/>
                  <a:gd name="T42" fmla="*/ 86 w 140"/>
                  <a:gd name="T43" fmla="*/ 56 h 105"/>
                  <a:gd name="T44" fmla="*/ 72 w 140"/>
                  <a:gd name="T45" fmla="*/ 56 h 105"/>
                  <a:gd name="T46" fmla="*/ 72 w 140"/>
                  <a:gd name="T47" fmla="*/ 42 h 105"/>
                  <a:gd name="T48" fmla="*/ 86 w 140"/>
                  <a:gd name="T49" fmla="*/ 56 h 105"/>
                  <a:gd name="T50" fmla="*/ 77 w 140"/>
                  <a:gd name="T51" fmla="*/ 82 h 105"/>
                  <a:gd name="T52" fmla="*/ 70 w 140"/>
                  <a:gd name="T53" fmla="*/ 83 h 105"/>
                  <a:gd name="T54" fmla="*/ 53 w 140"/>
                  <a:gd name="T55" fmla="*/ 76 h 105"/>
                  <a:gd name="T56" fmla="*/ 52 w 140"/>
                  <a:gd name="T57" fmla="*/ 75 h 105"/>
                  <a:gd name="T58" fmla="*/ 45 w 140"/>
                  <a:gd name="T59" fmla="*/ 58 h 105"/>
                  <a:gd name="T60" fmla="*/ 47 w 140"/>
                  <a:gd name="T61" fmla="*/ 51 h 105"/>
                  <a:gd name="T62" fmla="*/ 68 w 140"/>
                  <a:gd name="T63" fmla="*/ 34 h 105"/>
                  <a:gd name="T64" fmla="*/ 68 w 140"/>
                  <a:gd name="T65" fmla="*/ 60 h 105"/>
                  <a:gd name="T66" fmla="*/ 95 w 140"/>
                  <a:gd name="T67" fmla="*/ 60 h 105"/>
                  <a:gd name="T68" fmla="*/ 77 w 140"/>
                  <a:gd name="T69" fmla="*/ 82 h 105"/>
                  <a:gd name="T70" fmla="*/ 52 w 140"/>
                  <a:gd name="T71" fmla="*/ 75 h 105"/>
                  <a:gd name="T72" fmla="*/ 52 w 140"/>
                  <a:gd name="T73" fmla="*/ 76 h 105"/>
                  <a:gd name="T74" fmla="*/ 53 w 140"/>
                  <a:gd name="T75" fmla="*/ 76 h 105"/>
                  <a:gd name="T76" fmla="*/ 52 w 140"/>
                  <a:gd name="T77" fmla="*/ 75 h 10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40" h="105">
                    <a:moveTo>
                      <a:pt x="52" y="75"/>
                    </a:moveTo>
                    <a:cubicBezTo>
                      <a:pt x="52" y="76"/>
                      <a:pt x="52" y="76"/>
                      <a:pt x="52" y="76"/>
                    </a:cubicBezTo>
                    <a:cubicBezTo>
                      <a:pt x="53" y="76"/>
                      <a:pt x="53" y="76"/>
                      <a:pt x="53" y="76"/>
                    </a:cubicBezTo>
                    <a:cubicBezTo>
                      <a:pt x="53" y="76"/>
                      <a:pt x="52" y="75"/>
                      <a:pt x="52" y="75"/>
                    </a:cubicBezTo>
                    <a:close/>
                    <a:moveTo>
                      <a:pt x="136" y="0"/>
                    </a:moveTo>
                    <a:cubicBezTo>
                      <a:pt x="4" y="0"/>
                      <a:pt x="4" y="0"/>
                      <a:pt x="4" y="0"/>
                    </a:cubicBezTo>
                    <a:cubicBezTo>
                      <a:pt x="2" y="0"/>
                      <a:pt x="0" y="2"/>
                      <a:pt x="0" y="4"/>
                    </a:cubicBezTo>
                    <a:cubicBezTo>
                      <a:pt x="0" y="16"/>
                      <a:pt x="0" y="16"/>
                      <a:pt x="0" y="16"/>
                    </a:cubicBezTo>
                    <a:cubicBezTo>
                      <a:pt x="0" y="19"/>
                      <a:pt x="2" y="20"/>
                      <a:pt x="4" y="20"/>
                    </a:cubicBezTo>
                    <a:cubicBezTo>
                      <a:pt x="6" y="20"/>
                      <a:pt x="6" y="20"/>
                      <a:pt x="6" y="20"/>
                    </a:cubicBezTo>
                    <a:cubicBezTo>
                      <a:pt x="8" y="20"/>
                      <a:pt x="10" y="22"/>
                      <a:pt x="10" y="24"/>
                    </a:cubicBezTo>
                    <a:cubicBezTo>
                      <a:pt x="10" y="101"/>
                      <a:pt x="10" y="101"/>
                      <a:pt x="10" y="101"/>
                    </a:cubicBezTo>
                    <a:cubicBezTo>
                      <a:pt x="10" y="103"/>
                      <a:pt x="11" y="105"/>
                      <a:pt x="14" y="105"/>
                    </a:cubicBezTo>
                    <a:cubicBezTo>
                      <a:pt x="126" y="105"/>
                      <a:pt x="126" y="105"/>
                      <a:pt x="126" y="105"/>
                    </a:cubicBezTo>
                    <a:cubicBezTo>
                      <a:pt x="129" y="105"/>
                      <a:pt x="130" y="103"/>
                      <a:pt x="130" y="101"/>
                    </a:cubicBezTo>
                    <a:cubicBezTo>
                      <a:pt x="130" y="24"/>
                      <a:pt x="130" y="24"/>
                      <a:pt x="130" y="24"/>
                    </a:cubicBezTo>
                    <a:cubicBezTo>
                      <a:pt x="130" y="22"/>
                      <a:pt x="132" y="20"/>
                      <a:pt x="134" y="20"/>
                    </a:cubicBezTo>
                    <a:cubicBezTo>
                      <a:pt x="136" y="20"/>
                      <a:pt x="136" y="20"/>
                      <a:pt x="136" y="20"/>
                    </a:cubicBezTo>
                    <a:cubicBezTo>
                      <a:pt x="138" y="20"/>
                      <a:pt x="140" y="19"/>
                      <a:pt x="140" y="16"/>
                    </a:cubicBezTo>
                    <a:cubicBezTo>
                      <a:pt x="140" y="4"/>
                      <a:pt x="140" y="4"/>
                      <a:pt x="140" y="4"/>
                    </a:cubicBezTo>
                    <a:cubicBezTo>
                      <a:pt x="140" y="2"/>
                      <a:pt x="138" y="0"/>
                      <a:pt x="136" y="0"/>
                    </a:cubicBezTo>
                    <a:close/>
                    <a:moveTo>
                      <a:pt x="86" y="56"/>
                    </a:moveTo>
                    <a:cubicBezTo>
                      <a:pt x="72" y="56"/>
                      <a:pt x="72" y="56"/>
                      <a:pt x="72" y="56"/>
                    </a:cubicBezTo>
                    <a:cubicBezTo>
                      <a:pt x="72" y="42"/>
                      <a:pt x="72" y="42"/>
                      <a:pt x="72" y="42"/>
                    </a:cubicBezTo>
                    <a:cubicBezTo>
                      <a:pt x="79" y="43"/>
                      <a:pt x="85" y="49"/>
                      <a:pt x="86" y="56"/>
                    </a:cubicBezTo>
                    <a:close/>
                    <a:moveTo>
                      <a:pt x="77" y="82"/>
                    </a:moveTo>
                    <a:cubicBezTo>
                      <a:pt x="75" y="82"/>
                      <a:pt x="73" y="83"/>
                      <a:pt x="70" y="83"/>
                    </a:cubicBezTo>
                    <a:cubicBezTo>
                      <a:pt x="64" y="83"/>
                      <a:pt x="58" y="80"/>
                      <a:pt x="53" y="76"/>
                    </a:cubicBezTo>
                    <a:cubicBezTo>
                      <a:pt x="53" y="76"/>
                      <a:pt x="52" y="75"/>
                      <a:pt x="52" y="75"/>
                    </a:cubicBezTo>
                    <a:cubicBezTo>
                      <a:pt x="48" y="70"/>
                      <a:pt x="45" y="65"/>
                      <a:pt x="45" y="58"/>
                    </a:cubicBezTo>
                    <a:cubicBezTo>
                      <a:pt x="45" y="56"/>
                      <a:pt x="46" y="53"/>
                      <a:pt x="47" y="51"/>
                    </a:cubicBezTo>
                    <a:cubicBezTo>
                      <a:pt x="49" y="41"/>
                      <a:pt x="58" y="35"/>
                      <a:pt x="68" y="34"/>
                    </a:cubicBezTo>
                    <a:cubicBezTo>
                      <a:pt x="68" y="60"/>
                      <a:pt x="68" y="60"/>
                      <a:pt x="68" y="60"/>
                    </a:cubicBezTo>
                    <a:cubicBezTo>
                      <a:pt x="95" y="60"/>
                      <a:pt x="95" y="60"/>
                      <a:pt x="95" y="60"/>
                    </a:cubicBezTo>
                    <a:cubicBezTo>
                      <a:pt x="94" y="70"/>
                      <a:pt x="87" y="79"/>
                      <a:pt x="77" y="82"/>
                    </a:cubicBezTo>
                    <a:close/>
                    <a:moveTo>
                      <a:pt x="52" y="75"/>
                    </a:moveTo>
                    <a:cubicBezTo>
                      <a:pt x="52" y="76"/>
                      <a:pt x="52" y="76"/>
                      <a:pt x="52" y="76"/>
                    </a:cubicBezTo>
                    <a:cubicBezTo>
                      <a:pt x="53" y="76"/>
                      <a:pt x="53" y="76"/>
                      <a:pt x="53" y="76"/>
                    </a:cubicBezTo>
                    <a:cubicBezTo>
                      <a:pt x="53" y="76"/>
                      <a:pt x="52" y="75"/>
                      <a:pt x="52" y="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zh-CN" altLang="en-US" sz="1800" b="0" i="0" u="none" strike="noStrike" kern="0" cap="none" spc="0" normalizeH="0" baseline="0" noProof="0" dirty="0">
                  <a:ln>
                    <a:noFill/>
                  </a:ln>
                  <a:solidFill>
                    <a:prstClr val="black"/>
                  </a:solidFill>
                  <a:effectLst/>
                  <a:uLnTx/>
                  <a:uFillTx/>
                  <a:latin typeface="Campton Light"/>
                  <a:ea typeface="微软雅黑" panose="020B0503020204020204" charset="-122"/>
                </a:endParaRPr>
              </a:p>
            </p:txBody>
          </p:sp>
          <p:sp>
            <p:nvSpPr>
              <p:cNvPr id="54" name="Freeform 79"/>
              <p:cNvSpPr/>
              <p:nvPr/>
            </p:nvSpPr>
            <p:spPr bwMode="auto">
              <a:xfrm>
                <a:off x="8489951" y="2611437"/>
                <a:ext cx="214313" cy="76200"/>
              </a:xfrm>
              <a:custGeom>
                <a:avLst/>
                <a:gdLst>
                  <a:gd name="T0" fmla="*/ 47 w 72"/>
                  <a:gd name="T1" fmla="*/ 0 h 26"/>
                  <a:gd name="T2" fmla="*/ 40 w 72"/>
                  <a:gd name="T3" fmla="*/ 0 h 26"/>
                  <a:gd name="T4" fmla="*/ 32 w 72"/>
                  <a:gd name="T5" fmla="*/ 0 h 26"/>
                  <a:gd name="T6" fmla="*/ 14 w 72"/>
                  <a:gd name="T7" fmla="*/ 0 h 26"/>
                  <a:gd name="T8" fmla="*/ 9 w 72"/>
                  <a:gd name="T9" fmla="*/ 3 h 26"/>
                  <a:gd name="T10" fmla="*/ 1 w 72"/>
                  <a:gd name="T11" fmla="*/ 22 h 26"/>
                  <a:gd name="T12" fmla="*/ 3 w 72"/>
                  <a:gd name="T13" fmla="*/ 26 h 26"/>
                  <a:gd name="T14" fmla="*/ 14 w 72"/>
                  <a:gd name="T15" fmla="*/ 26 h 26"/>
                  <a:gd name="T16" fmla="*/ 20 w 72"/>
                  <a:gd name="T17" fmla="*/ 22 h 26"/>
                  <a:gd name="T18" fmla="*/ 23 w 72"/>
                  <a:gd name="T19" fmla="*/ 16 h 26"/>
                  <a:gd name="T20" fmla="*/ 29 w 72"/>
                  <a:gd name="T21" fmla="*/ 13 h 26"/>
                  <a:gd name="T22" fmla="*/ 43 w 72"/>
                  <a:gd name="T23" fmla="*/ 13 h 26"/>
                  <a:gd name="T24" fmla="*/ 49 w 72"/>
                  <a:gd name="T25" fmla="*/ 16 h 26"/>
                  <a:gd name="T26" fmla="*/ 52 w 72"/>
                  <a:gd name="T27" fmla="*/ 22 h 26"/>
                  <a:gd name="T28" fmla="*/ 58 w 72"/>
                  <a:gd name="T29" fmla="*/ 26 h 26"/>
                  <a:gd name="T30" fmla="*/ 69 w 72"/>
                  <a:gd name="T31" fmla="*/ 26 h 26"/>
                  <a:gd name="T32" fmla="*/ 71 w 72"/>
                  <a:gd name="T33" fmla="*/ 22 h 26"/>
                  <a:gd name="T34" fmla="*/ 63 w 72"/>
                  <a:gd name="T35" fmla="*/ 3 h 26"/>
                  <a:gd name="T36" fmla="*/ 58 w 72"/>
                  <a:gd name="T37" fmla="*/ 0 h 26"/>
                  <a:gd name="T38" fmla="*/ 47 w 72"/>
                  <a:gd name="T39" fmla="*/ 0 h 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2" h="26">
                    <a:moveTo>
                      <a:pt x="47" y="0"/>
                    </a:moveTo>
                    <a:cubicBezTo>
                      <a:pt x="45" y="0"/>
                      <a:pt x="42" y="0"/>
                      <a:pt x="40" y="0"/>
                    </a:cubicBezTo>
                    <a:cubicBezTo>
                      <a:pt x="38" y="0"/>
                      <a:pt x="34" y="0"/>
                      <a:pt x="32" y="0"/>
                    </a:cubicBezTo>
                    <a:cubicBezTo>
                      <a:pt x="14" y="0"/>
                      <a:pt x="14" y="0"/>
                      <a:pt x="14" y="0"/>
                    </a:cubicBezTo>
                    <a:cubicBezTo>
                      <a:pt x="12" y="0"/>
                      <a:pt x="10" y="1"/>
                      <a:pt x="9" y="3"/>
                    </a:cubicBezTo>
                    <a:cubicBezTo>
                      <a:pt x="1" y="22"/>
                      <a:pt x="1" y="22"/>
                      <a:pt x="1" y="22"/>
                    </a:cubicBezTo>
                    <a:cubicBezTo>
                      <a:pt x="0" y="24"/>
                      <a:pt x="1" y="26"/>
                      <a:pt x="3" y="26"/>
                    </a:cubicBezTo>
                    <a:cubicBezTo>
                      <a:pt x="14" y="26"/>
                      <a:pt x="14" y="26"/>
                      <a:pt x="14" y="26"/>
                    </a:cubicBezTo>
                    <a:cubicBezTo>
                      <a:pt x="17" y="26"/>
                      <a:pt x="19" y="24"/>
                      <a:pt x="20" y="22"/>
                    </a:cubicBezTo>
                    <a:cubicBezTo>
                      <a:pt x="23" y="16"/>
                      <a:pt x="23" y="16"/>
                      <a:pt x="23" y="16"/>
                    </a:cubicBezTo>
                    <a:cubicBezTo>
                      <a:pt x="24" y="14"/>
                      <a:pt x="27" y="13"/>
                      <a:pt x="29" y="13"/>
                    </a:cubicBezTo>
                    <a:cubicBezTo>
                      <a:pt x="43" y="13"/>
                      <a:pt x="43" y="13"/>
                      <a:pt x="43" y="13"/>
                    </a:cubicBezTo>
                    <a:cubicBezTo>
                      <a:pt x="45" y="13"/>
                      <a:pt x="48" y="14"/>
                      <a:pt x="49" y="16"/>
                    </a:cubicBezTo>
                    <a:cubicBezTo>
                      <a:pt x="52" y="22"/>
                      <a:pt x="52" y="22"/>
                      <a:pt x="52" y="22"/>
                    </a:cubicBezTo>
                    <a:cubicBezTo>
                      <a:pt x="53" y="24"/>
                      <a:pt x="55" y="26"/>
                      <a:pt x="58" y="26"/>
                    </a:cubicBezTo>
                    <a:cubicBezTo>
                      <a:pt x="69" y="26"/>
                      <a:pt x="69" y="26"/>
                      <a:pt x="69" y="26"/>
                    </a:cubicBezTo>
                    <a:cubicBezTo>
                      <a:pt x="71" y="26"/>
                      <a:pt x="72" y="24"/>
                      <a:pt x="71" y="22"/>
                    </a:cubicBezTo>
                    <a:cubicBezTo>
                      <a:pt x="63" y="3"/>
                      <a:pt x="63" y="3"/>
                      <a:pt x="63" y="3"/>
                    </a:cubicBezTo>
                    <a:cubicBezTo>
                      <a:pt x="62" y="1"/>
                      <a:pt x="60" y="0"/>
                      <a:pt x="58" y="0"/>
                    </a:cubicBezTo>
                    <a:lnTo>
                      <a:pt x="47" y="0"/>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zh-CN" altLang="en-US" sz="1800" b="0" i="0" u="none" strike="noStrike" kern="0" cap="none" spc="0" normalizeH="0" baseline="0" noProof="0">
                  <a:ln>
                    <a:noFill/>
                  </a:ln>
                  <a:solidFill>
                    <a:prstClr val="black"/>
                  </a:solidFill>
                  <a:effectLst/>
                  <a:uLnTx/>
                  <a:uFillTx/>
                  <a:latin typeface="Campton Light"/>
                  <a:ea typeface="微软雅黑" panose="020B0503020204020204" charset="-122"/>
                </a:endParaRPr>
              </a:p>
            </p:txBody>
          </p:sp>
        </p:grpSp>
      </p:grpSp>
      <p:grpSp>
        <p:nvGrpSpPr>
          <p:cNvPr id="55" name="组合 54"/>
          <p:cNvGrpSpPr/>
          <p:nvPr/>
        </p:nvGrpSpPr>
        <p:grpSpPr>
          <a:xfrm>
            <a:off x="1989113" y="2127140"/>
            <a:ext cx="2092373" cy="2092374"/>
            <a:chOff x="1989113" y="2127140"/>
            <a:chExt cx="2092373" cy="2092374"/>
          </a:xfrm>
        </p:grpSpPr>
        <p:sp>
          <p:nvSpPr>
            <p:cNvPr id="56" name="任意多边形: 形状 55"/>
            <p:cNvSpPr/>
            <p:nvPr/>
          </p:nvSpPr>
          <p:spPr>
            <a:xfrm>
              <a:off x="1989113" y="2127140"/>
              <a:ext cx="2092373" cy="2092374"/>
            </a:xfrm>
            <a:custGeom>
              <a:avLst/>
              <a:gdLst>
                <a:gd name="connsiteX0" fmla="*/ 1046336 w 2092373"/>
                <a:gd name="connsiteY0" fmla="*/ 0 h 2092374"/>
                <a:gd name="connsiteX1" fmla="*/ 2092373 w 2092373"/>
                <a:gd name="connsiteY1" fmla="*/ 1046038 h 2092374"/>
                <a:gd name="connsiteX2" fmla="*/ 1046037 w 2092373"/>
                <a:gd name="connsiteY2" fmla="*/ 2092374 h 2092374"/>
                <a:gd name="connsiteX3" fmla="*/ 0 w 2092373"/>
                <a:gd name="connsiteY3" fmla="*/ 1046337 h 2092374"/>
              </a:gdLst>
              <a:ahLst/>
              <a:cxnLst>
                <a:cxn ang="0">
                  <a:pos x="connsiteX0" y="connsiteY0"/>
                </a:cxn>
                <a:cxn ang="0">
                  <a:pos x="connsiteX1" y="connsiteY1"/>
                </a:cxn>
                <a:cxn ang="0">
                  <a:pos x="connsiteX2" y="connsiteY2"/>
                </a:cxn>
                <a:cxn ang="0">
                  <a:pos x="connsiteX3" y="connsiteY3"/>
                </a:cxn>
              </a:cxnLst>
              <a:rect l="l" t="t" r="r" b="b"/>
              <a:pathLst>
                <a:path w="2092373" h="2092374">
                  <a:moveTo>
                    <a:pt x="1046336" y="0"/>
                  </a:moveTo>
                  <a:lnTo>
                    <a:pt x="2092373" y="1046038"/>
                  </a:lnTo>
                  <a:lnTo>
                    <a:pt x="1046037" y="2092374"/>
                  </a:lnTo>
                  <a:lnTo>
                    <a:pt x="0" y="1046337"/>
                  </a:lnTo>
                  <a:close/>
                </a:path>
              </a:pathLst>
            </a:custGeom>
            <a:solidFill>
              <a:srgbClr val="406F24"/>
            </a:solidFill>
            <a:ln w="6350">
              <a:noFill/>
              <a:miter lim="800000"/>
            </a:ln>
          </p:spPr>
          <p:txBody>
            <a:bodyPr rot="0" spcFirstLastPara="0" vertOverflow="overflow" horzOverflow="overflow" vert="horz" wrap="square" lIns="0" tIns="0" rIns="0" bIns="0" numCol="1" spcCol="0" rtlCol="0" fromWordArt="0" anchor="ctr" anchorCtr="0" forceAA="0" compatLnSpc="1">
              <a:noAutofit/>
            </a:bodyPr>
            <a:lstStyle/>
            <a:p>
              <a:pPr marL="0" marR="0" lvl="0" indent="0" defTabSz="914400" eaLnBrk="0" fontAlgn="auto" latinLnBrk="0" hangingPunct="0">
                <a:lnSpc>
                  <a:spcPct val="100000"/>
                </a:lnSpc>
                <a:spcBef>
                  <a:spcPts val="0"/>
                </a:spcBef>
                <a:spcAft>
                  <a:spcPts val="0"/>
                </a:spcAft>
                <a:buClrTx/>
                <a:buSzTx/>
                <a:buFontTx/>
                <a:buNone/>
                <a:defRPr/>
              </a:pPr>
              <a:endParaRPr kumimoji="0" lang="zh-CN" altLang="en-US" sz="1300" b="1" i="0" u="none" strike="noStrike" kern="0" cap="none" spc="0" normalizeH="0" baseline="0" noProof="0">
                <a:ln>
                  <a:noFill/>
                </a:ln>
                <a:solidFill>
                  <a:srgbClr val="000000"/>
                </a:solidFill>
                <a:effectLst/>
                <a:uLnTx/>
                <a:uFillTx/>
                <a:latin typeface="Arial" panose="020B0604020202020204" pitchFamily="34" charset="0"/>
              </a:endParaRPr>
            </a:p>
          </p:txBody>
        </p:sp>
        <p:sp>
          <p:nvSpPr>
            <p:cNvPr id="57" name="任意多边形: 形状 56"/>
            <p:cNvSpPr/>
            <p:nvPr/>
          </p:nvSpPr>
          <p:spPr>
            <a:xfrm>
              <a:off x="2778715" y="2294119"/>
              <a:ext cx="513169" cy="513170"/>
            </a:xfrm>
            <a:custGeom>
              <a:avLst/>
              <a:gdLst>
                <a:gd name="connsiteX0" fmla="*/ 256621 w 513169"/>
                <a:gd name="connsiteY0" fmla="*/ 0 h 513170"/>
                <a:gd name="connsiteX1" fmla="*/ 513169 w 513169"/>
                <a:gd name="connsiteY1" fmla="*/ 256549 h 513170"/>
                <a:gd name="connsiteX2" fmla="*/ 256548 w 513169"/>
                <a:gd name="connsiteY2" fmla="*/ 513170 h 513170"/>
                <a:gd name="connsiteX3" fmla="*/ 0 w 513169"/>
                <a:gd name="connsiteY3" fmla="*/ 256622 h 513170"/>
              </a:gdLst>
              <a:ahLst/>
              <a:cxnLst>
                <a:cxn ang="0">
                  <a:pos x="connsiteX0" y="connsiteY0"/>
                </a:cxn>
                <a:cxn ang="0">
                  <a:pos x="connsiteX1" y="connsiteY1"/>
                </a:cxn>
                <a:cxn ang="0">
                  <a:pos x="connsiteX2" y="connsiteY2"/>
                </a:cxn>
                <a:cxn ang="0">
                  <a:pos x="connsiteX3" y="connsiteY3"/>
                </a:cxn>
              </a:cxnLst>
              <a:rect l="l" t="t" r="r" b="b"/>
              <a:pathLst>
                <a:path w="513169" h="513170">
                  <a:moveTo>
                    <a:pt x="256621" y="0"/>
                  </a:moveTo>
                  <a:lnTo>
                    <a:pt x="513169" y="256549"/>
                  </a:lnTo>
                  <a:lnTo>
                    <a:pt x="256548" y="513170"/>
                  </a:lnTo>
                  <a:lnTo>
                    <a:pt x="0" y="256622"/>
                  </a:lnTo>
                  <a:close/>
                </a:path>
              </a:pathLst>
            </a:custGeom>
            <a:solidFill>
              <a:srgbClr val="E7E6E6"/>
            </a:solidFill>
            <a:ln>
              <a:noFill/>
            </a:ln>
          </p:spPr>
          <p:txBody>
            <a:bodyPr vert="horz" wrap="square" lIns="0" tIns="0" rIns="0" bIns="0" numCol="1" anchor="ctr" anchorCtr="0" compatLnSpc="1"/>
            <a:lstStyle/>
            <a:p>
              <a:pPr marL="0" marR="0" lvl="0" indent="0" algn="ctr" defTabSz="914400" eaLnBrk="1" fontAlgn="auto" latinLnBrk="0" hangingPunct="1">
                <a:lnSpc>
                  <a:spcPct val="100000"/>
                </a:lnSpc>
                <a:spcBef>
                  <a:spcPts val="0"/>
                </a:spcBef>
                <a:spcAft>
                  <a:spcPts val="0"/>
                </a:spcAft>
                <a:buClrTx/>
                <a:buSzTx/>
                <a:buFontTx/>
                <a:buNone/>
                <a:defRPr/>
              </a:pPr>
              <a:r>
                <a:rPr kumimoji="0" lang="en-US" altLang="zh-CN" sz="2000" b="0" i="0" u="none" strike="noStrike" kern="0" cap="none" spc="0" normalizeH="0" baseline="0" noProof="0" dirty="0">
                  <a:ln>
                    <a:noFill/>
                  </a:ln>
                  <a:solidFill>
                    <a:srgbClr val="406F24"/>
                  </a:solidFill>
                  <a:effectLst/>
                  <a:uLnTx/>
                  <a:uFillTx/>
                  <a:latin typeface="Agency FB" panose="020B0503020202020204" pitchFamily="34" charset="0"/>
                  <a:ea typeface="微软雅黑" panose="020B0503020204020204" charset="-122"/>
                </a:rPr>
                <a:t>01</a:t>
              </a:r>
              <a:endParaRPr kumimoji="0" lang="zh-CN" altLang="en-US" sz="2000" b="0" i="0" u="none" strike="noStrike" kern="0" cap="none" spc="0" normalizeH="0" baseline="0" noProof="0" dirty="0">
                <a:ln>
                  <a:noFill/>
                </a:ln>
                <a:solidFill>
                  <a:srgbClr val="406F24"/>
                </a:solidFill>
                <a:effectLst/>
                <a:uLnTx/>
                <a:uFillTx/>
                <a:latin typeface="Agency FB" panose="020B0503020202020204" pitchFamily="34" charset="0"/>
                <a:ea typeface="微软雅黑" panose="020B0503020204020204" charset="-122"/>
              </a:endParaRPr>
            </a:p>
          </p:txBody>
        </p:sp>
        <p:sp>
          <p:nvSpPr>
            <p:cNvPr id="58" name="Freeform 107"/>
            <p:cNvSpPr>
              <a:spLocks noEditPoints="1"/>
            </p:cNvSpPr>
            <p:nvPr/>
          </p:nvSpPr>
          <p:spPr bwMode="auto">
            <a:xfrm>
              <a:off x="2852034" y="3087398"/>
              <a:ext cx="366530" cy="317753"/>
            </a:xfrm>
            <a:custGeom>
              <a:avLst/>
              <a:gdLst>
                <a:gd name="T0" fmla="*/ 136 w 140"/>
                <a:gd name="T1" fmla="*/ 0 h 122"/>
                <a:gd name="T2" fmla="*/ 28 w 140"/>
                <a:gd name="T3" fmla="*/ 0 h 122"/>
                <a:gd name="T4" fmla="*/ 24 w 140"/>
                <a:gd name="T5" fmla="*/ 4 h 122"/>
                <a:gd name="T6" fmla="*/ 24 w 140"/>
                <a:gd name="T7" fmla="*/ 9 h 122"/>
                <a:gd name="T8" fmla="*/ 24 w 140"/>
                <a:gd name="T9" fmla="*/ 13 h 122"/>
                <a:gd name="T10" fmla="*/ 24 w 140"/>
                <a:gd name="T11" fmla="*/ 16 h 122"/>
                <a:gd name="T12" fmla="*/ 24 w 140"/>
                <a:gd name="T13" fmla="*/ 23 h 122"/>
                <a:gd name="T14" fmla="*/ 24 w 140"/>
                <a:gd name="T15" fmla="*/ 24 h 122"/>
                <a:gd name="T16" fmla="*/ 4 w 140"/>
                <a:gd name="T17" fmla="*/ 24 h 122"/>
                <a:gd name="T18" fmla="*/ 0 w 140"/>
                <a:gd name="T19" fmla="*/ 28 h 122"/>
                <a:gd name="T20" fmla="*/ 0 w 140"/>
                <a:gd name="T21" fmla="*/ 118 h 122"/>
                <a:gd name="T22" fmla="*/ 4 w 140"/>
                <a:gd name="T23" fmla="*/ 122 h 122"/>
                <a:gd name="T24" fmla="*/ 112 w 140"/>
                <a:gd name="T25" fmla="*/ 122 h 122"/>
                <a:gd name="T26" fmla="*/ 116 w 140"/>
                <a:gd name="T27" fmla="*/ 118 h 122"/>
                <a:gd name="T28" fmla="*/ 116 w 140"/>
                <a:gd name="T29" fmla="*/ 98 h 122"/>
                <a:gd name="T30" fmla="*/ 136 w 140"/>
                <a:gd name="T31" fmla="*/ 98 h 122"/>
                <a:gd name="T32" fmla="*/ 140 w 140"/>
                <a:gd name="T33" fmla="*/ 94 h 122"/>
                <a:gd name="T34" fmla="*/ 140 w 140"/>
                <a:gd name="T35" fmla="*/ 89 h 122"/>
                <a:gd name="T36" fmla="*/ 140 w 140"/>
                <a:gd name="T37" fmla="*/ 85 h 122"/>
                <a:gd name="T38" fmla="*/ 140 w 140"/>
                <a:gd name="T39" fmla="*/ 81 h 122"/>
                <a:gd name="T40" fmla="*/ 140 w 140"/>
                <a:gd name="T41" fmla="*/ 17 h 122"/>
                <a:gd name="T42" fmla="*/ 140 w 140"/>
                <a:gd name="T43" fmla="*/ 13 h 122"/>
                <a:gd name="T44" fmla="*/ 140 w 140"/>
                <a:gd name="T45" fmla="*/ 9 h 122"/>
                <a:gd name="T46" fmla="*/ 140 w 140"/>
                <a:gd name="T47" fmla="*/ 4 h 122"/>
                <a:gd name="T48" fmla="*/ 136 w 140"/>
                <a:gd name="T49" fmla="*/ 0 h 122"/>
                <a:gd name="T50" fmla="*/ 68 w 140"/>
                <a:gd name="T51" fmla="*/ 58 h 122"/>
                <a:gd name="T52" fmla="*/ 79 w 140"/>
                <a:gd name="T53" fmla="*/ 47 h 122"/>
                <a:gd name="T54" fmla="*/ 89 w 140"/>
                <a:gd name="T55" fmla="*/ 58 h 122"/>
                <a:gd name="T56" fmla="*/ 79 w 140"/>
                <a:gd name="T57" fmla="*/ 68 h 122"/>
                <a:gd name="T58" fmla="*/ 68 w 140"/>
                <a:gd name="T59" fmla="*/ 58 h 122"/>
                <a:gd name="T60" fmla="*/ 99 w 140"/>
                <a:gd name="T61" fmla="*/ 109 h 122"/>
                <a:gd name="T62" fmla="*/ 17 w 140"/>
                <a:gd name="T63" fmla="*/ 109 h 122"/>
                <a:gd name="T64" fmla="*/ 13 w 140"/>
                <a:gd name="T65" fmla="*/ 105 h 122"/>
                <a:gd name="T66" fmla="*/ 13 w 140"/>
                <a:gd name="T67" fmla="*/ 97 h 122"/>
                <a:gd name="T68" fmla="*/ 14 w 140"/>
                <a:gd name="T69" fmla="*/ 92 h 122"/>
                <a:gd name="T70" fmla="*/ 15 w 140"/>
                <a:gd name="T71" fmla="*/ 89 h 122"/>
                <a:gd name="T72" fmla="*/ 53 w 140"/>
                <a:gd name="T73" fmla="*/ 75 h 122"/>
                <a:gd name="T74" fmla="*/ 60 w 140"/>
                <a:gd name="T75" fmla="*/ 79 h 122"/>
                <a:gd name="T76" fmla="*/ 68 w 140"/>
                <a:gd name="T77" fmla="*/ 83 h 122"/>
                <a:gd name="T78" fmla="*/ 99 w 140"/>
                <a:gd name="T79" fmla="*/ 84 h 122"/>
                <a:gd name="T80" fmla="*/ 100 w 140"/>
                <a:gd name="T81" fmla="*/ 84 h 122"/>
                <a:gd name="T82" fmla="*/ 103 w 140"/>
                <a:gd name="T83" fmla="*/ 86 h 122"/>
                <a:gd name="T84" fmla="*/ 103 w 140"/>
                <a:gd name="T85" fmla="*/ 105 h 122"/>
                <a:gd name="T86" fmla="*/ 99 w 140"/>
                <a:gd name="T87" fmla="*/ 109 h 122"/>
                <a:gd name="T88" fmla="*/ 127 w 140"/>
                <a:gd name="T89" fmla="*/ 81 h 122"/>
                <a:gd name="T90" fmla="*/ 124 w 140"/>
                <a:gd name="T91" fmla="*/ 85 h 122"/>
                <a:gd name="T92" fmla="*/ 123 w 140"/>
                <a:gd name="T93" fmla="*/ 85 h 122"/>
                <a:gd name="T94" fmla="*/ 116 w 140"/>
                <a:gd name="T95" fmla="*/ 85 h 122"/>
                <a:gd name="T96" fmla="*/ 116 w 140"/>
                <a:gd name="T97" fmla="*/ 28 h 122"/>
                <a:gd name="T98" fmla="*/ 112 w 140"/>
                <a:gd name="T99" fmla="*/ 24 h 122"/>
                <a:gd name="T100" fmla="*/ 37 w 140"/>
                <a:gd name="T101" fmla="*/ 24 h 122"/>
                <a:gd name="T102" fmla="*/ 37 w 140"/>
                <a:gd name="T103" fmla="*/ 23 h 122"/>
                <a:gd name="T104" fmla="*/ 37 w 140"/>
                <a:gd name="T105" fmla="*/ 17 h 122"/>
                <a:gd name="T106" fmla="*/ 37 w 140"/>
                <a:gd name="T107" fmla="*/ 16 h 122"/>
                <a:gd name="T108" fmla="*/ 41 w 140"/>
                <a:gd name="T109" fmla="*/ 13 h 122"/>
                <a:gd name="T110" fmla="*/ 123 w 140"/>
                <a:gd name="T111" fmla="*/ 13 h 122"/>
                <a:gd name="T112" fmla="*/ 127 w 140"/>
                <a:gd name="T113" fmla="*/ 17 h 122"/>
                <a:gd name="T114" fmla="*/ 127 w 140"/>
                <a:gd name="T115" fmla="*/ 81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40" h="122">
                  <a:moveTo>
                    <a:pt x="136" y="0"/>
                  </a:moveTo>
                  <a:cubicBezTo>
                    <a:pt x="28" y="0"/>
                    <a:pt x="28" y="0"/>
                    <a:pt x="28" y="0"/>
                  </a:cubicBezTo>
                  <a:cubicBezTo>
                    <a:pt x="26" y="0"/>
                    <a:pt x="24" y="2"/>
                    <a:pt x="24" y="4"/>
                  </a:cubicBezTo>
                  <a:cubicBezTo>
                    <a:pt x="24" y="9"/>
                    <a:pt x="24" y="9"/>
                    <a:pt x="24" y="9"/>
                  </a:cubicBezTo>
                  <a:cubicBezTo>
                    <a:pt x="24" y="11"/>
                    <a:pt x="24" y="13"/>
                    <a:pt x="24" y="13"/>
                  </a:cubicBezTo>
                  <a:cubicBezTo>
                    <a:pt x="24" y="13"/>
                    <a:pt x="24" y="14"/>
                    <a:pt x="24" y="16"/>
                  </a:cubicBezTo>
                  <a:cubicBezTo>
                    <a:pt x="24" y="23"/>
                    <a:pt x="24" y="23"/>
                    <a:pt x="24" y="23"/>
                  </a:cubicBezTo>
                  <a:cubicBezTo>
                    <a:pt x="24" y="23"/>
                    <a:pt x="24" y="24"/>
                    <a:pt x="24" y="24"/>
                  </a:cubicBezTo>
                  <a:cubicBezTo>
                    <a:pt x="4" y="24"/>
                    <a:pt x="4" y="24"/>
                    <a:pt x="4" y="24"/>
                  </a:cubicBezTo>
                  <a:cubicBezTo>
                    <a:pt x="2" y="24"/>
                    <a:pt x="0" y="26"/>
                    <a:pt x="0" y="28"/>
                  </a:cubicBezTo>
                  <a:cubicBezTo>
                    <a:pt x="0" y="118"/>
                    <a:pt x="0" y="118"/>
                    <a:pt x="0" y="118"/>
                  </a:cubicBezTo>
                  <a:cubicBezTo>
                    <a:pt x="0" y="120"/>
                    <a:pt x="2" y="122"/>
                    <a:pt x="4" y="122"/>
                  </a:cubicBezTo>
                  <a:cubicBezTo>
                    <a:pt x="112" y="122"/>
                    <a:pt x="112" y="122"/>
                    <a:pt x="112" y="122"/>
                  </a:cubicBezTo>
                  <a:cubicBezTo>
                    <a:pt x="114" y="122"/>
                    <a:pt x="116" y="120"/>
                    <a:pt x="116" y="118"/>
                  </a:cubicBezTo>
                  <a:cubicBezTo>
                    <a:pt x="116" y="98"/>
                    <a:pt x="116" y="98"/>
                    <a:pt x="116" y="98"/>
                  </a:cubicBezTo>
                  <a:cubicBezTo>
                    <a:pt x="136" y="98"/>
                    <a:pt x="136" y="98"/>
                    <a:pt x="136" y="98"/>
                  </a:cubicBezTo>
                  <a:cubicBezTo>
                    <a:pt x="138" y="98"/>
                    <a:pt x="140" y="96"/>
                    <a:pt x="140" y="94"/>
                  </a:cubicBezTo>
                  <a:cubicBezTo>
                    <a:pt x="140" y="89"/>
                    <a:pt x="140" y="89"/>
                    <a:pt x="140" y="89"/>
                  </a:cubicBezTo>
                  <a:cubicBezTo>
                    <a:pt x="140" y="87"/>
                    <a:pt x="140" y="85"/>
                    <a:pt x="140" y="85"/>
                  </a:cubicBezTo>
                  <a:cubicBezTo>
                    <a:pt x="140" y="85"/>
                    <a:pt x="140" y="83"/>
                    <a:pt x="140" y="81"/>
                  </a:cubicBezTo>
                  <a:cubicBezTo>
                    <a:pt x="140" y="17"/>
                    <a:pt x="140" y="17"/>
                    <a:pt x="140" y="17"/>
                  </a:cubicBezTo>
                  <a:cubicBezTo>
                    <a:pt x="140" y="15"/>
                    <a:pt x="140" y="13"/>
                    <a:pt x="140" y="13"/>
                  </a:cubicBezTo>
                  <a:cubicBezTo>
                    <a:pt x="140" y="13"/>
                    <a:pt x="140" y="11"/>
                    <a:pt x="140" y="9"/>
                  </a:cubicBezTo>
                  <a:cubicBezTo>
                    <a:pt x="140" y="4"/>
                    <a:pt x="140" y="4"/>
                    <a:pt x="140" y="4"/>
                  </a:cubicBezTo>
                  <a:cubicBezTo>
                    <a:pt x="140" y="2"/>
                    <a:pt x="138" y="0"/>
                    <a:pt x="136" y="0"/>
                  </a:cubicBezTo>
                  <a:close/>
                  <a:moveTo>
                    <a:pt x="68" y="58"/>
                  </a:moveTo>
                  <a:cubicBezTo>
                    <a:pt x="68" y="52"/>
                    <a:pt x="73" y="47"/>
                    <a:pt x="79" y="47"/>
                  </a:cubicBezTo>
                  <a:cubicBezTo>
                    <a:pt x="84" y="47"/>
                    <a:pt x="89" y="52"/>
                    <a:pt x="89" y="58"/>
                  </a:cubicBezTo>
                  <a:cubicBezTo>
                    <a:pt x="89" y="63"/>
                    <a:pt x="84" y="68"/>
                    <a:pt x="79" y="68"/>
                  </a:cubicBezTo>
                  <a:cubicBezTo>
                    <a:pt x="73" y="68"/>
                    <a:pt x="68" y="63"/>
                    <a:pt x="68" y="58"/>
                  </a:cubicBezTo>
                  <a:close/>
                  <a:moveTo>
                    <a:pt x="99" y="109"/>
                  </a:moveTo>
                  <a:cubicBezTo>
                    <a:pt x="17" y="109"/>
                    <a:pt x="17" y="109"/>
                    <a:pt x="17" y="109"/>
                  </a:cubicBezTo>
                  <a:cubicBezTo>
                    <a:pt x="15" y="109"/>
                    <a:pt x="13" y="107"/>
                    <a:pt x="13" y="105"/>
                  </a:cubicBezTo>
                  <a:cubicBezTo>
                    <a:pt x="13" y="97"/>
                    <a:pt x="13" y="97"/>
                    <a:pt x="13" y="97"/>
                  </a:cubicBezTo>
                  <a:cubicBezTo>
                    <a:pt x="13" y="95"/>
                    <a:pt x="13" y="94"/>
                    <a:pt x="14" y="92"/>
                  </a:cubicBezTo>
                  <a:cubicBezTo>
                    <a:pt x="14" y="91"/>
                    <a:pt x="15" y="90"/>
                    <a:pt x="15" y="89"/>
                  </a:cubicBezTo>
                  <a:cubicBezTo>
                    <a:pt x="15" y="89"/>
                    <a:pt x="29" y="67"/>
                    <a:pt x="53" y="75"/>
                  </a:cubicBezTo>
                  <a:cubicBezTo>
                    <a:pt x="55" y="76"/>
                    <a:pt x="58" y="77"/>
                    <a:pt x="60" y="79"/>
                  </a:cubicBezTo>
                  <a:cubicBezTo>
                    <a:pt x="63" y="80"/>
                    <a:pt x="66" y="82"/>
                    <a:pt x="68" y="83"/>
                  </a:cubicBezTo>
                  <a:cubicBezTo>
                    <a:pt x="89" y="92"/>
                    <a:pt x="99" y="84"/>
                    <a:pt x="99" y="84"/>
                  </a:cubicBezTo>
                  <a:cubicBezTo>
                    <a:pt x="100" y="84"/>
                    <a:pt x="100" y="84"/>
                    <a:pt x="100" y="84"/>
                  </a:cubicBezTo>
                  <a:cubicBezTo>
                    <a:pt x="102" y="83"/>
                    <a:pt x="103" y="84"/>
                    <a:pt x="103" y="86"/>
                  </a:cubicBezTo>
                  <a:cubicBezTo>
                    <a:pt x="103" y="105"/>
                    <a:pt x="103" y="105"/>
                    <a:pt x="103" y="105"/>
                  </a:cubicBezTo>
                  <a:cubicBezTo>
                    <a:pt x="103" y="107"/>
                    <a:pt x="101" y="109"/>
                    <a:pt x="99" y="109"/>
                  </a:cubicBezTo>
                  <a:close/>
                  <a:moveTo>
                    <a:pt x="127" y="81"/>
                  </a:moveTo>
                  <a:cubicBezTo>
                    <a:pt x="127" y="83"/>
                    <a:pt x="126" y="84"/>
                    <a:pt x="124" y="85"/>
                  </a:cubicBezTo>
                  <a:cubicBezTo>
                    <a:pt x="124" y="85"/>
                    <a:pt x="123" y="85"/>
                    <a:pt x="123" y="85"/>
                  </a:cubicBezTo>
                  <a:cubicBezTo>
                    <a:pt x="116" y="85"/>
                    <a:pt x="116" y="85"/>
                    <a:pt x="116" y="85"/>
                  </a:cubicBezTo>
                  <a:cubicBezTo>
                    <a:pt x="116" y="28"/>
                    <a:pt x="116" y="28"/>
                    <a:pt x="116" y="28"/>
                  </a:cubicBezTo>
                  <a:cubicBezTo>
                    <a:pt x="116" y="26"/>
                    <a:pt x="114" y="24"/>
                    <a:pt x="112" y="24"/>
                  </a:cubicBezTo>
                  <a:cubicBezTo>
                    <a:pt x="37" y="24"/>
                    <a:pt x="37" y="24"/>
                    <a:pt x="37" y="24"/>
                  </a:cubicBezTo>
                  <a:cubicBezTo>
                    <a:pt x="37" y="24"/>
                    <a:pt x="37" y="23"/>
                    <a:pt x="37" y="23"/>
                  </a:cubicBezTo>
                  <a:cubicBezTo>
                    <a:pt x="37" y="17"/>
                    <a:pt x="37" y="17"/>
                    <a:pt x="37" y="17"/>
                  </a:cubicBezTo>
                  <a:cubicBezTo>
                    <a:pt x="37" y="17"/>
                    <a:pt x="37" y="16"/>
                    <a:pt x="37" y="16"/>
                  </a:cubicBezTo>
                  <a:cubicBezTo>
                    <a:pt x="38" y="14"/>
                    <a:pt x="39" y="13"/>
                    <a:pt x="41" y="13"/>
                  </a:cubicBezTo>
                  <a:cubicBezTo>
                    <a:pt x="123" y="13"/>
                    <a:pt x="123" y="13"/>
                    <a:pt x="123" y="13"/>
                  </a:cubicBezTo>
                  <a:cubicBezTo>
                    <a:pt x="125" y="13"/>
                    <a:pt x="127" y="15"/>
                    <a:pt x="127" y="17"/>
                  </a:cubicBezTo>
                  <a:lnTo>
                    <a:pt x="127" y="81"/>
                  </a:lnTo>
                  <a:close/>
                </a:path>
              </a:pathLst>
            </a:custGeom>
            <a:solidFill>
              <a:srgbClr val="E7E6E6"/>
            </a:solidFill>
            <a:ln>
              <a:noFill/>
            </a:ln>
          </p:spPr>
          <p:txBody>
            <a:bodyPr vert="horz" wrap="square" lIns="91440" tIns="45720" rIns="91440" bIns="45720" numCol="1" anchor="t" anchorCtr="0" compatLnSpc="1"/>
            <a:lstStyle/>
            <a:p>
              <a:pPr marL="0" marR="0" lvl="0" indent="0" defTabSz="914400" eaLnBrk="1" fontAlgn="auto" latinLnBrk="0" hangingPunct="1">
                <a:lnSpc>
                  <a:spcPct val="100000"/>
                </a:lnSpc>
                <a:spcBef>
                  <a:spcPts val="0"/>
                </a:spcBef>
                <a:spcAft>
                  <a:spcPts val="0"/>
                </a:spcAft>
                <a:buClrTx/>
                <a:buSzTx/>
                <a:buFontTx/>
                <a:buNone/>
                <a:defRPr/>
              </a:pPr>
              <a:endParaRPr kumimoji="0" lang="zh-CN" altLang="en-US" sz="1800" b="0" i="0" u="none" strike="noStrike" kern="0" cap="none" spc="0" normalizeH="0" baseline="0" noProof="0">
                <a:ln>
                  <a:noFill/>
                </a:ln>
                <a:solidFill>
                  <a:prstClr val="black"/>
                </a:solidFill>
                <a:effectLst/>
                <a:uLnTx/>
                <a:uFillTx/>
                <a:latin typeface="Campton Light"/>
                <a:ea typeface="微软雅黑" panose="020B0503020204020204" charset="-122"/>
              </a:endParaRPr>
            </a:p>
          </p:txBody>
        </p:sp>
      </p:grpSp>
      <p:sp>
        <p:nvSpPr>
          <p:cNvPr id="59" name="矩形 58"/>
          <p:cNvSpPr/>
          <p:nvPr/>
        </p:nvSpPr>
        <p:spPr>
          <a:xfrm>
            <a:off x="5445558" y="4849693"/>
            <a:ext cx="1325095" cy="369332"/>
          </a:xfrm>
          <a:prstGeom prst="rect">
            <a:avLst/>
          </a:prstGeom>
        </p:spPr>
        <p:txBody>
          <a:bodyPr wrap="square">
            <a:spAutoFit/>
          </a:bodyPr>
          <a:lstStyle/>
          <a:p>
            <a:pPr algn="ctr"/>
            <a:r>
              <a:rPr lang="zh-CN" altLang="en-US" dirty="0">
                <a:solidFill>
                  <a:srgbClr val="85AB20"/>
                </a:solidFill>
                <a:latin typeface="造字工房力黑（非商用）常规体" charset="-122"/>
                <a:ea typeface="+mj-ea"/>
              </a:rPr>
              <a:t>标题内容</a:t>
            </a:r>
            <a:endParaRPr lang="zh-CN" altLang="en-US" dirty="0">
              <a:solidFill>
                <a:srgbClr val="85AB20"/>
              </a:solidFill>
              <a:latin typeface="造字工房力黑（非商用）常规体" charset="-122"/>
              <a:ea typeface="+mj-ea"/>
            </a:endParaRPr>
          </a:p>
        </p:txBody>
      </p:sp>
      <p:sp>
        <p:nvSpPr>
          <p:cNvPr id="60" name="矩形 59"/>
          <p:cNvSpPr/>
          <p:nvPr/>
        </p:nvSpPr>
        <p:spPr>
          <a:xfrm>
            <a:off x="4756656" y="5271257"/>
            <a:ext cx="2702898" cy="978729"/>
          </a:xfrm>
          <a:prstGeom prst="rect">
            <a:avLst/>
          </a:prstGeom>
        </p:spPr>
        <p:txBody>
          <a:bodyPr wrap="square">
            <a:spAutoFit/>
          </a:bodyPr>
          <a:lstStyle/>
          <a:p>
            <a:pPr algn="ctr">
              <a:lnSpc>
                <a:spcPct val="120000"/>
              </a:lnSpc>
              <a:defRPr/>
            </a:pPr>
            <a:r>
              <a:rPr lang="zh-CN" altLang="en-US" sz="1200" dirty="0">
                <a:solidFill>
                  <a:srgbClr val="3F3F3F"/>
                </a:solidFill>
                <a:latin typeface="微软雅黑" panose="020B0503020204020204" charset="-122"/>
                <a:ea typeface="微软雅黑" panose="020B0503020204020204" charset="-122"/>
              </a:rPr>
              <a:t>我们长期为客户提供专业的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策划、设计制作等全程服务，凭借自身优势和专业化的独特视角为客户提供优质的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服务。</a:t>
            </a:r>
            <a:endParaRPr lang="zh-CN" altLang="en-US" sz="1200" dirty="0">
              <a:solidFill>
                <a:srgbClr val="3F3F3F"/>
              </a:solidFill>
              <a:latin typeface="微软雅黑" panose="020B0503020204020204" charset="-122"/>
              <a:ea typeface="微软雅黑" panose="020B0503020204020204" charset="-122"/>
            </a:endParaRPr>
          </a:p>
        </p:txBody>
      </p:sp>
      <p:sp>
        <p:nvSpPr>
          <p:cNvPr id="61" name="矩形 60"/>
          <p:cNvSpPr/>
          <p:nvPr/>
        </p:nvSpPr>
        <p:spPr>
          <a:xfrm>
            <a:off x="8520917" y="4849693"/>
            <a:ext cx="1325095" cy="369332"/>
          </a:xfrm>
          <a:prstGeom prst="rect">
            <a:avLst/>
          </a:prstGeom>
        </p:spPr>
        <p:txBody>
          <a:bodyPr wrap="square">
            <a:spAutoFit/>
          </a:bodyPr>
          <a:lstStyle/>
          <a:p>
            <a:pPr algn="ctr"/>
            <a:r>
              <a:rPr lang="zh-CN" altLang="en-US" dirty="0">
                <a:solidFill>
                  <a:srgbClr val="406F24"/>
                </a:solidFill>
                <a:latin typeface="造字工房力黑（非商用）常规体" charset="-122"/>
                <a:ea typeface="+mj-ea"/>
              </a:rPr>
              <a:t>标题内容</a:t>
            </a:r>
            <a:endParaRPr lang="zh-CN" altLang="en-US" dirty="0">
              <a:solidFill>
                <a:srgbClr val="406F24"/>
              </a:solidFill>
              <a:latin typeface="造字工房力黑（非商用）常规体" charset="-122"/>
              <a:ea typeface="+mj-ea"/>
            </a:endParaRPr>
          </a:p>
        </p:txBody>
      </p:sp>
      <p:sp>
        <p:nvSpPr>
          <p:cNvPr id="62" name="矩形 61"/>
          <p:cNvSpPr/>
          <p:nvPr/>
        </p:nvSpPr>
        <p:spPr>
          <a:xfrm>
            <a:off x="7832015" y="5271257"/>
            <a:ext cx="2702898" cy="978729"/>
          </a:xfrm>
          <a:prstGeom prst="rect">
            <a:avLst/>
          </a:prstGeom>
        </p:spPr>
        <p:txBody>
          <a:bodyPr wrap="square">
            <a:spAutoFit/>
          </a:bodyPr>
          <a:lstStyle/>
          <a:p>
            <a:pPr algn="ctr">
              <a:lnSpc>
                <a:spcPct val="120000"/>
              </a:lnSpc>
              <a:defRPr/>
            </a:pPr>
            <a:r>
              <a:rPr lang="zh-CN" altLang="en-US" sz="1200" dirty="0">
                <a:solidFill>
                  <a:srgbClr val="3F3F3F"/>
                </a:solidFill>
                <a:latin typeface="微软雅黑" panose="020B0503020204020204" charset="-122"/>
                <a:ea typeface="微软雅黑" panose="020B0503020204020204" charset="-122"/>
              </a:rPr>
              <a:t>我们长期为客户提供专业的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策划、设计制作等全程服务，凭借自身优势和专业化的独特视角为客户提供优质的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服务。</a:t>
            </a:r>
            <a:endParaRPr lang="zh-CN" altLang="en-US" sz="1200" dirty="0">
              <a:solidFill>
                <a:srgbClr val="3F3F3F"/>
              </a:solidFill>
              <a:latin typeface="微软雅黑" panose="020B0503020204020204" charset="-122"/>
              <a:ea typeface="微软雅黑" panose="020B0503020204020204" charset="-122"/>
            </a:endParaRPr>
          </a:p>
        </p:txBody>
      </p:sp>
    </p:spTree>
  </p:cSld>
  <p:clrMapOvr>
    <a:masterClrMapping/>
  </p:clrMapOvr>
  <mc:AlternateContent xmlns:mc="http://schemas.openxmlformats.org/markup-compatibility/2006">
    <mc:Choice xmlns:p14="http://schemas.microsoft.com/office/powerpoint/2010/main" Requires="p14">
      <p:transition p14:dur="100">
        <p:cut/>
      </p:transition>
    </mc:Choice>
    <mc:Fallback>
      <p:transition>
        <p:cu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nodeType="after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wipe(up)">
                                      <p:cBhvr>
                                        <p:cTn id="7" dur="500"/>
                                        <p:tgtEl>
                                          <p:spTgt spid="11"/>
                                        </p:tgtEl>
                                      </p:cBhvr>
                                    </p:animEffect>
                                  </p:childTnLst>
                                </p:cTn>
                              </p:par>
                            </p:childTnLst>
                          </p:cTn>
                        </p:par>
                        <p:par>
                          <p:cTn id="8" fill="hold">
                            <p:stCondLst>
                              <p:cond delay="500"/>
                            </p:stCondLst>
                            <p:childTnLst>
                              <p:par>
                                <p:cTn id="9" presetID="22" presetClass="entr" presetSubtype="8" fill="hold" grpId="1" nodeType="afterEffect">
                                  <p:stCondLst>
                                    <p:cond delay="0"/>
                                  </p:stCondLst>
                                  <p:childTnLst>
                                    <p:set>
                                      <p:cBhvr>
                                        <p:cTn id="10" dur="1" fill="hold">
                                          <p:stCondLst>
                                            <p:cond delay="0"/>
                                          </p:stCondLst>
                                        </p:cTn>
                                        <p:tgtEl>
                                          <p:spTgt spid="19"/>
                                        </p:tgtEl>
                                        <p:attrNameLst>
                                          <p:attrName>style.visibility</p:attrName>
                                        </p:attrNameLst>
                                      </p:cBhvr>
                                      <p:to>
                                        <p:strVal val="visible"/>
                                      </p:to>
                                    </p:set>
                                    <p:animEffect transition="in" filter="wipe(left)">
                                      <p:cBhvr>
                                        <p:cTn id="11" dur="500"/>
                                        <p:tgtEl>
                                          <p:spTgt spid="19"/>
                                        </p:tgtEl>
                                      </p:cBhvr>
                                    </p:animEffect>
                                  </p:childTnLst>
                                </p:cTn>
                              </p:par>
                            </p:childTnLst>
                          </p:cTn>
                        </p:par>
                        <p:par>
                          <p:cTn id="12" fill="hold">
                            <p:stCondLst>
                              <p:cond delay="1000"/>
                            </p:stCondLst>
                            <p:childTnLst>
                              <p:par>
                                <p:cTn id="13" presetID="17" presetClass="entr" presetSubtype="10" fill="hold" nodeType="afterEffect">
                                  <p:stCondLst>
                                    <p:cond delay="0"/>
                                  </p:stCondLst>
                                  <p:childTnLst>
                                    <p:set>
                                      <p:cBhvr>
                                        <p:cTn id="14" dur="1" fill="hold">
                                          <p:stCondLst>
                                            <p:cond delay="0"/>
                                          </p:stCondLst>
                                        </p:cTn>
                                        <p:tgtEl>
                                          <p:spTgt spid="55"/>
                                        </p:tgtEl>
                                        <p:attrNameLst>
                                          <p:attrName>style.visibility</p:attrName>
                                        </p:attrNameLst>
                                      </p:cBhvr>
                                      <p:to>
                                        <p:strVal val="visible"/>
                                      </p:to>
                                    </p:set>
                                    <p:anim calcmode="lin" valueType="num">
                                      <p:cBhvr>
                                        <p:cTn id="15" dur="1000" fill="hold"/>
                                        <p:tgtEl>
                                          <p:spTgt spid="55"/>
                                        </p:tgtEl>
                                        <p:attrNameLst>
                                          <p:attrName>ppt_w</p:attrName>
                                        </p:attrNameLst>
                                      </p:cBhvr>
                                      <p:tavLst>
                                        <p:tav tm="0">
                                          <p:val>
                                            <p:fltVal val="0"/>
                                          </p:val>
                                        </p:tav>
                                        <p:tav tm="100000">
                                          <p:val>
                                            <p:strVal val="#ppt_w"/>
                                          </p:val>
                                        </p:tav>
                                      </p:tavLst>
                                    </p:anim>
                                    <p:anim calcmode="lin" valueType="num">
                                      <p:cBhvr>
                                        <p:cTn id="16" dur="1000" fill="hold"/>
                                        <p:tgtEl>
                                          <p:spTgt spid="55"/>
                                        </p:tgtEl>
                                        <p:attrNameLst>
                                          <p:attrName>ppt_h</p:attrName>
                                        </p:attrNameLst>
                                      </p:cBhvr>
                                      <p:tavLst>
                                        <p:tav tm="0">
                                          <p:val>
                                            <p:strVal val="#ppt_h"/>
                                          </p:val>
                                        </p:tav>
                                        <p:tav tm="100000">
                                          <p:val>
                                            <p:strVal val="#ppt_h"/>
                                          </p:val>
                                        </p:tav>
                                      </p:tavLst>
                                    </p:anim>
                                  </p:childTnLst>
                                </p:cTn>
                              </p:par>
                              <p:par>
                                <p:cTn id="17" presetID="17" presetClass="entr" presetSubtype="10" fill="hold" nodeType="withEffect">
                                  <p:stCondLst>
                                    <p:cond delay="300"/>
                                  </p:stCondLst>
                                  <p:childTnLst>
                                    <p:set>
                                      <p:cBhvr>
                                        <p:cTn id="18" dur="1" fill="hold">
                                          <p:stCondLst>
                                            <p:cond delay="0"/>
                                          </p:stCondLst>
                                        </p:cTn>
                                        <p:tgtEl>
                                          <p:spTgt spid="45"/>
                                        </p:tgtEl>
                                        <p:attrNameLst>
                                          <p:attrName>style.visibility</p:attrName>
                                        </p:attrNameLst>
                                      </p:cBhvr>
                                      <p:to>
                                        <p:strVal val="visible"/>
                                      </p:to>
                                    </p:set>
                                    <p:anim calcmode="lin" valueType="num">
                                      <p:cBhvr>
                                        <p:cTn id="19" dur="1000" fill="hold"/>
                                        <p:tgtEl>
                                          <p:spTgt spid="45"/>
                                        </p:tgtEl>
                                        <p:attrNameLst>
                                          <p:attrName>ppt_w</p:attrName>
                                        </p:attrNameLst>
                                      </p:cBhvr>
                                      <p:tavLst>
                                        <p:tav tm="0">
                                          <p:val>
                                            <p:fltVal val="0"/>
                                          </p:val>
                                        </p:tav>
                                        <p:tav tm="100000">
                                          <p:val>
                                            <p:strVal val="#ppt_w"/>
                                          </p:val>
                                        </p:tav>
                                      </p:tavLst>
                                    </p:anim>
                                    <p:anim calcmode="lin" valueType="num">
                                      <p:cBhvr>
                                        <p:cTn id="20" dur="1000" fill="hold"/>
                                        <p:tgtEl>
                                          <p:spTgt spid="45"/>
                                        </p:tgtEl>
                                        <p:attrNameLst>
                                          <p:attrName>ppt_h</p:attrName>
                                        </p:attrNameLst>
                                      </p:cBhvr>
                                      <p:tavLst>
                                        <p:tav tm="0">
                                          <p:val>
                                            <p:strVal val="#ppt_h"/>
                                          </p:val>
                                        </p:tav>
                                        <p:tav tm="100000">
                                          <p:val>
                                            <p:strVal val="#ppt_h"/>
                                          </p:val>
                                        </p:tav>
                                      </p:tavLst>
                                    </p:anim>
                                  </p:childTnLst>
                                </p:cTn>
                              </p:par>
                              <p:par>
                                <p:cTn id="21" presetID="17" presetClass="entr" presetSubtype="10" fill="hold" nodeType="withEffect">
                                  <p:stCondLst>
                                    <p:cond delay="600"/>
                                  </p:stCondLst>
                                  <p:childTnLst>
                                    <p:set>
                                      <p:cBhvr>
                                        <p:cTn id="22" dur="1" fill="hold">
                                          <p:stCondLst>
                                            <p:cond delay="0"/>
                                          </p:stCondLst>
                                        </p:cTn>
                                        <p:tgtEl>
                                          <p:spTgt spid="49"/>
                                        </p:tgtEl>
                                        <p:attrNameLst>
                                          <p:attrName>style.visibility</p:attrName>
                                        </p:attrNameLst>
                                      </p:cBhvr>
                                      <p:to>
                                        <p:strVal val="visible"/>
                                      </p:to>
                                    </p:set>
                                    <p:anim calcmode="lin" valueType="num">
                                      <p:cBhvr>
                                        <p:cTn id="23" dur="1000" fill="hold"/>
                                        <p:tgtEl>
                                          <p:spTgt spid="49"/>
                                        </p:tgtEl>
                                        <p:attrNameLst>
                                          <p:attrName>ppt_w</p:attrName>
                                        </p:attrNameLst>
                                      </p:cBhvr>
                                      <p:tavLst>
                                        <p:tav tm="0">
                                          <p:val>
                                            <p:fltVal val="0"/>
                                          </p:val>
                                        </p:tav>
                                        <p:tav tm="100000">
                                          <p:val>
                                            <p:strVal val="#ppt_w"/>
                                          </p:val>
                                        </p:tav>
                                      </p:tavLst>
                                    </p:anim>
                                    <p:anim calcmode="lin" valueType="num">
                                      <p:cBhvr>
                                        <p:cTn id="24" dur="1000" fill="hold"/>
                                        <p:tgtEl>
                                          <p:spTgt spid="49"/>
                                        </p:tgtEl>
                                        <p:attrNameLst>
                                          <p:attrName>ppt_h</p:attrName>
                                        </p:attrNameLst>
                                      </p:cBhvr>
                                      <p:tavLst>
                                        <p:tav tm="0">
                                          <p:val>
                                            <p:strVal val="#ppt_h"/>
                                          </p:val>
                                        </p:tav>
                                        <p:tav tm="100000">
                                          <p:val>
                                            <p:strVal val="#ppt_h"/>
                                          </p:val>
                                        </p:tav>
                                      </p:tavLst>
                                    </p:anim>
                                  </p:childTnLst>
                                </p:cTn>
                              </p:par>
                            </p:childTnLst>
                          </p:cTn>
                        </p:par>
                        <p:par>
                          <p:cTn id="25" fill="hold">
                            <p:stCondLst>
                              <p:cond delay="2000"/>
                            </p:stCondLst>
                            <p:childTnLst>
                              <p:par>
                                <p:cTn id="26" presetID="22" presetClass="entr" presetSubtype="1" fill="hold" grpId="0" nodeType="afterEffect">
                                  <p:stCondLst>
                                    <p:cond delay="0"/>
                                  </p:stCondLst>
                                  <p:childTnLst>
                                    <p:set>
                                      <p:cBhvr>
                                        <p:cTn id="27" dur="1" fill="hold">
                                          <p:stCondLst>
                                            <p:cond delay="0"/>
                                          </p:stCondLst>
                                        </p:cTn>
                                        <p:tgtEl>
                                          <p:spTgt spid="41"/>
                                        </p:tgtEl>
                                        <p:attrNameLst>
                                          <p:attrName>style.visibility</p:attrName>
                                        </p:attrNameLst>
                                      </p:cBhvr>
                                      <p:to>
                                        <p:strVal val="visible"/>
                                      </p:to>
                                    </p:set>
                                    <p:animEffect transition="in" filter="wipe(up)">
                                      <p:cBhvr>
                                        <p:cTn id="28" dur="800"/>
                                        <p:tgtEl>
                                          <p:spTgt spid="41"/>
                                        </p:tgtEl>
                                      </p:cBhvr>
                                    </p:animEffect>
                                  </p:childTnLst>
                                </p:cTn>
                              </p:par>
                              <p:par>
                                <p:cTn id="29" presetID="22" presetClass="entr" presetSubtype="1" fill="hold" grpId="0" nodeType="withEffect">
                                  <p:stCondLst>
                                    <p:cond delay="0"/>
                                  </p:stCondLst>
                                  <p:childTnLst>
                                    <p:set>
                                      <p:cBhvr>
                                        <p:cTn id="30" dur="1" fill="hold">
                                          <p:stCondLst>
                                            <p:cond delay="0"/>
                                          </p:stCondLst>
                                        </p:cTn>
                                        <p:tgtEl>
                                          <p:spTgt spid="42"/>
                                        </p:tgtEl>
                                        <p:attrNameLst>
                                          <p:attrName>style.visibility</p:attrName>
                                        </p:attrNameLst>
                                      </p:cBhvr>
                                      <p:to>
                                        <p:strVal val="visible"/>
                                      </p:to>
                                    </p:set>
                                    <p:animEffect transition="in" filter="wipe(up)">
                                      <p:cBhvr>
                                        <p:cTn id="31" dur="800"/>
                                        <p:tgtEl>
                                          <p:spTgt spid="42"/>
                                        </p:tgtEl>
                                      </p:cBhvr>
                                    </p:animEffect>
                                  </p:childTnLst>
                                </p:cTn>
                              </p:par>
                            </p:childTnLst>
                          </p:cTn>
                        </p:par>
                        <p:par>
                          <p:cTn id="32" fill="hold">
                            <p:stCondLst>
                              <p:cond delay="3000"/>
                            </p:stCondLst>
                            <p:childTnLst>
                              <p:par>
                                <p:cTn id="33" presetID="53" presetClass="entr" presetSubtype="16" fill="hold" grpId="0" nodeType="afterEffect">
                                  <p:stCondLst>
                                    <p:cond delay="0"/>
                                  </p:stCondLst>
                                  <p:iterate type="lt">
                                    <p:tmPct val="10000"/>
                                  </p:iterate>
                                  <p:childTnLst>
                                    <p:set>
                                      <p:cBhvr>
                                        <p:cTn id="34" dur="1" fill="hold">
                                          <p:stCondLst>
                                            <p:cond delay="0"/>
                                          </p:stCondLst>
                                        </p:cTn>
                                        <p:tgtEl>
                                          <p:spTgt spid="43"/>
                                        </p:tgtEl>
                                        <p:attrNameLst>
                                          <p:attrName>style.visibility</p:attrName>
                                        </p:attrNameLst>
                                      </p:cBhvr>
                                      <p:to>
                                        <p:strVal val="visible"/>
                                      </p:to>
                                    </p:set>
                                    <p:anim calcmode="lin" valueType="num">
                                      <p:cBhvr>
                                        <p:cTn id="35" dur="500" fill="hold"/>
                                        <p:tgtEl>
                                          <p:spTgt spid="43"/>
                                        </p:tgtEl>
                                        <p:attrNameLst>
                                          <p:attrName>ppt_w</p:attrName>
                                        </p:attrNameLst>
                                      </p:cBhvr>
                                      <p:tavLst>
                                        <p:tav tm="0">
                                          <p:val>
                                            <p:fltVal val="0"/>
                                          </p:val>
                                        </p:tav>
                                        <p:tav tm="100000">
                                          <p:val>
                                            <p:strVal val="#ppt_w"/>
                                          </p:val>
                                        </p:tav>
                                      </p:tavLst>
                                    </p:anim>
                                    <p:anim calcmode="lin" valueType="num">
                                      <p:cBhvr>
                                        <p:cTn id="36" dur="500" fill="hold"/>
                                        <p:tgtEl>
                                          <p:spTgt spid="43"/>
                                        </p:tgtEl>
                                        <p:attrNameLst>
                                          <p:attrName>ppt_h</p:attrName>
                                        </p:attrNameLst>
                                      </p:cBhvr>
                                      <p:tavLst>
                                        <p:tav tm="0">
                                          <p:val>
                                            <p:fltVal val="0"/>
                                          </p:val>
                                        </p:tav>
                                        <p:tav tm="100000">
                                          <p:val>
                                            <p:strVal val="#ppt_h"/>
                                          </p:val>
                                        </p:tav>
                                      </p:tavLst>
                                    </p:anim>
                                    <p:animEffect transition="in" filter="fade">
                                      <p:cBhvr>
                                        <p:cTn id="37" dur="500"/>
                                        <p:tgtEl>
                                          <p:spTgt spid="43"/>
                                        </p:tgtEl>
                                      </p:cBhvr>
                                    </p:animEffect>
                                  </p:childTnLst>
                                </p:cTn>
                              </p:par>
                            </p:childTnLst>
                          </p:cTn>
                        </p:par>
                        <p:par>
                          <p:cTn id="38" fill="hold">
                            <p:stCondLst>
                              <p:cond delay="4050"/>
                            </p:stCondLst>
                            <p:childTnLst>
                              <p:par>
                                <p:cTn id="39" presetID="23" presetClass="entr" presetSubtype="16" fill="hold" grpId="0" nodeType="afterEffect">
                                  <p:stCondLst>
                                    <p:cond delay="0"/>
                                  </p:stCondLst>
                                  <p:iterate type="lt">
                                    <p:tmPct val="10000"/>
                                  </p:iterate>
                                  <p:childTnLst>
                                    <p:set>
                                      <p:cBhvr>
                                        <p:cTn id="40" dur="1" fill="hold">
                                          <p:stCondLst>
                                            <p:cond delay="0"/>
                                          </p:stCondLst>
                                        </p:cTn>
                                        <p:tgtEl>
                                          <p:spTgt spid="44"/>
                                        </p:tgtEl>
                                        <p:attrNameLst>
                                          <p:attrName>style.visibility</p:attrName>
                                        </p:attrNameLst>
                                      </p:cBhvr>
                                      <p:to>
                                        <p:strVal val="visible"/>
                                      </p:to>
                                    </p:set>
                                    <p:anim calcmode="lin" valueType="num">
                                      <p:cBhvr>
                                        <p:cTn id="41" dur="500" fill="hold"/>
                                        <p:tgtEl>
                                          <p:spTgt spid="44"/>
                                        </p:tgtEl>
                                        <p:attrNameLst>
                                          <p:attrName>ppt_w</p:attrName>
                                        </p:attrNameLst>
                                      </p:cBhvr>
                                      <p:tavLst>
                                        <p:tav tm="0">
                                          <p:val>
                                            <p:fltVal val="0"/>
                                          </p:val>
                                        </p:tav>
                                        <p:tav tm="100000">
                                          <p:val>
                                            <p:strVal val="#ppt_w"/>
                                          </p:val>
                                        </p:tav>
                                      </p:tavLst>
                                    </p:anim>
                                    <p:anim calcmode="lin" valueType="num">
                                      <p:cBhvr>
                                        <p:cTn id="42" dur="500" fill="hold"/>
                                        <p:tgtEl>
                                          <p:spTgt spid="44"/>
                                        </p:tgtEl>
                                        <p:attrNameLst>
                                          <p:attrName>ppt_h</p:attrName>
                                        </p:attrNameLst>
                                      </p:cBhvr>
                                      <p:tavLst>
                                        <p:tav tm="0">
                                          <p:val>
                                            <p:fltVal val="0"/>
                                          </p:val>
                                        </p:tav>
                                        <p:tav tm="100000">
                                          <p:val>
                                            <p:strVal val="#ppt_h"/>
                                          </p:val>
                                        </p:tav>
                                      </p:tavLst>
                                    </p:anim>
                                  </p:childTnLst>
                                </p:cTn>
                              </p:par>
                            </p:childTnLst>
                          </p:cTn>
                        </p:par>
                        <p:par>
                          <p:cTn id="43" fill="hold">
                            <p:stCondLst>
                              <p:cond delay="7349"/>
                            </p:stCondLst>
                            <p:childTnLst>
                              <p:par>
                                <p:cTn id="44" presetID="53" presetClass="entr" presetSubtype="16" fill="hold" grpId="0" nodeType="afterEffect">
                                  <p:stCondLst>
                                    <p:cond delay="0"/>
                                  </p:stCondLst>
                                  <p:iterate type="lt">
                                    <p:tmPct val="10000"/>
                                  </p:iterate>
                                  <p:childTnLst>
                                    <p:set>
                                      <p:cBhvr>
                                        <p:cTn id="45" dur="1" fill="hold">
                                          <p:stCondLst>
                                            <p:cond delay="0"/>
                                          </p:stCondLst>
                                        </p:cTn>
                                        <p:tgtEl>
                                          <p:spTgt spid="59"/>
                                        </p:tgtEl>
                                        <p:attrNameLst>
                                          <p:attrName>style.visibility</p:attrName>
                                        </p:attrNameLst>
                                      </p:cBhvr>
                                      <p:to>
                                        <p:strVal val="visible"/>
                                      </p:to>
                                    </p:set>
                                    <p:anim calcmode="lin" valueType="num">
                                      <p:cBhvr>
                                        <p:cTn id="46" dur="500" fill="hold"/>
                                        <p:tgtEl>
                                          <p:spTgt spid="59"/>
                                        </p:tgtEl>
                                        <p:attrNameLst>
                                          <p:attrName>ppt_w</p:attrName>
                                        </p:attrNameLst>
                                      </p:cBhvr>
                                      <p:tavLst>
                                        <p:tav tm="0">
                                          <p:val>
                                            <p:fltVal val="0"/>
                                          </p:val>
                                        </p:tav>
                                        <p:tav tm="100000">
                                          <p:val>
                                            <p:strVal val="#ppt_w"/>
                                          </p:val>
                                        </p:tav>
                                      </p:tavLst>
                                    </p:anim>
                                    <p:anim calcmode="lin" valueType="num">
                                      <p:cBhvr>
                                        <p:cTn id="47" dur="500" fill="hold"/>
                                        <p:tgtEl>
                                          <p:spTgt spid="59"/>
                                        </p:tgtEl>
                                        <p:attrNameLst>
                                          <p:attrName>ppt_h</p:attrName>
                                        </p:attrNameLst>
                                      </p:cBhvr>
                                      <p:tavLst>
                                        <p:tav tm="0">
                                          <p:val>
                                            <p:fltVal val="0"/>
                                          </p:val>
                                        </p:tav>
                                        <p:tav tm="100000">
                                          <p:val>
                                            <p:strVal val="#ppt_h"/>
                                          </p:val>
                                        </p:tav>
                                      </p:tavLst>
                                    </p:anim>
                                    <p:animEffect transition="in" filter="fade">
                                      <p:cBhvr>
                                        <p:cTn id="48" dur="500"/>
                                        <p:tgtEl>
                                          <p:spTgt spid="59"/>
                                        </p:tgtEl>
                                      </p:cBhvr>
                                    </p:animEffect>
                                  </p:childTnLst>
                                </p:cTn>
                              </p:par>
                            </p:childTnLst>
                          </p:cTn>
                        </p:par>
                        <p:par>
                          <p:cTn id="49" fill="hold">
                            <p:stCondLst>
                              <p:cond delay="8000"/>
                            </p:stCondLst>
                            <p:childTnLst>
                              <p:par>
                                <p:cTn id="50" presetID="23" presetClass="entr" presetSubtype="16" fill="hold" grpId="0" nodeType="afterEffect">
                                  <p:stCondLst>
                                    <p:cond delay="0"/>
                                  </p:stCondLst>
                                  <p:iterate type="lt">
                                    <p:tmPct val="10000"/>
                                  </p:iterate>
                                  <p:childTnLst>
                                    <p:set>
                                      <p:cBhvr>
                                        <p:cTn id="51" dur="1" fill="hold">
                                          <p:stCondLst>
                                            <p:cond delay="0"/>
                                          </p:stCondLst>
                                        </p:cTn>
                                        <p:tgtEl>
                                          <p:spTgt spid="60"/>
                                        </p:tgtEl>
                                        <p:attrNameLst>
                                          <p:attrName>style.visibility</p:attrName>
                                        </p:attrNameLst>
                                      </p:cBhvr>
                                      <p:to>
                                        <p:strVal val="visible"/>
                                      </p:to>
                                    </p:set>
                                    <p:anim calcmode="lin" valueType="num">
                                      <p:cBhvr>
                                        <p:cTn id="52" dur="500" fill="hold"/>
                                        <p:tgtEl>
                                          <p:spTgt spid="60"/>
                                        </p:tgtEl>
                                        <p:attrNameLst>
                                          <p:attrName>ppt_w</p:attrName>
                                        </p:attrNameLst>
                                      </p:cBhvr>
                                      <p:tavLst>
                                        <p:tav tm="0">
                                          <p:val>
                                            <p:fltVal val="0"/>
                                          </p:val>
                                        </p:tav>
                                        <p:tav tm="100000">
                                          <p:val>
                                            <p:strVal val="#ppt_w"/>
                                          </p:val>
                                        </p:tav>
                                      </p:tavLst>
                                    </p:anim>
                                    <p:anim calcmode="lin" valueType="num">
                                      <p:cBhvr>
                                        <p:cTn id="53" dur="500" fill="hold"/>
                                        <p:tgtEl>
                                          <p:spTgt spid="60"/>
                                        </p:tgtEl>
                                        <p:attrNameLst>
                                          <p:attrName>ppt_h</p:attrName>
                                        </p:attrNameLst>
                                      </p:cBhvr>
                                      <p:tavLst>
                                        <p:tav tm="0">
                                          <p:val>
                                            <p:fltVal val="0"/>
                                          </p:val>
                                        </p:tav>
                                        <p:tav tm="100000">
                                          <p:val>
                                            <p:strVal val="#ppt_h"/>
                                          </p:val>
                                        </p:tav>
                                      </p:tavLst>
                                    </p:anim>
                                  </p:childTnLst>
                                </p:cTn>
                              </p:par>
                            </p:childTnLst>
                          </p:cTn>
                        </p:par>
                        <p:par>
                          <p:cTn id="54" fill="hold">
                            <p:stCondLst>
                              <p:cond delay="11300"/>
                            </p:stCondLst>
                            <p:childTnLst>
                              <p:par>
                                <p:cTn id="55" presetID="53" presetClass="entr" presetSubtype="16" fill="hold" grpId="0" nodeType="afterEffect">
                                  <p:stCondLst>
                                    <p:cond delay="0"/>
                                  </p:stCondLst>
                                  <p:iterate type="lt">
                                    <p:tmPct val="10000"/>
                                  </p:iterate>
                                  <p:childTnLst>
                                    <p:set>
                                      <p:cBhvr>
                                        <p:cTn id="56" dur="1" fill="hold">
                                          <p:stCondLst>
                                            <p:cond delay="0"/>
                                          </p:stCondLst>
                                        </p:cTn>
                                        <p:tgtEl>
                                          <p:spTgt spid="61"/>
                                        </p:tgtEl>
                                        <p:attrNameLst>
                                          <p:attrName>style.visibility</p:attrName>
                                        </p:attrNameLst>
                                      </p:cBhvr>
                                      <p:to>
                                        <p:strVal val="visible"/>
                                      </p:to>
                                    </p:set>
                                    <p:anim calcmode="lin" valueType="num">
                                      <p:cBhvr>
                                        <p:cTn id="57" dur="500" fill="hold"/>
                                        <p:tgtEl>
                                          <p:spTgt spid="61"/>
                                        </p:tgtEl>
                                        <p:attrNameLst>
                                          <p:attrName>ppt_w</p:attrName>
                                        </p:attrNameLst>
                                      </p:cBhvr>
                                      <p:tavLst>
                                        <p:tav tm="0">
                                          <p:val>
                                            <p:fltVal val="0"/>
                                          </p:val>
                                        </p:tav>
                                        <p:tav tm="100000">
                                          <p:val>
                                            <p:strVal val="#ppt_w"/>
                                          </p:val>
                                        </p:tav>
                                      </p:tavLst>
                                    </p:anim>
                                    <p:anim calcmode="lin" valueType="num">
                                      <p:cBhvr>
                                        <p:cTn id="58" dur="500" fill="hold"/>
                                        <p:tgtEl>
                                          <p:spTgt spid="61"/>
                                        </p:tgtEl>
                                        <p:attrNameLst>
                                          <p:attrName>ppt_h</p:attrName>
                                        </p:attrNameLst>
                                      </p:cBhvr>
                                      <p:tavLst>
                                        <p:tav tm="0">
                                          <p:val>
                                            <p:fltVal val="0"/>
                                          </p:val>
                                        </p:tav>
                                        <p:tav tm="100000">
                                          <p:val>
                                            <p:strVal val="#ppt_h"/>
                                          </p:val>
                                        </p:tav>
                                      </p:tavLst>
                                    </p:anim>
                                    <p:animEffect transition="in" filter="fade">
                                      <p:cBhvr>
                                        <p:cTn id="59" dur="500"/>
                                        <p:tgtEl>
                                          <p:spTgt spid="61"/>
                                        </p:tgtEl>
                                      </p:cBhvr>
                                    </p:animEffect>
                                  </p:childTnLst>
                                </p:cTn>
                              </p:par>
                            </p:childTnLst>
                          </p:cTn>
                        </p:par>
                        <p:par>
                          <p:cTn id="60" fill="hold">
                            <p:stCondLst>
                              <p:cond delay="11949"/>
                            </p:stCondLst>
                            <p:childTnLst>
                              <p:par>
                                <p:cTn id="61" presetID="23" presetClass="entr" presetSubtype="16" fill="hold" grpId="0" nodeType="afterEffect">
                                  <p:stCondLst>
                                    <p:cond delay="0"/>
                                  </p:stCondLst>
                                  <p:iterate type="lt">
                                    <p:tmPct val="10000"/>
                                  </p:iterate>
                                  <p:childTnLst>
                                    <p:set>
                                      <p:cBhvr>
                                        <p:cTn id="62" dur="1" fill="hold">
                                          <p:stCondLst>
                                            <p:cond delay="0"/>
                                          </p:stCondLst>
                                        </p:cTn>
                                        <p:tgtEl>
                                          <p:spTgt spid="62"/>
                                        </p:tgtEl>
                                        <p:attrNameLst>
                                          <p:attrName>style.visibility</p:attrName>
                                        </p:attrNameLst>
                                      </p:cBhvr>
                                      <p:to>
                                        <p:strVal val="visible"/>
                                      </p:to>
                                    </p:set>
                                    <p:anim calcmode="lin" valueType="num">
                                      <p:cBhvr>
                                        <p:cTn id="63" dur="500" fill="hold"/>
                                        <p:tgtEl>
                                          <p:spTgt spid="62"/>
                                        </p:tgtEl>
                                        <p:attrNameLst>
                                          <p:attrName>ppt_w</p:attrName>
                                        </p:attrNameLst>
                                      </p:cBhvr>
                                      <p:tavLst>
                                        <p:tav tm="0">
                                          <p:val>
                                            <p:fltVal val="0"/>
                                          </p:val>
                                        </p:tav>
                                        <p:tav tm="100000">
                                          <p:val>
                                            <p:strVal val="#ppt_w"/>
                                          </p:val>
                                        </p:tav>
                                      </p:tavLst>
                                    </p:anim>
                                    <p:anim calcmode="lin" valueType="num">
                                      <p:cBhvr>
                                        <p:cTn id="64" dur="500" fill="hold"/>
                                        <p:tgtEl>
                                          <p:spTgt spid="62"/>
                                        </p:tgtEl>
                                        <p:attrNameLst>
                                          <p:attrName>ppt_h</p:attrName>
                                        </p:attrNameLst>
                                      </p:cBhvr>
                                      <p:tavLst>
                                        <p:tav tm="0">
                                          <p:val>
                                            <p:fltVal val="0"/>
                                          </p:val>
                                        </p:tav>
                                        <p:tav tm="100000">
                                          <p:val>
                                            <p:strVal val="#ppt_h"/>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p:bldP spid="19" grpId="1"/>
      <p:bldP spid="41" grpId="0" animBg="1"/>
      <p:bldP spid="42" grpId="0" animBg="1"/>
      <p:bldP spid="43" grpId="0"/>
      <p:bldP spid="44" grpId="0"/>
      <p:bldP spid="59" grpId="0"/>
      <p:bldP spid="60" grpId="0"/>
      <p:bldP spid="61" grpId="0"/>
      <p:bldP spid="62" grpId="0"/>
    </p:bld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1" name="组合 10"/>
          <p:cNvGrpSpPr/>
          <p:nvPr/>
        </p:nvGrpSpPr>
        <p:grpSpPr>
          <a:xfrm>
            <a:off x="369570" y="-6985"/>
            <a:ext cx="699770" cy="965200"/>
            <a:chOff x="582" y="-11"/>
            <a:chExt cx="1102" cy="1520"/>
          </a:xfrm>
        </p:grpSpPr>
        <p:grpSp>
          <p:nvGrpSpPr>
            <p:cNvPr id="7" name="组合 6"/>
            <p:cNvGrpSpPr/>
            <p:nvPr/>
          </p:nvGrpSpPr>
          <p:grpSpPr>
            <a:xfrm>
              <a:off x="602" y="-11"/>
              <a:ext cx="1082" cy="1520"/>
              <a:chOff x="1586" y="929"/>
              <a:chExt cx="1673" cy="2383"/>
            </a:xfrm>
          </p:grpSpPr>
          <p:sp>
            <p:nvSpPr>
              <p:cNvPr id="4" name="矩形 3"/>
              <p:cNvSpPr/>
              <p:nvPr/>
            </p:nvSpPr>
            <p:spPr>
              <a:xfrm>
                <a:off x="1586" y="929"/>
                <a:ext cx="1673" cy="2383"/>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 name="等腰三角形 5"/>
              <p:cNvSpPr/>
              <p:nvPr/>
            </p:nvSpPr>
            <p:spPr>
              <a:xfrm>
                <a:off x="1586" y="2381"/>
                <a:ext cx="1671" cy="931"/>
              </a:xfrm>
              <a:prstGeom prst="triangl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8" name="文本框 7"/>
            <p:cNvSpPr txBox="1"/>
            <p:nvPr/>
          </p:nvSpPr>
          <p:spPr>
            <a:xfrm>
              <a:off x="582" y="220"/>
              <a:ext cx="1081" cy="725"/>
            </a:xfrm>
            <a:prstGeom prst="rect">
              <a:avLst/>
            </a:prstGeom>
            <a:noFill/>
          </p:spPr>
          <p:txBody>
            <a:bodyPr wrap="square" rtlCol="0">
              <a:spAutoFit/>
            </a:bodyPr>
            <a:lstStyle/>
            <a:p>
              <a:pPr algn="ctr"/>
              <a:r>
                <a:rPr lang="en-US" altLang="zh-CN" sz="2400" b="1">
                  <a:solidFill>
                    <a:schemeClr val="bg1"/>
                  </a:solidFill>
                  <a:latin typeface="微软雅黑" panose="020B0503020204020204" charset="-122"/>
                  <a:ea typeface="微软雅黑" panose="020B0503020204020204" charset="-122"/>
                </a:rPr>
                <a:t>01</a:t>
              </a:r>
              <a:endParaRPr lang="en-US" altLang="zh-CN" sz="2400" b="1">
                <a:solidFill>
                  <a:schemeClr val="bg1"/>
                </a:solidFill>
                <a:latin typeface="微软雅黑" panose="020B0503020204020204" charset="-122"/>
                <a:ea typeface="微软雅黑" panose="020B0503020204020204" charset="-122"/>
              </a:endParaRPr>
            </a:p>
          </p:txBody>
        </p:sp>
      </p:grpSp>
      <p:sp>
        <p:nvSpPr>
          <p:cNvPr id="19" name="文本框 18"/>
          <p:cNvSpPr txBox="1"/>
          <p:nvPr/>
        </p:nvSpPr>
        <p:spPr>
          <a:xfrm>
            <a:off x="1279525" y="170180"/>
            <a:ext cx="2846705" cy="398780"/>
          </a:xfrm>
          <a:prstGeom prst="rect">
            <a:avLst/>
          </a:prstGeom>
          <a:noFill/>
        </p:spPr>
        <p:txBody>
          <a:bodyPr wrap="square" rtlCol="0">
            <a:spAutoFit/>
          </a:bodyPr>
          <a:lstStyle/>
          <a:p>
            <a:pPr algn="l"/>
            <a:r>
              <a:rPr lang="en-US" altLang="zh-CN" sz="2000" b="1">
                <a:solidFill>
                  <a:schemeClr val="tx1">
                    <a:lumMod val="65000"/>
                    <a:lumOff val="35000"/>
                  </a:schemeClr>
                </a:solidFill>
                <a:latin typeface="微软雅黑" panose="020B0503020204020204" charset="-122"/>
                <a:ea typeface="微软雅黑" panose="020B0503020204020204" charset="-122"/>
              </a:rPr>
              <a:t>DESTINY FREEDOM</a:t>
            </a:r>
            <a:endParaRPr lang="en-US" altLang="zh-CN" sz="2000" b="1">
              <a:solidFill>
                <a:schemeClr val="tx1">
                  <a:lumMod val="65000"/>
                  <a:lumOff val="35000"/>
                </a:schemeClr>
              </a:solidFill>
              <a:latin typeface="微软雅黑" panose="020B0503020204020204" charset="-122"/>
              <a:ea typeface="微软雅黑" panose="020B0503020204020204" charset="-122"/>
            </a:endParaRPr>
          </a:p>
        </p:txBody>
      </p:sp>
      <p:grpSp>
        <p:nvGrpSpPr>
          <p:cNvPr id="57" name="组合 56"/>
          <p:cNvGrpSpPr/>
          <p:nvPr/>
        </p:nvGrpSpPr>
        <p:grpSpPr>
          <a:xfrm>
            <a:off x="577850" y="2565400"/>
            <a:ext cx="648335" cy="648335"/>
            <a:chOff x="2039" y="4640"/>
            <a:chExt cx="2356" cy="2356"/>
          </a:xfrm>
        </p:grpSpPr>
        <p:sp>
          <p:nvSpPr>
            <p:cNvPr id="885" name="PA_淘宝网chenying0907出品 885"/>
            <p:cNvSpPr/>
            <p:nvPr>
              <p:custDataLst>
                <p:tags r:id="rId1"/>
              </p:custDataLst>
            </p:nvPr>
          </p:nvSpPr>
          <p:spPr>
            <a:xfrm>
              <a:off x="2039" y="4640"/>
              <a:ext cx="2356" cy="2356"/>
            </a:xfrm>
            <a:prstGeom prst="rect">
              <a:avLst/>
            </a:prstGeom>
            <a:ln w="12700">
              <a:solidFill>
                <a:schemeClr val="accent6"/>
              </a:solidFill>
              <a:miter/>
            </a:ln>
          </p:spPr>
          <p:txBody>
            <a:bodyPr lIns="45719" rIns="45719" anchor="ctr"/>
            <a:lstStyle/>
            <a:p>
              <a:pPr algn="ctr">
                <a:defRPr>
                  <a:solidFill>
                    <a:srgbClr val="FFFFFF"/>
                  </a:solidFill>
                </a:defRPr>
              </a:pPr>
              <a:endParaRPr>
                <a:latin typeface="Playfair Display" panose="00000500000000000000" pitchFamily="50" charset="0"/>
              </a:endParaRPr>
            </a:p>
          </p:txBody>
        </p:sp>
        <p:grpSp>
          <p:nvGrpSpPr>
            <p:cNvPr id="888" name="PA_淘宝网chenying0907出品 888"/>
            <p:cNvGrpSpPr/>
            <p:nvPr>
              <p:custDataLst>
                <p:tags r:id="rId2"/>
              </p:custDataLst>
            </p:nvPr>
          </p:nvGrpSpPr>
          <p:grpSpPr>
            <a:xfrm>
              <a:off x="2617" y="4959"/>
              <a:ext cx="1199" cy="1769"/>
              <a:chOff x="0" y="0"/>
              <a:chExt cx="441903" cy="652354"/>
            </a:xfrm>
          </p:grpSpPr>
          <p:sp>
            <p:nvSpPr>
              <p:cNvPr id="886" name="Shape 886"/>
              <p:cNvSpPr/>
              <p:nvPr/>
            </p:nvSpPr>
            <p:spPr>
              <a:xfrm>
                <a:off x="-1" y="325072"/>
                <a:ext cx="441905" cy="327284"/>
              </a:xfrm>
              <a:prstGeom prst="line">
                <a:avLst/>
              </a:prstGeom>
              <a:noFill/>
              <a:ln w="28575" cap="flat">
                <a:solidFill>
                  <a:schemeClr val="accent6"/>
                </a:solidFill>
                <a:prstDash val="solid"/>
                <a:miter lim="800000"/>
              </a:ln>
              <a:effectLst/>
            </p:spPr>
            <p:txBody>
              <a:bodyPr wrap="square" lIns="45719" tIns="45719" rIns="45719" bIns="45719" numCol="1" anchor="t">
                <a:noAutofit/>
              </a:bodyPr>
              <a:lstStyle/>
              <a:p>
                <a:endParaRPr>
                  <a:latin typeface="Playfair Display" panose="00000500000000000000" pitchFamily="50" charset="0"/>
                </a:endParaRPr>
              </a:p>
            </p:txBody>
          </p:sp>
          <p:sp>
            <p:nvSpPr>
              <p:cNvPr id="887" name="Shape 887"/>
              <p:cNvSpPr/>
              <p:nvPr/>
            </p:nvSpPr>
            <p:spPr>
              <a:xfrm flipV="1">
                <a:off x="0" y="0"/>
                <a:ext cx="441903" cy="325073"/>
              </a:xfrm>
              <a:prstGeom prst="line">
                <a:avLst/>
              </a:prstGeom>
              <a:noFill/>
              <a:ln w="28575" cap="flat">
                <a:solidFill>
                  <a:schemeClr val="accent6"/>
                </a:solidFill>
                <a:prstDash val="solid"/>
                <a:miter lim="800000"/>
              </a:ln>
              <a:effectLst/>
            </p:spPr>
            <p:txBody>
              <a:bodyPr wrap="square" lIns="45719" tIns="45719" rIns="45719" bIns="45719" numCol="1" anchor="t">
                <a:noAutofit/>
              </a:bodyPr>
              <a:lstStyle/>
              <a:p>
                <a:endParaRPr>
                  <a:latin typeface="Playfair Display" panose="00000500000000000000" pitchFamily="50" charset="0"/>
                </a:endParaRPr>
              </a:p>
            </p:txBody>
          </p:sp>
        </p:grpSp>
      </p:grpSp>
      <p:sp>
        <p:nvSpPr>
          <p:cNvPr id="64" name="矩形 63"/>
          <p:cNvSpPr/>
          <p:nvPr/>
        </p:nvSpPr>
        <p:spPr>
          <a:xfrm>
            <a:off x="1616075" y="1879600"/>
            <a:ext cx="3291205" cy="2020570"/>
          </a:xfrm>
          <a:prstGeom prst="rect">
            <a:avLst/>
          </a:prstGeom>
          <a:blipFill dpi="0" rotWithShape="1">
            <a:blip r:embed="rId3" cstate="print">
              <a:extLst>
                <a:ext uri="{28A0092B-C50C-407E-A947-70E740481C1C}">
                  <a14:useLocalDpi xmlns:a14="http://schemas.microsoft.com/office/drawing/2010/main" val="0"/>
                </a:ext>
              </a:extLst>
            </a:blip>
            <a:srcRect/>
            <a:stretch>
              <a:fillRect/>
            </a:stretch>
          </a:blip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5" name="矩形 64"/>
          <p:cNvSpPr/>
          <p:nvPr/>
        </p:nvSpPr>
        <p:spPr>
          <a:xfrm>
            <a:off x="7235825" y="1879600"/>
            <a:ext cx="3291205" cy="2020570"/>
          </a:xfrm>
          <a:prstGeom prst="rect">
            <a:avLst/>
          </a:prstGeom>
          <a:blipFill dpi="0" rotWithShape="1">
            <a:blip r:embed="rId4" cstate="print">
              <a:extLst>
                <a:ext uri="{28A0092B-C50C-407E-A947-70E740481C1C}">
                  <a14:useLocalDpi xmlns:a14="http://schemas.microsoft.com/office/drawing/2010/main" val="0"/>
                </a:ext>
              </a:extLst>
            </a:blip>
            <a:srcRect/>
            <a:stretch>
              <a:fillRect/>
            </a:stretch>
          </a:blip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3" name="矩形 62"/>
          <p:cNvSpPr/>
          <p:nvPr/>
        </p:nvSpPr>
        <p:spPr>
          <a:xfrm>
            <a:off x="4117340" y="1675130"/>
            <a:ext cx="3956685" cy="2429510"/>
          </a:xfrm>
          <a:prstGeom prst="rect">
            <a:avLst/>
          </a:prstGeom>
          <a:blipFill dpi="0" rotWithShape="1">
            <a:blip r:embed="rId5" cstate="print">
              <a:extLst>
                <a:ext uri="{28A0092B-C50C-407E-A947-70E740481C1C}">
                  <a14:useLocalDpi xmlns:a14="http://schemas.microsoft.com/office/drawing/2010/main" val="0"/>
                </a:ext>
              </a:extLst>
            </a:blip>
            <a:srcRect/>
            <a:stretch>
              <a:fillRect/>
            </a:stretch>
          </a:blipFill>
          <a:ln w="3175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66" name="组合 65"/>
          <p:cNvGrpSpPr/>
          <p:nvPr/>
        </p:nvGrpSpPr>
        <p:grpSpPr>
          <a:xfrm flipH="1">
            <a:off x="10977880" y="2566035"/>
            <a:ext cx="648335" cy="648335"/>
            <a:chOff x="2039" y="4640"/>
            <a:chExt cx="2356" cy="2356"/>
          </a:xfrm>
        </p:grpSpPr>
        <p:sp>
          <p:nvSpPr>
            <p:cNvPr id="67" name="PA_淘宝网chenying0907出品 885"/>
            <p:cNvSpPr/>
            <p:nvPr>
              <p:custDataLst>
                <p:tags r:id="rId6"/>
              </p:custDataLst>
            </p:nvPr>
          </p:nvSpPr>
          <p:spPr>
            <a:xfrm>
              <a:off x="2039" y="4640"/>
              <a:ext cx="2356" cy="2356"/>
            </a:xfrm>
            <a:prstGeom prst="rect">
              <a:avLst/>
            </a:prstGeom>
            <a:ln w="12700">
              <a:solidFill>
                <a:schemeClr val="accent6"/>
              </a:solidFill>
              <a:miter/>
            </a:ln>
          </p:spPr>
          <p:txBody>
            <a:bodyPr lIns="45719" rIns="45719" anchor="ctr"/>
            <a:lstStyle/>
            <a:p>
              <a:pPr algn="ctr">
                <a:defRPr>
                  <a:solidFill>
                    <a:srgbClr val="FFFFFF"/>
                  </a:solidFill>
                </a:defRPr>
              </a:pPr>
              <a:endParaRPr>
                <a:latin typeface="Playfair Display" panose="00000500000000000000" pitchFamily="50" charset="0"/>
              </a:endParaRPr>
            </a:p>
          </p:txBody>
        </p:sp>
        <p:grpSp>
          <p:nvGrpSpPr>
            <p:cNvPr id="68" name="PA_淘宝网chenying0907出品 888"/>
            <p:cNvGrpSpPr/>
            <p:nvPr>
              <p:custDataLst>
                <p:tags r:id="rId7"/>
              </p:custDataLst>
            </p:nvPr>
          </p:nvGrpSpPr>
          <p:grpSpPr>
            <a:xfrm>
              <a:off x="2617" y="4959"/>
              <a:ext cx="1199" cy="1769"/>
              <a:chOff x="0" y="0"/>
              <a:chExt cx="441903" cy="652354"/>
            </a:xfrm>
          </p:grpSpPr>
          <p:sp>
            <p:nvSpPr>
              <p:cNvPr id="69" name="Shape 886"/>
              <p:cNvSpPr/>
              <p:nvPr/>
            </p:nvSpPr>
            <p:spPr>
              <a:xfrm>
                <a:off x="-1" y="325072"/>
                <a:ext cx="441905" cy="327284"/>
              </a:xfrm>
              <a:prstGeom prst="line">
                <a:avLst/>
              </a:prstGeom>
              <a:noFill/>
              <a:ln w="28575" cap="flat">
                <a:solidFill>
                  <a:schemeClr val="accent6"/>
                </a:solidFill>
                <a:prstDash val="solid"/>
                <a:miter lim="800000"/>
              </a:ln>
              <a:effectLst/>
            </p:spPr>
            <p:txBody>
              <a:bodyPr wrap="square" lIns="45719" tIns="45719" rIns="45719" bIns="45719" numCol="1" anchor="t">
                <a:noAutofit/>
              </a:bodyPr>
              <a:lstStyle/>
              <a:p>
                <a:endParaRPr>
                  <a:latin typeface="Playfair Display" panose="00000500000000000000" pitchFamily="50" charset="0"/>
                </a:endParaRPr>
              </a:p>
            </p:txBody>
          </p:sp>
          <p:sp>
            <p:nvSpPr>
              <p:cNvPr id="70" name="Shape 887"/>
              <p:cNvSpPr/>
              <p:nvPr/>
            </p:nvSpPr>
            <p:spPr>
              <a:xfrm flipV="1">
                <a:off x="0" y="0"/>
                <a:ext cx="441903" cy="325073"/>
              </a:xfrm>
              <a:prstGeom prst="line">
                <a:avLst/>
              </a:prstGeom>
              <a:noFill/>
              <a:ln w="28575" cap="flat">
                <a:solidFill>
                  <a:schemeClr val="accent6"/>
                </a:solidFill>
                <a:prstDash val="solid"/>
                <a:miter lim="800000"/>
              </a:ln>
              <a:effectLst/>
            </p:spPr>
            <p:txBody>
              <a:bodyPr wrap="square" lIns="45719" tIns="45719" rIns="45719" bIns="45719" numCol="1" anchor="t">
                <a:noAutofit/>
              </a:bodyPr>
              <a:lstStyle/>
              <a:p>
                <a:endParaRPr>
                  <a:latin typeface="Playfair Display" panose="00000500000000000000" pitchFamily="50" charset="0"/>
                </a:endParaRPr>
              </a:p>
            </p:txBody>
          </p:sp>
        </p:grpSp>
      </p:grpSp>
      <p:sp>
        <p:nvSpPr>
          <p:cNvPr id="72" name="文本框 71"/>
          <p:cNvSpPr txBox="1"/>
          <p:nvPr/>
        </p:nvSpPr>
        <p:spPr>
          <a:xfrm>
            <a:off x="5082540" y="4507230"/>
            <a:ext cx="2027555" cy="337185"/>
          </a:xfrm>
          <a:prstGeom prst="rect">
            <a:avLst/>
          </a:prstGeom>
          <a:noFill/>
        </p:spPr>
        <p:txBody>
          <a:bodyPr wrap="square" rtlCol="0">
            <a:spAutoFit/>
          </a:bodyPr>
          <a:lstStyle/>
          <a:p>
            <a:pPr algn="ctr" fontAlgn="auto">
              <a:lnSpc>
                <a:spcPct val="100000"/>
              </a:lnSpc>
            </a:pPr>
            <a:r>
              <a:rPr lang="zh-CN" altLang="en-US" sz="1600" b="1">
                <a:solidFill>
                  <a:schemeClr val="tx1">
                    <a:lumMod val="65000"/>
                    <a:lumOff val="35000"/>
                  </a:schemeClr>
                </a:solidFill>
                <a:latin typeface="微软雅黑" panose="020B0503020204020204" charset="-122"/>
                <a:ea typeface="微软雅黑" panose="020B0503020204020204" charset="-122"/>
              </a:rPr>
              <a:t>单击此处输入标题</a:t>
            </a:r>
            <a:endParaRPr lang="zh-CN" altLang="en-US" sz="1600" b="1">
              <a:solidFill>
                <a:schemeClr val="tx1">
                  <a:lumMod val="65000"/>
                  <a:lumOff val="35000"/>
                </a:schemeClr>
              </a:solidFill>
              <a:latin typeface="微软雅黑" panose="020B0503020204020204" charset="-122"/>
              <a:ea typeface="微软雅黑" panose="020B0503020204020204" charset="-122"/>
            </a:endParaRPr>
          </a:p>
        </p:txBody>
      </p:sp>
      <p:sp>
        <p:nvSpPr>
          <p:cNvPr id="73" name="文本框 72"/>
          <p:cNvSpPr txBox="1"/>
          <p:nvPr/>
        </p:nvSpPr>
        <p:spPr>
          <a:xfrm>
            <a:off x="1639570" y="4944745"/>
            <a:ext cx="8912225" cy="1198880"/>
          </a:xfrm>
          <a:prstGeom prst="rect">
            <a:avLst/>
          </a:prstGeom>
          <a:noFill/>
        </p:spPr>
        <p:txBody>
          <a:bodyPr wrap="square" rtlCol="0">
            <a:spAutoFit/>
          </a:bodyPr>
          <a:lstStyle/>
          <a:p>
            <a:pPr algn="ctr" fontAlgn="auto">
              <a:lnSpc>
                <a:spcPct val="200000"/>
              </a:lnSpc>
            </a:pPr>
            <a:r>
              <a:rPr lang="zh-CN" altLang="en-US" sz="1200">
                <a:solidFill>
                  <a:schemeClr val="tx1">
                    <a:lumMod val="65000"/>
                    <a:lumOff val="35000"/>
                  </a:schemeClr>
                </a:solidFill>
                <a:latin typeface="微软雅黑" panose="020B0503020204020204" charset="-122"/>
                <a:ea typeface="微软雅黑" panose="020B0503020204020204" charset="-122"/>
                <a:sym typeface="+mn-ea"/>
              </a:rPr>
              <a:t>I love you more than I've ever loved any woman. And I've waited longer for you than I've waited for any woman.I love you more than I've ever loved any woman. And I've waited longer for you than I've waited for any woman.I love you more than I've ever loved any woman. </a:t>
            </a:r>
            <a:endParaRPr lang="zh-CN" altLang="en-US" sz="1200" dirty="0">
              <a:solidFill>
                <a:schemeClr val="tx1">
                  <a:lumMod val="65000"/>
                  <a:lumOff val="35000"/>
                </a:schemeClr>
              </a:solidFill>
              <a:latin typeface="微软雅黑" panose="020B0503020204020204" charset="-122"/>
              <a:ea typeface="微软雅黑" panose="020B0503020204020204" charset="-122"/>
              <a:sym typeface="+mn-ea"/>
            </a:endParaRPr>
          </a:p>
        </p:txBody>
      </p:sp>
    </p:spTree>
  </p:cSld>
  <p:clrMapOvr>
    <a:masterClrMapping/>
  </p:clrMapOvr>
  <mc:AlternateContent xmlns:mc="http://schemas.openxmlformats.org/markup-compatibility/2006">
    <mc:Choice xmlns:p14="http://schemas.microsoft.com/office/powerpoint/2010/main" Requires="p14">
      <p:transition p14:dur="100">
        <p:cut/>
      </p:transition>
    </mc:Choice>
    <mc:Fallback>
      <p:transition>
        <p:cu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nodeType="after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wipe(up)">
                                      <p:cBhvr>
                                        <p:cTn id="7" dur="500"/>
                                        <p:tgtEl>
                                          <p:spTgt spid="11"/>
                                        </p:tgtEl>
                                      </p:cBhvr>
                                    </p:animEffect>
                                  </p:childTnLst>
                                </p:cTn>
                              </p:par>
                            </p:childTnLst>
                          </p:cTn>
                        </p:par>
                        <p:par>
                          <p:cTn id="8" fill="hold">
                            <p:stCondLst>
                              <p:cond delay="500"/>
                            </p:stCondLst>
                            <p:childTnLst>
                              <p:par>
                                <p:cTn id="9" presetID="22" presetClass="entr" presetSubtype="8" fill="hold" grpId="2" nodeType="afterEffect">
                                  <p:stCondLst>
                                    <p:cond delay="0"/>
                                  </p:stCondLst>
                                  <p:childTnLst>
                                    <p:set>
                                      <p:cBhvr>
                                        <p:cTn id="10" dur="1" fill="hold">
                                          <p:stCondLst>
                                            <p:cond delay="0"/>
                                          </p:stCondLst>
                                        </p:cTn>
                                        <p:tgtEl>
                                          <p:spTgt spid="19"/>
                                        </p:tgtEl>
                                        <p:attrNameLst>
                                          <p:attrName>style.visibility</p:attrName>
                                        </p:attrNameLst>
                                      </p:cBhvr>
                                      <p:to>
                                        <p:strVal val="visible"/>
                                      </p:to>
                                    </p:set>
                                    <p:animEffect transition="in" filter="wipe(left)">
                                      <p:cBhvr>
                                        <p:cTn id="11" dur="500"/>
                                        <p:tgtEl>
                                          <p:spTgt spid="19"/>
                                        </p:tgtEl>
                                      </p:cBhvr>
                                    </p:animEffect>
                                  </p:childTnLst>
                                </p:cTn>
                              </p:par>
                            </p:childTnLst>
                          </p:cTn>
                        </p:par>
                        <p:par>
                          <p:cTn id="12" fill="hold">
                            <p:stCondLst>
                              <p:cond delay="1000"/>
                            </p:stCondLst>
                            <p:childTnLst>
                              <p:par>
                                <p:cTn id="13" presetID="53" presetClass="entr" presetSubtype="16" fill="hold" nodeType="afterEffect">
                                  <p:stCondLst>
                                    <p:cond delay="0"/>
                                  </p:stCondLst>
                                  <p:childTnLst>
                                    <p:set>
                                      <p:cBhvr>
                                        <p:cTn id="14" dur="1" fill="hold">
                                          <p:stCondLst>
                                            <p:cond delay="0"/>
                                          </p:stCondLst>
                                        </p:cTn>
                                        <p:tgtEl>
                                          <p:spTgt spid="57"/>
                                        </p:tgtEl>
                                        <p:attrNameLst>
                                          <p:attrName>style.visibility</p:attrName>
                                        </p:attrNameLst>
                                      </p:cBhvr>
                                      <p:to>
                                        <p:strVal val="visible"/>
                                      </p:to>
                                    </p:set>
                                    <p:anim calcmode="lin" valueType="num">
                                      <p:cBhvr>
                                        <p:cTn id="15" dur="500" fill="hold"/>
                                        <p:tgtEl>
                                          <p:spTgt spid="57"/>
                                        </p:tgtEl>
                                        <p:attrNameLst>
                                          <p:attrName>ppt_w</p:attrName>
                                        </p:attrNameLst>
                                      </p:cBhvr>
                                      <p:tavLst>
                                        <p:tav tm="0">
                                          <p:val>
                                            <p:fltVal val="0"/>
                                          </p:val>
                                        </p:tav>
                                        <p:tav tm="100000">
                                          <p:val>
                                            <p:strVal val="#ppt_w"/>
                                          </p:val>
                                        </p:tav>
                                      </p:tavLst>
                                    </p:anim>
                                    <p:anim calcmode="lin" valueType="num">
                                      <p:cBhvr>
                                        <p:cTn id="16" dur="500" fill="hold"/>
                                        <p:tgtEl>
                                          <p:spTgt spid="57"/>
                                        </p:tgtEl>
                                        <p:attrNameLst>
                                          <p:attrName>ppt_h</p:attrName>
                                        </p:attrNameLst>
                                      </p:cBhvr>
                                      <p:tavLst>
                                        <p:tav tm="0">
                                          <p:val>
                                            <p:fltVal val="0"/>
                                          </p:val>
                                        </p:tav>
                                        <p:tav tm="100000">
                                          <p:val>
                                            <p:strVal val="#ppt_h"/>
                                          </p:val>
                                        </p:tav>
                                      </p:tavLst>
                                    </p:anim>
                                    <p:animEffect transition="in" filter="fade">
                                      <p:cBhvr>
                                        <p:cTn id="17" dur="500"/>
                                        <p:tgtEl>
                                          <p:spTgt spid="57"/>
                                        </p:tgtEl>
                                      </p:cBhvr>
                                    </p:animEffect>
                                  </p:childTnLst>
                                </p:cTn>
                              </p:par>
                              <p:par>
                                <p:cTn id="18" presetID="53" presetClass="entr" presetSubtype="16" fill="hold" nodeType="withEffect">
                                  <p:stCondLst>
                                    <p:cond delay="0"/>
                                  </p:stCondLst>
                                  <p:childTnLst>
                                    <p:set>
                                      <p:cBhvr>
                                        <p:cTn id="19" dur="1" fill="hold">
                                          <p:stCondLst>
                                            <p:cond delay="0"/>
                                          </p:stCondLst>
                                        </p:cTn>
                                        <p:tgtEl>
                                          <p:spTgt spid="66"/>
                                        </p:tgtEl>
                                        <p:attrNameLst>
                                          <p:attrName>style.visibility</p:attrName>
                                        </p:attrNameLst>
                                      </p:cBhvr>
                                      <p:to>
                                        <p:strVal val="visible"/>
                                      </p:to>
                                    </p:set>
                                    <p:anim calcmode="lin" valueType="num">
                                      <p:cBhvr>
                                        <p:cTn id="20" dur="500" fill="hold"/>
                                        <p:tgtEl>
                                          <p:spTgt spid="66"/>
                                        </p:tgtEl>
                                        <p:attrNameLst>
                                          <p:attrName>ppt_w</p:attrName>
                                        </p:attrNameLst>
                                      </p:cBhvr>
                                      <p:tavLst>
                                        <p:tav tm="0">
                                          <p:val>
                                            <p:fltVal val="0"/>
                                          </p:val>
                                        </p:tav>
                                        <p:tav tm="100000">
                                          <p:val>
                                            <p:strVal val="#ppt_w"/>
                                          </p:val>
                                        </p:tav>
                                      </p:tavLst>
                                    </p:anim>
                                    <p:anim calcmode="lin" valueType="num">
                                      <p:cBhvr>
                                        <p:cTn id="21" dur="500" fill="hold"/>
                                        <p:tgtEl>
                                          <p:spTgt spid="66"/>
                                        </p:tgtEl>
                                        <p:attrNameLst>
                                          <p:attrName>ppt_h</p:attrName>
                                        </p:attrNameLst>
                                      </p:cBhvr>
                                      <p:tavLst>
                                        <p:tav tm="0">
                                          <p:val>
                                            <p:fltVal val="0"/>
                                          </p:val>
                                        </p:tav>
                                        <p:tav tm="100000">
                                          <p:val>
                                            <p:strVal val="#ppt_h"/>
                                          </p:val>
                                        </p:tav>
                                      </p:tavLst>
                                    </p:anim>
                                    <p:animEffect transition="in" filter="fade">
                                      <p:cBhvr>
                                        <p:cTn id="22" dur="500"/>
                                        <p:tgtEl>
                                          <p:spTgt spid="66"/>
                                        </p:tgtEl>
                                      </p:cBhvr>
                                    </p:animEffect>
                                  </p:childTnLst>
                                </p:cTn>
                              </p:par>
                            </p:childTnLst>
                          </p:cTn>
                        </p:par>
                        <p:par>
                          <p:cTn id="23" fill="hold">
                            <p:stCondLst>
                              <p:cond delay="1500"/>
                            </p:stCondLst>
                            <p:childTnLst>
                              <p:par>
                                <p:cTn id="24" presetID="29" presetClass="entr" presetSubtype="0" fill="hold" grpId="0" nodeType="afterEffect">
                                  <p:stCondLst>
                                    <p:cond delay="0"/>
                                  </p:stCondLst>
                                  <p:childTnLst>
                                    <p:set>
                                      <p:cBhvr>
                                        <p:cTn id="25" dur="1" fill="hold">
                                          <p:stCondLst>
                                            <p:cond delay="0"/>
                                          </p:stCondLst>
                                        </p:cTn>
                                        <p:tgtEl>
                                          <p:spTgt spid="64"/>
                                        </p:tgtEl>
                                        <p:attrNameLst>
                                          <p:attrName>style.visibility</p:attrName>
                                        </p:attrNameLst>
                                      </p:cBhvr>
                                      <p:to>
                                        <p:strVal val="visible"/>
                                      </p:to>
                                    </p:set>
                                    <p:anim calcmode="lin" valueType="num">
                                      <p:cBhvr>
                                        <p:cTn id="26" dur="500" fill="hold"/>
                                        <p:tgtEl>
                                          <p:spTgt spid="64"/>
                                        </p:tgtEl>
                                        <p:attrNameLst>
                                          <p:attrName>ppt_x</p:attrName>
                                        </p:attrNameLst>
                                      </p:cBhvr>
                                      <p:tavLst>
                                        <p:tav tm="0">
                                          <p:val>
                                            <p:strVal val="#ppt_x-.2"/>
                                          </p:val>
                                        </p:tav>
                                        <p:tav tm="100000">
                                          <p:val>
                                            <p:strVal val="#ppt_x"/>
                                          </p:val>
                                        </p:tav>
                                      </p:tavLst>
                                    </p:anim>
                                    <p:anim calcmode="lin" valueType="num">
                                      <p:cBhvr>
                                        <p:cTn id="27" dur="500" fill="hold"/>
                                        <p:tgtEl>
                                          <p:spTgt spid="64"/>
                                        </p:tgtEl>
                                        <p:attrNameLst>
                                          <p:attrName>ppt_y</p:attrName>
                                        </p:attrNameLst>
                                      </p:cBhvr>
                                      <p:tavLst>
                                        <p:tav tm="0">
                                          <p:val>
                                            <p:strVal val="#ppt_y"/>
                                          </p:val>
                                        </p:tav>
                                        <p:tav tm="100000">
                                          <p:val>
                                            <p:strVal val="#ppt_y"/>
                                          </p:val>
                                        </p:tav>
                                      </p:tavLst>
                                    </p:anim>
                                    <p:animEffect transition="in" filter="wipe(right)" prLst="gradientSize: 0.1">
                                      <p:cBhvr>
                                        <p:cTn id="28" dur="500"/>
                                        <p:tgtEl>
                                          <p:spTgt spid="64"/>
                                        </p:tgtEl>
                                      </p:cBhvr>
                                    </p:animEffect>
                                  </p:childTnLst>
                                </p:cTn>
                              </p:par>
                            </p:childTnLst>
                          </p:cTn>
                        </p:par>
                        <p:par>
                          <p:cTn id="29" fill="hold">
                            <p:stCondLst>
                              <p:cond delay="2000"/>
                            </p:stCondLst>
                            <p:childTnLst>
                              <p:par>
                                <p:cTn id="30" presetID="2" presetClass="entr" presetSubtype="2" fill="hold" grpId="0" nodeType="afterEffect">
                                  <p:stCondLst>
                                    <p:cond delay="0"/>
                                  </p:stCondLst>
                                  <p:childTnLst>
                                    <p:set>
                                      <p:cBhvr>
                                        <p:cTn id="31" dur="1" fill="hold">
                                          <p:stCondLst>
                                            <p:cond delay="0"/>
                                          </p:stCondLst>
                                        </p:cTn>
                                        <p:tgtEl>
                                          <p:spTgt spid="65"/>
                                        </p:tgtEl>
                                        <p:attrNameLst>
                                          <p:attrName>style.visibility</p:attrName>
                                        </p:attrNameLst>
                                      </p:cBhvr>
                                      <p:to>
                                        <p:strVal val="visible"/>
                                      </p:to>
                                    </p:set>
                                    <p:anim calcmode="lin" valueType="num">
                                      <p:cBhvr additive="base">
                                        <p:cTn id="32" dur="500" fill="hold"/>
                                        <p:tgtEl>
                                          <p:spTgt spid="65"/>
                                        </p:tgtEl>
                                        <p:attrNameLst>
                                          <p:attrName>ppt_x</p:attrName>
                                        </p:attrNameLst>
                                      </p:cBhvr>
                                      <p:tavLst>
                                        <p:tav tm="0">
                                          <p:val>
                                            <p:strVal val="1+#ppt_w/2"/>
                                          </p:val>
                                        </p:tav>
                                        <p:tav tm="100000">
                                          <p:val>
                                            <p:strVal val="#ppt_x"/>
                                          </p:val>
                                        </p:tav>
                                      </p:tavLst>
                                    </p:anim>
                                    <p:anim calcmode="lin" valueType="num">
                                      <p:cBhvr additive="base">
                                        <p:cTn id="33" dur="500" fill="hold"/>
                                        <p:tgtEl>
                                          <p:spTgt spid="65"/>
                                        </p:tgtEl>
                                        <p:attrNameLst>
                                          <p:attrName>ppt_y</p:attrName>
                                        </p:attrNameLst>
                                      </p:cBhvr>
                                      <p:tavLst>
                                        <p:tav tm="0">
                                          <p:val>
                                            <p:strVal val="#ppt_y"/>
                                          </p:val>
                                        </p:tav>
                                        <p:tav tm="100000">
                                          <p:val>
                                            <p:strVal val="#ppt_y"/>
                                          </p:val>
                                        </p:tav>
                                      </p:tavLst>
                                    </p:anim>
                                  </p:childTnLst>
                                </p:cTn>
                              </p:par>
                            </p:childTnLst>
                          </p:cTn>
                        </p:par>
                        <p:par>
                          <p:cTn id="34" fill="hold">
                            <p:stCondLst>
                              <p:cond delay="2500"/>
                            </p:stCondLst>
                            <p:childTnLst>
                              <p:par>
                                <p:cTn id="35" presetID="53" presetClass="entr" presetSubtype="16" fill="hold" grpId="0" nodeType="afterEffect">
                                  <p:stCondLst>
                                    <p:cond delay="0"/>
                                  </p:stCondLst>
                                  <p:childTnLst>
                                    <p:set>
                                      <p:cBhvr>
                                        <p:cTn id="36" dur="1" fill="hold">
                                          <p:stCondLst>
                                            <p:cond delay="0"/>
                                          </p:stCondLst>
                                        </p:cTn>
                                        <p:tgtEl>
                                          <p:spTgt spid="63"/>
                                        </p:tgtEl>
                                        <p:attrNameLst>
                                          <p:attrName>style.visibility</p:attrName>
                                        </p:attrNameLst>
                                      </p:cBhvr>
                                      <p:to>
                                        <p:strVal val="visible"/>
                                      </p:to>
                                    </p:set>
                                    <p:anim calcmode="lin" valueType="num">
                                      <p:cBhvr>
                                        <p:cTn id="37" dur="500" fill="hold"/>
                                        <p:tgtEl>
                                          <p:spTgt spid="63"/>
                                        </p:tgtEl>
                                        <p:attrNameLst>
                                          <p:attrName>ppt_w</p:attrName>
                                        </p:attrNameLst>
                                      </p:cBhvr>
                                      <p:tavLst>
                                        <p:tav tm="0">
                                          <p:val>
                                            <p:fltVal val="0"/>
                                          </p:val>
                                        </p:tav>
                                        <p:tav tm="100000">
                                          <p:val>
                                            <p:strVal val="#ppt_w"/>
                                          </p:val>
                                        </p:tav>
                                      </p:tavLst>
                                    </p:anim>
                                    <p:anim calcmode="lin" valueType="num">
                                      <p:cBhvr>
                                        <p:cTn id="38" dur="500" fill="hold"/>
                                        <p:tgtEl>
                                          <p:spTgt spid="63"/>
                                        </p:tgtEl>
                                        <p:attrNameLst>
                                          <p:attrName>ppt_h</p:attrName>
                                        </p:attrNameLst>
                                      </p:cBhvr>
                                      <p:tavLst>
                                        <p:tav tm="0">
                                          <p:val>
                                            <p:fltVal val="0"/>
                                          </p:val>
                                        </p:tav>
                                        <p:tav tm="100000">
                                          <p:val>
                                            <p:strVal val="#ppt_h"/>
                                          </p:val>
                                        </p:tav>
                                      </p:tavLst>
                                    </p:anim>
                                    <p:animEffect transition="in" filter="fade">
                                      <p:cBhvr>
                                        <p:cTn id="39" dur="500"/>
                                        <p:tgtEl>
                                          <p:spTgt spid="63"/>
                                        </p:tgtEl>
                                      </p:cBhvr>
                                    </p:animEffect>
                                  </p:childTnLst>
                                </p:cTn>
                              </p:par>
                            </p:childTnLst>
                          </p:cTn>
                        </p:par>
                        <p:par>
                          <p:cTn id="40" fill="hold">
                            <p:stCondLst>
                              <p:cond delay="3000"/>
                            </p:stCondLst>
                            <p:childTnLst>
                              <p:par>
                                <p:cTn id="41" presetID="12" presetClass="entr" presetSubtype="4" fill="hold" grpId="1" nodeType="afterEffect">
                                  <p:stCondLst>
                                    <p:cond delay="0"/>
                                  </p:stCondLst>
                                  <p:childTnLst>
                                    <p:set>
                                      <p:cBhvr>
                                        <p:cTn id="42" dur="1" fill="hold">
                                          <p:stCondLst>
                                            <p:cond delay="0"/>
                                          </p:stCondLst>
                                        </p:cTn>
                                        <p:tgtEl>
                                          <p:spTgt spid="72"/>
                                        </p:tgtEl>
                                        <p:attrNameLst>
                                          <p:attrName>style.visibility</p:attrName>
                                        </p:attrNameLst>
                                      </p:cBhvr>
                                      <p:to>
                                        <p:strVal val="visible"/>
                                      </p:to>
                                    </p:set>
                                    <p:anim calcmode="lin" valueType="num">
                                      <p:cBhvr additive="base">
                                        <p:cTn id="43" dur="500"/>
                                        <p:tgtEl>
                                          <p:spTgt spid="72"/>
                                        </p:tgtEl>
                                        <p:attrNameLst>
                                          <p:attrName>ppt_y</p:attrName>
                                        </p:attrNameLst>
                                      </p:cBhvr>
                                      <p:tavLst>
                                        <p:tav tm="0">
                                          <p:val>
                                            <p:strVal val="#ppt_y+#ppt_h*1.125000"/>
                                          </p:val>
                                        </p:tav>
                                        <p:tav tm="100000">
                                          <p:val>
                                            <p:strVal val="#ppt_y"/>
                                          </p:val>
                                        </p:tav>
                                      </p:tavLst>
                                    </p:anim>
                                    <p:animEffect transition="in" filter="wipe(up)">
                                      <p:cBhvr>
                                        <p:cTn id="44" dur="500"/>
                                        <p:tgtEl>
                                          <p:spTgt spid="72"/>
                                        </p:tgtEl>
                                      </p:cBhvr>
                                    </p:animEffect>
                                  </p:childTnLst>
                                </p:cTn>
                              </p:par>
                            </p:childTnLst>
                          </p:cTn>
                        </p:par>
                        <p:par>
                          <p:cTn id="45" fill="hold">
                            <p:stCondLst>
                              <p:cond delay="3500"/>
                            </p:stCondLst>
                            <p:childTnLst>
                              <p:par>
                                <p:cTn id="46" presetID="12" presetClass="entr" presetSubtype="4" fill="hold" grpId="1" nodeType="afterEffect">
                                  <p:stCondLst>
                                    <p:cond delay="0"/>
                                  </p:stCondLst>
                                  <p:childTnLst>
                                    <p:set>
                                      <p:cBhvr>
                                        <p:cTn id="47" dur="1" fill="hold">
                                          <p:stCondLst>
                                            <p:cond delay="0"/>
                                          </p:stCondLst>
                                        </p:cTn>
                                        <p:tgtEl>
                                          <p:spTgt spid="73"/>
                                        </p:tgtEl>
                                        <p:attrNameLst>
                                          <p:attrName>style.visibility</p:attrName>
                                        </p:attrNameLst>
                                      </p:cBhvr>
                                      <p:to>
                                        <p:strVal val="visible"/>
                                      </p:to>
                                    </p:set>
                                    <p:anim calcmode="lin" valueType="num">
                                      <p:cBhvr additive="base">
                                        <p:cTn id="48" dur="500"/>
                                        <p:tgtEl>
                                          <p:spTgt spid="73"/>
                                        </p:tgtEl>
                                        <p:attrNameLst>
                                          <p:attrName>ppt_y</p:attrName>
                                        </p:attrNameLst>
                                      </p:cBhvr>
                                      <p:tavLst>
                                        <p:tav tm="0">
                                          <p:val>
                                            <p:strVal val="#ppt_y+#ppt_h*1.125000"/>
                                          </p:val>
                                        </p:tav>
                                        <p:tav tm="100000">
                                          <p:val>
                                            <p:strVal val="#ppt_y"/>
                                          </p:val>
                                        </p:tav>
                                      </p:tavLst>
                                    </p:anim>
                                    <p:animEffect transition="in" filter="wipe(up)">
                                      <p:cBhvr>
                                        <p:cTn id="49" dur="500"/>
                                        <p:tgtEl>
                                          <p:spTgt spid="7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p:bldP spid="19" grpId="2"/>
      <p:bldP spid="64" grpId="0" animBg="1"/>
      <p:bldP spid="65" grpId="0" animBg="1"/>
      <p:bldP spid="63" grpId="0" animBg="1"/>
      <p:bldP spid="72" grpId="0"/>
      <p:bldP spid="72" grpId="1"/>
      <p:bldP spid="73" grpId="0"/>
      <p:bldP spid="73" grpId="1"/>
    </p:bld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 name="矩形 10"/>
          <p:cNvSpPr/>
          <p:nvPr/>
        </p:nvSpPr>
        <p:spPr>
          <a:xfrm>
            <a:off x="2451100" y="3954843"/>
            <a:ext cx="7481888" cy="2206603"/>
          </a:xfrm>
          <a:prstGeom prst="rect">
            <a:avLst/>
          </a:prstGeom>
          <a:noFill/>
          <a:ln w="9525">
            <a:solidFill>
              <a:schemeClr val="accent1">
                <a:alpha val="40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Calibri" panose="020F0502020204030204"/>
              <a:ea typeface="宋体" panose="02010600030101010101" pitchFamily="2" charset="-122"/>
              <a:cs typeface="+mn-cs"/>
            </a:endParaRPr>
          </a:p>
        </p:txBody>
      </p:sp>
      <p:grpSp>
        <p:nvGrpSpPr>
          <p:cNvPr id="3" name="组合 2"/>
          <p:cNvGrpSpPr/>
          <p:nvPr/>
        </p:nvGrpSpPr>
        <p:grpSpPr>
          <a:xfrm>
            <a:off x="3941516" y="4273314"/>
            <a:ext cx="5476017" cy="1569660"/>
            <a:chOff x="5956255" y="183524"/>
            <a:chExt cx="5476017" cy="1569660"/>
          </a:xfrm>
        </p:grpSpPr>
        <p:sp>
          <p:nvSpPr>
            <p:cNvPr id="4" name="文本框 3"/>
            <p:cNvSpPr txBox="1"/>
            <p:nvPr/>
          </p:nvSpPr>
          <p:spPr>
            <a:xfrm>
              <a:off x="6751906" y="322117"/>
              <a:ext cx="3057247" cy="584775"/>
            </a:xfrm>
            <a:prstGeom prst="rect">
              <a:avLst/>
            </a:prstGeom>
            <a:noFill/>
          </p:spPr>
          <p:txBody>
            <a:bodyPr wrap="none" rtlCol="0">
              <a:spAutoFit/>
            </a:bodyPr>
            <a:lstStyle>
              <a:defPPr>
                <a:defRPr lang="zh-CN"/>
              </a:defPPr>
              <a:lvl1pPr>
                <a:defRPr sz="13800">
                  <a:solidFill>
                    <a:srgbClr val="497A00"/>
                  </a:solidFill>
                  <a:effectLst>
                    <a:outerShdw blurRad="139700" sx="102000" sy="102000" algn="ctr" rotWithShape="0">
                      <a:srgbClr val="9BC54B"/>
                    </a:outerShdw>
                  </a:effectLst>
                  <a:latin typeface="方正细谭黑简体" panose="02000000000000000000" pitchFamily="2" charset="-122"/>
                  <a:ea typeface="方正细谭黑简体" panose="02000000000000000000" pitchFamily="2" charset="-122"/>
                </a:defRPr>
              </a:lvl1p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3200" b="0" i="0" u="none" strike="noStrike" kern="1200" cap="none" spc="0" normalizeH="0" baseline="0" noProof="0" dirty="0">
                  <a:ln>
                    <a:noFill/>
                  </a:ln>
                  <a:solidFill>
                    <a:srgbClr val="3D9600"/>
                  </a:solidFill>
                  <a:effectLst>
                    <a:outerShdw blurRad="139700" sx="102000" sy="102000" algn="ctr" rotWithShape="0">
                      <a:srgbClr val="9BC54B">
                        <a:alpha val="73000"/>
                      </a:srgbClr>
                    </a:outerShdw>
                  </a:effectLst>
                  <a:uLnTx/>
                  <a:uFillTx/>
                  <a:latin typeface="微软雅黑" panose="020B0503020204020204" charset="-122"/>
                  <a:ea typeface="微软雅黑" panose="020B0503020204020204" charset="-122"/>
                  <a:cs typeface="+mn-cs"/>
                </a:rPr>
                <a:t>输入一个小标题</a:t>
              </a:r>
              <a:endParaRPr kumimoji="0" lang="zh-CN" altLang="en-US" sz="3200" b="0" i="0" u="none" strike="noStrike" kern="1200" cap="none" spc="0" normalizeH="0" baseline="0" noProof="0" dirty="0">
                <a:ln>
                  <a:noFill/>
                </a:ln>
                <a:solidFill>
                  <a:srgbClr val="3D9600"/>
                </a:solidFill>
                <a:effectLst>
                  <a:outerShdw blurRad="139700" sx="102000" sy="102000" algn="ctr" rotWithShape="0">
                    <a:srgbClr val="9BC54B">
                      <a:alpha val="73000"/>
                    </a:srgbClr>
                  </a:outerShdw>
                </a:effectLst>
                <a:uLnTx/>
                <a:uFillTx/>
                <a:latin typeface="微软雅黑" panose="020B0503020204020204" charset="-122"/>
                <a:ea typeface="微软雅黑" panose="020B0503020204020204" charset="-122"/>
                <a:cs typeface="+mn-cs"/>
              </a:endParaRPr>
            </a:p>
          </p:txBody>
        </p:sp>
        <p:cxnSp>
          <p:nvCxnSpPr>
            <p:cNvPr id="5" name="直接连接符 4"/>
            <p:cNvCxnSpPr/>
            <p:nvPr/>
          </p:nvCxnSpPr>
          <p:spPr>
            <a:xfrm>
              <a:off x="6672223" y="907107"/>
              <a:ext cx="2611814" cy="0"/>
            </a:xfrm>
            <a:prstGeom prst="line">
              <a:avLst/>
            </a:prstGeom>
            <a:ln>
              <a:solidFill>
                <a:schemeClr val="accent1">
                  <a:alpha val="37000"/>
                </a:schemeClr>
              </a:solidFill>
            </a:ln>
          </p:spPr>
          <p:style>
            <a:lnRef idx="1">
              <a:schemeClr val="accent1"/>
            </a:lnRef>
            <a:fillRef idx="0">
              <a:schemeClr val="accent1"/>
            </a:fillRef>
            <a:effectRef idx="0">
              <a:schemeClr val="accent1"/>
            </a:effectRef>
            <a:fontRef idx="minor">
              <a:schemeClr val="tx1"/>
            </a:fontRef>
          </p:style>
        </p:cxnSp>
        <p:cxnSp>
          <p:nvCxnSpPr>
            <p:cNvPr id="6" name="直接连接符 5"/>
            <p:cNvCxnSpPr/>
            <p:nvPr/>
          </p:nvCxnSpPr>
          <p:spPr>
            <a:xfrm>
              <a:off x="9397663" y="907107"/>
              <a:ext cx="641687" cy="0"/>
            </a:xfrm>
            <a:prstGeom prst="line">
              <a:avLst/>
            </a:prstGeom>
            <a:ln>
              <a:solidFill>
                <a:schemeClr val="accent1">
                  <a:alpha val="37000"/>
                </a:schemeClr>
              </a:solidFill>
            </a:ln>
          </p:spPr>
          <p:style>
            <a:lnRef idx="1">
              <a:schemeClr val="accent1"/>
            </a:lnRef>
            <a:fillRef idx="0">
              <a:schemeClr val="accent1"/>
            </a:fillRef>
            <a:effectRef idx="0">
              <a:schemeClr val="accent1"/>
            </a:effectRef>
            <a:fontRef idx="minor">
              <a:schemeClr val="tx1"/>
            </a:fontRef>
          </p:style>
        </p:cxnSp>
        <p:cxnSp>
          <p:nvCxnSpPr>
            <p:cNvPr id="7" name="直接连接符 6"/>
            <p:cNvCxnSpPr/>
            <p:nvPr/>
          </p:nvCxnSpPr>
          <p:spPr>
            <a:xfrm>
              <a:off x="10235863" y="907107"/>
              <a:ext cx="374987" cy="0"/>
            </a:xfrm>
            <a:prstGeom prst="line">
              <a:avLst/>
            </a:prstGeom>
            <a:ln>
              <a:solidFill>
                <a:schemeClr val="accent1">
                  <a:alpha val="37000"/>
                </a:schemeClr>
              </a:solidFill>
            </a:ln>
          </p:spPr>
          <p:style>
            <a:lnRef idx="1">
              <a:schemeClr val="accent1"/>
            </a:lnRef>
            <a:fillRef idx="0">
              <a:schemeClr val="accent1"/>
            </a:fillRef>
            <a:effectRef idx="0">
              <a:schemeClr val="accent1"/>
            </a:effectRef>
            <a:fontRef idx="minor">
              <a:schemeClr val="tx1"/>
            </a:fontRef>
          </p:style>
        </p:cxnSp>
        <p:cxnSp>
          <p:nvCxnSpPr>
            <p:cNvPr id="8" name="直接连接符 7"/>
            <p:cNvCxnSpPr/>
            <p:nvPr/>
          </p:nvCxnSpPr>
          <p:spPr>
            <a:xfrm>
              <a:off x="10712113" y="907107"/>
              <a:ext cx="127337" cy="0"/>
            </a:xfrm>
            <a:prstGeom prst="line">
              <a:avLst/>
            </a:prstGeom>
            <a:ln>
              <a:solidFill>
                <a:schemeClr val="accent1">
                  <a:alpha val="37000"/>
                </a:schemeClr>
              </a:solidFill>
            </a:ln>
          </p:spPr>
          <p:style>
            <a:lnRef idx="1">
              <a:schemeClr val="accent1"/>
            </a:lnRef>
            <a:fillRef idx="0">
              <a:schemeClr val="accent1"/>
            </a:fillRef>
            <a:effectRef idx="0">
              <a:schemeClr val="accent1"/>
            </a:effectRef>
            <a:fontRef idx="minor">
              <a:schemeClr val="tx1"/>
            </a:fontRef>
          </p:style>
        </p:cxnSp>
        <p:sp>
          <p:nvSpPr>
            <p:cNvPr id="9" name="矩形 8"/>
            <p:cNvSpPr/>
            <p:nvPr/>
          </p:nvSpPr>
          <p:spPr>
            <a:xfrm>
              <a:off x="6773485" y="1008400"/>
              <a:ext cx="4658787" cy="523220"/>
            </a:xfrm>
            <a:prstGeom prst="rect">
              <a:avLst/>
            </a:prstGeom>
          </p:spPr>
          <p:txBody>
            <a:bodyPr wrap="square">
              <a:spAutoFit/>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1400" b="0" i="0" u="none" strike="noStrike" kern="1200" cap="none" spc="0" normalizeH="0" baseline="0" noProof="0" dirty="0">
                  <a:ln>
                    <a:noFill/>
                  </a:ln>
                  <a:solidFill>
                    <a:prstClr val="white">
                      <a:lumMod val="50000"/>
                    </a:prstClr>
                  </a:solidFill>
                  <a:effectLst/>
                  <a:uLnTx/>
                  <a:uFillTx/>
                  <a:latin typeface="微软雅黑 Light" panose="020B0502040204020203" pitchFamily="34" charset="-122"/>
                  <a:ea typeface="微软雅黑 Light" panose="020B0502040204020203" pitchFamily="34" charset="-122"/>
                  <a:cs typeface="+mn-cs"/>
                </a:rPr>
                <a:t>在这里输入一些描述文字，可以是对这部分的描述，主要起装饰作用。</a:t>
              </a:r>
              <a:endParaRPr kumimoji="0" lang="zh-CN" altLang="en-US" sz="1400" b="0" i="0" u="none" strike="noStrike" kern="1200" cap="none" spc="0" normalizeH="0" baseline="0" noProof="0" dirty="0">
                <a:ln>
                  <a:noFill/>
                </a:ln>
                <a:solidFill>
                  <a:prstClr val="white">
                    <a:lumMod val="50000"/>
                  </a:prstClr>
                </a:solidFill>
                <a:effectLst/>
                <a:uLnTx/>
                <a:uFillTx/>
                <a:latin typeface="微软雅黑 Light" panose="020B0502040204020203" pitchFamily="34" charset="-122"/>
                <a:ea typeface="微软雅黑 Light" panose="020B0502040204020203" pitchFamily="34" charset="-122"/>
                <a:cs typeface="+mn-cs"/>
              </a:endParaRPr>
            </a:p>
          </p:txBody>
        </p:sp>
        <p:sp>
          <p:nvSpPr>
            <p:cNvPr id="10" name="文本框 9"/>
            <p:cNvSpPr txBox="1"/>
            <p:nvPr/>
          </p:nvSpPr>
          <p:spPr>
            <a:xfrm>
              <a:off x="5956255" y="183524"/>
              <a:ext cx="800219" cy="1569660"/>
            </a:xfrm>
            <a:prstGeom prst="rect">
              <a:avLst/>
            </a:prstGeom>
            <a:noFill/>
          </p:spPr>
          <p:txBody>
            <a:bodyPr wrap="none" rtlCol="0">
              <a:spAutoFit/>
            </a:bodyPr>
            <a:lstStyle>
              <a:defPPr>
                <a:defRPr lang="zh-CN"/>
              </a:defPPr>
              <a:lvl1pPr>
                <a:defRPr sz="3200">
                  <a:solidFill>
                    <a:schemeClr val="accent1"/>
                  </a:solidFill>
                  <a:effectLst>
                    <a:outerShdw blurRad="139700" sx="102000" sy="102000" algn="ctr" rotWithShape="0">
                      <a:srgbClr val="9BC54B"/>
                    </a:outerShdw>
                  </a:effectLst>
                  <a:latin typeface="微软雅黑" panose="020B0503020204020204" charset="-122"/>
                  <a:ea typeface="微软雅黑" panose="020B0503020204020204" charset="-122"/>
                </a:defRPr>
              </a:lvl1p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en-US" altLang="zh-CN" sz="9600" b="0" i="0" u="none" strike="noStrike" kern="1200" cap="none" spc="0" normalizeH="0" baseline="0" noProof="0">
                  <a:ln>
                    <a:noFill/>
                  </a:ln>
                  <a:solidFill>
                    <a:srgbClr val="3D9600"/>
                  </a:solidFill>
                  <a:effectLst>
                    <a:outerShdw blurRad="139700" sx="102000" sy="102000" algn="ctr" rotWithShape="0">
                      <a:srgbClr val="9BC54B">
                        <a:alpha val="73000"/>
                      </a:srgbClr>
                    </a:outerShdw>
                  </a:effectLst>
                  <a:uLnTx/>
                  <a:uFillTx/>
                  <a:latin typeface="微软雅黑 Light" panose="020B0502040204020203" pitchFamily="34" charset="-122"/>
                  <a:ea typeface="微软雅黑 Light" panose="020B0502040204020203" pitchFamily="34" charset="-122"/>
                  <a:cs typeface="+mn-cs"/>
                </a:rPr>
                <a:t>2</a:t>
              </a:r>
              <a:endParaRPr kumimoji="0" lang="zh-CN" altLang="en-US" sz="9600" b="0" i="0" u="none" strike="noStrike" kern="1200" cap="none" spc="0" normalizeH="0" baseline="0" noProof="0" dirty="0">
                <a:ln>
                  <a:noFill/>
                </a:ln>
                <a:solidFill>
                  <a:srgbClr val="3D9600"/>
                </a:solidFill>
                <a:effectLst>
                  <a:outerShdw blurRad="139700" sx="102000" sy="102000" algn="ctr" rotWithShape="0">
                    <a:srgbClr val="9BC54B">
                      <a:alpha val="73000"/>
                    </a:srgbClr>
                  </a:outerShdw>
                </a:effectLst>
                <a:uLnTx/>
                <a:uFillTx/>
                <a:latin typeface="微软雅黑 Light" panose="020B0502040204020203" pitchFamily="34" charset="-122"/>
                <a:ea typeface="微软雅黑 Light" panose="020B0502040204020203" pitchFamily="34" charset="-122"/>
                <a:cs typeface="+mn-cs"/>
              </a:endParaRPr>
            </a:p>
          </p:txBody>
        </p:sp>
      </p:grpSp>
      <p:pic>
        <p:nvPicPr>
          <p:cNvPr id="13" name="图片 12"/>
          <p:cNvPicPr>
            <a:picLocks noChangeAspect="1"/>
          </p:cNvPicPr>
          <p:nvPr/>
        </p:nvPicPr>
        <p:blipFill>
          <a:blip r:embed="rId1">
            <a:extLst>
              <a:ext uri="{28A0092B-C50C-407E-A947-70E740481C1C}">
                <a14:useLocalDpi xmlns:a14="http://schemas.microsoft.com/office/drawing/2010/main" val="0"/>
              </a:ext>
            </a:extLst>
          </a:blip>
          <a:stretch>
            <a:fillRect/>
          </a:stretch>
        </p:blipFill>
        <p:spPr>
          <a:xfrm>
            <a:off x="3535685" y="85849"/>
            <a:ext cx="5421851" cy="3746500"/>
          </a:xfrm>
          <a:prstGeom prst="rect">
            <a:avLst/>
          </a:prstGeom>
        </p:spPr>
      </p:pic>
    </p:spTree>
  </p:cSld>
  <p:clrMapOvr>
    <a:masterClrMapping/>
  </p:clrMapOvr>
  <mc:AlternateContent xmlns:mc="http://schemas.openxmlformats.org/markup-compatibility/2006">
    <mc:Choice xmlns:p14="http://schemas.microsoft.com/office/powerpoint/2010/main" Requires="p14">
      <p:transition spd="slow" p14:dur="1600">
        <p14:gallery dir="l"/>
      </p:transition>
    </mc:Choice>
    <mc:Fallback>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1" presetClass="entr" presetSubtype="1" fill="hold" grpId="0" nodeType="with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wheel(1)">
                                      <p:cBhvr>
                                        <p:cTn id="7" dur="1000"/>
                                        <p:tgtEl>
                                          <p:spTgt spid="11"/>
                                        </p:tgtEl>
                                      </p:cBhvr>
                                    </p:animEffect>
                                  </p:childTnLst>
                                </p:cTn>
                              </p:par>
                              <p:par>
                                <p:cTn id="8" presetID="42" presetClass="entr" presetSubtype="0" fill="hold" nodeType="withEffect">
                                  <p:stCondLst>
                                    <p:cond delay="300"/>
                                  </p:stCondLst>
                                  <p:childTnLst>
                                    <p:set>
                                      <p:cBhvr>
                                        <p:cTn id="9" dur="1" fill="hold">
                                          <p:stCondLst>
                                            <p:cond delay="0"/>
                                          </p:stCondLst>
                                        </p:cTn>
                                        <p:tgtEl>
                                          <p:spTgt spid="3"/>
                                        </p:tgtEl>
                                        <p:attrNameLst>
                                          <p:attrName>style.visibility</p:attrName>
                                        </p:attrNameLst>
                                      </p:cBhvr>
                                      <p:to>
                                        <p:strVal val="visible"/>
                                      </p:to>
                                    </p:set>
                                    <p:animEffect transition="in" filter="fade">
                                      <p:cBhvr>
                                        <p:cTn id="10" dur="750"/>
                                        <p:tgtEl>
                                          <p:spTgt spid="3"/>
                                        </p:tgtEl>
                                      </p:cBhvr>
                                    </p:animEffect>
                                    <p:anim calcmode="lin" valueType="num">
                                      <p:cBhvr>
                                        <p:cTn id="11" dur="750" fill="hold"/>
                                        <p:tgtEl>
                                          <p:spTgt spid="3"/>
                                        </p:tgtEl>
                                        <p:attrNameLst>
                                          <p:attrName>ppt_x</p:attrName>
                                        </p:attrNameLst>
                                      </p:cBhvr>
                                      <p:tavLst>
                                        <p:tav tm="0">
                                          <p:val>
                                            <p:strVal val="#ppt_x"/>
                                          </p:val>
                                        </p:tav>
                                        <p:tav tm="100000">
                                          <p:val>
                                            <p:strVal val="#ppt_x"/>
                                          </p:val>
                                        </p:tav>
                                      </p:tavLst>
                                    </p:anim>
                                    <p:anim calcmode="lin" valueType="num">
                                      <p:cBhvr>
                                        <p:cTn id="12" dur="750" fill="hold"/>
                                        <p:tgtEl>
                                          <p:spTgt spid="3"/>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1" grpId="0" animBg="1"/>
    </p:bld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1" name="组合 10"/>
          <p:cNvGrpSpPr/>
          <p:nvPr/>
        </p:nvGrpSpPr>
        <p:grpSpPr>
          <a:xfrm>
            <a:off x="369570" y="-6985"/>
            <a:ext cx="699770" cy="965200"/>
            <a:chOff x="582" y="-11"/>
            <a:chExt cx="1102" cy="1520"/>
          </a:xfrm>
        </p:grpSpPr>
        <p:grpSp>
          <p:nvGrpSpPr>
            <p:cNvPr id="7" name="组合 6"/>
            <p:cNvGrpSpPr/>
            <p:nvPr/>
          </p:nvGrpSpPr>
          <p:grpSpPr>
            <a:xfrm>
              <a:off x="602" y="-11"/>
              <a:ext cx="1082" cy="1520"/>
              <a:chOff x="1586" y="929"/>
              <a:chExt cx="1673" cy="2383"/>
            </a:xfrm>
          </p:grpSpPr>
          <p:sp>
            <p:nvSpPr>
              <p:cNvPr id="4" name="矩形 3"/>
              <p:cNvSpPr/>
              <p:nvPr/>
            </p:nvSpPr>
            <p:spPr>
              <a:xfrm>
                <a:off x="1586" y="929"/>
                <a:ext cx="1673" cy="2383"/>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 name="等腰三角形 5"/>
              <p:cNvSpPr/>
              <p:nvPr/>
            </p:nvSpPr>
            <p:spPr>
              <a:xfrm>
                <a:off x="1586" y="2381"/>
                <a:ext cx="1671" cy="931"/>
              </a:xfrm>
              <a:prstGeom prst="triangl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8" name="文本框 7"/>
            <p:cNvSpPr txBox="1"/>
            <p:nvPr/>
          </p:nvSpPr>
          <p:spPr>
            <a:xfrm>
              <a:off x="582" y="220"/>
              <a:ext cx="1081" cy="725"/>
            </a:xfrm>
            <a:prstGeom prst="rect">
              <a:avLst/>
            </a:prstGeom>
            <a:noFill/>
          </p:spPr>
          <p:txBody>
            <a:bodyPr wrap="square" rtlCol="0">
              <a:spAutoFit/>
            </a:bodyPr>
            <a:lstStyle/>
            <a:p>
              <a:pPr algn="ctr"/>
              <a:r>
                <a:rPr lang="en-US" altLang="zh-CN" sz="2400" b="1">
                  <a:solidFill>
                    <a:schemeClr val="bg1"/>
                  </a:solidFill>
                  <a:latin typeface="微软雅黑" panose="020B0503020204020204" charset="-122"/>
                  <a:ea typeface="微软雅黑" panose="020B0503020204020204" charset="-122"/>
                </a:rPr>
                <a:t>01</a:t>
              </a:r>
              <a:endParaRPr lang="en-US" altLang="zh-CN" sz="2400" b="1">
                <a:solidFill>
                  <a:schemeClr val="bg1"/>
                </a:solidFill>
                <a:latin typeface="微软雅黑" panose="020B0503020204020204" charset="-122"/>
                <a:ea typeface="微软雅黑" panose="020B0503020204020204" charset="-122"/>
              </a:endParaRPr>
            </a:p>
          </p:txBody>
        </p:sp>
      </p:grpSp>
      <p:sp>
        <p:nvSpPr>
          <p:cNvPr id="19" name="文本框 18"/>
          <p:cNvSpPr txBox="1"/>
          <p:nvPr/>
        </p:nvSpPr>
        <p:spPr>
          <a:xfrm>
            <a:off x="1279525" y="170180"/>
            <a:ext cx="2846705" cy="398780"/>
          </a:xfrm>
          <a:prstGeom prst="rect">
            <a:avLst/>
          </a:prstGeom>
          <a:noFill/>
        </p:spPr>
        <p:txBody>
          <a:bodyPr wrap="square" rtlCol="0">
            <a:spAutoFit/>
          </a:bodyPr>
          <a:lstStyle/>
          <a:p>
            <a:pPr algn="l"/>
            <a:r>
              <a:rPr lang="en-US" altLang="zh-CN" sz="2000" b="1">
                <a:solidFill>
                  <a:schemeClr val="tx1">
                    <a:lumMod val="65000"/>
                    <a:lumOff val="35000"/>
                  </a:schemeClr>
                </a:solidFill>
                <a:latin typeface="微软雅黑" panose="020B0503020204020204" charset="-122"/>
                <a:ea typeface="微软雅黑" panose="020B0503020204020204" charset="-122"/>
              </a:rPr>
              <a:t>DESTINY FREEDOM</a:t>
            </a:r>
            <a:endParaRPr lang="en-US" altLang="zh-CN" sz="2000" b="1">
              <a:solidFill>
                <a:schemeClr val="tx1">
                  <a:lumMod val="65000"/>
                  <a:lumOff val="35000"/>
                </a:schemeClr>
              </a:solidFill>
              <a:latin typeface="微软雅黑" panose="020B0503020204020204" charset="-122"/>
              <a:ea typeface="微软雅黑" panose="020B0503020204020204" charset="-122"/>
            </a:endParaRPr>
          </a:p>
        </p:txBody>
      </p:sp>
      <p:grpSp>
        <p:nvGrpSpPr>
          <p:cNvPr id="22" name="组合 21"/>
          <p:cNvGrpSpPr/>
          <p:nvPr/>
        </p:nvGrpSpPr>
        <p:grpSpPr>
          <a:xfrm>
            <a:off x="5891489" y="1254446"/>
            <a:ext cx="398145" cy="417194"/>
            <a:chOff x="4418021" y="1081222"/>
            <a:chExt cx="298609" cy="312895"/>
          </a:xfrm>
          <a:solidFill>
            <a:srgbClr val="8FC900"/>
          </a:solidFill>
        </p:grpSpPr>
        <p:sp>
          <p:nvSpPr>
            <p:cNvPr id="23" name="椭圆 22"/>
            <p:cNvSpPr/>
            <p:nvPr/>
          </p:nvSpPr>
          <p:spPr>
            <a:xfrm>
              <a:off x="4418021" y="1095509"/>
              <a:ext cx="298609" cy="298608"/>
            </a:xfrm>
            <a:prstGeom prst="ellipse">
              <a:avLst/>
            </a:prstGeom>
            <a:solidFill>
              <a:srgbClr val="8FC900"/>
            </a:solidFill>
            <a:ln>
              <a:noFill/>
            </a:ln>
          </p:spPr>
          <p:txBody>
            <a:bodyPr vert="horz" wrap="square" lIns="121920" tIns="60960" rIns="121920" bIns="60960" numCol="1" anchor="t" anchorCtr="0" compatLnSpc="1"/>
            <a:lstStyle/>
            <a:p>
              <a:endParaRPr lang="zh-CN" altLang="en-US" dirty="0">
                <a:solidFill>
                  <a:schemeClr val="tx1">
                    <a:lumMod val="75000"/>
                    <a:lumOff val="25000"/>
                  </a:schemeClr>
                </a:solidFill>
              </a:endParaRPr>
            </a:p>
          </p:txBody>
        </p:sp>
        <p:sp>
          <p:nvSpPr>
            <p:cNvPr id="25" name="TextBox 13"/>
            <p:cNvSpPr txBox="1"/>
            <p:nvPr/>
          </p:nvSpPr>
          <p:spPr>
            <a:xfrm>
              <a:off x="4454694" y="1081222"/>
              <a:ext cx="234680" cy="276998"/>
            </a:xfrm>
            <a:prstGeom prst="rect">
              <a:avLst/>
            </a:prstGeom>
            <a:noFill/>
          </p:spPr>
          <p:txBody>
            <a:bodyPr wrap="none" rtlCol="0">
              <a:spAutoFit/>
            </a:bodyPr>
            <a:lstStyle/>
            <a:p>
              <a:r>
                <a:rPr lang="en-US" altLang="zh-CN" dirty="0">
                  <a:solidFill>
                    <a:schemeClr val="tx1"/>
                  </a:solidFill>
                </a:rPr>
                <a:t>1</a:t>
              </a:r>
              <a:endParaRPr lang="en-US" altLang="zh-CN" dirty="0">
                <a:solidFill>
                  <a:schemeClr val="tx1"/>
                </a:solidFill>
              </a:endParaRPr>
            </a:p>
          </p:txBody>
        </p:sp>
      </p:grpSp>
      <p:grpSp>
        <p:nvGrpSpPr>
          <p:cNvPr id="26" name="组合 25"/>
          <p:cNvGrpSpPr/>
          <p:nvPr/>
        </p:nvGrpSpPr>
        <p:grpSpPr>
          <a:xfrm>
            <a:off x="5942065" y="5431083"/>
            <a:ext cx="464738" cy="403595"/>
            <a:chOff x="4417853" y="1091699"/>
            <a:chExt cx="348554" cy="302696"/>
          </a:xfrm>
        </p:grpSpPr>
        <p:sp>
          <p:nvSpPr>
            <p:cNvPr id="27" name="椭圆 26"/>
            <p:cNvSpPr/>
            <p:nvPr/>
          </p:nvSpPr>
          <p:spPr>
            <a:xfrm>
              <a:off x="4417853" y="1095705"/>
              <a:ext cx="298690" cy="298690"/>
            </a:xfrm>
            <a:prstGeom prst="ellipse">
              <a:avLst/>
            </a:prstGeom>
            <a:solidFill>
              <a:srgbClr val="8FC900"/>
            </a:solidFill>
            <a:ln>
              <a:noFill/>
            </a:ln>
          </p:spPr>
          <p:txBody>
            <a:bodyPr vert="horz" wrap="square" lIns="121920" tIns="60960" rIns="121920" bIns="60960" numCol="1" anchor="t" anchorCtr="0" compatLnSpc="1"/>
            <a:lstStyle/>
            <a:p>
              <a:endParaRPr lang="zh-CN" altLang="en-US" dirty="0">
                <a:solidFill>
                  <a:schemeClr val="tx1">
                    <a:lumMod val="75000"/>
                    <a:lumOff val="25000"/>
                  </a:schemeClr>
                </a:solidFill>
              </a:endParaRPr>
            </a:p>
          </p:txBody>
        </p:sp>
        <p:sp>
          <p:nvSpPr>
            <p:cNvPr id="28" name="TextBox 16"/>
            <p:cNvSpPr txBox="1"/>
            <p:nvPr/>
          </p:nvSpPr>
          <p:spPr>
            <a:xfrm>
              <a:off x="4461217" y="1091699"/>
              <a:ext cx="305190" cy="276998"/>
            </a:xfrm>
            <a:prstGeom prst="rect">
              <a:avLst/>
            </a:prstGeom>
            <a:noFill/>
          </p:spPr>
          <p:txBody>
            <a:bodyPr wrap="square" rtlCol="0">
              <a:spAutoFit/>
            </a:bodyPr>
            <a:lstStyle/>
            <a:p>
              <a:r>
                <a:rPr lang="en-US" altLang="zh-CN" dirty="0">
                  <a:solidFill>
                    <a:schemeClr val="tx1"/>
                  </a:solidFill>
                </a:rPr>
                <a:t>2</a:t>
              </a:r>
              <a:endParaRPr lang="en-US" altLang="zh-CN" dirty="0">
                <a:solidFill>
                  <a:schemeClr val="tx1"/>
                </a:solidFill>
              </a:endParaRPr>
            </a:p>
          </p:txBody>
        </p:sp>
      </p:grpSp>
      <p:grpSp>
        <p:nvGrpSpPr>
          <p:cNvPr id="29" name="组合 28"/>
          <p:cNvGrpSpPr/>
          <p:nvPr/>
        </p:nvGrpSpPr>
        <p:grpSpPr>
          <a:xfrm>
            <a:off x="2448389" y="1254647"/>
            <a:ext cx="3256375" cy="440055"/>
            <a:chOff x="1835696" y="1081371"/>
            <a:chExt cx="2442281" cy="330041"/>
          </a:xfrm>
          <a:solidFill>
            <a:srgbClr val="8FC900"/>
          </a:solidFill>
        </p:grpSpPr>
        <p:sp>
          <p:nvSpPr>
            <p:cNvPr id="30" name="矩形 29"/>
            <p:cNvSpPr/>
            <p:nvPr/>
          </p:nvSpPr>
          <p:spPr>
            <a:xfrm>
              <a:off x="1835696" y="1095705"/>
              <a:ext cx="2442281" cy="298690"/>
            </a:xfrm>
            <a:prstGeom prst="rect">
              <a:avLst/>
            </a:prstGeom>
            <a:grpFill/>
            <a:ln>
              <a:noFill/>
            </a:ln>
          </p:spPr>
          <p:txBody>
            <a:bodyPr vert="horz" wrap="square" lIns="121920" tIns="60960" rIns="121920" bIns="60960" numCol="1" anchor="t" anchorCtr="0" compatLnSpc="1"/>
            <a:lstStyle/>
            <a:p>
              <a:endParaRPr lang="zh-CN" altLang="en-US">
                <a:solidFill>
                  <a:schemeClr val="tx1"/>
                </a:solidFill>
                <a:latin typeface="微软雅黑" panose="020B0503020204020204" charset="-122"/>
                <a:ea typeface="微软雅黑" panose="020B0503020204020204" charset="-122"/>
              </a:endParaRPr>
            </a:p>
          </p:txBody>
        </p:sp>
        <p:sp>
          <p:nvSpPr>
            <p:cNvPr id="31" name="TextBox 19"/>
            <p:cNvSpPr txBox="1"/>
            <p:nvPr/>
          </p:nvSpPr>
          <p:spPr>
            <a:xfrm>
              <a:off x="2023507" y="1081371"/>
              <a:ext cx="1767840" cy="330041"/>
            </a:xfrm>
            <a:prstGeom prst="rect">
              <a:avLst/>
            </a:prstGeom>
            <a:noFill/>
          </p:spPr>
          <p:txBody>
            <a:bodyPr wrap="none" rtlCol="0">
              <a:spAutoFit/>
            </a:bodyPr>
            <a:lstStyle/>
            <a:p>
              <a:pPr algn="l"/>
              <a:r>
                <a:rPr lang="zh-CN" altLang="en-US" sz="2135" dirty="0">
                  <a:solidFill>
                    <a:schemeClr val="bg1"/>
                  </a:solidFill>
                  <a:latin typeface="微软雅黑" panose="020B0503020204020204" charset="-122"/>
                  <a:ea typeface="微软雅黑" panose="020B0503020204020204" charset="-122"/>
                </a:rPr>
                <a:t>单击此处添加标题</a:t>
              </a:r>
              <a:endParaRPr lang="zh-CN" altLang="en-US" sz="2135" dirty="0">
                <a:solidFill>
                  <a:schemeClr val="bg1"/>
                </a:solidFill>
                <a:latin typeface="微软雅黑" panose="020B0503020204020204" charset="-122"/>
                <a:ea typeface="微软雅黑" panose="020B0503020204020204" charset="-122"/>
              </a:endParaRPr>
            </a:p>
          </p:txBody>
        </p:sp>
      </p:grpSp>
      <p:grpSp>
        <p:nvGrpSpPr>
          <p:cNvPr id="32" name="组合 31"/>
          <p:cNvGrpSpPr/>
          <p:nvPr/>
        </p:nvGrpSpPr>
        <p:grpSpPr>
          <a:xfrm>
            <a:off x="6430807" y="5417313"/>
            <a:ext cx="3256375" cy="440055"/>
            <a:chOff x="1835696" y="1081371"/>
            <a:chExt cx="2442281" cy="330041"/>
          </a:xfrm>
        </p:grpSpPr>
        <p:sp>
          <p:nvSpPr>
            <p:cNvPr id="33" name="矩形 32"/>
            <p:cNvSpPr/>
            <p:nvPr/>
          </p:nvSpPr>
          <p:spPr>
            <a:xfrm>
              <a:off x="1835696" y="1095705"/>
              <a:ext cx="2442281" cy="298690"/>
            </a:xfrm>
            <a:prstGeom prst="rect">
              <a:avLst/>
            </a:prstGeom>
            <a:solidFill>
              <a:srgbClr val="8FC900"/>
            </a:solidFill>
            <a:ln>
              <a:noFill/>
            </a:ln>
          </p:spPr>
          <p:txBody>
            <a:bodyPr vert="horz" wrap="square" lIns="121920" tIns="60960" rIns="121920" bIns="60960" numCol="1" anchor="t" anchorCtr="0" compatLnSpc="1"/>
            <a:lstStyle/>
            <a:p>
              <a:endParaRPr lang="zh-CN" altLang="en-US">
                <a:solidFill>
                  <a:schemeClr val="tx1"/>
                </a:solidFill>
                <a:latin typeface="微软雅黑" panose="020B0503020204020204" charset="-122"/>
                <a:ea typeface="微软雅黑" panose="020B0503020204020204" charset="-122"/>
              </a:endParaRPr>
            </a:p>
          </p:txBody>
        </p:sp>
        <p:sp>
          <p:nvSpPr>
            <p:cNvPr id="34" name="TextBox 22"/>
            <p:cNvSpPr txBox="1"/>
            <p:nvPr/>
          </p:nvSpPr>
          <p:spPr>
            <a:xfrm>
              <a:off x="1849335" y="1081371"/>
              <a:ext cx="1767840" cy="330041"/>
            </a:xfrm>
            <a:prstGeom prst="rect">
              <a:avLst/>
            </a:prstGeom>
            <a:noFill/>
          </p:spPr>
          <p:txBody>
            <a:bodyPr wrap="none" rtlCol="0">
              <a:spAutoFit/>
            </a:bodyPr>
            <a:lstStyle/>
            <a:p>
              <a:pPr algn="l"/>
              <a:r>
                <a:rPr lang="zh-CN" altLang="en-US" sz="2135" dirty="0">
                  <a:solidFill>
                    <a:schemeClr val="bg1"/>
                  </a:solidFill>
                  <a:latin typeface="微软雅黑" panose="020B0503020204020204" charset="-122"/>
                  <a:ea typeface="微软雅黑" panose="020B0503020204020204" charset="-122"/>
                </a:rPr>
                <a:t>单击此处添加标题</a:t>
              </a:r>
              <a:endParaRPr lang="zh-CN" altLang="en-US" sz="2135" dirty="0">
                <a:solidFill>
                  <a:schemeClr val="bg1"/>
                </a:solidFill>
                <a:latin typeface="微软雅黑" panose="020B0503020204020204" charset="-122"/>
                <a:ea typeface="微软雅黑" panose="020B0503020204020204" charset="-122"/>
              </a:endParaRPr>
            </a:p>
          </p:txBody>
        </p:sp>
      </p:grpSp>
      <p:grpSp>
        <p:nvGrpSpPr>
          <p:cNvPr id="35" name="组合 34"/>
          <p:cNvGrpSpPr/>
          <p:nvPr/>
        </p:nvGrpSpPr>
        <p:grpSpPr>
          <a:xfrm>
            <a:off x="6430807" y="1799685"/>
            <a:ext cx="4141471" cy="3312794"/>
            <a:chOff x="4822508" y="1490148"/>
            <a:chExt cx="3106103" cy="2484596"/>
          </a:xfrm>
        </p:grpSpPr>
        <p:pic>
          <p:nvPicPr>
            <p:cNvPr id="36" name="Picture 3" descr="C:\Users\Administrator\Desktop\QQ截图20170223140809.jpgQQ截图20170223140809"/>
            <p:cNvPicPr>
              <a:picLocks noChangeAspect="1" noChangeArrowheads="1"/>
            </p:cNvPicPr>
            <p:nvPr/>
          </p:nvPicPr>
          <p:blipFill>
            <a:blip r:embed="rId1"/>
            <a:srcRect/>
            <a:stretch>
              <a:fillRect/>
            </a:stretch>
          </p:blipFill>
          <p:spPr bwMode="auto">
            <a:xfrm>
              <a:off x="4906328" y="2638863"/>
              <a:ext cx="3022283" cy="1335881"/>
            </a:xfrm>
            <a:prstGeom prst="rect">
              <a:avLst/>
            </a:prstGeom>
            <a:solidFill>
              <a:schemeClr val="accent2"/>
            </a:solidFill>
            <a:ln w="38100">
              <a:noFill/>
              <a:miter lim="800000"/>
              <a:headEnd/>
              <a:tailEnd/>
            </a:ln>
          </p:spPr>
        </p:pic>
        <p:sp>
          <p:nvSpPr>
            <p:cNvPr id="37" name="矩形 36"/>
            <p:cNvSpPr/>
            <p:nvPr/>
          </p:nvSpPr>
          <p:spPr>
            <a:xfrm>
              <a:off x="4822508" y="1490148"/>
              <a:ext cx="3106017" cy="789447"/>
            </a:xfrm>
            <a:prstGeom prst="rect">
              <a:avLst/>
            </a:prstGeom>
          </p:spPr>
          <p:txBody>
            <a:bodyPr wrap="square">
              <a:spAutoFit/>
            </a:bodyPr>
            <a:lstStyle/>
            <a:p>
              <a:pPr>
                <a:lnSpc>
                  <a:spcPct val="130000"/>
                </a:lnSpc>
              </a:pPr>
              <a:r>
                <a:rPr lang="zh-CN" altLang="en-US" sz="1600" dirty="0">
                  <a:solidFill>
                    <a:schemeClr val="tx1">
                      <a:lumMod val="85000"/>
                      <a:lumOff val="15000"/>
                    </a:schemeClr>
                  </a:solidFill>
                  <a:latin typeface="微软雅黑" panose="020B0503020204020204" charset="-122"/>
                  <a:ea typeface="微软雅黑" panose="020B0503020204020204" charset="-122"/>
                </a:rPr>
                <a:t>您的内容打在这里，或者通过复制您的文本后，在此框中选择粘贴，并选择只保留文字。您的内容打在这里。</a:t>
              </a:r>
              <a:endParaRPr lang="en-US" altLang="zh-CN" sz="1600" dirty="0">
                <a:solidFill>
                  <a:schemeClr val="tx1">
                    <a:lumMod val="85000"/>
                    <a:lumOff val="15000"/>
                  </a:schemeClr>
                </a:solidFill>
                <a:latin typeface="微软雅黑" panose="020B0503020204020204" charset="-122"/>
                <a:ea typeface="微软雅黑" panose="020B0503020204020204" charset="-122"/>
              </a:endParaRPr>
            </a:p>
          </p:txBody>
        </p:sp>
      </p:grpSp>
      <p:grpSp>
        <p:nvGrpSpPr>
          <p:cNvPr id="38" name="组合 37"/>
          <p:cNvGrpSpPr/>
          <p:nvPr/>
        </p:nvGrpSpPr>
        <p:grpSpPr>
          <a:xfrm>
            <a:off x="1662015" y="2125071"/>
            <a:ext cx="4042751" cy="3378484"/>
            <a:chOff x="1245914" y="1734189"/>
            <a:chExt cx="3032063" cy="2533862"/>
          </a:xfrm>
        </p:grpSpPr>
        <p:pic>
          <p:nvPicPr>
            <p:cNvPr id="39" name="Picture 3" descr="C:\Users\Administrator\Desktop\QQ截图20170223140817.jpgQQ截图20170223140817"/>
            <p:cNvPicPr>
              <a:picLocks noChangeAspect="1" noChangeArrowheads="1"/>
            </p:cNvPicPr>
            <p:nvPr/>
          </p:nvPicPr>
          <p:blipFill>
            <a:blip r:embed="rId2"/>
            <a:srcRect/>
            <a:stretch>
              <a:fillRect/>
            </a:stretch>
          </p:blipFill>
          <p:spPr bwMode="auto">
            <a:xfrm>
              <a:off x="1339259" y="1734189"/>
              <a:ext cx="2728912" cy="1538763"/>
            </a:xfrm>
            <a:prstGeom prst="rect">
              <a:avLst/>
            </a:prstGeom>
            <a:solidFill>
              <a:schemeClr val="accent2"/>
            </a:solidFill>
            <a:ln w="38100">
              <a:noFill/>
              <a:miter lim="800000"/>
              <a:headEnd/>
              <a:tailEnd/>
            </a:ln>
          </p:spPr>
        </p:pic>
        <p:sp>
          <p:nvSpPr>
            <p:cNvPr id="40" name="矩形 39"/>
            <p:cNvSpPr/>
            <p:nvPr/>
          </p:nvSpPr>
          <p:spPr>
            <a:xfrm>
              <a:off x="1245914" y="3478604"/>
              <a:ext cx="3032063" cy="789447"/>
            </a:xfrm>
            <a:prstGeom prst="rect">
              <a:avLst/>
            </a:prstGeom>
          </p:spPr>
          <p:txBody>
            <a:bodyPr wrap="square">
              <a:spAutoFit/>
            </a:bodyPr>
            <a:lstStyle/>
            <a:p>
              <a:pPr>
                <a:lnSpc>
                  <a:spcPct val="130000"/>
                </a:lnSpc>
              </a:pPr>
              <a:r>
                <a:rPr lang="zh-CN" altLang="en-US" sz="1600" dirty="0">
                  <a:solidFill>
                    <a:schemeClr val="tx1">
                      <a:lumMod val="85000"/>
                      <a:lumOff val="15000"/>
                    </a:schemeClr>
                  </a:solidFill>
                  <a:latin typeface="微软雅黑" panose="020B0503020204020204" charset="-122"/>
                  <a:ea typeface="微软雅黑" panose="020B0503020204020204" charset="-122"/>
                </a:rPr>
                <a:t>您的内容打在这里，或者通过复制您的文本后，在此框中选择粘贴，并选择只保留文字。您的内容打在这里。</a:t>
              </a:r>
              <a:endParaRPr lang="en-US" altLang="zh-CN" sz="1600" dirty="0">
                <a:solidFill>
                  <a:schemeClr val="tx1">
                    <a:lumMod val="85000"/>
                    <a:lumOff val="15000"/>
                  </a:schemeClr>
                </a:solidFill>
                <a:latin typeface="微软雅黑" panose="020B0503020204020204" charset="-122"/>
                <a:ea typeface="微软雅黑" panose="020B0503020204020204" charset="-122"/>
              </a:endParaRPr>
            </a:p>
          </p:txBody>
        </p:sp>
      </p:grpSp>
    </p:spTree>
  </p:cSld>
  <p:clrMapOvr>
    <a:masterClrMapping/>
  </p:clrMapOvr>
  <mc:AlternateContent xmlns:mc="http://schemas.openxmlformats.org/markup-compatibility/2006">
    <mc:Choice xmlns:p14="http://schemas.microsoft.com/office/powerpoint/2010/main" Requires="p14">
      <p:transition p14:dur="100">
        <p:cut/>
      </p:transition>
    </mc:Choice>
    <mc:Fallback>
      <p:transition>
        <p:cu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nodeType="after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wipe(up)">
                                      <p:cBhvr>
                                        <p:cTn id="7" dur="500"/>
                                        <p:tgtEl>
                                          <p:spTgt spid="11"/>
                                        </p:tgtEl>
                                      </p:cBhvr>
                                    </p:animEffect>
                                  </p:childTnLst>
                                </p:cTn>
                              </p:par>
                            </p:childTnLst>
                          </p:cTn>
                        </p:par>
                        <p:par>
                          <p:cTn id="8" fill="hold">
                            <p:stCondLst>
                              <p:cond delay="500"/>
                            </p:stCondLst>
                            <p:childTnLst>
                              <p:par>
                                <p:cTn id="9" presetID="22" presetClass="entr" presetSubtype="8" fill="hold" grpId="2" nodeType="afterEffect">
                                  <p:stCondLst>
                                    <p:cond delay="0"/>
                                  </p:stCondLst>
                                  <p:childTnLst>
                                    <p:set>
                                      <p:cBhvr>
                                        <p:cTn id="10" dur="1" fill="hold">
                                          <p:stCondLst>
                                            <p:cond delay="0"/>
                                          </p:stCondLst>
                                        </p:cTn>
                                        <p:tgtEl>
                                          <p:spTgt spid="19"/>
                                        </p:tgtEl>
                                        <p:attrNameLst>
                                          <p:attrName>style.visibility</p:attrName>
                                        </p:attrNameLst>
                                      </p:cBhvr>
                                      <p:to>
                                        <p:strVal val="visible"/>
                                      </p:to>
                                    </p:set>
                                    <p:animEffect transition="in" filter="wipe(left)">
                                      <p:cBhvr>
                                        <p:cTn id="11" dur="500"/>
                                        <p:tgtEl>
                                          <p:spTgt spid="19"/>
                                        </p:tgtEl>
                                      </p:cBhvr>
                                    </p:animEffect>
                                  </p:childTnLst>
                                </p:cTn>
                              </p:par>
                              <p:par>
                                <p:cTn id="12" presetID="10" presetClass="entr" presetSubtype="0" fill="hold" nodeType="withEffect">
                                  <p:stCondLst>
                                    <p:cond delay="500"/>
                                  </p:stCondLst>
                                  <p:childTnLst>
                                    <p:set>
                                      <p:cBhvr>
                                        <p:cTn id="13" dur="1" fill="hold">
                                          <p:stCondLst>
                                            <p:cond delay="0"/>
                                          </p:stCondLst>
                                        </p:cTn>
                                        <p:tgtEl>
                                          <p:spTgt spid="22"/>
                                        </p:tgtEl>
                                        <p:attrNameLst>
                                          <p:attrName>style.visibility</p:attrName>
                                        </p:attrNameLst>
                                      </p:cBhvr>
                                      <p:to>
                                        <p:strVal val="visible"/>
                                      </p:to>
                                    </p:set>
                                    <p:animEffect transition="in" filter="fade">
                                      <p:cBhvr>
                                        <p:cTn id="14" dur="500"/>
                                        <p:tgtEl>
                                          <p:spTgt spid="22"/>
                                        </p:tgtEl>
                                      </p:cBhvr>
                                    </p:animEffect>
                                  </p:childTnLst>
                                </p:cTn>
                              </p:par>
                              <p:par>
                                <p:cTn id="15" presetID="42" presetClass="path" presetSubtype="0" fill="hold" nodeType="withEffect">
                                  <p:stCondLst>
                                    <p:cond delay="500"/>
                                  </p:stCondLst>
                                  <p:childTnLst>
                                    <p:animMotion origin="layout" path="M 8.33333E-7 -1.46469E-6 L 8.33333E-7 0.32778 " pathEditMode="relative" rAng="0" ptsTypes="AA">
                                      <p:cBhvr>
                                        <p:cTn id="16" dur="1250" spd="-100000" fill="hold"/>
                                        <p:tgtEl>
                                          <p:spTgt spid="22"/>
                                        </p:tgtEl>
                                        <p:attrNameLst>
                                          <p:attrName>ppt_x</p:attrName>
                                          <p:attrName>ppt_y</p:attrName>
                                        </p:attrNameLst>
                                      </p:cBhvr>
                                      <p:rCtr x="0" y="16374"/>
                                    </p:animMotion>
                                  </p:childTnLst>
                                </p:cTn>
                              </p:par>
                              <p:par>
                                <p:cTn id="17" presetID="10" presetClass="entr" presetSubtype="0" fill="hold" nodeType="withEffect">
                                  <p:stCondLst>
                                    <p:cond delay="500"/>
                                  </p:stCondLst>
                                  <p:childTnLst>
                                    <p:set>
                                      <p:cBhvr>
                                        <p:cTn id="18" dur="1" fill="hold">
                                          <p:stCondLst>
                                            <p:cond delay="0"/>
                                          </p:stCondLst>
                                        </p:cTn>
                                        <p:tgtEl>
                                          <p:spTgt spid="26"/>
                                        </p:tgtEl>
                                        <p:attrNameLst>
                                          <p:attrName>style.visibility</p:attrName>
                                        </p:attrNameLst>
                                      </p:cBhvr>
                                      <p:to>
                                        <p:strVal val="visible"/>
                                      </p:to>
                                    </p:set>
                                    <p:animEffect transition="in" filter="fade">
                                      <p:cBhvr>
                                        <p:cTn id="19" dur="500"/>
                                        <p:tgtEl>
                                          <p:spTgt spid="26"/>
                                        </p:tgtEl>
                                      </p:cBhvr>
                                    </p:animEffect>
                                  </p:childTnLst>
                                </p:cTn>
                              </p:par>
                              <p:par>
                                <p:cTn id="20" presetID="42" presetClass="path" presetSubtype="0" fill="hold" nodeType="withEffect">
                                  <p:stCondLst>
                                    <p:cond delay="500"/>
                                  </p:stCondLst>
                                  <p:childTnLst>
                                    <p:animMotion origin="layout" path="M 8.33333E-7 -0.27845 L 8.33333E-7 0.04934 " pathEditMode="relative" rAng="0" ptsTypes="AA">
                                      <p:cBhvr>
                                        <p:cTn id="21" dur="1250" fill="hold"/>
                                        <p:tgtEl>
                                          <p:spTgt spid="26"/>
                                        </p:tgtEl>
                                        <p:attrNameLst>
                                          <p:attrName>ppt_x</p:attrName>
                                          <p:attrName>ppt_y</p:attrName>
                                        </p:attrNameLst>
                                      </p:cBhvr>
                                      <p:rCtr x="0" y="16374"/>
                                    </p:animMotion>
                                  </p:childTnLst>
                                </p:cTn>
                              </p:par>
                              <p:par>
                                <p:cTn id="22" presetID="22" presetClass="entr" presetSubtype="2" fill="hold" nodeType="withEffect">
                                  <p:stCondLst>
                                    <p:cond delay="1700"/>
                                  </p:stCondLst>
                                  <p:childTnLst>
                                    <p:set>
                                      <p:cBhvr>
                                        <p:cTn id="23" dur="1" fill="hold">
                                          <p:stCondLst>
                                            <p:cond delay="0"/>
                                          </p:stCondLst>
                                        </p:cTn>
                                        <p:tgtEl>
                                          <p:spTgt spid="29"/>
                                        </p:tgtEl>
                                        <p:attrNameLst>
                                          <p:attrName>style.visibility</p:attrName>
                                        </p:attrNameLst>
                                      </p:cBhvr>
                                      <p:to>
                                        <p:strVal val="visible"/>
                                      </p:to>
                                    </p:set>
                                    <p:animEffect transition="in" filter="wipe(right)">
                                      <p:cBhvr>
                                        <p:cTn id="24" dur="500"/>
                                        <p:tgtEl>
                                          <p:spTgt spid="29"/>
                                        </p:tgtEl>
                                      </p:cBhvr>
                                    </p:animEffect>
                                  </p:childTnLst>
                                </p:cTn>
                              </p:par>
                              <p:par>
                                <p:cTn id="25" presetID="22" presetClass="entr" presetSubtype="8" fill="hold" nodeType="withEffect">
                                  <p:stCondLst>
                                    <p:cond delay="1700"/>
                                  </p:stCondLst>
                                  <p:childTnLst>
                                    <p:set>
                                      <p:cBhvr>
                                        <p:cTn id="26" dur="1" fill="hold">
                                          <p:stCondLst>
                                            <p:cond delay="0"/>
                                          </p:stCondLst>
                                        </p:cTn>
                                        <p:tgtEl>
                                          <p:spTgt spid="32"/>
                                        </p:tgtEl>
                                        <p:attrNameLst>
                                          <p:attrName>style.visibility</p:attrName>
                                        </p:attrNameLst>
                                      </p:cBhvr>
                                      <p:to>
                                        <p:strVal val="visible"/>
                                      </p:to>
                                    </p:set>
                                    <p:animEffect transition="in" filter="wipe(left)">
                                      <p:cBhvr>
                                        <p:cTn id="27" dur="500"/>
                                        <p:tgtEl>
                                          <p:spTgt spid="32"/>
                                        </p:tgtEl>
                                      </p:cBhvr>
                                    </p:animEffect>
                                  </p:childTnLst>
                                </p:cTn>
                              </p:par>
                              <p:par>
                                <p:cTn id="28" presetID="18" presetClass="entr" presetSubtype="12" fill="hold" nodeType="withEffect">
                                  <p:stCondLst>
                                    <p:cond delay="2200"/>
                                  </p:stCondLst>
                                  <p:childTnLst>
                                    <p:set>
                                      <p:cBhvr>
                                        <p:cTn id="29" dur="1" fill="hold">
                                          <p:stCondLst>
                                            <p:cond delay="0"/>
                                          </p:stCondLst>
                                        </p:cTn>
                                        <p:tgtEl>
                                          <p:spTgt spid="38"/>
                                        </p:tgtEl>
                                        <p:attrNameLst>
                                          <p:attrName>style.visibility</p:attrName>
                                        </p:attrNameLst>
                                      </p:cBhvr>
                                      <p:to>
                                        <p:strVal val="visible"/>
                                      </p:to>
                                    </p:set>
                                    <p:animEffect transition="in" filter="strips(downLeft)">
                                      <p:cBhvr>
                                        <p:cTn id="30" dur="500"/>
                                        <p:tgtEl>
                                          <p:spTgt spid="38"/>
                                        </p:tgtEl>
                                      </p:cBhvr>
                                    </p:animEffect>
                                  </p:childTnLst>
                                </p:cTn>
                              </p:par>
                              <p:par>
                                <p:cTn id="31" presetID="18" presetClass="entr" presetSubtype="3" fill="hold" nodeType="withEffect">
                                  <p:stCondLst>
                                    <p:cond delay="2200"/>
                                  </p:stCondLst>
                                  <p:childTnLst>
                                    <p:set>
                                      <p:cBhvr>
                                        <p:cTn id="32" dur="1" fill="hold">
                                          <p:stCondLst>
                                            <p:cond delay="0"/>
                                          </p:stCondLst>
                                        </p:cTn>
                                        <p:tgtEl>
                                          <p:spTgt spid="35"/>
                                        </p:tgtEl>
                                        <p:attrNameLst>
                                          <p:attrName>style.visibility</p:attrName>
                                        </p:attrNameLst>
                                      </p:cBhvr>
                                      <p:to>
                                        <p:strVal val="visible"/>
                                      </p:to>
                                    </p:set>
                                    <p:animEffect transition="in" filter="strips(upRight)">
                                      <p:cBhvr>
                                        <p:cTn id="33" dur="500"/>
                                        <p:tgtEl>
                                          <p:spTgt spid="3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p:bldP spid="19" grpId="2"/>
    </p:bld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1" name="组合 10"/>
          <p:cNvGrpSpPr/>
          <p:nvPr/>
        </p:nvGrpSpPr>
        <p:grpSpPr>
          <a:xfrm>
            <a:off x="369570" y="-6985"/>
            <a:ext cx="699770" cy="965200"/>
            <a:chOff x="582" y="-11"/>
            <a:chExt cx="1102" cy="1520"/>
          </a:xfrm>
        </p:grpSpPr>
        <p:grpSp>
          <p:nvGrpSpPr>
            <p:cNvPr id="7" name="组合 6"/>
            <p:cNvGrpSpPr/>
            <p:nvPr/>
          </p:nvGrpSpPr>
          <p:grpSpPr>
            <a:xfrm>
              <a:off x="602" y="-11"/>
              <a:ext cx="1082" cy="1520"/>
              <a:chOff x="1586" y="929"/>
              <a:chExt cx="1673" cy="2383"/>
            </a:xfrm>
          </p:grpSpPr>
          <p:sp>
            <p:nvSpPr>
              <p:cNvPr id="4" name="矩形 3"/>
              <p:cNvSpPr/>
              <p:nvPr/>
            </p:nvSpPr>
            <p:spPr>
              <a:xfrm>
                <a:off x="1586" y="929"/>
                <a:ext cx="1673" cy="2383"/>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 name="等腰三角形 5"/>
              <p:cNvSpPr/>
              <p:nvPr/>
            </p:nvSpPr>
            <p:spPr>
              <a:xfrm>
                <a:off x="1586" y="2381"/>
                <a:ext cx="1671" cy="931"/>
              </a:xfrm>
              <a:prstGeom prst="triangl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8" name="文本框 7"/>
            <p:cNvSpPr txBox="1"/>
            <p:nvPr/>
          </p:nvSpPr>
          <p:spPr>
            <a:xfrm>
              <a:off x="582" y="220"/>
              <a:ext cx="1081" cy="725"/>
            </a:xfrm>
            <a:prstGeom prst="rect">
              <a:avLst/>
            </a:prstGeom>
            <a:noFill/>
          </p:spPr>
          <p:txBody>
            <a:bodyPr wrap="square" rtlCol="0">
              <a:spAutoFit/>
            </a:bodyPr>
            <a:lstStyle/>
            <a:p>
              <a:pPr algn="ctr"/>
              <a:r>
                <a:rPr lang="en-US" altLang="zh-CN" sz="2400" b="1">
                  <a:solidFill>
                    <a:schemeClr val="bg1"/>
                  </a:solidFill>
                  <a:latin typeface="微软雅黑" panose="020B0503020204020204" charset="-122"/>
                  <a:ea typeface="微软雅黑" panose="020B0503020204020204" charset="-122"/>
                </a:rPr>
                <a:t>02</a:t>
              </a:r>
              <a:endParaRPr lang="en-US" altLang="zh-CN" sz="2400" b="1">
                <a:solidFill>
                  <a:schemeClr val="bg1"/>
                </a:solidFill>
                <a:latin typeface="微软雅黑" panose="020B0503020204020204" charset="-122"/>
                <a:ea typeface="微软雅黑" panose="020B0503020204020204" charset="-122"/>
              </a:endParaRPr>
            </a:p>
          </p:txBody>
        </p:sp>
      </p:grpSp>
      <p:sp>
        <p:nvSpPr>
          <p:cNvPr id="19" name="文本框 18"/>
          <p:cNvSpPr txBox="1"/>
          <p:nvPr/>
        </p:nvSpPr>
        <p:spPr>
          <a:xfrm>
            <a:off x="1279525" y="170180"/>
            <a:ext cx="2846705" cy="398780"/>
          </a:xfrm>
          <a:prstGeom prst="rect">
            <a:avLst/>
          </a:prstGeom>
          <a:noFill/>
        </p:spPr>
        <p:txBody>
          <a:bodyPr wrap="square" rtlCol="0">
            <a:spAutoFit/>
          </a:bodyPr>
          <a:lstStyle/>
          <a:p>
            <a:pPr algn="l"/>
            <a:r>
              <a:rPr lang="en-US" altLang="zh-CN" sz="2000" b="1">
                <a:solidFill>
                  <a:schemeClr val="tx1">
                    <a:lumMod val="65000"/>
                    <a:lumOff val="35000"/>
                  </a:schemeClr>
                </a:solidFill>
                <a:latin typeface="微软雅黑" panose="020B0503020204020204" charset="-122"/>
                <a:ea typeface="微软雅黑" panose="020B0503020204020204" charset="-122"/>
              </a:rPr>
              <a:t>DESTINY FREEDOM</a:t>
            </a:r>
            <a:endParaRPr lang="en-US" altLang="zh-CN" sz="2000" b="1">
              <a:solidFill>
                <a:schemeClr val="tx1">
                  <a:lumMod val="65000"/>
                  <a:lumOff val="35000"/>
                </a:schemeClr>
              </a:solidFill>
              <a:latin typeface="微软雅黑" panose="020B0503020204020204" charset="-122"/>
              <a:ea typeface="微软雅黑" panose="020B0503020204020204" charset="-122"/>
            </a:endParaRPr>
          </a:p>
        </p:txBody>
      </p:sp>
      <p:cxnSp>
        <p:nvCxnSpPr>
          <p:cNvPr id="30" name="直接连接符 29"/>
          <p:cNvCxnSpPr/>
          <p:nvPr/>
        </p:nvCxnSpPr>
        <p:spPr>
          <a:xfrm>
            <a:off x="2785728" y="2708637"/>
            <a:ext cx="2608951" cy="0"/>
          </a:xfrm>
          <a:prstGeom prst="line">
            <a:avLst/>
          </a:prstGeom>
          <a:ln w="19050">
            <a:solidFill>
              <a:schemeClr val="accent6"/>
            </a:solidFill>
          </a:ln>
        </p:spPr>
        <p:style>
          <a:lnRef idx="1">
            <a:schemeClr val="accent1"/>
          </a:lnRef>
          <a:fillRef idx="0">
            <a:schemeClr val="accent1"/>
          </a:fillRef>
          <a:effectRef idx="0">
            <a:schemeClr val="accent1"/>
          </a:effectRef>
          <a:fontRef idx="minor">
            <a:schemeClr val="tx1"/>
          </a:fontRef>
        </p:style>
      </p:cxnSp>
      <p:cxnSp>
        <p:nvCxnSpPr>
          <p:cNvPr id="31" name="直接连接符 30"/>
          <p:cNvCxnSpPr/>
          <p:nvPr/>
        </p:nvCxnSpPr>
        <p:spPr>
          <a:xfrm>
            <a:off x="6371362" y="2708637"/>
            <a:ext cx="2783123" cy="0"/>
          </a:xfrm>
          <a:prstGeom prst="line">
            <a:avLst/>
          </a:prstGeom>
          <a:ln w="19050">
            <a:solidFill>
              <a:schemeClr val="accent6"/>
            </a:solidFill>
          </a:ln>
        </p:spPr>
        <p:style>
          <a:lnRef idx="1">
            <a:schemeClr val="accent1"/>
          </a:lnRef>
          <a:fillRef idx="0">
            <a:schemeClr val="accent1"/>
          </a:fillRef>
          <a:effectRef idx="0">
            <a:schemeClr val="accent1"/>
          </a:effectRef>
          <a:fontRef idx="minor">
            <a:schemeClr val="tx1"/>
          </a:fontRef>
        </p:style>
      </p:cxnSp>
      <p:cxnSp>
        <p:nvCxnSpPr>
          <p:cNvPr id="32" name="直接连接符 31"/>
          <p:cNvCxnSpPr/>
          <p:nvPr/>
        </p:nvCxnSpPr>
        <p:spPr>
          <a:xfrm>
            <a:off x="10333587" y="2708637"/>
            <a:ext cx="2696037" cy="0"/>
          </a:xfrm>
          <a:prstGeom prst="line">
            <a:avLst/>
          </a:prstGeom>
          <a:ln w="19050">
            <a:solidFill>
              <a:schemeClr val="accent6"/>
            </a:solidFill>
          </a:ln>
        </p:spPr>
        <p:style>
          <a:lnRef idx="1">
            <a:schemeClr val="accent1"/>
          </a:lnRef>
          <a:fillRef idx="0">
            <a:schemeClr val="accent1"/>
          </a:fillRef>
          <a:effectRef idx="0">
            <a:schemeClr val="accent1"/>
          </a:effectRef>
          <a:fontRef idx="minor">
            <a:schemeClr val="tx1"/>
          </a:fontRef>
        </p:style>
      </p:cxnSp>
      <p:grpSp>
        <p:nvGrpSpPr>
          <p:cNvPr id="53" name="组合 52"/>
          <p:cNvGrpSpPr/>
          <p:nvPr/>
        </p:nvGrpSpPr>
        <p:grpSpPr>
          <a:xfrm>
            <a:off x="5394960" y="2134870"/>
            <a:ext cx="976630" cy="1132840"/>
            <a:chOff x="8496" y="3362"/>
            <a:chExt cx="1538" cy="1784"/>
          </a:xfrm>
        </p:grpSpPr>
        <p:sp>
          <p:nvSpPr>
            <p:cNvPr id="3" name="六边形 2"/>
            <p:cNvSpPr/>
            <p:nvPr/>
          </p:nvSpPr>
          <p:spPr>
            <a:xfrm rot="16200000">
              <a:off x="8373" y="3485"/>
              <a:ext cx="1784" cy="1538"/>
            </a:xfrm>
            <a:prstGeom prst="hexagon">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3" name="Freeform 12"/>
            <p:cNvSpPr>
              <a:spLocks noEditPoints="1"/>
            </p:cNvSpPr>
            <p:nvPr/>
          </p:nvSpPr>
          <p:spPr bwMode="auto">
            <a:xfrm>
              <a:off x="8825" y="3900"/>
              <a:ext cx="806" cy="863"/>
            </a:xfrm>
            <a:custGeom>
              <a:avLst/>
              <a:gdLst>
                <a:gd name="T0" fmla="*/ 108 w 243"/>
                <a:gd name="T1" fmla="*/ 195 h 260"/>
                <a:gd name="T2" fmla="*/ 109 w 243"/>
                <a:gd name="T3" fmla="*/ 193 h 260"/>
                <a:gd name="T4" fmla="*/ 105 w 243"/>
                <a:gd name="T5" fmla="*/ 156 h 260"/>
                <a:gd name="T6" fmla="*/ 120 w 243"/>
                <a:gd name="T7" fmla="*/ 154 h 260"/>
                <a:gd name="T8" fmla="*/ 131 w 243"/>
                <a:gd name="T9" fmla="*/ 180 h 260"/>
                <a:gd name="T10" fmla="*/ 139 w 243"/>
                <a:gd name="T11" fmla="*/ 184 h 260"/>
                <a:gd name="T12" fmla="*/ 155 w 243"/>
                <a:gd name="T13" fmla="*/ 175 h 260"/>
                <a:gd name="T14" fmla="*/ 137 w 243"/>
                <a:gd name="T15" fmla="*/ 219 h 260"/>
                <a:gd name="T16" fmla="*/ 115 w 243"/>
                <a:gd name="T17" fmla="*/ 218 h 260"/>
                <a:gd name="T18" fmla="*/ 87 w 243"/>
                <a:gd name="T19" fmla="*/ 188 h 260"/>
                <a:gd name="T20" fmla="*/ 179 w 243"/>
                <a:gd name="T21" fmla="*/ 59 h 260"/>
                <a:gd name="T22" fmla="*/ 138 w 243"/>
                <a:gd name="T23" fmla="*/ 76 h 260"/>
                <a:gd name="T24" fmla="*/ 154 w 243"/>
                <a:gd name="T25" fmla="*/ 81 h 260"/>
                <a:gd name="T26" fmla="*/ 157 w 243"/>
                <a:gd name="T27" fmla="*/ 88 h 260"/>
                <a:gd name="T28" fmla="*/ 147 w 243"/>
                <a:gd name="T29" fmla="*/ 112 h 260"/>
                <a:gd name="T30" fmla="*/ 158 w 243"/>
                <a:gd name="T31" fmla="*/ 121 h 260"/>
                <a:gd name="T32" fmla="*/ 179 w 243"/>
                <a:gd name="T33" fmla="*/ 94 h 260"/>
                <a:gd name="T34" fmla="*/ 181 w 243"/>
                <a:gd name="T35" fmla="*/ 93 h 260"/>
                <a:gd name="T36" fmla="*/ 190 w 243"/>
                <a:gd name="T37" fmla="*/ 104 h 260"/>
                <a:gd name="T38" fmla="*/ 164 w 243"/>
                <a:gd name="T39" fmla="*/ 59 h 260"/>
                <a:gd name="T40" fmla="*/ 143 w 243"/>
                <a:gd name="T41" fmla="*/ 0 h 260"/>
                <a:gd name="T42" fmla="*/ 108 w 243"/>
                <a:gd name="T43" fmla="*/ 51 h 260"/>
                <a:gd name="T44" fmla="*/ 97 w 243"/>
                <a:gd name="T45" fmla="*/ 89 h 260"/>
                <a:gd name="T46" fmla="*/ 110 w 243"/>
                <a:gd name="T47" fmla="*/ 95 h 260"/>
                <a:gd name="T48" fmla="*/ 126 w 243"/>
                <a:gd name="T49" fmla="*/ 74 h 260"/>
                <a:gd name="T50" fmla="*/ 135 w 243"/>
                <a:gd name="T51" fmla="*/ 75 h 260"/>
                <a:gd name="T52" fmla="*/ 154 w 243"/>
                <a:gd name="T53" fmla="*/ 95 h 260"/>
                <a:gd name="T54" fmla="*/ 148 w 243"/>
                <a:gd name="T55" fmla="*/ 58 h 260"/>
                <a:gd name="T56" fmla="*/ 149 w 243"/>
                <a:gd name="T57" fmla="*/ 58 h 260"/>
                <a:gd name="T58" fmla="*/ 109 w 243"/>
                <a:gd name="T59" fmla="*/ 103 h 260"/>
                <a:gd name="T60" fmla="*/ 85 w 243"/>
                <a:gd name="T61" fmla="*/ 86 h 260"/>
                <a:gd name="T62" fmla="*/ 86 w 243"/>
                <a:gd name="T63" fmla="*/ 85 h 260"/>
                <a:gd name="T64" fmla="*/ 83 w 243"/>
                <a:gd name="T65" fmla="*/ 75 h 260"/>
                <a:gd name="T66" fmla="*/ 22 w 243"/>
                <a:gd name="T67" fmla="*/ 58 h 260"/>
                <a:gd name="T68" fmla="*/ 66 w 243"/>
                <a:gd name="T69" fmla="*/ 111 h 260"/>
                <a:gd name="T70" fmla="*/ 73 w 243"/>
                <a:gd name="T71" fmla="*/ 110 h 260"/>
                <a:gd name="T72" fmla="*/ 90 w 243"/>
                <a:gd name="T73" fmla="*/ 124 h 260"/>
                <a:gd name="T74" fmla="*/ 103 w 243"/>
                <a:gd name="T75" fmla="*/ 122 h 260"/>
                <a:gd name="T76" fmla="*/ 106 w 243"/>
                <a:gd name="T77" fmla="*/ 109 h 260"/>
                <a:gd name="T78" fmla="*/ 222 w 243"/>
                <a:gd name="T79" fmla="*/ 175 h 260"/>
                <a:gd name="T80" fmla="*/ 202 w 243"/>
                <a:gd name="T81" fmla="*/ 128 h 260"/>
                <a:gd name="T82" fmla="*/ 196 w 243"/>
                <a:gd name="T83" fmla="*/ 147 h 260"/>
                <a:gd name="T84" fmla="*/ 188 w 243"/>
                <a:gd name="T85" fmla="*/ 150 h 260"/>
                <a:gd name="T86" fmla="*/ 159 w 243"/>
                <a:gd name="T87" fmla="*/ 138 h 260"/>
                <a:gd name="T88" fmla="*/ 149 w 243"/>
                <a:gd name="T89" fmla="*/ 151 h 260"/>
                <a:gd name="T90" fmla="*/ 181 w 243"/>
                <a:gd name="T91" fmla="*/ 176 h 260"/>
                <a:gd name="T92" fmla="*/ 182 w 243"/>
                <a:gd name="T93" fmla="*/ 179 h 260"/>
                <a:gd name="T94" fmla="*/ 169 w 243"/>
                <a:gd name="T95" fmla="*/ 189 h 260"/>
                <a:gd name="T96" fmla="*/ 228 w 243"/>
                <a:gd name="T97" fmla="*/ 216 h 260"/>
                <a:gd name="T98" fmla="*/ 100 w 243"/>
                <a:gd name="T99" fmla="*/ 141 h 260"/>
                <a:gd name="T100" fmla="*/ 92 w 243"/>
                <a:gd name="T101" fmla="*/ 127 h 260"/>
                <a:gd name="T102" fmla="*/ 63 w 243"/>
                <a:gd name="T103" fmla="*/ 127 h 260"/>
                <a:gd name="T104" fmla="*/ 55 w 243"/>
                <a:gd name="T105" fmla="*/ 125 h 260"/>
                <a:gd name="T106" fmla="*/ 62 w 243"/>
                <a:gd name="T107" fmla="*/ 104 h 260"/>
                <a:gd name="T108" fmla="*/ 32 w 243"/>
                <a:gd name="T109" fmla="*/ 131 h 260"/>
                <a:gd name="T110" fmla="*/ 48 w 243"/>
                <a:gd name="T111" fmla="*/ 161 h 260"/>
                <a:gd name="T112" fmla="*/ 83 w 243"/>
                <a:gd name="T113" fmla="*/ 171 h 260"/>
                <a:gd name="T114" fmla="*/ 88 w 243"/>
                <a:gd name="T115" fmla="*/ 160 h 260"/>
                <a:gd name="T116" fmla="*/ 70 w 243"/>
                <a:gd name="T117" fmla="*/ 145 h 2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43" h="260">
                  <a:moveTo>
                    <a:pt x="87" y="188"/>
                  </a:moveTo>
                  <a:cubicBezTo>
                    <a:pt x="86" y="185"/>
                    <a:pt x="90" y="184"/>
                    <a:pt x="90" y="184"/>
                  </a:cubicBezTo>
                  <a:cubicBezTo>
                    <a:pt x="90" y="184"/>
                    <a:pt x="100" y="183"/>
                    <a:pt x="108" y="195"/>
                  </a:cubicBezTo>
                  <a:cubicBezTo>
                    <a:pt x="108" y="195"/>
                    <a:pt x="108" y="195"/>
                    <a:pt x="108" y="195"/>
                  </a:cubicBezTo>
                  <a:cubicBezTo>
                    <a:pt x="109" y="195"/>
                    <a:pt x="109" y="195"/>
                    <a:pt x="109" y="195"/>
                  </a:cubicBezTo>
                  <a:cubicBezTo>
                    <a:pt x="109" y="195"/>
                    <a:pt x="108" y="195"/>
                    <a:pt x="108" y="195"/>
                  </a:cubicBezTo>
                  <a:cubicBezTo>
                    <a:pt x="109" y="195"/>
                    <a:pt x="109" y="195"/>
                    <a:pt x="109" y="195"/>
                  </a:cubicBezTo>
                  <a:cubicBezTo>
                    <a:pt x="109" y="193"/>
                    <a:pt x="109" y="193"/>
                    <a:pt x="109" y="193"/>
                  </a:cubicBezTo>
                  <a:cubicBezTo>
                    <a:pt x="109" y="193"/>
                    <a:pt x="110" y="189"/>
                    <a:pt x="110" y="187"/>
                  </a:cubicBezTo>
                  <a:cubicBezTo>
                    <a:pt x="110" y="185"/>
                    <a:pt x="110" y="183"/>
                    <a:pt x="110" y="183"/>
                  </a:cubicBezTo>
                  <a:cubicBezTo>
                    <a:pt x="103" y="161"/>
                    <a:pt x="103" y="161"/>
                    <a:pt x="103" y="161"/>
                  </a:cubicBezTo>
                  <a:cubicBezTo>
                    <a:pt x="103" y="161"/>
                    <a:pt x="102" y="157"/>
                    <a:pt x="105" y="156"/>
                  </a:cubicBezTo>
                  <a:cubicBezTo>
                    <a:pt x="109" y="154"/>
                    <a:pt x="110" y="157"/>
                    <a:pt x="110" y="157"/>
                  </a:cubicBezTo>
                  <a:cubicBezTo>
                    <a:pt x="110" y="157"/>
                    <a:pt x="117" y="178"/>
                    <a:pt x="118" y="180"/>
                  </a:cubicBezTo>
                  <a:cubicBezTo>
                    <a:pt x="119" y="182"/>
                    <a:pt x="121" y="180"/>
                    <a:pt x="121" y="180"/>
                  </a:cubicBezTo>
                  <a:cubicBezTo>
                    <a:pt x="120" y="154"/>
                    <a:pt x="120" y="154"/>
                    <a:pt x="120" y="154"/>
                  </a:cubicBezTo>
                  <a:cubicBezTo>
                    <a:pt x="120" y="154"/>
                    <a:pt x="120" y="150"/>
                    <a:pt x="124" y="149"/>
                  </a:cubicBezTo>
                  <a:cubicBezTo>
                    <a:pt x="129" y="149"/>
                    <a:pt x="129" y="155"/>
                    <a:pt x="129" y="155"/>
                  </a:cubicBezTo>
                  <a:cubicBezTo>
                    <a:pt x="129" y="155"/>
                    <a:pt x="129" y="178"/>
                    <a:pt x="129" y="180"/>
                  </a:cubicBezTo>
                  <a:cubicBezTo>
                    <a:pt x="129" y="183"/>
                    <a:pt x="131" y="180"/>
                    <a:pt x="131" y="180"/>
                  </a:cubicBezTo>
                  <a:cubicBezTo>
                    <a:pt x="131" y="180"/>
                    <a:pt x="137" y="160"/>
                    <a:pt x="137" y="158"/>
                  </a:cubicBezTo>
                  <a:cubicBezTo>
                    <a:pt x="138" y="156"/>
                    <a:pt x="139" y="153"/>
                    <a:pt x="142" y="154"/>
                  </a:cubicBezTo>
                  <a:cubicBezTo>
                    <a:pt x="145" y="154"/>
                    <a:pt x="144" y="161"/>
                    <a:pt x="144" y="161"/>
                  </a:cubicBezTo>
                  <a:cubicBezTo>
                    <a:pt x="144" y="161"/>
                    <a:pt x="139" y="182"/>
                    <a:pt x="139" y="184"/>
                  </a:cubicBezTo>
                  <a:cubicBezTo>
                    <a:pt x="138" y="185"/>
                    <a:pt x="139" y="185"/>
                    <a:pt x="139" y="185"/>
                  </a:cubicBezTo>
                  <a:cubicBezTo>
                    <a:pt x="139" y="185"/>
                    <a:pt x="149" y="170"/>
                    <a:pt x="150" y="169"/>
                  </a:cubicBezTo>
                  <a:cubicBezTo>
                    <a:pt x="151" y="167"/>
                    <a:pt x="153" y="165"/>
                    <a:pt x="156" y="167"/>
                  </a:cubicBezTo>
                  <a:cubicBezTo>
                    <a:pt x="159" y="168"/>
                    <a:pt x="155" y="175"/>
                    <a:pt x="155" y="175"/>
                  </a:cubicBezTo>
                  <a:cubicBezTo>
                    <a:pt x="155" y="175"/>
                    <a:pt x="147" y="188"/>
                    <a:pt x="146" y="190"/>
                  </a:cubicBezTo>
                  <a:cubicBezTo>
                    <a:pt x="146" y="191"/>
                    <a:pt x="146" y="192"/>
                    <a:pt x="146" y="192"/>
                  </a:cubicBezTo>
                  <a:cubicBezTo>
                    <a:pt x="145" y="202"/>
                    <a:pt x="145" y="202"/>
                    <a:pt x="145" y="202"/>
                  </a:cubicBezTo>
                  <a:cubicBezTo>
                    <a:pt x="143" y="215"/>
                    <a:pt x="137" y="219"/>
                    <a:pt x="137" y="219"/>
                  </a:cubicBezTo>
                  <a:cubicBezTo>
                    <a:pt x="138" y="260"/>
                    <a:pt x="138" y="260"/>
                    <a:pt x="138" y="260"/>
                  </a:cubicBezTo>
                  <a:cubicBezTo>
                    <a:pt x="136" y="260"/>
                    <a:pt x="133" y="260"/>
                    <a:pt x="130" y="260"/>
                  </a:cubicBezTo>
                  <a:cubicBezTo>
                    <a:pt x="125" y="260"/>
                    <a:pt x="119" y="260"/>
                    <a:pt x="113" y="259"/>
                  </a:cubicBezTo>
                  <a:cubicBezTo>
                    <a:pt x="115" y="218"/>
                    <a:pt x="115" y="218"/>
                    <a:pt x="115" y="218"/>
                  </a:cubicBezTo>
                  <a:cubicBezTo>
                    <a:pt x="115" y="218"/>
                    <a:pt x="113" y="217"/>
                    <a:pt x="109" y="215"/>
                  </a:cubicBezTo>
                  <a:cubicBezTo>
                    <a:pt x="106" y="212"/>
                    <a:pt x="102" y="207"/>
                    <a:pt x="102" y="205"/>
                  </a:cubicBezTo>
                  <a:cubicBezTo>
                    <a:pt x="101" y="204"/>
                    <a:pt x="99" y="199"/>
                    <a:pt x="94" y="194"/>
                  </a:cubicBezTo>
                  <a:cubicBezTo>
                    <a:pt x="89" y="189"/>
                    <a:pt x="88" y="191"/>
                    <a:pt x="87" y="188"/>
                  </a:cubicBezTo>
                  <a:close/>
                  <a:moveTo>
                    <a:pt x="192" y="74"/>
                  </a:moveTo>
                  <a:cubicBezTo>
                    <a:pt x="226" y="42"/>
                    <a:pt x="226" y="42"/>
                    <a:pt x="226" y="42"/>
                  </a:cubicBezTo>
                  <a:cubicBezTo>
                    <a:pt x="221" y="36"/>
                    <a:pt x="215" y="31"/>
                    <a:pt x="209" y="26"/>
                  </a:cubicBezTo>
                  <a:cubicBezTo>
                    <a:pt x="179" y="59"/>
                    <a:pt x="179" y="59"/>
                    <a:pt x="179" y="59"/>
                  </a:cubicBezTo>
                  <a:cubicBezTo>
                    <a:pt x="179" y="59"/>
                    <a:pt x="172" y="57"/>
                    <a:pt x="162" y="65"/>
                  </a:cubicBezTo>
                  <a:cubicBezTo>
                    <a:pt x="155" y="71"/>
                    <a:pt x="155" y="71"/>
                    <a:pt x="155" y="71"/>
                  </a:cubicBezTo>
                  <a:cubicBezTo>
                    <a:pt x="155" y="71"/>
                    <a:pt x="154" y="72"/>
                    <a:pt x="153" y="72"/>
                  </a:cubicBezTo>
                  <a:cubicBezTo>
                    <a:pt x="152" y="72"/>
                    <a:pt x="138" y="76"/>
                    <a:pt x="138" y="76"/>
                  </a:cubicBezTo>
                  <a:cubicBezTo>
                    <a:pt x="138" y="76"/>
                    <a:pt x="131" y="78"/>
                    <a:pt x="132" y="81"/>
                  </a:cubicBezTo>
                  <a:cubicBezTo>
                    <a:pt x="133" y="84"/>
                    <a:pt x="136" y="84"/>
                    <a:pt x="137" y="83"/>
                  </a:cubicBezTo>
                  <a:cubicBezTo>
                    <a:pt x="138" y="83"/>
                    <a:pt x="155" y="80"/>
                    <a:pt x="155" y="80"/>
                  </a:cubicBezTo>
                  <a:cubicBezTo>
                    <a:pt x="155" y="80"/>
                    <a:pt x="155" y="80"/>
                    <a:pt x="154" y="81"/>
                  </a:cubicBezTo>
                  <a:cubicBezTo>
                    <a:pt x="153" y="82"/>
                    <a:pt x="136" y="92"/>
                    <a:pt x="136" y="92"/>
                  </a:cubicBezTo>
                  <a:cubicBezTo>
                    <a:pt x="136" y="92"/>
                    <a:pt x="131" y="96"/>
                    <a:pt x="132" y="98"/>
                  </a:cubicBezTo>
                  <a:cubicBezTo>
                    <a:pt x="134" y="101"/>
                    <a:pt x="136" y="100"/>
                    <a:pt x="138" y="99"/>
                  </a:cubicBezTo>
                  <a:cubicBezTo>
                    <a:pt x="140" y="98"/>
                    <a:pt x="157" y="88"/>
                    <a:pt x="157" y="88"/>
                  </a:cubicBezTo>
                  <a:cubicBezTo>
                    <a:pt x="157" y="88"/>
                    <a:pt x="160" y="88"/>
                    <a:pt x="158" y="90"/>
                  </a:cubicBezTo>
                  <a:cubicBezTo>
                    <a:pt x="157" y="91"/>
                    <a:pt x="142" y="106"/>
                    <a:pt x="142" y="106"/>
                  </a:cubicBezTo>
                  <a:cubicBezTo>
                    <a:pt x="142" y="106"/>
                    <a:pt x="138" y="110"/>
                    <a:pt x="141" y="113"/>
                  </a:cubicBezTo>
                  <a:cubicBezTo>
                    <a:pt x="144" y="116"/>
                    <a:pt x="147" y="112"/>
                    <a:pt x="147" y="112"/>
                  </a:cubicBezTo>
                  <a:cubicBezTo>
                    <a:pt x="163" y="95"/>
                    <a:pt x="163" y="95"/>
                    <a:pt x="163" y="95"/>
                  </a:cubicBezTo>
                  <a:cubicBezTo>
                    <a:pt x="163" y="95"/>
                    <a:pt x="166" y="95"/>
                    <a:pt x="165" y="97"/>
                  </a:cubicBezTo>
                  <a:cubicBezTo>
                    <a:pt x="164" y="99"/>
                    <a:pt x="156" y="117"/>
                    <a:pt x="156" y="117"/>
                  </a:cubicBezTo>
                  <a:cubicBezTo>
                    <a:pt x="156" y="117"/>
                    <a:pt x="155" y="120"/>
                    <a:pt x="158" y="121"/>
                  </a:cubicBezTo>
                  <a:cubicBezTo>
                    <a:pt x="161" y="122"/>
                    <a:pt x="162" y="119"/>
                    <a:pt x="162" y="119"/>
                  </a:cubicBezTo>
                  <a:cubicBezTo>
                    <a:pt x="173" y="100"/>
                    <a:pt x="173" y="100"/>
                    <a:pt x="173" y="100"/>
                  </a:cubicBezTo>
                  <a:cubicBezTo>
                    <a:pt x="173" y="100"/>
                    <a:pt x="173" y="99"/>
                    <a:pt x="175" y="98"/>
                  </a:cubicBezTo>
                  <a:cubicBezTo>
                    <a:pt x="176" y="96"/>
                    <a:pt x="179" y="94"/>
                    <a:pt x="179" y="94"/>
                  </a:cubicBezTo>
                  <a:cubicBezTo>
                    <a:pt x="181" y="93"/>
                    <a:pt x="181" y="93"/>
                    <a:pt x="181" y="93"/>
                  </a:cubicBezTo>
                  <a:cubicBezTo>
                    <a:pt x="181" y="93"/>
                    <a:pt x="181" y="93"/>
                    <a:pt x="181" y="93"/>
                  </a:cubicBezTo>
                  <a:cubicBezTo>
                    <a:pt x="181" y="93"/>
                    <a:pt x="181" y="93"/>
                    <a:pt x="181" y="93"/>
                  </a:cubicBezTo>
                  <a:cubicBezTo>
                    <a:pt x="181" y="93"/>
                    <a:pt x="181" y="93"/>
                    <a:pt x="181" y="93"/>
                  </a:cubicBezTo>
                  <a:cubicBezTo>
                    <a:pt x="182" y="93"/>
                    <a:pt x="182" y="94"/>
                    <a:pt x="182" y="94"/>
                  </a:cubicBezTo>
                  <a:cubicBezTo>
                    <a:pt x="179" y="106"/>
                    <a:pt x="186" y="113"/>
                    <a:pt x="186" y="113"/>
                  </a:cubicBezTo>
                  <a:cubicBezTo>
                    <a:pt x="186" y="113"/>
                    <a:pt x="190" y="115"/>
                    <a:pt x="191" y="112"/>
                  </a:cubicBezTo>
                  <a:cubicBezTo>
                    <a:pt x="192" y="110"/>
                    <a:pt x="190" y="110"/>
                    <a:pt x="190" y="104"/>
                  </a:cubicBezTo>
                  <a:cubicBezTo>
                    <a:pt x="190" y="97"/>
                    <a:pt x="192" y="93"/>
                    <a:pt x="192" y="91"/>
                  </a:cubicBezTo>
                  <a:cubicBezTo>
                    <a:pt x="193" y="89"/>
                    <a:pt x="194" y="84"/>
                    <a:pt x="194" y="80"/>
                  </a:cubicBezTo>
                  <a:cubicBezTo>
                    <a:pt x="193" y="76"/>
                    <a:pt x="192" y="74"/>
                    <a:pt x="192" y="74"/>
                  </a:cubicBezTo>
                  <a:close/>
                  <a:moveTo>
                    <a:pt x="164" y="59"/>
                  </a:moveTo>
                  <a:cubicBezTo>
                    <a:pt x="159" y="54"/>
                    <a:pt x="157" y="49"/>
                    <a:pt x="156" y="47"/>
                  </a:cubicBezTo>
                  <a:cubicBezTo>
                    <a:pt x="155" y="45"/>
                    <a:pt x="151" y="39"/>
                    <a:pt x="148" y="37"/>
                  </a:cubicBezTo>
                  <a:cubicBezTo>
                    <a:pt x="144" y="34"/>
                    <a:pt x="142" y="33"/>
                    <a:pt x="142" y="33"/>
                  </a:cubicBezTo>
                  <a:cubicBezTo>
                    <a:pt x="143" y="0"/>
                    <a:pt x="143" y="0"/>
                    <a:pt x="143" y="0"/>
                  </a:cubicBezTo>
                  <a:cubicBezTo>
                    <a:pt x="139" y="0"/>
                    <a:pt x="134" y="0"/>
                    <a:pt x="130" y="0"/>
                  </a:cubicBezTo>
                  <a:cubicBezTo>
                    <a:pt x="126" y="0"/>
                    <a:pt x="121" y="0"/>
                    <a:pt x="117" y="0"/>
                  </a:cubicBezTo>
                  <a:cubicBezTo>
                    <a:pt x="118" y="32"/>
                    <a:pt x="118" y="32"/>
                    <a:pt x="118" y="32"/>
                  </a:cubicBezTo>
                  <a:cubicBezTo>
                    <a:pt x="118" y="32"/>
                    <a:pt x="111" y="36"/>
                    <a:pt x="108" y="51"/>
                  </a:cubicBezTo>
                  <a:cubicBezTo>
                    <a:pt x="108" y="62"/>
                    <a:pt x="108" y="62"/>
                    <a:pt x="108" y="62"/>
                  </a:cubicBezTo>
                  <a:cubicBezTo>
                    <a:pt x="108" y="62"/>
                    <a:pt x="108" y="62"/>
                    <a:pt x="107" y="64"/>
                  </a:cubicBezTo>
                  <a:cubicBezTo>
                    <a:pt x="106" y="65"/>
                    <a:pt x="98" y="80"/>
                    <a:pt x="98" y="80"/>
                  </a:cubicBezTo>
                  <a:cubicBezTo>
                    <a:pt x="98" y="80"/>
                    <a:pt x="94" y="87"/>
                    <a:pt x="97" y="89"/>
                  </a:cubicBezTo>
                  <a:cubicBezTo>
                    <a:pt x="101" y="91"/>
                    <a:pt x="102" y="88"/>
                    <a:pt x="103" y="87"/>
                  </a:cubicBezTo>
                  <a:cubicBezTo>
                    <a:pt x="104" y="86"/>
                    <a:pt x="115" y="69"/>
                    <a:pt x="115" y="69"/>
                  </a:cubicBezTo>
                  <a:cubicBezTo>
                    <a:pt x="115" y="69"/>
                    <a:pt x="116" y="69"/>
                    <a:pt x="116" y="70"/>
                  </a:cubicBezTo>
                  <a:cubicBezTo>
                    <a:pt x="115" y="72"/>
                    <a:pt x="110" y="95"/>
                    <a:pt x="110" y="95"/>
                  </a:cubicBezTo>
                  <a:cubicBezTo>
                    <a:pt x="110" y="95"/>
                    <a:pt x="108" y="102"/>
                    <a:pt x="112" y="103"/>
                  </a:cubicBezTo>
                  <a:cubicBezTo>
                    <a:pt x="115" y="103"/>
                    <a:pt x="117" y="101"/>
                    <a:pt x="117" y="99"/>
                  </a:cubicBezTo>
                  <a:cubicBezTo>
                    <a:pt x="118" y="96"/>
                    <a:pt x="124" y="74"/>
                    <a:pt x="124" y="74"/>
                  </a:cubicBezTo>
                  <a:cubicBezTo>
                    <a:pt x="124" y="74"/>
                    <a:pt x="126" y="71"/>
                    <a:pt x="126" y="74"/>
                  </a:cubicBezTo>
                  <a:cubicBezTo>
                    <a:pt x="126" y="77"/>
                    <a:pt x="127" y="101"/>
                    <a:pt x="127" y="101"/>
                  </a:cubicBezTo>
                  <a:cubicBezTo>
                    <a:pt x="127" y="101"/>
                    <a:pt x="126" y="108"/>
                    <a:pt x="131" y="108"/>
                  </a:cubicBezTo>
                  <a:cubicBezTo>
                    <a:pt x="136" y="107"/>
                    <a:pt x="136" y="103"/>
                    <a:pt x="136" y="103"/>
                  </a:cubicBezTo>
                  <a:cubicBezTo>
                    <a:pt x="135" y="75"/>
                    <a:pt x="135" y="75"/>
                    <a:pt x="135" y="75"/>
                  </a:cubicBezTo>
                  <a:cubicBezTo>
                    <a:pt x="135" y="75"/>
                    <a:pt x="137" y="72"/>
                    <a:pt x="138" y="74"/>
                  </a:cubicBezTo>
                  <a:cubicBezTo>
                    <a:pt x="139" y="77"/>
                    <a:pt x="147" y="99"/>
                    <a:pt x="147" y="99"/>
                  </a:cubicBezTo>
                  <a:cubicBezTo>
                    <a:pt x="147" y="99"/>
                    <a:pt x="148" y="102"/>
                    <a:pt x="152" y="101"/>
                  </a:cubicBezTo>
                  <a:cubicBezTo>
                    <a:pt x="156" y="99"/>
                    <a:pt x="154" y="95"/>
                    <a:pt x="154" y="95"/>
                  </a:cubicBezTo>
                  <a:cubicBezTo>
                    <a:pt x="147" y="71"/>
                    <a:pt x="147" y="71"/>
                    <a:pt x="147" y="71"/>
                  </a:cubicBezTo>
                  <a:cubicBezTo>
                    <a:pt x="147" y="71"/>
                    <a:pt x="146" y="69"/>
                    <a:pt x="146" y="67"/>
                  </a:cubicBezTo>
                  <a:cubicBezTo>
                    <a:pt x="146" y="65"/>
                    <a:pt x="147" y="60"/>
                    <a:pt x="147" y="60"/>
                  </a:cubicBezTo>
                  <a:cubicBezTo>
                    <a:pt x="148" y="58"/>
                    <a:pt x="148" y="58"/>
                    <a:pt x="148" y="58"/>
                  </a:cubicBezTo>
                  <a:cubicBezTo>
                    <a:pt x="148" y="58"/>
                    <a:pt x="148" y="58"/>
                    <a:pt x="148" y="58"/>
                  </a:cubicBezTo>
                  <a:cubicBezTo>
                    <a:pt x="148" y="58"/>
                    <a:pt x="148" y="58"/>
                    <a:pt x="148" y="58"/>
                  </a:cubicBezTo>
                  <a:cubicBezTo>
                    <a:pt x="148" y="58"/>
                    <a:pt x="148" y="58"/>
                    <a:pt x="148" y="58"/>
                  </a:cubicBezTo>
                  <a:cubicBezTo>
                    <a:pt x="149" y="58"/>
                    <a:pt x="149" y="58"/>
                    <a:pt x="149" y="58"/>
                  </a:cubicBezTo>
                  <a:cubicBezTo>
                    <a:pt x="157" y="71"/>
                    <a:pt x="169" y="70"/>
                    <a:pt x="169" y="70"/>
                  </a:cubicBezTo>
                  <a:cubicBezTo>
                    <a:pt x="169" y="70"/>
                    <a:pt x="173" y="69"/>
                    <a:pt x="172" y="66"/>
                  </a:cubicBezTo>
                  <a:cubicBezTo>
                    <a:pt x="171" y="63"/>
                    <a:pt x="170" y="65"/>
                    <a:pt x="164" y="59"/>
                  </a:cubicBezTo>
                  <a:close/>
                  <a:moveTo>
                    <a:pt x="109" y="103"/>
                  </a:moveTo>
                  <a:cubicBezTo>
                    <a:pt x="92" y="93"/>
                    <a:pt x="92" y="93"/>
                    <a:pt x="92" y="93"/>
                  </a:cubicBezTo>
                  <a:cubicBezTo>
                    <a:pt x="92" y="93"/>
                    <a:pt x="90" y="93"/>
                    <a:pt x="89" y="92"/>
                  </a:cubicBezTo>
                  <a:cubicBezTo>
                    <a:pt x="88" y="90"/>
                    <a:pt x="86" y="87"/>
                    <a:pt x="86" y="87"/>
                  </a:cubicBezTo>
                  <a:cubicBezTo>
                    <a:pt x="85" y="86"/>
                    <a:pt x="85" y="86"/>
                    <a:pt x="85" y="86"/>
                  </a:cubicBezTo>
                  <a:cubicBezTo>
                    <a:pt x="85" y="86"/>
                    <a:pt x="85" y="86"/>
                    <a:pt x="85" y="86"/>
                  </a:cubicBezTo>
                  <a:cubicBezTo>
                    <a:pt x="85" y="86"/>
                    <a:pt x="85" y="86"/>
                    <a:pt x="85" y="86"/>
                  </a:cubicBezTo>
                  <a:cubicBezTo>
                    <a:pt x="85" y="85"/>
                    <a:pt x="85" y="85"/>
                    <a:pt x="85" y="85"/>
                  </a:cubicBezTo>
                  <a:cubicBezTo>
                    <a:pt x="85" y="85"/>
                    <a:pt x="86" y="85"/>
                    <a:pt x="86" y="85"/>
                  </a:cubicBezTo>
                  <a:cubicBezTo>
                    <a:pt x="97" y="88"/>
                    <a:pt x="103" y="81"/>
                    <a:pt x="103" y="81"/>
                  </a:cubicBezTo>
                  <a:cubicBezTo>
                    <a:pt x="103" y="81"/>
                    <a:pt x="105" y="78"/>
                    <a:pt x="102" y="77"/>
                  </a:cubicBezTo>
                  <a:cubicBezTo>
                    <a:pt x="100" y="76"/>
                    <a:pt x="101" y="78"/>
                    <a:pt x="95" y="78"/>
                  </a:cubicBezTo>
                  <a:cubicBezTo>
                    <a:pt x="89" y="78"/>
                    <a:pt x="85" y="76"/>
                    <a:pt x="83" y="75"/>
                  </a:cubicBezTo>
                  <a:cubicBezTo>
                    <a:pt x="82" y="75"/>
                    <a:pt x="77" y="74"/>
                    <a:pt x="73" y="75"/>
                  </a:cubicBezTo>
                  <a:cubicBezTo>
                    <a:pt x="70" y="75"/>
                    <a:pt x="68" y="76"/>
                    <a:pt x="68" y="76"/>
                  </a:cubicBezTo>
                  <a:cubicBezTo>
                    <a:pt x="35" y="41"/>
                    <a:pt x="35" y="41"/>
                    <a:pt x="35" y="41"/>
                  </a:cubicBezTo>
                  <a:cubicBezTo>
                    <a:pt x="30" y="46"/>
                    <a:pt x="26" y="52"/>
                    <a:pt x="22" y="58"/>
                  </a:cubicBezTo>
                  <a:cubicBezTo>
                    <a:pt x="54" y="88"/>
                    <a:pt x="54" y="88"/>
                    <a:pt x="54" y="88"/>
                  </a:cubicBezTo>
                  <a:cubicBezTo>
                    <a:pt x="54" y="88"/>
                    <a:pt x="53" y="94"/>
                    <a:pt x="60" y="103"/>
                  </a:cubicBezTo>
                  <a:cubicBezTo>
                    <a:pt x="65" y="110"/>
                    <a:pt x="65" y="110"/>
                    <a:pt x="65" y="110"/>
                  </a:cubicBezTo>
                  <a:cubicBezTo>
                    <a:pt x="65" y="110"/>
                    <a:pt x="66" y="110"/>
                    <a:pt x="66" y="111"/>
                  </a:cubicBezTo>
                  <a:cubicBezTo>
                    <a:pt x="67" y="112"/>
                    <a:pt x="70" y="124"/>
                    <a:pt x="70" y="124"/>
                  </a:cubicBezTo>
                  <a:cubicBezTo>
                    <a:pt x="70" y="124"/>
                    <a:pt x="71" y="131"/>
                    <a:pt x="74" y="130"/>
                  </a:cubicBezTo>
                  <a:cubicBezTo>
                    <a:pt x="77" y="129"/>
                    <a:pt x="77" y="127"/>
                    <a:pt x="76" y="126"/>
                  </a:cubicBezTo>
                  <a:cubicBezTo>
                    <a:pt x="76" y="125"/>
                    <a:pt x="73" y="110"/>
                    <a:pt x="73" y="110"/>
                  </a:cubicBezTo>
                  <a:cubicBezTo>
                    <a:pt x="73" y="110"/>
                    <a:pt x="73" y="109"/>
                    <a:pt x="74" y="110"/>
                  </a:cubicBezTo>
                  <a:cubicBezTo>
                    <a:pt x="75" y="111"/>
                    <a:pt x="84" y="126"/>
                    <a:pt x="84" y="126"/>
                  </a:cubicBezTo>
                  <a:cubicBezTo>
                    <a:pt x="84" y="126"/>
                    <a:pt x="88" y="131"/>
                    <a:pt x="90" y="130"/>
                  </a:cubicBezTo>
                  <a:cubicBezTo>
                    <a:pt x="92" y="128"/>
                    <a:pt x="91" y="126"/>
                    <a:pt x="90" y="124"/>
                  </a:cubicBezTo>
                  <a:cubicBezTo>
                    <a:pt x="89" y="123"/>
                    <a:pt x="81" y="107"/>
                    <a:pt x="81" y="107"/>
                  </a:cubicBezTo>
                  <a:cubicBezTo>
                    <a:pt x="81" y="107"/>
                    <a:pt x="80" y="105"/>
                    <a:pt x="82" y="106"/>
                  </a:cubicBezTo>
                  <a:cubicBezTo>
                    <a:pt x="84" y="108"/>
                    <a:pt x="97" y="121"/>
                    <a:pt x="97" y="121"/>
                  </a:cubicBezTo>
                  <a:cubicBezTo>
                    <a:pt x="97" y="121"/>
                    <a:pt x="100" y="125"/>
                    <a:pt x="103" y="122"/>
                  </a:cubicBezTo>
                  <a:cubicBezTo>
                    <a:pt x="105" y="119"/>
                    <a:pt x="103" y="117"/>
                    <a:pt x="103" y="117"/>
                  </a:cubicBezTo>
                  <a:cubicBezTo>
                    <a:pt x="87" y="102"/>
                    <a:pt x="87" y="102"/>
                    <a:pt x="87" y="102"/>
                  </a:cubicBezTo>
                  <a:cubicBezTo>
                    <a:pt x="87" y="102"/>
                    <a:pt x="87" y="99"/>
                    <a:pt x="88" y="100"/>
                  </a:cubicBezTo>
                  <a:cubicBezTo>
                    <a:pt x="90" y="101"/>
                    <a:pt x="106" y="109"/>
                    <a:pt x="106" y="109"/>
                  </a:cubicBezTo>
                  <a:cubicBezTo>
                    <a:pt x="106" y="109"/>
                    <a:pt x="109" y="110"/>
                    <a:pt x="110" y="107"/>
                  </a:cubicBezTo>
                  <a:cubicBezTo>
                    <a:pt x="111" y="104"/>
                    <a:pt x="109" y="103"/>
                    <a:pt x="109" y="103"/>
                  </a:cubicBezTo>
                  <a:close/>
                  <a:moveTo>
                    <a:pt x="243" y="195"/>
                  </a:moveTo>
                  <a:cubicBezTo>
                    <a:pt x="222" y="175"/>
                    <a:pt x="222" y="175"/>
                    <a:pt x="222" y="175"/>
                  </a:cubicBezTo>
                  <a:cubicBezTo>
                    <a:pt x="222" y="175"/>
                    <a:pt x="224" y="167"/>
                    <a:pt x="215" y="155"/>
                  </a:cubicBezTo>
                  <a:cubicBezTo>
                    <a:pt x="208" y="147"/>
                    <a:pt x="208" y="147"/>
                    <a:pt x="208" y="147"/>
                  </a:cubicBezTo>
                  <a:cubicBezTo>
                    <a:pt x="208" y="147"/>
                    <a:pt x="207" y="147"/>
                    <a:pt x="207" y="145"/>
                  </a:cubicBezTo>
                  <a:cubicBezTo>
                    <a:pt x="206" y="144"/>
                    <a:pt x="202" y="128"/>
                    <a:pt x="202" y="128"/>
                  </a:cubicBezTo>
                  <a:cubicBezTo>
                    <a:pt x="202" y="128"/>
                    <a:pt x="200" y="120"/>
                    <a:pt x="196" y="121"/>
                  </a:cubicBezTo>
                  <a:cubicBezTo>
                    <a:pt x="193" y="122"/>
                    <a:pt x="193" y="125"/>
                    <a:pt x="193" y="126"/>
                  </a:cubicBezTo>
                  <a:cubicBezTo>
                    <a:pt x="194" y="128"/>
                    <a:pt x="198" y="147"/>
                    <a:pt x="198" y="147"/>
                  </a:cubicBezTo>
                  <a:cubicBezTo>
                    <a:pt x="198" y="147"/>
                    <a:pt x="197" y="148"/>
                    <a:pt x="196" y="147"/>
                  </a:cubicBezTo>
                  <a:cubicBezTo>
                    <a:pt x="195" y="145"/>
                    <a:pt x="183" y="125"/>
                    <a:pt x="183" y="125"/>
                  </a:cubicBezTo>
                  <a:cubicBezTo>
                    <a:pt x="183" y="125"/>
                    <a:pt x="179" y="119"/>
                    <a:pt x="176" y="121"/>
                  </a:cubicBezTo>
                  <a:cubicBezTo>
                    <a:pt x="173" y="123"/>
                    <a:pt x="174" y="126"/>
                    <a:pt x="175" y="128"/>
                  </a:cubicBezTo>
                  <a:cubicBezTo>
                    <a:pt x="176" y="130"/>
                    <a:pt x="188" y="150"/>
                    <a:pt x="188" y="150"/>
                  </a:cubicBezTo>
                  <a:cubicBezTo>
                    <a:pt x="188" y="150"/>
                    <a:pt x="188" y="153"/>
                    <a:pt x="186" y="151"/>
                  </a:cubicBezTo>
                  <a:cubicBezTo>
                    <a:pt x="184" y="150"/>
                    <a:pt x="167" y="133"/>
                    <a:pt x="167" y="133"/>
                  </a:cubicBezTo>
                  <a:cubicBezTo>
                    <a:pt x="167" y="133"/>
                    <a:pt x="162" y="127"/>
                    <a:pt x="159" y="131"/>
                  </a:cubicBezTo>
                  <a:cubicBezTo>
                    <a:pt x="156" y="135"/>
                    <a:pt x="159" y="138"/>
                    <a:pt x="159" y="138"/>
                  </a:cubicBezTo>
                  <a:cubicBezTo>
                    <a:pt x="179" y="157"/>
                    <a:pt x="179" y="157"/>
                    <a:pt x="179" y="157"/>
                  </a:cubicBezTo>
                  <a:cubicBezTo>
                    <a:pt x="179" y="157"/>
                    <a:pt x="180" y="161"/>
                    <a:pt x="178" y="160"/>
                  </a:cubicBezTo>
                  <a:cubicBezTo>
                    <a:pt x="175" y="158"/>
                    <a:pt x="154" y="148"/>
                    <a:pt x="154" y="148"/>
                  </a:cubicBezTo>
                  <a:cubicBezTo>
                    <a:pt x="154" y="148"/>
                    <a:pt x="151" y="147"/>
                    <a:pt x="149" y="151"/>
                  </a:cubicBezTo>
                  <a:cubicBezTo>
                    <a:pt x="147" y="154"/>
                    <a:pt x="151" y="156"/>
                    <a:pt x="151" y="156"/>
                  </a:cubicBezTo>
                  <a:cubicBezTo>
                    <a:pt x="173" y="168"/>
                    <a:pt x="173" y="168"/>
                    <a:pt x="173" y="168"/>
                  </a:cubicBezTo>
                  <a:cubicBezTo>
                    <a:pt x="173" y="168"/>
                    <a:pt x="175" y="169"/>
                    <a:pt x="177" y="171"/>
                  </a:cubicBezTo>
                  <a:cubicBezTo>
                    <a:pt x="178" y="172"/>
                    <a:pt x="181" y="176"/>
                    <a:pt x="181" y="176"/>
                  </a:cubicBezTo>
                  <a:cubicBezTo>
                    <a:pt x="182" y="178"/>
                    <a:pt x="182" y="178"/>
                    <a:pt x="182" y="178"/>
                  </a:cubicBezTo>
                  <a:cubicBezTo>
                    <a:pt x="182" y="178"/>
                    <a:pt x="182" y="178"/>
                    <a:pt x="182" y="178"/>
                  </a:cubicBezTo>
                  <a:cubicBezTo>
                    <a:pt x="182" y="178"/>
                    <a:pt x="182" y="178"/>
                    <a:pt x="182" y="178"/>
                  </a:cubicBezTo>
                  <a:cubicBezTo>
                    <a:pt x="182" y="179"/>
                    <a:pt x="182" y="179"/>
                    <a:pt x="182" y="179"/>
                  </a:cubicBezTo>
                  <a:cubicBezTo>
                    <a:pt x="182" y="179"/>
                    <a:pt x="181" y="179"/>
                    <a:pt x="181" y="179"/>
                  </a:cubicBezTo>
                  <a:cubicBezTo>
                    <a:pt x="166" y="176"/>
                    <a:pt x="159" y="185"/>
                    <a:pt x="159" y="185"/>
                  </a:cubicBezTo>
                  <a:cubicBezTo>
                    <a:pt x="159" y="185"/>
                    <a:pt x="157" y="189"/>
                    <a:pt x="160" y="190"/>
                  </a:cubicBezTo>
                  <a:cubicBezTo>
                    <a:pt x="163" y="191"/>
                    <a:pt x="162" y="189"/>
                    <a:pt x="169" y="189"/>
                  </a:cubicBezTo>
                  <a:cubicBezTo>
                    <a:pt x="177" y="189"/>
                    <a:pt x="182" y="191"/>
                    <a:pt x="184" y="192"/>
                  </a:cubicBezTo>
                  <a:cubicBezTo>
                    <a:pt x="186" y="193"/>
                    <a:pt x="193" y="194"/>
                    <a:pt x="197" y="193"/>
                  </a:cubicBezTo>
                  <a:cubicBezTo>
                    <a:pt x="202" y="192"/>
                    <a:pt x="204" y="192"/>
                    <a:pt x="204" y="192"/>
                  </a:cubicBezTo>
                  <a:cubicBezTo>
                    <a:pt x="228" y="216"/>
                    <a:pt x="228" y="216"/>
                    <a:pt x="228" y="216"/>
                  </a:cubicBezTo>
                  <a:cubicBezTo>
                    <a:pt x="233" y="210"/>
                    <a:pt x="239" y="203"/>
                    <a:pt x="243" y="195"/>
                  </a:cubicBezTo>
                  <a:close/>
                  <a:moveTo>
                    <a:pt x="70" y="145"/>
                  </a:moveTo>
                  <a:cubicBezTo>
                    <a:pt x="72" y="145"/>
                    <a:pt x="94" y="145"/>
                    <a:pt x="94" y="145"/>
                  </a:cubicBezTo>
                  <a:cubicBezTo>
                    <a:pt x="94" y="145"/>
                    <a:pt x="101" y="145"/>
                    <a:pt x="100" y="141"/>
                  </a:cubicBezTo>
                  <a:cubicBezTo>
                    <a:pt x="100" y="136"/>
                    <a:pt x="96" y="137"/>
                    <a:pt x="96" y="137"/>
                  </a:cubicBezTo>
                  <a:cubicBezTo>
                    <a:pt x="70" y="137"/>
                    <a:pt x="70" y="137"/>
                    <a:pt x="70" y="137"/>
                  </a:cubicBezTo>
                  <a:cubicBezTo>
                    <a:pt x="70" y="137"/>
                    <a:pt x="67" y="135"/>
                    <a:pt x="70" y="134"/>
                  </a:cubicBezTo>
                  <a:cubicBezTo>
                    <a:pt x="72" y="134"/>
                    <a:pt x="92" y="127"/>
                    <a:pt x="92" y="127"/>
                  </a:cubicBezTo>
                  <a:cubicBezTo>
                    <a:pt x="92" y="127"/>
                    <a:pt x="95" y="125"/>
                    <a:pt x="94" y="122"/>
                  </a:cubicBezTo>
                  <a:cubicBezTo>
                    <a:pt x="93" y="119"/>
                    <a:pt x="89" y="120"/>
                    <a:pt x="89" y="120"/>
                  </a:cubicBezTo>
                  <a:cubicBezTo>
                    <a:pt x="67" y="126"/>
                    <a:pt x="67" y="126"/>
                    <a:pt x="67" y="126"/>
                  </a:cubicBezTo>
                  <a:cubicBezTo>
                    <a:pt x="67" y="126"/>
                    <a:pt x="65" y="127"/>
                    <a:pt x="63" y="127"/>
                  </a:cubicBezTo>
                  <a:cubicBezTo>
                    <a:pt x="62" y="127"/>
                    <a:pt x="57" y="126"/>
                    <a:pt x="57" y="126"/>
                  </a:cubicBezTo>
                  <a:cubicBezTo>
                    <a:pt x="55" y="125"/>
                    <a:pt x="55" y="125"/>
                    <a:pt x="55" y="125"/>
                  </a:cubicBezTo>
                  <a:cubicBezTo>
                    <a:pt x="55" y="125"/>
                    <a:pt x="55" y="125"/>
                    <a:pt x="55" y="125"/>
                  </a:cubicBezTo>
                  <a:cubicBezTo>
                    <a:pt x="55" y="125"/>
                    <a:pt x="55" y="125"/>
                    <a:pt x="55" y="125"/>
                  </a:cubicBezTo>
                  <a:cubicBezTo>
                    <a:pt x="55" y="125"/>
                    <a:pt x="55" y="125"/>
                    <a:pt x="55" y="125"/>
                  </a:cubicBezTo>
                  <a:cubicBezTo>
                    <a:pt x="55" y="124"/>
                    <a:pt x="55" y="124"/>
                    <a:pt x="55" y="124"/>
                  </a:cubicBezTo>
                  <a:cubicBezTo>
                    <a:pt x="67" y="117"/>
                    <a:pt x="66" y="106"/>
                    <a:pt x="66" y="106"/>
                  </a:cubicBezTo>
                  <a:cubicBezTo>
                    <a:pt x="66" y="106"/>
                    <a:pt x="65" y="102"/>
                    <a:pt x="62" y="104"/>
                  </a:cubicBezTo>
                  <a:cubicBezTo>
                    <a:pt x="59" y="105"/>
                    <a:pt x="61" y="106"/>
                    <a:pt x="56" y="111"/>
                  </a:cubicBezTo>
                  <a:cubicBezTo>
                    <a:pt x="52" y="116"/>
                    <a:pt x="47" y="117"/>
                    <a:pt x="45" y="118"/>
                  </a:cubicBezTo>
                  <a:cubicBezTo>
                    <a:pt x="43" y="119"/>
                    <a:pt x="38" y="122"/>
                    <a:pt x="36" y="126"/>
                  </a:cubicBezTo>
                  <a:cubicBezTo>
                    <a:pt x="34" y="129"/>
                    <a:pt x="32" y="131"/>
                    <a:pt x="32" y="131"/>
                  </a:cubicBezTo>
                  <a:cubicBezTo>
                    <a:pt x="0" y="130"/>
                    <a:pt x="0" y="130"/>
                    <a:pt x="0" y="130"/>
                  </a:cubicBezTo>
                  <a:cubicBezTo>
                    <a:pt x="0" y="138"/>
                    <a:pt x="1" y="146"/>
                    <a:pt x="2" y="154"/>
                  </a:cubicBezTo>
                  <a:cubicBezTo>
                    <a:pt x="31" y="153"/>
                    <a:pt x="31" y="153"/>
                    <a:pt x="31" y="153"/>
                  </a:cubicBezTo>
                  <a:cubicBezTo>
                    <a:pt x="31" y="153"/>
                    <a:pt x="35" y="159"/>
                    <a:pt x="48" y="161"/>
                  </a:cubicBezTo>
                  <a:cubicBezTo>
                    <a:pt x="58" y="162"/>
                    <a:pt x="58" y="162"/>
                    <a:pt x="58" y="162"/>
                  </a:cubicBezTo>
                  <a:cubicBezTo>
                    <a:pt x="58" y="162"/>
                    <a:pt x="59" y="162"/>
                    <a:pt x="60" y="162"/>
                  </a:cubicBezTo>
                  <a:cubicBezTo>
                    <a:pt x="62" y="163"/>
                    <a:pt x="75" y="170"/>
                    <a:pt x="75" y="170"/>
                  </a:cubicBezTo>
                  <a:cubicBezTo>
                    <a:pt x="75" y="170"/>
                    <a:pt x="81" y="174"/>
                    <a:pt x="83" y="171"/>
                  </a:cubicBezTo>
                  <a:cubicBezTo>
                    <a:pt x="85" y="168"/>
                    <a:pt x="82" y="167"/>
                    <a:pt x="81" y="166"/>
                  </a:cubicBezTo>
                  <a:cubicBezTo>
                    <a:pt x="80" y="165"/>
                    <a:pt x="65" y="155"/>
                    <a:pt x="65" y="155"/>
                  </a:cubicBezTo>
                  <a:cubicBezTo>
                    <a:pt x="65" y="155"/>
                    <a:pt x="65" y="154"/>
                    <a:pt x="66" y="155"/>
                  </a:cubicBezTo>
                  <a:cubicBezTo>
                    <a:pt x="68" y="155"/>
                    <a:pt x="88" y="160"/>
                    <a:pt x="88" y="160"/>
                  </a:cubicBezTo>
                  <a:cubicBezTo>
                    <a:pt x="88" y="160"/>
                    <a:pt x="95" y="161"/>
                    <a:pt x="96" y="158"/>
                  </a:cubicBezTo>
                  <a:cubicBezTo>
                    <a:pt x="96" y="155"/>
                    <a:pt x="94" y="154"/>
                    <a:pt x="92" y="153"/>
                  </a:cubicBezTo>
                  <a:cubicBezTo>
                    <a:pt x="90" y="153"/>
                    <a:pt x="69" y="147"/>
                    <a:pt x="69" y="147"/>
                  </a:cubicBezTo>
                  <a:cubicBezTo>
                    <a:pt x="69" y="147"/>
                    <a:pt x="67" y="145"/>
                    <a:pt x="70" y="145"/>
                  </a:cubicBezTo>
                  <a:close/>
                </a:path>
              </a:pathLst>
            </a:custGeom>
            <a:solidFill>
              <a:schemeClr val="bg1"/>
            </a:solidFill>
            <a:ln>
              <a:noFill/>
            </a:ln>
          </p:spPr>
          <p:txBody>
            <a:bodyPr vert="horz" wrap="square" lIns="91440" tIns="45720" rIns="91440" bIns="45720" numCol="1" anchor="t" anchorCtr="0" compatLnSpc="1"/>
            <a:lstStyle/>
            <a:p>
              <a:endParaRPr lang="zh-CN" altLang="en-US"/>
            </a:p>
          </p:txBody>
        </p:sp>
      </p:grpSp>
      <p:grpSp>
        <p:nvGrpSpPr>
          <p:cNvPr id="54" name="组合 53"/>
          <p:cNvGrpSpPr/>
          <p:nvPr/>
        </p:nvGrpSpPr>
        <p:grpSpPr>
          <a:xfrm>
            <a:off x="9154160" y="2005330"/>
            <a:ext cx="1200150" cy="1391920"/>
            <a:chOff x="14416" y="3158"/>
            <a:chExt cx="1890" cy="2192"/>
          </a:xfrm>
        </p:grpSpPr>
        <p:sp>
          <p:nvSpPr>
            <p:cNvPr id="5" name="六边形 4"/>
            <p:cNvSpPr/>
            <p:nvPr/>
          </p:nvSpPr>
          <p:spPr>
            <a:xfrm rot="16200000">
              <a:off x="14265" y="3309"/>
              <a:ext cx="2193" cy="1891"/>
            </a:xfrm>
            <a:prstGeom prst="hexagon">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4" name="Freeform 13"/>
            <p:cNvSpPr>
              <a:spLocks noEditPoints="1"/>
            </p:cNvSpPr>
            <p:nvPr/>
          </p:nvSpPr>
          <p:spPr bwMode="auto">
            <a:xfrm>
              <a:off x="14936" y="3745"/>
              <a:ext cx="905" cy="1040"/>
            </a:xfrm>
            <a:custGeom>
              <a:avLst/>
              <a:gdLst>
                <a:gd name="T0" fmla="*/ 27 w 94"/>
                <a:gd name="T1" fmla="*/ 39 h 108"/>
                <a:gd name="T2" fmla="*/ 52 w 94"/>
                <a:gd name="T3" fmla="*/ 37 h 108"/>
                <a:gd name="T4" fmla="*/ 93 w 94"/>
                <a:gd name="T5" fmla="*/ 58 h 108"/>
                <a:gd name="T6" fmla="*/ 90 w 94"/>
                <a:gd name="T7" fmla="*/ 50 h 108"/>
                <a:gd name="T8" fmla="*/ 88 w 94"/>
                <a:gd name="T9" fmla="*/ 43 h 108"/>
                <a:gd name="T10" fmla="*/ 89 w 94"/>
                <a:gd name="T11" fmla="*/ 39 h 108"/>
                <a:gd name="T12" fmla="*/ 87 w 94"/>
                <a:gd name="T13" fmla="*/ 32 h 108"/>
                <a:gd name="T14" fmla="*/ 84 w 94"/>
                <a:gd name="T15" fmla="*/ 25 h 108"/>
                <a:gd name="T16" fmla="*/ 84 w 94"/>
                <a:gd name="T17" fmla="*/ 19 h 108"/>
                <a:gd name="T18" fmla="*/ 80 w 94"/>
                <a:gd name="T19" fmla="*/ 14 h 108"/>
                <a:gd name="T20" fmla="*/ 76 w 94"/>
                <a:gd name="T21" fmla="*/ 10 h 108"/>
                <a:gd name="T22" fmla="*/ 75 w 94"/>
                <a:gd name="T23" fmla="*/ 7 h 108"/>
                <a:gd name="T24" fmla="*/ 70 w 94"/>
                <a:gd name="T25" fmla="*/ 4 h 108"/>
                <a:gd name="T26" fmla="*/ 65 w 94"/>
                <a:gd name="T27" fmla="*/ 2 h 108"/>
                <a:gd name="T28" fmla="*/ 58 w 94"/>
                <a:gd name="T29" fmla="*/ 1 h 108"/>
                <a:gd name="T30" fmla="*/ 51 w 94"/>
                <a:gd name="T31" fmla="*/ 0 h 108"/>
                <a:gd name="T32" fmla="*/ 45 w 94"/>
                <a:gd name="T33" fmla="*/ 0 h 108"/>
                <a:gd name="T34" fmla="*/ 38 w 94"/>
                <a:gd name="T35" fmla="*/ 1 h 108"/>
                <a:gd name="T36" fmla="*/ 31 w 94"/>
                <a:gd name="T37" fmla="*/ 2 h 108"/>
                <a:gd name="T38" fmla="*/ 24 w 94"/>
                <a:gd name="T39" fmla="*/ 4 h 108"/>
                <a:gd name="T40" fmla="*/ 18 w 94"/>
                <a:gd name="T41" fmla="*/ 8 h 108"/>
                <a:gd name="T42" fmla="*/ 13 w 94"/>
                <a:gd name="T43" fmla="*/ 12 h 108"/>
                <a:gd name="T44" fmla="*/ 8 w 94"/>
                <a:gd name="T45" fmla="*/ 17 h 108"/>
                <a:gd name="T46" fmla="*/ 5 w 94"/>
                <a:gd name="T47" fmla="*/ 22 h 108"/>
                <a:gd name="T48" fmla="*/ 2 w 94"/>
                <a:gd name="T49" fmla="*/ 28 h 108"/>
                <a:gd name="T50" fmla="*/ 0 w 94"/>
                <a:gd name="T51" fmla="*/ 36 h 108"/>
                <a:gd name="T52" fmla="*/ 1 w 94"/>
                <a:gd name="T53" fmla="*/ 49 h 108"/>
                <a:gd name="T54" fmla="*/ 24 w 94"/>
                <a:gd name="T55" fmla="*/ 97 h 108"/>
                <a:gd name="T56" fmla="*/ 71 w 94"/>
                <a:gd name="T57" fmla="*/ 107 h 108"/>
                <a:gd name="T58" fmla="*/ 72 w 94"/>
                <a:gd name="T59" fmla="*/ 93 h 108"/>
                <a:gd name="T60" fmla="*/ 73 w 94"/>
                <a:gd name="T61" fmla="*/ 90 h 108"/>
                <a:gd name="T62" fmla="*/ 76 w 94"/>
                <a:gd name="T63" fmla="*/ 89 h 108"/>
                <a:gd name="T64" fmla="*/ 79 w 94"/>
                <a:gd name="T65" fmla="*/ 89 h 108"/>
                <a:gd name="T66" fmla="*/ 82 w 94"/>
                <a:gd name="T67" fmla="*/ 90 h 108"/>
                <a:gd name="T68" fmla="*/ 83 w 94"/>
                <a:gd name="T69" fmla="*/ 90 h 108"/>
                <a:gd name="T70" fmla="*/ 86 w 94"/>
                <a:gd name="T71" fmla="*/ 90 h 108"/>
                <a:gd name="T72" fmla="*/ 89 w 94"/>
                <a:gd name="T73" fmla="*/ 88 h 108"/>
                <a:gd name="T74" fmla="*/ 89 w 94"/>
                <a:gd name="T75" fmla="*/ 84 h 108"/>
                <a:gd name="T76" fmla="*/ 90 w 94"/>
                <a:gd name="T77" fmla="*/ 81 h 108"/>
                <a:gd name="T78" fmla="*/ 91 w 94"/>
                <a:gd name="T79" fmla="*/ 79 h 108"/>
                <a:gd name="T80" fmla="*/ 90 w 94"/>
                <a:gd name="T81" fmla="*/ 77 h 108"/>
                <a:gd name="T82" fmla="*/ 89 w 94"/>
                <a:gd name="T83" fmla="*/ 75 h 108"/>
                <a:gd name="T84" fmla="*/ 90 w 94"/>
                <a:gd name="T85" fmla="*/ 73 h 108"/>
                <a:gd name="T86" fmla="*/ 91 w 94"/>
                <a:gd name="T87" fmla="*/ 71 h 108"/>
                <a:gd name="T88" fmla="*/ 90 w 94"/>
                <a:gd name="T89" fmla="*/ 66 h 108"/>
                <a:gd name="T90" fmla="*/ 92 w 94"/>
                <a:gd name="T91" fmla="*/ 63 h 108"/>
                <a:gd name="T92" fmla="*/ 94 w 94"/>
                <a:gd name="T93" fmla="*/ 61 h 108"/>
                <a:gd name="T94" fmla="*/ 28 w 94"/>
                <a:gd name="T95" fmla="*/ 46 h 108"/>
                <a:gd name="T96" fmla="*/ 22 w 94"/>
                <a:gd name="T97" fmla="*/ 47 h 108"/>
                <a:gd name="T98" fmla="*/ 18 w 94"/>
                <a:gd name="T99" fmla="*/ 44 h 108"/>
                <a:gd name="T100" fmla="*/ 17 w 94"/>
                <a:gd name="T101" fmla="*/ 38 h 108"/>
                <a:gd name="T102" fmla="*/ 20 w 94"/>
                <a:gd name="T103" fmla="*/ 33 h 108"/>
                <a:gd name="T104" fmla="*/ 26 w 94"/>
                <a:gd name="T105" fmla="*/ 33 h 108"/>
                <a:gd name="T106" fmla="*/ 30 w 94"/>
                <a:gd name="T107" fmla="*/ 36 h 108"/>
                <a:gd name="T108" fmla="*/ 31 w 94"/>
                <a:gd name="T109" fmla="*/ 42 h 108"/>
                <a:gd name="T110" fmla="*/ 67 w 94"/>
                <a:gd name="T111" fmla="*/ 35 h 108"/>
                <a:gd name="T112" fmla="*/ 59 w 94"/>
                <a:gd name="T113" fmla="*/ 44 h 108"/>
                <a:gd name="T114" fmla="*/ 47 w 94"/>
                <a:gd name="T115" fmla="*/ 45 h 108"/>
                <a:gd name="T116" fmla="*/ 38 w 94"/>
                <a:gd name="T117" fmla="*/ 37 h 108"/>
                <a:gd name="T118" fmla="*/ 37 w 94"/>
                <a:gd name="T119" fmla="*/ 25 h 108"/>
                <a:gd name="T120" fmla="*/ 45 w 94"/>
                <a:gd name="T121" fmla="*/ 16 h 108"/>
                <a:gd name="T122" fmla="*/ 57 w 94"/>
                <a:gd name="T123" fmla="*/ 15 h 108"/>
                <a:gd name="T124" fmla="*/ 66 w 94"/>
                <a:gd name="T125" fmla="*/ 23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94" h="108">
                  <a:moveTo>
                    <a:pt x="25" y="43"/>
                  </a:moveTo>
                  <a:cubicBezTo>
                    <a:pt x="23" y="43"/>
                    <a:pt x="22" y="42"/>
                    <a:pt x="21" y="41"/>
                  </a:cubicBezTo>
                  <a:cubicBezTo>
                    <a:pt x="21" y="39"/>
                    <a:pt x="22" y="37"/>
                    <a:pt x="23" y="37"/>
                  </a:cubicBezTo>
                  <a:cubicBezTo>
                    <a:pt x="25" y="36"/>
                    <a:pt x="27" y="37"/>
                    <a:pt x="27" y="39"/>
                  </a:cubicBezTo>
                  <a:cubicBezTo>
                    <a:pt x="28" y="41"/>
                    <a:pt x="27" y="43"/>
                    <a:pt x="25" y="43"/>
                  </a:cubicBezTo>
                  <a:close/>
                  <a:moveTo>
                    <a:pt x="52" y="24"/>
                  </a:moveTo>
                  <a:cubicBezTo>
                    <a:pt x="48" y="24"/>
                    <a:pt x="45" y="26"/>
                    <a:pt x="45" y="30"/>
                  </a:cubicBezTo>
                  <a:cubicBezTo>
                    <a:pt x="45" y="34"/>
                    <a:pt x="48" y="37"/>
                    <a:pt x="52" y="37"/>
                  </a:cubicBezTo>
                  <a:cubicBezTo>
                    <a:pt x="56" y="37"/>
                    <a:pt x="59" y="34"/>
                    <a:pt x="59" y="30"/>
                  </a:cubicBezTo>
                  <a:cubicBezTo>
                    <a:pt x="59" y="26"/>
                    <a:pt x="56" y="24"/>
                    <a:pt x="52" y="24"/>
                  </a:cubicBezTo>
                  <a:close/>
                  <a:moveTo>
                    <a:pt x="94" y="61"/>
                  </a:moveTo>
                  <a:cubicBezTo>
                    <a:pt x="93" y="58"/>
                    <a:pt x="93" y="58"/>
                    <a:pt x="93" y="58"/>
                  </a:cubicBezTo>
                  <a:cubicBezTo>
                    <a:pt x="92" y="56"/>
                    <a:pt x="92" y="56"/>
                    <a:pt x="92" y="56"/>
                  </a:cubicBezTo>
                  <a:cubicBezTo>
                    <a:pt x="92" y="54"/>
                    <a:pt x="92" y="54"/>
                    <a:pt x="92" y="54"/>
                  </a:cubicBezTo>
                  <a:cubicBezTo>
                    <a:pt x="91" y="52"/>
                    <a:pt x="91" y="52"/>
                    <a:pt x="91" y="52"/>
                  </a:cubicBezTo>
                  <a:cubicBezTo>
                    <a:pt x="90" y="50"/>
                    <a:pt x="90" y="50"/>
                    <a:pt x="90" y="50"/>
                  </a:cubicBezTo>
                  <a:cubicBezTo>
                    <a:pt x="89" y="48"/>
                    <a:pt x="89" y="48"/>
                    <a:pt x="89" y="48"/>
                  </a:cubicBezTo>
                  <a:cubicBezTo>
                    <a:pt x="89" y="46"/>
                    <a:pt x="89" y="46"/>
                    <a:pt x="89" y="46"/>
                  </a:cubicBezTo>
                  <a:cubicBezTo>
                    <a:pt x="88" y="44"/>
                    <a:pt x="88" y="44"/>
                    <a:pt x="88" y="44"/>
                  </a:cubicBezTo>
                  <a:cubicBezTo>
                    <a:pt x="88" y="43"/>
                    <a:pt x="88" y="43"/>
                    <a:pt x="88" y="43"/>
                  </a:cubicBezTo>
                  <a:cubicBezTo>
                    <a:pt x="89" y="43"/>
                    <a:pt x="89" y="43"/>
                    <a:pt x="89" y="43"/>
                  </a:cubicBezTo>
                  <a:cubicBezTo>
                    <a:pt x="89" y="42"/>
                    <a:pt x="89" y="42"/>
                    <a:pt x="89" y="42"/>
                  </a:cubicBezTo>
                  <a:cubicBezTo>
                    <a:pt x="89" y="41"/>
                    <a:pt x="89" y="41"/>
                    <a:pt x="89" y="41"/>
                  </a:cubicBezTo>
                  <a:cubicBezTo>
                    <a:pt x="89" y="39"/>
                    <a:pt x="89" y="39"/>
                    <a:pt x="89" y="39"/>
                  </a:cubicBezTo>
                  <a:cubicBezTo>
                    <a:pt x="89" y="37"/>
                    <a:pt x="89" y="37"/>
                    <a:pt x="89" y="37"/>
                  </a:cubicBezTo>
                  <a:cubicBezTo>
                    <a:pt x="88" y="36"/>
                    <a:pt x="88" y="36"/>
                    <a:pt x="88" y="36"/>
                  </a:cubicBezTo>
                  <a:cubicBezTo>
                    <a:pt x="87" y="34"/>
                    <a:pt x="87" y="34"/>
                    <a:pt x="87" y="34"/>
                  </a:cubicBezTo>
                  <a:cubicBezTo>
                    <a:pt x="87" y="32"/>
                    <a:pt x="87" y="32"/>
                    <a:pt x="87" y="32"/>
                  </a:cubicBezTo>
                  <a:cubicBezTo>
                    <a:pt x="86" y="30"/>
                    <a:pt x="86" y="30"/>
                    <a:pt x="86" y="30"/>
                  </a:cubicBezTo>
                  <a:cubicBezTo>
                    <a:pt x="86" y="29"/>
                    <a:pt x="86" y="29"/>
                    <a:pt x="86" y="29"/>
                  </a:cubicBezTo>
                  <a:cubicBezTo>
                    <a:pt x="85" y="27"/>
                    <a:pt x="85" y="27"/>
                    <a:pt x="85" y="27"/>
                  </a:cubicBezTo>
                  <a:cubicBezTo>
                    <a:pt x="84" y="25"/>
                    <a:pt x="84" y="25"/>
                    <a:pt x="84" y="25"/>
                  </a:cubicBezTo>
                  <a:cubicBezTo>
                    <a:pt x="83" y="24"/>
                    <a:pt x="83" y="24"/>
                    <a:pt x="83" y="24"/>
                  </a:cubicBezTo>
                  <a:cubicBezTo>
                    <a:pt x="83" y="22"/>
                    <a:pt x="83" y="22"/>
                    <a:pt x="83" y="22"/>
                  </a:cubicBezTo>
                  <a:cubicBezTo>
                    <a:pt x="85" y="21"/>
                    <a:pt x="85" y="21"/>
                    <a:pt x="85" y="21"/>
                  </a:cubicBezTo>
                  <a:cubicBezTo>
                    <a:pt x="84" y="19"/>
                    <a:pt x="84" y="19"/>
                    <a:pt x="84" y="19"/>
                  </a:cubicBezTo>
                  <a:cubicBezTo>
                    <a:pt x="83" y="18"/>
                    <a:pt x="83" y="18"/>
                    <a:pt x="83" y="18"/>
                  </a:cubicBezTo>
                  <a:cubicBezTo>
                    <a:pt x="82" y="16"/>
                    <a:pt x="82" y="16"/>
                    <a:pt x="82" y="16"/>
                  </a:cubicBezTo>
                  <a:cubicBezTo>
                    <a:pt x="81" y="15"/>
                    <a:pt x="81" y="15"/>
                    <a:pt x="81" y="15"/>
                  </a:cubicBezTo>
                  <a:cubicBezTo>
                    <a:pt x="80" y="14"/>
                    <a:pt x="80" y="14"/>
                    <a:pt x="80" y="14"/>
                  </a:cubicBezTo>
                  <a:cubicBezTo>
                    <a:pt x="79" y="13"/>
                    <a:pt x="79" y="13"/>
                    <a:pt x="79" y="13"/>
                  </a:cubicBezTo>
                  <a:cubicBezTo>
                    <a:pt x="78" y="12"/>
                    <a:pt x="78" y="12"/>
                    <a:pt x="78" y="12"/>
                  </a:cubicBezTo>
                  <a:cubicBezTo>
                    <a:pt x="77" y="11"/>
                    <a:pt x="77" y="11"/>
                    <a:pt x="77" y="11"/>
                  </a:cubicBezTo>
                  <a:cubicBezTo>
                    <a:pt x="76" y="10"/>
                    <a:pt x="76" y="10"/>
                    <a:pt x="76" y="10"/>
                  </a:cubicBezTo>
                  <a:cubicBezTo>
                    <a:pt x="79" y="9"/>
                    <a:pt x="79" y="9"/>
                    <a:pt x="79" y="9"/>
                  </a:cubicBezTo>
                  <a:cubicBezTo>
                    <a:pt x="78" y="8"/>
                    <a:pt x="78" y="8"/>
                    <a:pt x="78" y="8"/>
                  </a:cubicBezTo>
                  <a:cubicBezTo>
                    <a:pt x="76" y="7"/>
                    <a:pt x="76" y="7"/>
                    <a:pt x="76" y="7"/>
                  </a:cubicBezTo>
                  <a:cubicBezTo>
                    <a:pt x="75" y="7"/>
                    <a:pt x="75" y="7"/>
                    <a:pt x="75" y="7"/>
                  </a:cubicBezTo>
                  <a:cubicBezTo>
                    <a:pt x="74" y="6"/>
                    <a:pt x="74" y="6"/>
                    <a:pt x="74" y="6"/>
                  </a:cubicBezTo>
                  <a:cubicBezTo>
                    <a:pt x="73" y="5"/>
                    <a:pt x="73" y="5"/>
                    <a:pt x="73" y="5"/>
                  </a:cubicBezTo>
                  <a:cubicBezTo>
                    <a:pt x="72" y="5"/>
                    <a:pt x="72" y="5"/>
                    <a:pt x="72" y="5"/>
                  </a:cubicBezTo>
                  <a:cubicBezTo>
                    <a:pt x="70" y="4"/>
                    <a:pt x="70" y="4"/>
                    <a:pt x="70" y="4"/>
                  </a:cubicBezTo>
                  <a:cubicBezTo>
                    <a:pt x="69" y="4"/>
                    <a:pt x="69" y="4"/>
                    <a:pt x="69" y="4"/>
                  </a:cubicBezTo>
                  <a:cubicBezTo>
                    <a:pt x="68" y="3"/>
                    <a:pt x="68" y="3"/>
                    <a:pt x="68" y="3"/>
                  </a:cubicBezTo>
                  <a:cubicBezTo>
                    <a:pt x="66" y="3"/>
                    <a:pt x="66" y="3"/>
                    <a:pt x="66" y="3"/>
                  </a:cubicBezTo>
                  <a:cubicBezTo>
                    <a:pt x="65" y="2"/>
                    <a:pt x="65" y="2"/>
                    <a:pt x="65" y="2"/>
                  </a:cubicBezTo>
                  <a:cubicBezTo>
                    <a:pt x="63" y="2"/>
                    <a:pt x="63" y="2"/>
                    <a:pt x="63" y="2"/>
                  </a:cubicBezTo>
                  <a:cubicBezTo>
                    <a:pt x="61" y="1"/>
                    <a:pt x="61" y="1"/>
                    <a:pt x="61" y="1"/>
                  </a:cubicBezTo>
                  <a:cubicBezTo>
                    <a:pt x="60" y="1"/>
                    <a:pt x="60" y="1"/>
                    <a:pt x="60" y="1"/>
                  </a:cubicBezTo>
                  <a:cubicBezTo>
                    <a:pt x="58" y="1"/>
                    <a:pt x="58" y="1"/>
                    <a:pt x="58" y="1"/>
                  </a:cubicBezTo>
                  <a:cubicBezTo>
                    <a:pt x="56" y="0"/>
                    <a:pt x="56" y="0"/>
                    <a:pt x="56" y="0"/>
                  </a:cubicBezTo>
                  <a:cubicBezTo>
                    <a:pt x="55" y="0"/>
                    <a:pt x="55" y="0"/>
                    <a:pt x="55" y="0"/>
                  </a:cubicBezTo>
                  <a:cubicBezTo>
                    <a:pt x="53" y="0"/>
                    <a:pt x="53" y="0"/>
                    <a:pt x="53" y="0"/>
                  </a:cubicBezTo>
                  <a:cubicBezTo>
                    <a:pt x="51" y="0"/>
                    <a:pt x="51" y="0"/>
                    <a:pt x="51" y="0"/>
                  </a:cubicBezTo>
                  <a:cubicBezTo>
                    <a:pt x="50" y="0"/>
                    <a:pt x="50" y="0"/>
                    <a:pt x="50" y="0"/>
                  </a:cubicBezTo>
                  <a:cubicBezTo>
                    <a:pt x="48" y="0"/>
                    <a:pt x="48" y="0"/>
                    <a:pt x="48" y="0"/>
                  </a:cubicBezTo>
                  <a:cubicBezTo>
                    <a:pt x="46" y="0"/>
                    <a:pt x="46" y="0"/>
                    <a:pt x="46" y="0"/>
                  </a:cubicBezTo>
                  <a:cubicBezTo>
                    <a:pt x="45" y="0"/>
                    <a:pt x="45" y="0"/>
                    <a:pt x="45" y="0"/>
                  </a:cubicBezTo>
                  <a:cubicBezTo>
                    <a:pt x="43" y="0"/>
                    <a:pt x="43" y="0"/>
                    <a:pt x="43" y="0"/>
                  </a:cubicBezTo>
                  <a:cubicBezTo>
                    <a:pt x="41" y="0"/>
                    <a:pt x="41" y="0"/>
                    <a:pt x="41" y="0"/>
                  </a:cubicBezTo>
                  <a:cubicBezTo>
                    <a:pt x="40" y="0"/>
                    <a:pt x="40" y="0"/>
                    <a:pt x="40" y="0"/>
                  </a:cubicBezTo>
                  <a:cubicBezTo>
                    <a:pt x="38" y="1"/>
                    <a:pt x="38" y="1"/>
                    <a:pt x="38" y="1"/>
                  </a:cubicBezTo>
                  <a:cubicBezTo>
                    <a:pt x="36" y="1"/>
                    <a:pt x="36" y="1"/>
                    <a:pt x="36" y="1"/>
                  </a:cubicBezTo>
                  <a:cubicBezTo>
                    <a:pt x="35" y="1"/>
                    <a:pt x="35" y="1"/>
                    <a:pt x="35" y="1"/>
                  </a:cubicBezTo>
                  <a:cubicBezTo>
                    <a:pt x="33" y="2"/>
                    <a:pt x="33" y="2"/>
                    <a:pt x="33" y="2"/>
                  </a:cubicBezTo>
                  <a:cubicBezTo>
                    <a:pt x="31" y="2"/>
                    <a:pt x="31" y="2"/>
                    <a:pt x="31" y="2"/>
                  </a:cubicBezTo>
                  <a:cubicBezTo>
                    <a:pt x="29" y="3"/>
                    <a:pt x="29" y="3"/>
                    <a:pt x="29" y="3"/>
                  </a:cubicBezTo>
                  <a:cubicBezTo>
                    <a:pt x="28" y="3"/>
                    <a:pt x="28" y="3"/>
                    <a:pt x="28" y="3"/>
                  </a:cubicBezTo>
                  <a:cubicBezTo>
                    <a:pt x="26" y="4"/>
                    <a:pt x="26" y="4"/>
                    <a:pt x="26" y="4"/>
                  </a:cubicBezTo>
                  <a:cubicBezTo>
                    <a:pt x="24" y="4"/>
                    <a:pt x="24" y="4"/>
                    <a:pt x="24" y="4"/>
                  </a:cubicBezTo>
                  <a:cubicBezTo>
                    <a:pt x="23" y="5"/>
                    <a:pt x="23" y="5"/>
                    <a:pt x="23" y="5"/>
                  </a:cubicBezTo>
                  <a:cubicBezTo>
                    <a:pt x="21" y="6"/>
                    <a:pt x="21" y="6"/>
                    <a:pt x="21" y="6"/>
                  </a:cubicBezTo>
                  <a:cubicBezTo>
                    <a:pt x="20" y="7"/>
                    <a:pt x="20" y="7"/>
                    <a:pt x="20" y="7"/>
                  </a:cubicBezTo>
                  <a:cubicBezTo>
                    <a:pt x="18" y="8"/>
                    <a:pt x="18" y="8"/>
                    <a:pt x="18" y="8"/>
                  </a:cubicBezTo>
                  <a:cubicBezTo>
                    <a:pt x="17" y="9"/>
                    <a:pt x="17" y="9"/>
                    <a:pt x="17" y="9"/>
                  </a:cubicBezTo>
                  <a:cubicBezTo>
                    <a:pt x="15" y="10"/>
                    <a:pt x="15" y="10"/>
                    <a:pt x="15" y="10"/>
                  </a:cubicBezTo>
                  <a:cubicBezTo>
                    <a:pt x="14" y="11"/>
                    <a:pt x="14" y="11"/>
                    <a:pt x="14" y="11"/>
                  </a:cubicBezTo>
                  <a:cubicBezTo>
                    <a:pt x="13" y="12"/>
                    <a:pt x="13" y="12"/>
                    <a:pt x="13" y="12"/>
                  </a:cubicBezTo>
                  <a:cubicBezTo>
                    <a:pt x="12" y="13"/>
                    <a:pt x="12" y="13"/>
                    <a:pt x="12" y="13"/>
                  </a:cubicBezTo>
                  <a:cubicBezTo>
                    <a:pt x="10" y="14"/>
                    <a:pt x="10" y="14"/>
                    <a:pt x="10" y="14"/>
                  </a:cubicBezTo>
                  <a:cubicBezTo>
                    <a:pt x="9" y="15"/>
                    <a:pt x="9" y="15"/>
                    <a:pt x="9" y="15"/>
                  </a:cubicBezTo>
                  <a:cubicBezTo>
                    <a:pt x="8" y="17"/>
                    <a:pt x="8" y="17"/>
                    <a:pt x="8" y="17"/>
                  </a:cubicBezTo>
                  <a:cubicBezTo>
                    <a:pt x="7" y="18"/>
                    <a:pt x="7" y="18"/>
                    <a:pt x="7" y="18"/>
                  </a:cubicBezTo>
                  <a:cubicBezTo>
                    <a:pt x="6" y="19"/>
                    <a:pt x="6" y="19"/>
                    <a:pt x="6" y="19"/>
                  </a:cubicBezTo>
                  <a:cubicBezTo>
                    <a:pt x="5" y="21"/>
                    <a:pt x="5" y="21"/>
                    <a:pt x="5" y="21"/>
                  </a:cubicBezTo>
                  <a:cubicBezTo>
                    <a:pt x="5" y="22"/>
                    <a:pt x="5" y="22"/>
                    <a:pt x="5" y="22"/>
                  </a:cubicBezTo>
                  <a:cubicBezTo>
                    <a:pt x="4" y="24"/>
                    <a:pt x="4" y="24"/>
                    <a:pt x="4" y="24"/>
                  </a:cubicBezTo>
                  <a:cubicBezTo>
                    <a:pt x="3" y="25"/>
                    <a:pt x="3" y="25"/>
                    <a:pt x="3" y="25"/>
                  </a:cubicBezTo>
                  <a:cubicBezTo>
                    <a:pt x="3" y="27"/>
                    <a:pt x="3" y="27"/>
                    <a:pt x="3" y="27"/>
                  </a:cubicBezTo>
                  <a:cubicBezTo>
                    <a:pt x="2" y="28"/>
                    <a:pt x="2" y="28"/>
                    <a:pt x="2" y="28"/>
                  </a:cubicBezTo>
                  <a:cubicBezTo>
                    <a:pt x="2" y="30"/>
                    <a:pt x="2" y="30"/>
                    <a:pt x="2" y="30"/>
                  </a:cubicBezTo>
                  <a:cubicBezTo>
                    <a:pt x="1" y="31"/>
                    <a:pt x="1" y="31"/>
                    <a:pt x="1" y="31"/>
                  </a:cubicBezTo>
                  <a:cubicBezTo>
                    <a:pt x="1" y="33"/>
                    <a:pt x="1" y="33"/>
                    <a:pt x="1" y="33"/>
                  </a:cubicBezTo>
                  <a:cubicBezTo>
                    <a:pt x="0" y="36"/>
                    <a:pt x="0" y="36"/>
                    <a:pt x="0" y="36"/>
                  </a:cubicBezTo>
                  <a:cubicBezTo>
                    <a:pt x="0" y="40"/>
                    <a:pt x="0" y="40"/>
                    <a:pt x="0" y="40"/>
                  </a:cubicBezTo>
                  <a:cubicBezTo>
                    <a:pt x="0" y="43"/>
                    <a:pt x="0" y="43"/>
                    <a:pt x="0" y="43"/>
                  </a:cubicBezTo>
                  <a:cubicBezTo>
                    <a:pt x="1" y="46"/>
                    <a:pt x="1" y="46"/>
                    <a:pt x="1" y="46"/>
                  </a:cubicBezTo>
                  <a:cubicBezTo>
                    <a:pt x="1" y="49"/>
                    <a:pt x="1" y="49"/>
                    <a:pt x="1" y="49"/>
                  </a:cubicBezTo>
                  <a:cubicBezTo>
                    <a:pt x="2" y="52"/>
                    <a:pt x="2" y="52"/>
                    <a:pt x="2" y="52"/>
                  </a:cubicBezTo>
                  <a:cubicBezTo>
                    <a:pt x="3" y="56"/>
                    <a:pt x="3" y="56"/>
                    <a:pt x="3" y="56"/>
                  </a:cubicBezTo>
                  <a:cubicBezTo>
                    <a:pt x="11" y="69"/>
                    <a:pt x="11" y="69"/>
                    <a:pt x="11" y="69"/>
                  </a:cubicBezTo>
                  <a:cubicBezTo>
                    <a:pt x="25" y="83"/>
                    <a:pt x="24" y="97"/>
                    <a:pt x="24" y="97"/>
                  </a:cubicBezTo>
                  <a:cubicBezTo>
                    <a:pt x="24" y="100"/>
                    <a:pt x="24" y="100"/>
                    <a:pt x="24" y="100"/>
                  </a:cubicBezTo>
                  <a:cubicBezTo>
                    <a:pt x="24" y="108"/>
                    <a:pt x="24" y="108"/>
                    <a:pt x="24" y="108"/>
                  </a:cubicBezTo>
                  <a:cubicBezTo>
                    <a:pt x="71" y="108"/>
                    <a:pt x="71" y="108"/>
                    <a:pt x="71" y="108"/>
                  </a:cubicBezTo>
                  <a:cubicBezTo>
                    <a:pt x="71" y="107"/>
                    <a:pt x="71" y="107"/>
                    <a:pt x="71" y="107"/>
                  </a:cubicBezTo>
                  <a:cubicBezTo>
                    <a:pt x="71" y="105"/>
                    <a:pt x="71" y="105"/>
                    <a:pt x="71" y="105"/>
                  </a:cubicBezTo>
                  <a:cubicBezTo>
                    <a:pt x="71" y="102"/>
                    <a:pt x="71" y="102"/>
                    <a:pt x="71" y="102"/>
                  </a:cubicBezTo>
                  <a:cubicBezTo>
                    <a:pt x="72" y="96"/>
                    <a:pt x="72" y="96"/>
                    <a:pt x="72" y="96"/>
                  </a:cubicBezTo>
                  <a:cubicBezTo>
                    <a:pt x="72" y="93"/>
                    <a:pt x="72" y="93"/>
                    <a:pt x="72" y="93"/>
                  </a:cubicBezTo>
                  <a:cubicBezTo>
                    <a:pt x="72" y="92"/>
                    <a:pt x="72" y="92"/>
                    <a:pt x="72" y="92"/>
                  </a:cubicBezTo>
                  <a:cubicBezTo>
                    <a:pt x="72" y="91"/>
                    <a:pt x="72" y="91"/>
                    <a:pt x="72" y="91"/>
                  </a:cubicBezTo>
                  <a:cubicBezTo>
                    <a:pt x="73" y="91"/>
                    <a:pt x="73" y="91"/>
                    <a:pt x="73" y="91"/>
                  </a:cubicBezTo>
                  <a:cubicBezTo>
                    <a:pt x="73" y="90"/>
                    <a:pt x="73" y="90"/>
                    <a:pt x="73" y="90"/>
                  </a:cubicBezTo>
                  <a:cubicBezTo>
                    <a:pt x="74" y="90"/>
                    <a:pt x="74" y="90"/>
                    <a:pt x="74" y="90"/>
                  </a:cubicBezTo>
                  <a:cubicBezTo>
                    <a:pt x="74" y="90"/>
                    <a:pt x="74" y="90"/>
                    <a:pt x="74" y="90"/>
                  </a:cubicBezTo>
                  <a:cubicBezTo>
                    <a:pt x="75" y="90"/>
                    <a:pt x="75" y="90"/>
                    <a:pt x="75" y="90"/>
                  </a:cubicBezTo>
                  <a:cubicBezTo>
                    <a:pt x="76" y="89"/>
                    <a:pt x="76" y="89"/>
                    <a:pt x="76" y="89"/>
                  </a:cubicBezTo>
                  <a:cubicBezTo>
                    <a:pt x="77" y="89"/>
                    <a:pt x="77" y="89"/>
                    <a:pt x="77" y="89"/>
                  </a:cubicBezTo>
                  <a:cubicBezTo>
                    <a:pt x="78" y="89"/>
                    <a:pt x="78" y="89"/>
                    <a:pt x="78" y="89"/>
                  </a:cubicBezTo>
                  <a:cubicBezTo>
                    <a:pt x="78" y="89"/>
                    <a:pt x="78" y="89"/>
                    <a:pt x="78" y="89"/>
                  </a:cubicBezTo>
                  <a:cubicBezTo>
                    <a:pt x="79" y="89"/>
                    <a:pt x="79" y="89"/>
                    <a:pt x="79" y="89"/>
                  </a:cubicBezTo>
                  <a:cubicBezTo>
                    <a:pt x="80" y="89"/>
                    <a:pt x="80" y="89"/>
                    <a:pt x="80" y="89"/>
                  </a:cubicBezTo>
                  <a:cubicBezTo>
                    <a:pt x="81" y="90"/>
                    <a:pt x="81" y="90"/>
                    <a:pt x="81" y="90"/>
                  </a:cubicBezTo>
                  <a:cubicBezTo>
                    <a:pt x="81" y="90"/>
                    <a:pt x="81" y="90"/>
                    <a:pt x="81" y="90"/>
                  </a:cubicBezTo>
                  <a:cubicBezTo>
                    <a:pt x="82" y="90"/>
                    <a:pt x="82" y="90"/>
                    <a:pt x="82" y="90"/>
                  </a:cubicBezTo>
                  <a:cubicBezTo>
                    <a:pt x="83" y="90"/>
                    <a:pt x="83" y="90"/>
                    <a:pt x="83" y="90"/>
                  </a:cubicBezTo>
                  <a:cubicBezTo>
                    <a:pt x="81" y="90"/>
                    <a:pt x="81" y="90"/>
                    <a:pt x="81" y="90"/>
                  </a:cubicBezTo>
                  <a:cubicBezTo>
                    <a:pt x="82" y="90"/>
                    <a:pt x="82" y="90"/>
                    <a:pt x="82" y="90"/>
                  </a:cubicBezTo>
                  <a:cubicBezTo>
                    <a:pt x="83" y="90"/>
                    <a:pt x="83" y="90"/>
                    <a:pt x="83" y="90"/>
                  </a:cubicBezTo>
                  <a:cubicBezTo>
                    <a:pt x="84" y="90"/>
                    <a:pt x="84" y="90"/>
                    <a:pt x="84" y="90"/>
                  </a:cubicBezTo>
                  <a:cubicBezTo>
                    <a:pt x="85" y="90"/>
                    <a:pt x="85" y="90"/>
                    <a:pt x="85" y="90"/>
                  </a:cubicBezTo>
                  <a:cubicBezTo>
                    <a:pt x="86" y="90"/>
                    <a:pt x="86" y="90"/>
                    <a:pt x="86" y="90"/>
                  </a:cubicBezTo>
                  <a:cubicBezTo>
                    <a:pt x="86" y="90"/>
                    <a:pt x="86" y="90"/>
                    <a:pt x="86" y="90"/>
                  </a:cubicBezTo>
                  <a:cubicBezTo>
                    <a:pt x="87" y="89"/>
                    <a:pt x="87" y="89"/>
                    <a:pt x="87" y="89"/>
                  </a:cubicBezTo>
                  <a:cubicBezTo>
                    <a:pt x="88" y="89"/>
                    <a:pt x="88" y="89"/>
                    <a:pt x="88" y="89"/>
                  </a:cubicBezTo>
                  <a:cubicBezTo>
                    <a:pt x="88" y="88"/>
                    <a:pt x="88" y="88"/>
                    <a:pt x="88" y="88"/>
                  </a:cubicBezTo>
                  <a:cubicBezTo>
                    <a:pt x="89" y="88"/>
                    <a:pt x="89" y="88"/>
                    <a:pt x="89" y="88"/>
                  </a:cubicBezTo>
                  <a:cubicBezTo>
                    <a:pt x="89" y="87"/>
                    <a:pt x="89" y="87"/>
                    <a:pt x="89" y="87"/>
                  </a:cubicBezTo>
                  <a:cubicBezTo>
                    <a:pt x="89" y="86"/>
                    <a:pt x="89" y="86"/>
                    <a:pt x="89" y="86"/>
                  </a:cubicBezTo>
                  <a:cubicBezTo>
                    <a:pt x="89" y="85"/>
                    <a:pt x="89" y="85"/>
                    <a:pt x="89" y="85"/>
                  </a:cubicBezTo>
                  <a:cubicBezTo>
                    <a:pt x="89" y="84"/>
                    <a:pt x="89" y="84"/>
                    <a:pt x="89" y="84"/>
                  </a:cubicBezTo>
                  <a:cubicBezTo>
                    <a:pt x="89" y="82"/>
                    <a:pt x="89" y="82"/>
                    <a:pt x="89" y="82"/>
                  </a:cubicBezTo>
                  <a:cubicBezTo>
                    <a:pt x="89" y="82"/>
                    <a:pt x="89" y="82"/>
                    <a:pt x="89" y="82"/>
                  </a:cubicBezTo>
                  <a:cubicBezTo>
                    <a:pt x="89" y="81"/>
                    <a:pt x="89" y="81"/>
                    <a:pt x="89" y="81"/>
                  </a:cubicBezTo>
                  <a:cubicBezTo>
                    <a:pt x="90" y="81"/>
                    <a:pt x="90" y="81"/>
                    <a:pt x="90" y="81"/>
                  </a:cubicBezTo>
                  <a:cubicBezTo>
                    <a:pt x="90" y="80"/>
                    <a:pt x="90" y="80"/>
                    <a:pt x="90" y="80"/>
                  </a:cubicBezTo>
                  <a:cubicBezTo>
                    <a:pt x="90" y="80"/>
                    <a:pt x="90" y="80"/>
                    <a:pt x="90" y="80"/>
                  </a:cubicBezTo>
                  <a:cubicBezTo>
                    <a:pt x="90" y="79"/>
                    <a:pt x="90" y="79"/>
                    <a:pt x="90" y="79"/>
                  </a:cubicBezTo>
                  <a:cubicBezTo>
                    <a:pt x="91" y="79"/>
                    <a:pt x="91" y="79"/>
                    <a:pt x="91" y="79"/>
                  </a:cubicBezTo>
                  <a:cubicBezTo>
                    <a:pt x="91" y="78"/>
                    <a:pt x="91" y="78"/>
                    <a:pt x="91" y="78"/>
                  </a:cubicBezTo>
                  <a:cubicBezTo>
                    <a:pt x="91" y="78"/>
                    <a:pt x="91" y="78"/>
                    <a:pt x="91" y="78"/>
                  </a:cubicBezTo>
                  <a:cubicBezTo>
                    <a:pt x="91" y="77"/>
                    <a:pt x="91" y="77"/>
                    <a:pt x="91" y="77"/>
                  </a:cubicBezTo>
                  <a:cubicBezTo>
                    <a:pt x="90" y="77"/>
                    <a:pt x="90" y="77"/>
                    <a:pt x="90" y="77"/>
                  </a:cubicBezTo>
                  <a:cubicBezTo>
                    <a:pt x="90" y="76"/>
                    <a:pt x="90" y="76"/>
                    <a:pt x="90" y="76"/>
                  </a:cubicBezTo>
                  <a:cubicBezTo>
                    <a:pt x="90" y="76"/>
                    <a:pt x="90" y="76"/>
                    <a:pt x="90" y="76"/>
                  </a:cubicBezTo>
                  <a:cubicBezTo>
                    <a:pt x="89" y="75"/>
                    <a:pt x="89" y="75"/>
                    <a:pt x="89" y="75"/>
                  </a:cubicBezTo>
                  <a:cubicBezTo>
                    <a:pt x="89" y="75"/>
                    <a:pt x="89" y="75"/>
                    <a:pt x="89" y="75"/>
                  </a:cubicBezTo>
                  <a:cubicBezTo>
                    <a:pt x="88" y="75"/>
                    <a:pt x="88" y="75"/>
                    <a:pt x="88" y="75"/>
                  </a:cubicBezTo>
                  <a:cubicBezTo>
                    <a:pt x="89" y="74"/>
                    <a:pt x="89" y="74"/>
                    <a:pt x="89" y="74"/>
                  </a:cubicBezTo>
                  <a:cubicBezTo>
                    <a:pt x="89" y="74"/>
                    <a:pt x="89" y="74"/>
                    <a:pt x="89" y="74"/>
                  </a:cubicBezTo>
                  <a:cubicBezTo>
                    <a:pt x="90" y="73"/>
                    <a:pt x="90" y="73"/>
                    <a:pt x="90" y="73"/>
                  </a:cubicBezTo>
                  <a:cubicBezTo>
                    <a:pt x="90" y="73"/>
                    <a:pt x="90" y="73"/>
                    <a:pt x="90" y="73"/>
                  </a:cubicBezTo>
                  <a:cubicBezTo>
                    <a:pt x="91" y="72"/>
                    <a:pt x="91" y="72"/>
                    <a:pt x="91" y="72"/>
                  </a:cubicBezTo>
                  <a:cubicBezTo>
                    <a:pt x="91" y="72"/>
                    <a:pt x="91" y="72"/>
                    <a:pt x="91" y="72"/>
                  </a:cubicBezTo>
                  <a:cubicBezTo>
                    <a:pt x="91" y="71"/>
                    <a:pt x="91" y="71"/>
                    <a:pt x="91" y="71"/>
                  </a:cubicBezTo>
                  <a:cubicBezTo>
                    <a:pt x="91" y="71"/>
                    <a:pt x="91" y="71"/>
                    <a:pt x="91" y="71"/>
                  </a:cubicBezTo>
                  <a:cubicBezTo>
                    <a:pt x="90" y="69"/>
                    <a:pt x="90" y="69"/>
                    <a:pt x="90" y="69"/>
                  </a:cubicBezTo>
                  <a:cubicBezTo>
                    <a:pt x="90" y="67"/>
                    <a:pt x="90" y="67"/>
                    <a:pt x="90" y="67"/>
                  </a:cubicBezTo>
                  <a:cubicBezTo>
                    <a:pt x="90" y="66"/>
                    <a:pt x="90" y="66"/>
                    <a:pt x="90" y="66"/>
                  </a:cubicBezTo>
                  <a:cubicBezTo>
                    <a:pt x="90" y="64"/>
                    <a:pt x="90" y="64"/>
                    <a:pt x="90" y="64"/>
                  </a:cubicBezTo>
                  <a:cubicBezTo>
                    <a:pt x="91" y="64"/>
                    <a:pt x="91" y="64"/>
                    <a:pt x="91" y="64"/>
                  </a:cubicBezTo>
                  <a:cubicBezTo>
                    <a:pt x="92" y="63"/>
                    <a:pt x="92" y="63"/>
                    <a:pt x="92" y="63"/>
                  </a:cubicBezTo>
                  <a:cubicBezTo>
                    <a:pt x="92" y="63"/>
                    <a:pt x="92" y="63"/>
                    <a:pt x="92" y="63"/>
                  </a:cubicBezTo>
                  <a:cubicBezTo>
                    <a:pt x="93" y="63"/>
                    <a:pt x="93" y="63"/>
                    <a:pt x="93" y="63"/>
                  </a:cubicBezTo>
                  <a:cubicBezTo>
                    <a:pt x="93" y="62"/>
                    <a:pt x="93" y="62"/>
                    <a:pt x="93" y="62"/>
                  </a:cubicBezTo>
                  <a:cubicBezTo>
                    <a:pt x="94" y="62"/>
                    <a:pt x="94" y="62"/>
                    <a:pt x="94" y="62"/>
                  </a:cubicBezTo>
                  <a:cubicBezTo>
                    <a:pt x="94" y="61"/>
                    <a:pt x="94" y="61"/>
                    <a:pt x="94" y="61"/>
                  </a:cubicBezTo>
                  <a:close/>
                  <a:moveTo>
                    <a:pt x="33" y="44"/>
                  </a:moveTo>
                  <a:cubicBezTo>
                    <a:pt x="32" y="46"/>
                    <a:pt x="32" y="46"/>
                    <a:pt x="32" y="46"/>
                  </a:cubicBezTo>
                  <a:cubicBezTo>
                    <a:pt x="32" y="46"/>
                    <a:pt x="29" y="46"/>
                    <a:pt x="29" y="46"/>
                  </a:cubicBezTo>
                  <a:cubicBezTo>
                    <a:pt x="28" y="46"/>
                    <a:pt x="28" y="46"/>
                    <a:pt x="28" y="46"/>
                  </a:cubicBezTo>
                  <a:cubicBezTo>
                    <a:pt x="28" y="46"/>
                    <a:pt x="28" y="49"/>
                    <a:pt x="28" y="49"/>
                  </a:cubicBezTo>
                  <a:cubicBezTo>
                    <a:pt x="25" y="50"/>
                    <a:pt x="25" y="50"/>
                    <a:pt x="25" y="50"/>
                  </a:cubicBezTo>
                  <a:cubicBezTo>
                    <a:pt x="25" y="50"/>
                    <a:pt x="24" y="47"/>
                    <a:pt x="24" y="47"/>
                  </a:cubicBezTo>
                  <a:cubicBezTo>
                    <a:pt x="22" y="47"/>
                    <a:pt x="22" y="47"/>
                    <a:pt x="22" y="47"/>
                  </a:cubicBezTo>
                  <a:cubicBezTo>
                    <a:pt x="22" y="47"/>
                    <a:pt x="20" y="49"/>
                    <a:pt x="20" y="49"/>
                  </a:cubicBezTo>
                  <a:cubicBezTo>
                    <a:pt x="18" y="48"/>
                    <a:pt x="18" y="48"/>
                    <a:pt x="18" y="48"/>
                  </a:cubicBezTo>
                  <a:cubicBezTo>
                    <a:pt x="18" y="48"/>
                    <a:pt x="19" y="45"/>
                    <a:pt x="19" y="45"/>
                  </a:cubicBezTo>
                  <a:cubicBezTo>
                    <a:pt x="18" y="44"/>
                    <a:pt x="18" y="44"/>
                    <a:pt x="18" y="44"/>
                  </a:cubicBezTo>
                  <a:cubicBezTo>
                    <a:pt x="18" y="44"/>
                    <a:pt x="15" y="43"/>
                    <a:pt x="15" y="43"/>
                  </a:cubicBezTo>
                  <a:cubicBezTo>
                    <a:pt x="14" y="41"/>
                    <a:pt x="14" y="41"/>
                    <a:pt x="14" y="41"/>
                  </a:cubicBezTo>
                  <a:cubicBezTo>
                    <a:pt x="14" y="41"/>
                    <a:pt x="17" y="39"/>
                    <a:pt x="17" y="39"/>
                  </a:cubicBezTo>
                  <a:cubicBezTo>
                    <a:pt x="17" y="38"/>
                    <a:pt x="17" y="38"/>
                    <a:pt x="17" y="38"/>
                  </a:cubicBezTo>
                  <a:cubicBezTo>
                    <a:pt x="17" y="38"/>
                    <a:pt x="15" y="36"/>
                    <a:pt x="15" y="36"/>
                  </a:cubicBezTo>
                  <a:cubicBezTo>
                    <a:pt x="16" y="34"/>
                    <a:pt x="16" y="34"/>
                    <a:pt x="16" y="34"/>
                  </a:cubicBezTo>
                  <a:cubicBezTo>
                    <a:pt x="16" y="34"/>
                    <a:pt x="19" y="34"/>
                    <a:pt x="19" y="34"/>
                  </a:cubicBezTo>
                  <a:cubicBezTo>
                    <a:pt x="20" y="33"/>
                    <a:pt x="20" y="33"/>
                    <a:pt x="20" y="33"/>
                  </a:cubicBezTo>
                  <a:cubicBezTo>
                    <a:pt x="20" y="33"/>
                    <a:pt x="21" y="31"/>
                    <a:pt x="21" y="31"/>
                  </a:cubicBezTo>
                  <a:cubicBezTo>
                    <a:pt x="23" y="30"/>
                    <a:pt x="23" y="30"/>
                    <a:pt x="23" y="30"/>
                  </a:cubicBezTo>
                  <a:cubicBezTo>
                    <a:pt x="23" y="30"/>
                    <a:pt x="25" y="32"/>
                    <a:pt x="25" y="32"/>
                  </a:cubicBezTo>
                  <a:cubicBezTo>
                    <a:pt x="26" y="33"/>
                    <a:pt x="26" y="33"/>
                    <a:pt x="26" y="33"/>
                  </a:cubicBezTo>
                  <a:cubicBezTo>
                    <a:pt x="26" y="33"/>
                    <a:pt x="28" y="31"/>
                    <a:pt x="28" y="31"/>
                  </a:cubicBezTo>
                  <a:cubicBezTo>
                    <a:pt x="30" y="32"/>
                    <a:pt x="30" y="32"/>
                    <a:pt x="30" y="32"/>
                  </a:cubicBezTo>
                  <a:cubicBezTo>
                    <a:pt x="30" y="32"/>
                    <a:pt x="30" y="35"/>
                    <a:pt x="30" y="35"/>
                  </a:cubicBezTo>
                  <a:cubicBezTo>
                    <a:pt x="30" y="36"/>
                    <a:pt x="30" y="36"/>
                    <a:pt x="30" y="36"/>
                  </a:cubicBezTo>
                  <a:cubicBezTo>
                    <a:pt x="30" y="36"/>
                    <a:pt x="33" y="36"/>
                    <a:pt x="33" y="37"/>
                  </a:cubicBezTo>
                  <a:cubicBezTo>
                    <a:pt x="34" y="39"/>
                    <a:pt x="34" y="39"/>
                    <a:pt x="34" y="39"/>
                  </a:cubicBezTo>
                  <a:cubicBezTo>
                    <a:pt x="34" y="39"/>
                    <a:pt x="32" y="40"/>
                    <a:pt x="32" y="40"/>
                  </a:cubicBezTo>
                  <a:cubicBezTo>
                    <a:pt x="31" y="42"/>
                    <a:pt x="31" y="42"/>
                    <a:pt x="31" y="42"/>
                  </a:cubicBezTo>
                  <a:cubicBezTo>
                    <a:pt x="31" y="42"/>
                    <a:pt x="33" y="44"/>
                    <a:pt x="33" y="44"/>
                  </a:cubicBezTo>
                  <a:close/>
                  <a:moveTo>
                    <a:pt x="73" y="32"/>
                  </a:moveTo>
                  <a:cubicBezTo>
                    <a:pt x="73" y="32"/>
                    <a:pt x="73" y="32"/>
                    <a:pt x="73" y="32"/>
                  </a:cubicBezTo>
                  <a:cubicBezTo>
                    <a:pt x="73" y="33"/>
                    <a:pt x="67" y="35"/>
                    <a:pt x="67" y="35"/>
                  </a:cubicBezTo>
                  <a:cubicBezTo>
                    <a:pt x="66" y="37"/>
                    <a:pt x="66" y="37"/>
                    <a:pt x="66" y="37"/>
                  </a:cubicBezTo>
                  <a:cubicBezTo>
                    <a:pt x="66" y="37"/>
                    <a:pt x="69" y="43"/>
                    <a:pt x="68" y="43"/>
                  </a:cubicBezTo>
                  <a:cubicBezTo>
                    <a:pt x="65" y="46"/>
                    <a:pt x="65" y="46"/>
                    <a:pt x="65" y="46"/>
                  </a:cubicBezTo>
                  <a:cubicBezTo>
                    <a:pt x="65" y="46"/>
                    <a:pt x="59" y="44"/>
                    <a:pt x="59" y="44"/>
                  </a:cubicBezTo>
                  <a:cubicBezTo>
                    <a:pt x="57" y="45"/>
                    <a:pt x="57" y="45"/>
                    <a:pt x="57" y="45"/>
                  </a:cubicBezTo>
                  <a:cubicBezTo>
                    <a:pt x="57" y="45"/>
                    <a:pt x="55" y="50"/>
                    <a:pt x="54" y="50"/>
                  </a:cubicBezTo>
                  <a:cubicBezTo>
                    <a:pt x="50" y="50"/>
                    <a:pt x="50" y="50"/>
                    <a:pt x="50" y="50"/>
                  </a:cubicBezTo>
                  <a:cubicBezTo>
                    <a:pt x="49" y="50"/>
                    <a:pt x="47" y="45"/>
                    <a:pt x="47" y="45"/>
                  </a:cubicBezTo>
                  <a:cubicBezTo>
                    <a:pt x="45" y="44"/>
                    <a:pt x="45" y="44"/>
                    <a:pt x="45" y="44"/>
                  </a:cubicBezTo>
                  <a:cubicBezTo>
                    <a:pt x="45" y="44"/>
                    <a:pt x="39" y="46"/>
                    <a:pt x="39" y="46"/>
                  </a:cubicBezTo>
                  <a:cubicBezTo>
                    <a:pt x="36" y="43"/>
                    <a:pt x="36" y="43"/>
                    <a:pt x="36" y="43"/>
                  </a:cubicBezTo>
                  <a:cubicBezTo>
                    <a:pt x="36" y="43"/>
                    <a:pt x="38" y="37"/>
                    <a:pt x="38" y="37"/>
                  </a:cubicBezTo>
                  <a:cubicBezTo>
                    <a:pt x="37" y="35"/>
                    <a:pt x="37" y="35"/>
                    <a:pt x="37" y="35"/>
                  </a:cubicBezTo>
                  <a:cubicBezTo>
                    <a:pt x="37" y="35"/>
                    <a:pt x="31" y="32"/>
                    <a:pt x="31" y="32"/>
                  </a:cubicBezTo>
                  <a:cubicBezTo>
                    <a:pt x="31" y="28"/>
                    <a:pt x="31" y="28"/>
                    <a:pt x="31" y="28"/>
                  </a:cubicBezTo>
                  <a:cubicBezTo>
                    <a:pt x="31" y="27"/>
                    <a:pt x="37" y="25"/>
                    <a:pt x="37" y="25"/>
                  </a:cubicBezTo>
                  <a:cubicBezTo>
                    <a:pt x="38" y="23"/>
                    <a:pt x="38" y="23"/>
                    <a:pt x="38" y="23"/>
                  </a:cubicBezTo>
                  <a:cubicBezTo>
                    <a:pt x="38" y="23"/>
                    <a:pt x="36" y="17"/>
                    <a:pt x="36" y="17"/>
                  </a:cubicBezTo>
                  <a:cubicBezTo>
                    <a:pt x="39" y="14"/>
                    <a:pt x="39" y="14"/>
                    <a:pt x="39" y="14"/>
                  </a:cubicBezTo>
                  <a:cubicBezTo>
                    <a:pt x="39" y="14"/>
                    <a:pt x="45" y="16"/>
                    <a:pt x="45" y="16"/>
                  </a:cubicBezTo>
                  <a:cubicBezTo>
                    <a:pt x="47" y="15"/>
                    <a:pt x="47" y="15"/>
                    <a:pt x="47" y="15"/>
                  </a:cubicBezTo>
                  <a:cubicBezTo>
                    <a:pt x="47" y="15"/>
                    <a:pt x="50" y="10"/>
                    <a:pt x="50" y="10"/>
                  </a:cubicBezTo>
                  <a:cubicBezTo>
                    <a:pt x="55" y="10"/>
                    <a:pt x="55" y="10"/>
                    <a:pt x="55" y="10"/>
                  </a:cubicBezTo>
                  <a:cubicBezTo>
                    <a:pt x="55" y="10"/>
                    <a:pt x="57" y="15"/>
                    <a:pt x="57" y="15"/>
                  </a:cubicBezTo>
                  <a:cubicBezTo>
                    <a:pt x="59" y="16"/>
                    <a:pt x="59" y="16"/>
                    <a:pt x="59" y="16"/>
                  </a:cubicBezTo>
                  <a:cubicBezTo>
                    <a:pt x="59" y="16"/>
                    <a:pt x="65" y="14"/>
                    <a:pt x="65" y="14"/>
                  </a:cubicBezTo>
                  <a:cubicBezTo>
                    <a:pt x="69" y="17"/>
                    <a:pt x="69" y="17"/>
                    <a:pt x="69" y="17"/>
                  </a:cubicBezTo>
                  <a:cubicBezTo>
                    <a:pt x="69" y="18"/>
                    <a:pt x="66" y="23"/>
                    <a:pt x="66" y="23"/>
                  </a:cubicBezTo>
                  <a:cubicBezTo>
                    <a:pt x="67" y="25"/>
                    <a:pt x="67" y="25"/>
                    <a:pt x="67" y="25"/>
                  </a:cubicBezTo>
                  <a:cubicBezTo>
                    <a:pt x="67" y="25"/>
                    <a:pt x="73" y="28"/>
                    <a:pt x="73" y="28"/>
                  </a:cubicBezTo>
                  <a:cubicBezTo>
                    <a:pt x="73" y="32"/>
                    <a:pt x="73" y="32"/>
                    <a:pt x="73" y="32"/>
                  </a:cubicBezTo>
                  <a:close/>
                </a:path>
              </a:pathLst>
            </a:custGeom>
            <a:solidFill>
              <a:schemeClr val="bg1"/>
            </a:solidFill>
            <a:ln>
              <a:noFill/>
            </a:ln>
          </p:spPr>
          <p:txBody>
            <a:bodyPr vert="horz" wrap="square" lIns="91440" tIns="45720" rIns="91440" bIns="45720" numCol="1" anchor="t" anchorCtr="0" compatLnSpc="1"/>
            <a:lstStyle/>
            <a:p>
              <a:endParaRPr lang="zh-CN" altLang="en-US"/>
            </a:p>
          </p:txBody>
        </p:sp>
      </p:grpSp>
      <p:grpSp>
        <p:nvGrpSpPr>
          <p:cNvPr id="52" name="组合 51"/>
          <p:cNvGrpSpPr/>
          <p:nvPr/>
        </p:nvGrpSpPr>
        <p:grpSpPr>
          <a:xfrm>
            <a:off x="1240790" y="1805940"/>
            <a:ext cx="1544320" cy="1790700"/>
            <a:chOff x="1954" y="2844"/>
            <a:chExt cx="2432" cy="2820"/>
          </a:xfrm>
        </p:grpSpPr>
        <p:sp>
          <p:nvSpPr>
            <p:cNvPr id="2" name="六边形 1"/>
            <p:cNvSpPr/>
            <p:nvPr/>
          </p:nvSpPr>
          <p:spPr>
            <a:xfrm rot="16200000">
              <a:off x="1760" y="3038"/>
              <a:ext cx="2821" cy="2432"/>
            </a:xfrm>
            <a:prstGeom prst="hexagon">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35" name="组合 34"/>
            <p:cNvGrpSpPr/>
            <p:nvPr/>
          </p:nvGrpSpPr>
          <p:grpSpPr>
            <a:xfrm>
              <a:off x="2622" y="3655"/>
              <a:ext cx="1128" cy="1153"/>
              <a:chOff x="0" y="0"/>
              <a:chExt cx="701675" cy="717550"/>
            </a:xfrm>
            <a:solidFill>
              <a:schemeClr val="bg1"/>
            </a:solidFill>
          </p:grpSpPr>
          <p:sp>
            <p:nvSpPr>
              <p:cNvPr id="36" name="Freeform 5"/>
              <p:cNvSpPr>
                <a:spLocks noEditPoints="1"/>
              </p:cNvSpPr>
              <p:nvPr/>
            </p:nvSpPr>
            <p:spPr bwMode="auto">
              <a:xfrm>
                <a:off x="174625" y="174625"/>
                <a:ext cx="350838" cy="542925"/>
              </a:xfrm>
              <a:custGeom>
                <a:avLst/>
                <a:gdLst>
                  <a:gd name="T0" fmla="*/ 46 w 92"/>
                  <a:gd name="T1" fmla="*/ 0 h 142"/>
                  <a:gd name="T2" fmla="*/ 0 w 92"/>
                  <a:gd name="T3" fmla="*/ 44 h 142"/>
                  <a:gd name="T4" fmla="*/ 20 w 92"/>
                  <a:gd name="T5" fmla="*/ 97 h 142"/>
                  <a:gd name="T6" fmla="*/ 28 w 92"/>
                  <a:gd name="T7" fmla="*/ 108 h 142"/>
                  <a:gd name="T8" fmla="*/ 26 w 92"/>
                  <a:gd name="T9" fmla="*/ 111 h 142"/>
                  <a:gd name="T10" fmla="*/ 29 w 92"/>
                  <a:gd name="T11" fmla="*/ 115 h 142"/>
                  <a:gd name="T12" fmla="*/ 27 w 92"/>
                  <a:gd name="T13" fmla="*/ 118 h 142"/>
                  <a:gd name="T14" fmla="*/ 29 w 92"/>
                  <a:gd name="T15" fmla="*/ 122 h 142"/>
                  <a:gd name="T16" fmla="*/ 26 w 92"/>
                  <a:gd name="T17" fmla="*/ 125 h 142"/>
                  <a:gd name="T18" fmla="*/ 30 w 92"/>
                  <a:gd name="T19" fmla="*/ 129 h 142"/>
                  <a:gd name="T20" fmla="*/ 29 w 92"/>
                  <a:gd name="T21" fmla="*/ 132 h 142"/>
                  <a:gd name="T22" fmla="*/ 40 w 92"/>
                  <a:gd name="T23" fmla="*/ 138 h 142"/>
                  <a:gd name="T24" fmla="*/ 46 w 92"/>
                  <a:gd name="T25" fmla="*/ 142 h 142"/>
                  <a:gd name="T26" fmla="*/ 52 w 92"/>
                  <a:gd name="T27" fmla="*/ 138 h 142"/>
                  <a:gd name="T28" fmla="*/ 63 w 92"/>
                  <a:gd name="T29" fmla="*/ 132 h 142"/>
                  <a:gd name="T30" fmla="*/ 62 w 92"/>
                  <a:gd name="T31" fmla="*/ 129 h 142"/>
                  <a:gd name="T32" fmla="*/ 66 w 92"/>
                  <a:gd name="T33" fmla="*/ 125 h 142"/>
                  <a:gd name="T34" fmla="*/ 63 w 92"/>
                  <a:gd name="T35" fmla="*/ 122 h 142"/>
                  <a:gd name="T36" fmla="*/ 66 w 92"/>
                  <a:gd name="T37" fmla="*/ 118 h 142"/>
                  <a:gd name="T38" fmla="*/ 63 w 92"/>
                  <a:gd name="T39" fmla="*/ 115 h 142"/>
                  <a:gd name="T40" fmla="*/ 66 w 92"/>
                  <a:gd name="T41" fmla="*/ 111 h 142"/>
                  <a:gd name="T42" fmla="*/ 64 w 92"/>
                  <a:gd name="T43" fmla="*/ 108 h 142"/>
                  <a:gd name="T44" fmla="*/ 72 w 92"/>
                  <a:gd name="T45" fmla="*/ 97 h 142"/>
                  <a:gd name="T46" fmla="*/ 92 w 92"/>
                  <a:gd name="T47" fmla="*/ 44 h 142"/>
                  <a:gd name="T48" fmla="*/ 46 w 92"/>
                  <a:gd name="T49" fmla="*/ 0 h 142"/>
                  <a:gd name="T50" fmla="*/ 70 w 92"/>
                  <a:gd name="T51" fmla="*/ 72 h 142"/>
                  <a:gd name="T52" fmla="*/ 60 w 92"/>
                  <a:gd name="T53" fmla="*/ 96 h 142"/>
                  <a:gd name="T54" fmla="*/ 46 w 92"/>
                  <a:gd name="T55" fmla="*/ 101 h 142"/>
                  <a:gd name="T56" fmla="*/ 32 w 92"/>
                  <a:gd name="T57" fmla="*/ 96 h 142"/>
                  <a:gd name="T58" fmla="*/ 22 w 92"/>
                  <a:gd name="T59" fmla="*/ 72 h 142"/>
                  <a:gd name="T60" fmla="*/ 12 w 92"/>
                  <a:gd name="T61" fmla="*/ 44 h 142"/>
                  <a:gd name="T62" fmla="*/ 46 w 92"/>
                  <a:gd name="T63" fmla="*/ 12 h 142"/>
                  <a:gd name="T64" fmla="*/ 80 w 92"/>
                  <a:gd name="T65" fmla="*/ 44 h 142"/>
                  <a:gd name="T66" fmla="*/ 70 w 92"/>
                  <a:gd name="T67" fmla="*/ 7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92" h="142">
                    <a:moveTo>
                      <a:pt x="46" y="0"/>
                    </a:moveTo>
                    <a:cubicBezTo>
                      <a:pt x="20" y="0"/>
                      <a:pt x="0" y="20"/>
                      <a:pt x="0" y="44"/>
                    </a:cubicBezTo>
                    <a:cubicBezTo>
                      <a:pt x="0" y="73"/>
                      <a:pt x="20" y="81"/>
                      <a:pt x="20" y="97"/>
                    </a:cubicBezTo>
                    <a:cubicBezTo>
                      <a:pt x="20" y="102"/>
                      <a:pt x="23" y="106"/>
                      <a:pt x="28" y="108"/>
                    </a:cubicBezTo>
                    <a:cubicBezTo>
                      <a:pt x="27" y="109"/>
                      <a:pt x="26" y="110"/>
                      <a:pt x="26" y="111"/>
                    </a:cubicBezTo>
                    <a:cubicBezTo>
                      <a:pt x="26" y="112"/>
                      <a:pt x="27" y="114"/>
                      <a:pt x="29" y="115"/>
                    </a:cubicBezTo>
                    <a:cubicBezTo>
                      <a:pt x="27" y="116"/>
                      <a:pt x="27" y="117"/>
                      <a:pt x="27" y="118"/>
                    </a:cubicBezTo>
                    <a:cubicBezTo>
                      <a:pt x="27" y="119"/>
                      <a:pt x="28" y="120"/>
                      <a:pt x="29" y="122"/>
                    </a:cubicBezTo>
                    <a:cubicBezTo>
                      <a:pt x="27" y="123"/>
                      <a:pt x="26" y="124"/>
                      <a:pt x="26" y="125"/>
                    </a:cubicBezTo>
                    <a:cubicBezTo>
                      <a:pt x="26" y="127"/>
                      <a:pt x="28" y="128"/>
                      <a:pt x="30" y="129"/>
                    </a:cubicBezTo>
                    <a:cubicBezTo>
                      <a:pt x="29" y="130"/>
                      <a:pt x="29" y="131"/>
                      <a:pt x="29" y="132"/>
                    </a:cubicBezTo>
                    <a:cubicBezTo>
                      <a:pt x="29" y="135"/>
                      <a:pt x="34" y="137"/>
                      <a:pt x="40" y="138"/>
                    </a:cubicBezTo>
                    <a:cubicBezTo>
                      <a:pt x="41" y="141"/>
                      <a:pt x="43" y="142"/>
                      <a:pt x="46" y="142"/>
                    </a:cubicBezTo>
                    <a:cubicBezTo>
                      <a:pt x="49" y="142"/>
                      <a:pt x="51" y="141"/>
                      <a:pt x="52" y="138"/>
                    </a:cubicBezTo>
                    <a:cubicBezTo>
                      <a:pt x="59" y="137"/>
                      <a:pt x="63" y="135"/>
                      <a:pt x="63" y="132"/>
                    </a:cubicBezTo>
                    <a:cubicBezTo>
                      <a:pt x="63" y="131"/>
                      <a:pt x="63" y="130"/>
                      <a:pt x="62" y="129"/>
                    </a:cubicBezTo>
                    <a:cubicBezTo>
                      <a:pt x="65" y="128"/>
                      <a:pt x="66" y="127"/>
                      <a:pt x="66" y="125"/>
                    </a:cubicBezTo>
                    <a:cubicBezTo>
                      <a:pt x="66" y="124"/>
                      <a:pt x="65" y="123"/>
                      <a:pt x="63" y="122"/>
                    </a:cubicBezTo>
                    <a:cubicBezTo>
                      <a:pt x="65" y="121"/>
                      <a:pt x="66" y="119"/>
                      <a:pt x="66" y="118"/>
                    </a:cubicBezTo>
                    <a:cubicBezTo>
                      <a:pt x="66" y="117"/>
                      <a:pt x="65" y="116"/>
                      <a:pt x="63" y="115"/>
                    </a:cubicBezTo>
                    <a:cubicBezTo>
                      <a:pt x="65" y="114"/>
                      <a:pt x="66" y="112"/>
                      <a:pt x="66" y="111"/>
                    </a:cubicBezTo>
                    <a:cubicBezTo>
                      <a:pt x="66" y="110"/>
                      <a:pt x="65" y="109"/>
                      <a:pt x="64" y="108"/>
                    </a:cubicBezTo>
                    <a:cubicBezTo>
                      <a:pt x="69" y="105"/>
                      <a:pt x="72" y="102"/>
                      <a:pt x="72" y="97"/>
                    </a:cubicBezTo>
                    <a:cubicBezTo>
                      <a:pt x="72" y="81"/>
                      <a:pt x="92" y="73"/>
                      <a:pt x="92" y="44"/>
                    </a:cubicBezTo>
                    <a:cubicBezTo>
                      <a:pt x="92" y="20"/>
                      <a:pt x="72" y="0"/>
                      <a:pt x="46" y="0"/>
                    </a:cubicBezTo>
                    <a:close/>
                    <a:moveTo>
                      <a:pt x="70" y="72"/>
                    </a:moveTo>
                    <a:cubicBezTo>
                      <a:pt x="66" y="78"/>
                      <a:pt x="60" y="86"/>
                      <a:pt x="60" y="96"/>
                    </a:cubicBezTo>
                    <a:cubicBezTo>
                      <a:pt x="58" y="98"/>
                      <a:pt x="53" y="101"/>
                      <a:pt x="46" y="101"/>
                    </a:cubicBezTo>
                    <a:cubicBezTo>
                      <a:pt x="39" y="101"/>
                      <a:pt x="34" y="98"/>
                      <a:pt x="32" y="96"/>
                    </a:cubicBezTo>
                    <a:cubicBezTo>
                      <a:pt x="32" y="86"/>
                      <a:pt x="26" y="78"/>
                      <a:pt x="22" y="72"/>
                    </a:cubicBezTo>
                    <a:cubicBezTo>
                      <a:pt x="17" y="64"/>
                      <a:pt x="12" y="57"/>
                      <a:pt x="12" y="44"/>
                    </a:cubicBezTo>
                    <a:cubicBezTo>
                      <a:pt x="12" y="26"/>
                      <a:pt x="27" y="12"/>
                      <a:pt x="46" y="12"/>
                    </a:cubicBezTo>
                    <a:cubicBezTo>
                      <a:pt x="65" y="12"/>
                      <a:pt x="80" y="26"/>
                      <a:pt x="80" y="44"/>
                    </a:cubicBezTo>
                    <a:cubicBezTo>
                      <a:pt x="80" y="57"/>
                      <a:pt x="75" y="64"/>
                      <a:pt x="70"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7" name="Freeform 6"/>
              <p:cNvSpPr/>
              <p:nvPr/>
            </p:nvSpPr>
            <p:spPr bwMode="auto">
              <a:xfrm>
                <a:off x="327025" y="0"/>
                <a:ext cx="46038" cy="114300"/>
              </a:xfrm>
              <a:custGeom>
                <a:avLst/>
                <a:gdLst>
                  <a:gd name="T0" fmla="*/ 6 w 12"/>
                  <a:gd name="T1" fmla="*/ 30 h 30"/>
                  <a:gd name="T2" fmla="*/ 12 w 12"/>
                  <a:gd name="T3" fmla="*/ 22 h 30"/>
                  <a:gd name="T4" fmla="*/ 12 w 12"/>
                  <a:gd name="T5" fmla="*/ 8 h 30"/>
                  <a:gd name="T6" fmla="*/ 6 w 12"/>
                  <a:gd name="T7" fmla="*/ 0 h 30"/>
                  <a:gd name="T8" fmla="*/ 0 w 12"/>
                  <a:gd name="T9" fmla="*/ 8 h 30"/>
                  <a:gd name="T10" fmla="*/ 0 w 12"/>
                  <a:gd name="T11" fmla="*/ 22 h 30"/>
                  <a:gd name="T12" fmla="*/ 6 w 12"/>
                  <a:gd name="T13" fmla="*/ 30 h 30"/>
                </a:gdLst>
                <a:ahLst/>
                <a:cxnLst>
                  <a:cxn ang="0">
                    <a:pos x="T0" y="T1"/>
                  </a:cxn>
                  <a:cxn ang="0">
                    <a:pos x="T2" y="T3"/>
                  </a:cxn>
                  <a:cxn ang="0">
                    <a:pos x="T4" y="T5"/>
                  </a:cxn>
                  <a:cxn ang="0">
                    <a:pos x="T6" y="T7"/>
                  </a:cxn>
                  <a:cxn ang="0">
                    <a:pos x="T8" y="T9"/>
                  </a:cxn>
                  <a:cxn ang="0">
                    <a:pos x="T10" y="T11"/>
                  </a:cxn>
                  <a:cxn ang="0">
                    <a:pos x="T12" y="T13"/>
                  </a:cxn>
                </a:cxnLst>
                <a:rect l="0" t="0" r="r" b="b"/>
                <a:pathLst>
                  <a:path w="12" h="30">
                    <a:moveTo>
                      <a:pt x="6" y="30"/>
                    </a:moveTo>
                    <a:cubicBezTo>
                      <a:pt x="9" y="30"/>
                      <a:pt x="12" y="27"/>
                      <a:pt x="12" y="22"/>
                    </a:cubicBezTo>
                    <a:cubicBezTo>
                      <a:pt x="12" y="8"/>
                      <a:pt x="12" y="8"/>
                      <a:pt x="12" y="8"/>
                    </a:cubicBezTo>
                    <a:cubicBezTo>
                      <a:pt x="12" y="4"/>
                      <a:pt x="9" y="0"/>
                      <a:pt x="6" y="0"/>
                    </a:cubicBezTo>
                    <a:cubicBezTo>
                      <a:pt x="3" y="0"/>
                      <a:pt x="0" y="4"/>
                      <a:pt x="0" y="8"/>
                    </a:cubicBezTo>
                    <a:cubicBezTo>
                      <a:pt x="0" y="22"/>
                      <a:pt x="0" y="22"/>
                      <a:pt x="0" y="22"/>
                    </a:cubicBezTo>
                    <a:cubicBezTo>
                      <a:pt x="0" y="27"/>
                      <a:pt x="3" y="30"/>
                      <a:pt x="6" y="3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8" name="Freeform 7"/>
              <p:cNvSpPr/>
              <p:nvPr/>
            </p:nvSpPr>
            <p:spPr bwMode="auto">
              <a:xfrm>
                <a:off x="160338" y="41275"/>
                <a:ext cx="82550" cy="111125"/>
              </a:xfrm>
              <a:custGeom>
                <a:avLst/>
                <a:gdLst>
                  <a:gd name="T0" fmla="*/ 19 w 22"/>
                  <a:gd name="T1" fmla="*/ 28 h 29"/>
                  <a:gd name="T2" fmla="*/ 20 w 22"/>
                  <a:gd name="T3" fmla="*/ 18 h 29"/>
                  <a:gd name="T4" fmla="*/ 13 w 22"/>
                  <a:gd name="T5" fmla="*/ 5 h 29"/>
                  <a:gd name="T6" fmla="*/ 4 w 22"/>
                  <a:gd name="T7" fmla="*/ 1 h 29"/>
                  <a:gd name="T8" fmla="*/ 3 w 22"/>
                  <a:gd name="T9" fmla="*/ 11 h 29"/>
                  <a:gd name="T10" fmla="*/ 10 w 22"/>
                  <a:gd name="T11" fmla="*/ 24 h 29"/>
                  <a:gd name="T12" fmla="*/ 19 w 22"/>
                  <a:gd name="T13" fmla="*/ 28 h 29"/>
                </a:gdLst>
                <a:ahLst/>
                <a:cxnLst>
                  <a:cxn ang="0">
                    <a:pos x="T0" y="T1"/>
                  </a:cxn>
                  <a:cxn ang="0">
                    <a:pos x="T2" y="T3"/>
                  </a:cxn>
                  <a:cxn ang="0">
                    <a:pos x="T4" y="T5"/>
                  </a:cxn>
                  <a:cxn ang="0">
                    <a:pos x="T6" y="T7"/>
                  </a:cxn>
                  <a:cxn ang="0">
                    <a:pos x="T8" y="T9"/>
                  </a:cxn>
                  <a:cxn ang="0">
                    <a:pos x="T10" y="T11"/>
                  </a:cxn>
                  <a:cxn ang="0">
                    <a:pos x="T12" y="T13"/>
                  </a:cxn>
                </a:cxnLst>
                <a:rect l="0" t="0" r="r" b="b"/>
                <a:pathLst>
                  <a:path w="22" h="29">
                    <a:moveTo>
                      <a:pt x="19" y="28"/>
                    </a:moveTo>
                    <a:cubicBezTo>
                      <a:pt x="22" y="26"/>
                      <a:pt x="22" y="21"/>
                      <a:pt x="20" y="18"/>
                    </a:cubicBezTo>
                    <a:cubicBezTo>
                      <a:pt x="13" y="5"/>
                      <a:pt x="13" y="5"/>
                      <a:pt x="13" y="5"/>
                    </a:cubicBezTo>
                    <a:cubicBezTo>
                      <a:pt x="11" y="1"/>
                      <a:pt x="7" y="0"/>
                      <a:pt x="4" y="1"/>
                    </a:cubicBezTo>
                    <a:cubicBezTo>
                      <a:pt x="1" y="3"/>
                      <a:pt x="0" y="8"/>
                      <a:pt x="3" y="11"/>
                    </a:cubicBezTo>
                    <a:cubicBezTo>
                      <a:pt x="10" y="24"/>
                      <a:pt x="10" y="24"/>
                      <a:pt x="10" y="24"/>
                    </a:cubicBezTo>
                    <a:cubicBezTo>
                      <a:pt x="12" y="27"/>
                      <a:pt x="16" y="29"/>
                      <a:pt x="19" y="2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9" name="Freeform 8"/>
              <p:cNvSpPr/>
              <p:nvPr/>
            </p:nvSpPr>
            <p:spPr bwMode="auto">
              <a:xfrm>
                <a:off x="38100" y="163513"/>
                <a:ext cx="114300" cy="84138"/>
              </a:xfrm>
              <a:custGeom>
                <a:avLst/>
                <a:gdLst>
                  <a:gd name="T0" fmla="*/ 24 w 30"/>
                  <a:gd name="T1" fmla="*/ 9 h 22"/>
                  <a:gd name="T2" fmla="*/ 12 w 30"/>
                  <a:gd name="T3" fmla="*/ 2 h 22"/>
                  <a:gd name="T4" fmla="*/ 2 w 30"/>
                  <a:gd name="T5" fmla="*/ 3 h 22"/>
                  <a:gd name="T6" fmla="*/ 6 w 30"/>
                  <a:gd name="T7" fmla="*/ 12 h 22"/>
                  <a:gd name="T8" fmla="*/ 18 w 30"/>
                  <a:gd name="T9" fmla="*/ 20 h 22"/>
                  <a:gd name="T10" fmla="*/ 28 w 30"/>
                  <a:gd name="T11" fmla="*/ 18 h 22"/>
                  <a:gd name="T12" fmla="*/ 24 w 30"/>
                  <a:gd name="T13" fmla="*/ 9 h 22"/>
                </a:gdLst>
                <a:ahLst/>
                <a:cxnLst>
                  <a:cxn ang="0">
                    <a:pos x="T0" y="T1"/>
                  </a:cxn>
                  <a:cxn ang="0">
                    <a:pos x="T2" y="T3"/>
                  </a:cxn>
                  <a:cxn ang="0">
                    <a:pos x="T4" y="T5"/>
                  </a:cxn>
                  <a:cxn ang="0">
                    <a:pos x="T6" y="T7"/>
                  </a:cxn>
                  <a:cxn ang="0">
                    <a:pos x="T8" y="T9"/>
                  </a:cxn>
                  <a:cxn ang="0">
                    <a:pos x="T10" y="T11"/>
                  </a:cxn>
                  <a:cxn ang="0">
                    <a:pos x="T12" y="T13"/>
                  </a:cxn>
                </a:cxnLst>
                <a:rect l="0" t="0" r="r" b="b"/>
                <a:pathLst>
                  <a:path w="30" h="22">
                    <a:moveTo>
                      <a:pt x="24" y="9"/>
                    </a:moveTo>
                    <a:cubicBezTo>
                      <a:pt x="12" y="2"/>
                      <a:pt x="12" y="2"/>
                      <a:pt x="12" y="2"/>
                    </a:cubicBezTo>
                    <a:cubicBezTo>
                      <a:pt x="8" y="0"/>
                      <a:pt x="4" y="0"/>
                      <a:pt x="2" y="3"/>
                    </a:cubicBezTo>
                    <a:cubicBezTo>
                      <a:pt x="0" y="6"/>
                      <a:pt x="2" y="10"/>
                      <a:pt x="6" y="12"/>
                    </a:cubicBezTo>
                    <a:cubicBezTo>
                      <a:pt x="18" y="20"/>
                      <a:pt x="18" y="20"/>
                      <a:pt x="18" y="20"/>
                    </a:cubicBezTo>
                    <a:cubicBezTo>
                      <a:pt x="22" y="22"/>
                      <a:pt x="27" y="21"/>
                      <a:pt x="28" y="18"/>
                    </a:cubicBezTo>
                    <a:cubicBezTo>
                      <a:pt x="30" y="15"/>
                      <a:pt x="28" y="11"/>
                      <a:pt x="24"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0" name="Freeform 9"/>
              <p:cNvSpPr/>
              <p:nvPr/>
            </p:nvSpPr>
            <p:spPr bwMode="auto">
              <a:xfrm>
                <a:off x="549275" y="457200"/>
                <a:ext cx="114300" cy="84138"/>
              </a:xfrm>
              <a:custGeom>
                <a:avLst/>
                <a:gdLst>
                  <a:gd name="T0" fmla="*/ 24 w 30"/>
                  <a:gd name="T1" fmla="*/ 9 h 22"/>
                  <a:gd name="T2" fmla="*/ 12 w 30"/>
                  <a:gd name="T3" fmla="*/ 2 h 22"/>
                  <a:gd name="T4" fmla="*/ 2 w 30"/>
                  <a:gd name="T5" fmla="*/ 3 h 22"/>
                  <a:gd name="T6" fmla="*/ 6 w 30"/>
                  <a:gd name="T7" fmla="*/ 13 h 22"/>
                  <a:gd name="T8" fmla="*/ 18 w 30"/>
                  <a:gd name="T9" fmla="*/ 20 h 22"/>
                  <a:gd name="T10" fmla="*/ 28 w 30"/>
                  <a:gd name="T11" fmla="*/ 18 h 22"/>
                  <a:gd name="T12" fmla="*/ 24 w 30"/>
                  <a:gd name="T13" fmla="*/ 9 h 22"/>
                </a:gdLst>
                <a:ahLst/>
                <a:cxnLst>
                  <a:cxn ang="0">
                    <a:pos x="T0" y="T1"/>
                  </a:cxn>
                  <a:cxn ang="0">
                    <a:pos x="T2" y="T3"/>
                  </a:cxn>
                  <a:cxn ang="0">
                    <a:pos x="T4" y="T5"/>
                  </a:cxn>
                  <a:cxn ang="0">
                    <a:pos x="T6" y="T7"/>
                  </a:cxn>
                  <a:cxn ang="0">
                    <a:pos x="T8" y="T9"/>
                  </a:cxn>
                  <a:cxn ang="0">
                    <a:pos x="T10" y="T11"/>
                  </a:cxn>
                  <a:cxn ang="0">
                    <a:pos x="T12" y="T13"/>
                  </a:cxn>
                </a:cxnLst>
                <a:rect l="0" t="0" r="r" b="b"/>
                <a:pathLst>
                  <a:path w="30" h="22">
                    <a:moveTo>
                      <a:pt x="24" y="9"/>
                    </a:moveTo>
                    <a:cubicBezTo>
                      <a:pt x="12" y="2"/>
                      <a:pt x="12" y="2"/>
                      <a:pt x="12" y="2"/>
                    </a:cubicBezTo>
                    <a:cubicBezTo>
                      <a:pt x="8" y="0"/>
                      <a:pt x="3" y="0"/>
                      <a:pt x="2" y="3"/>
                    </a:cubicBezTo>
                    <a:cubicBezTo>
                      <a:pt x="0" y="6"/>
                      <a:pt x="2" y="10"/>
                      <a:pt x="6" y="13"/>
                    </a:cubicBezTo>
                    <a:cubicBezTo>
                      <a:pt x="18" y="20"/>
                      <a:pt x="18" y="20"/>
                      <a:pt x="18" y="20"/>
                    </a:cubicBezTo>
                    <a:cubicBezTo>
                      <a:pt x="22" y="22"/>
                      <a:pt x="26" y="21"/>
                      <a:pt x="28" y="18"/>
                    </a:cubicBezTo>
                    <a:cubicBezTo>
                      <a:pt x="30" y="16"/>
                      <a:pt x="28" y="11"/>
                      <a:pt x="24"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1" name="Freeform 10"/>
              <p:cNvSpPr/>
              <p:nvPr/>
            </p:nvSpPr>
            <p:spPr bwMode="auto">
              <a:xfrm>
                <a:off x="0" y="327025"/>
                <a:ext cx="114300" cy="46038"/>
              </a:xfrm>
              <a:custGeom>
                <a:avLst/>
                <a:gdLst>
                  <a:gd name="T0" fmla="*/ 30 w 30"/>
                  <a:gd name="T1" fmla="*/ 6 h 12"/>
                  <a:gd name="T2" fmla="*/ 22 w 30"/>
                  <a:gd name="T3" fmla="*/ 0 h 12"/>
                  <a:gd name="T4" fmla="*/ 8 w 30"/>
                  <a:gd name="T5" fmla="*/ 0 h 12"/>
                  <a:gd name="T6" fmla="*/ 0 w 30"/>
                  <a:gd name="T7" fmla="*/ 6 h 12"/>
                  <a:gd name="T8" fmla="*/ 8 w 30"/>
                  <a:gd name="T9" fmla="*/ 12 h 12"/>
                  <a:gd name="T10" fmla="*/ 22 w 30"/>
                  <a:gd name="T11" fmla="*/ 12 h 12"/>
                  <a:gd name="T12" fmla="*/ 30 w 30"/>
                  <a:gd name="T13" fmla="*/ 6 h 12"/>
                </a:gdLst>
                <a:ahLst/>
                <a:cxnLst>
                  <a:cxn ang="0">
                    <a:pos x="T0" y="T1"/>
                  </a:cxn>
                  <a:cxn ang="0">
                    <a:pos x="T2" y="T3"/>
                  </a:cxn>
                  <a:cxn ang="0">
                    <a:pos x="T4" y="T5"/>
                  </a:cxn>
                  <a:cxn ang="0">
                    <a:pos x="T6" y="T7"/>
                  </a:cxn>
                  <a:cxn ang="0">
                    <a:pos x="T8" y="T9"/>
                  </a:cxn>
                  <a:cxn ang="0">
                    <a:pos x="T10" y="T11"/>
                  </a:cxn>
                  <a:cxn ang="0">
                    <a:pos x="T12" y="T13"/>
                  </a:cxn>
                </a:cxnLst>
                <a:rect l="0" t="0" r="r" b="b"/>
                <a:pathLst>
                  <a:path w="30" h="12">
                    <a:moveTo>
                      <a:pt x="30" y="6"/>
                    </a:moveTo>
                    <a:cubicBezTo>
                      <a:pt x="30" y="3"/>
                      <a:pt x="26" y="0"/>
                      <a:pt x="22" y="0"/>
                    </a:cubicBezTo>
                    <a:cubicBezTo>
                      <a:pt x="8" y="0"/>
                      <a:pt x="8" y="0"/>
                      <a:pt x="8" y="0"/>
                    </a:cubicBezTo>
                    <a:cubicBezTo>
                      <a:pt x="3" y="0"/>
                      <a:pt x="0" y="3"/>
                      <a:pt x="0" y="6"/>
                    </a:cubicBezTo>
                    <a:cubicBezTo>
                      <a:pt x="0" y="10"/>
                      <a:pt x="3" y="12"/>
                      <a:pt x="8" y="12"/>
                    </a:cubicBezTo>
                    <a:cubicBezTo>
                      <a:pt x="22" y="12"/>
                      <a:pt x="22" y="12"/>
                      <a:pt x="22" y="12"/>
                    </a:cubicBezTo>
                    <a:cubicBezTo>
                      <a:pt x="26" y="12"/>
                      <a:pt x="30" y="10"/>
                      <a:pt x="30"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2" name="Freeform 11"/>
              <p:cNvSpPr/>
              <p:nvPr/>
            </p:nvSpPr>
            <p:spPr bwMode="auto">
              <a:xfrm>
                <a:off x="587375" y="327025"/>
                <a:ext cx="114300" cy="46038"/>
              </a:xfrm>
              <a:custGeom>
                <a:avLst/>
                <a:gdLst>
                  <a:gd name="T0" fmla="*/ 22 w 30"/>
                  <a:gd name="T1" fmla="*/ 0 h 12"/>
                  <a:gd name="T2" fmla="*/ 8 w 30"/>
                  <a:gd name="T3" fmla="*/ 0 h 12"/>
                  <a:gd name="T4" fmla="*/ 0 w 30"/>
                  <a:gd name="T5" fmla="*/ 6 h 12"/>
                  <a:gd name="T6" fmla="*/ 8 w 30"/>
                  <a:gd name="T7" fmla="*/ 12 h 12"/>
                  <a:gd name="T8" fmla="*/ 22 w 30"/>
                  <a:gd name="T9" fmla="*/ 12 h 12"/>
                  <a:gd name="T10" fmla="*/ 30 w 30"/>
                  <a:gd name="T11" fmla="*/ 6 h 12"/>
                  <a:gd name="T12" fmla="*/ 22 w 30"/>
                  <a:gd name="T13" fmla="*/ 0 h 12"/>
                </a:gdLst>
                <a:ahLst/>
                <a:cxnLst>
                  <a:cxn ang="0">
                    <a:pos x="T0" y="T1"/>
                  </a:cxn>
                  <a:cxn ang="0">
                    <a:pos x="T2" y="T3"/>
                  </a:cxn>
                  <a:cxn ang="0">
                    <a:pos x="T4" y="T5"/>
                  </a:cxn>
                  <a:cxn ang="0">
                    <a:pos x="T6" y="T7"/>
                  </a:cxn>
                  <a:cxn ang="0">
                    <a:pos x="T8" y="T9"/>
                  </a:cxn>
                  <a:cxn ang="0">
                    <a:pos x="T10" y="T11"/>
                  </a:cxn>
                  <a:cxn ang="0">
                    <a:pos x="T12" y="T13"/>
                  </a:cxn>
                </a:cxnLst>
                <a:rect l="0" t="0" r="r" b="b"/>
                <a:pathLst>
                  <a:path w="30" h="12">
                    <a:moveTo>
                      <a:pt x="22" y="0"/>
                    </a:moveTo>
                    <a:cubicBezTo>
                      <a:pt x="8" y="0"/>
                      <a:pt x="8" y="0"/>
                      <a:pt x="8" y="0"/>
                    </a:cubicBezTo>
                    <a:cubicBezTo>
                      <a:pt x="4" y="0"/>
                      <a:pt x="0" y="3"/>
                      <a:pt x="0" y="6"/>
                    </a:cubicBezTo>
                    <a:cubicBezTo>
                      <a:pt x="0" y="10"/>
                      <a:pt x="4" y="12"/>
                      <a:pt x="8" y="12"/>
                    </a:cubicBezTo>
                    <a:cubicBezTo>
                      <a:pt x="22" y="12"/>
                      <a:pt x="22" y="12"/>
                      <a:pt x="22" y="12"/>
                    </a:cubicBezTo>
                    <a:cubicBezTo>
                      <a:pt x="27" y="12"/>
                      <a:pt x="30" y="10"/>
                      <a:pt x="30" y="6"/>
                    </a:cubicBezTo>
                    <a:cubicBezTo>
                      <a:pt x="30" y="3"/>
                      <a:pt x="27" y="0"/>
                      <a:pt x="22"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3" name="Freeform 12"/>
              <p:cNvSpPr/>
              <p:nvPr/>
            </p:nvSpPr>
            <p:spPr bwMode="auto">
              <a:xfrm>
                <a:off x="38100" y="457200"/>
                <a:ext cx="114300" cy="84138"/>
              </a:xfrm>
              <a:custGeom>
                <a:avLst/>
                <a:gdLst>
                  <a:gd name="T0" fmla="*/ 18 w 30"/>
                  <a:gd name="T1" fmla="*/ 2 h 22"/>
                  <a:gd name="T2" fmla="*/ 6 w 30"/>
                  <a:gd name="T3" fmla="*/ 9 h 22"/>
                  <a:gd name="T4" fmla="*/ 2 w 30"/>
                  <a:gd name="T5" fmla="*/ 18 h 22"/>
                  <a:gd name="T6" fmla="*/ 12 w 30"/>
                  <a:gd name="T7" fmla="*/ 20 h 22"/>
                  <a:gd name="T8" fmla="*/ 24 w 30"/>
                  <a:gd name="T9" fmla="*/ 13 h 22"/>
                  <a:gd name="T10" fmla="*/ 28 w 30"/>
                  <a:gd name="T11" fmla="*/ 3 h 22"/>
                  <a:gd name="T12" fmla="*/ 18 w 30"/>
                  <a:gd name="T13" fmla="*/ 2 h 22"/>
                </a:gdLst>
                <a:ahLst/>
                <a:cxnLst>
                  <a:cxn ang="0">
                    <a:pos x="T0" y="T1"/>
                  </a:cxn>
                  <a:cxn ang="0">
                    <a:pos x="T2" y="T3"/>
                  </a:cxn>
                  <a:cxn ang="0">
                    <a:pos x="T4" y="T5"/>
                  </a:cxn>
                  <a:cxn ang="0">
                    <a:pos x="T6" y="T7"/>
                  </a:cxn>
                  <a:cxn ang="0">
                    <a:pos x="T8" y="T9"/>
                  </a:cxn>
                  <a:cxn ang="0">
                    <a:pos x="T10" y="T11"/>
                  </a:cxn>
                  <a:cxn ang="0">
                    <a:pos x="T12" y="T13"/>
                  </a:cxn>
                </a:cxnLst>
                <a:rect l="0" t="0" r="r" b="b"/>
                <a:pathLst>
                  <a:path w="30" h="22">
                    <a:moveTo>
                      <a:pt x="18" y="2"/>
                    </a:moveTo>
                    <a:cubicBezTo>
                      <a:pt x="6" y="9"/>
                      <a:pt x="6" y="9"/>
                      <a:pt x="6" y="9"/>
                    </a:cubicBezTo>
                    <a:cubicBezTo>
                      <a:pt x="2" y="11"/>
                      <a:pt x="0" y="16"/>
                      <a:pt x="2" y="18"/>
                    </a:cubicBezTo>
                    <a:cubicBezTo>
                      <a:pt x="4" y="21"/>
                      <a:pt x="8" y="22"/>
                      <a:pt x="12" y="20"/>
                    </a:cubicBezTo>
                    <a:cubicBezTo>
                      <a:pt x="24" y="13"/>
                      <a:pt x="24" y="13"/>
                      <a:pt x="24" y="13"/>
                    </a:cubicBezTo>
                    <a:cubicBezTo>
                      <a:pt x="28" y="10"/>
                      <a:pt x="30" y="6"/>
                      <a:pt x="28" y="3"/>
                    </a:cubicBezTo>
                    <a:cubicBezTo>
                      <a:pt x="27" y="0"/>
                      <a:pt x="22" y="0"/>
                      <a:pt x="18"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4" name="Freeform 13"/>
              <p:cNvSpPr/>
              <p:nvPr/>
            </p:nvSpPr>
            <p:spPr bwMode="auto">
              <a:xfrm>
                <a:off x="549275" y="163513"/>
                <a:ext cx="114300" cy="84138"/>
              </a:xfrm>
              <a:custGeom>
                <a:avLst/>
                <a:gdLst>
                  <a:gd name="T0" fmla="*/ 12 w 30"/>
                  <a:gd name="T1" fmla="*/ 20 h 22"/>
                  <a:gd name="T2" fmla="*/ 24 w 30"/>
                  <a:gd name="T3" fmla="*/ 12 h 22"/>
                  <a:gd name="T4" fmla="*/ 28 w 30"/>
                  <a:gd name="T5" fmla="*/ 3 h 22"/>
                  <a:gd name="T6" fmla="*/ 18 w 30"/>
                  <a:gd name="T7" fmla="*/ 2 h 22"/>
                  <a:gd name="T8" fmla="*/ 6 w 30"/>
                  <a:gd name="T9" fmla="*/ 9 h 22"/>
                  <a:gd name="T10" fmla="*/ 2 w 30"/>
                  <a:gd name="T11" fmla="*/ 18 h 22"/>
                  <a:gd name="T12" fmla="*/ 12 w 30"/>
                  <a:gd name="T13" fmla="*/ 20 h 22"/>
                </a:gdLst>
                <a:ahLst/>
                <a:cxnLst>
                  <a:cxn ang="0">
                    <a:pos x="T0" y="T1"/>
                  </a:cxn>
                  <a:cxn ang="0">
                    <a:pos x="T2" y="T3"/>
                  </a:cxn>
                  <a:cxn ang="0">
                    <a:pos x="T4" y="T5"/>
                  </a:cxn>
                  <a:cxn ang="0">
                    <a:pos x="T6" y="T7"/>
                  </a:cxn>
                  <a:cxn ang="0">
                    <a:pos x="T8" y="T9"/>
                  </a:cxn>
                  <a:cxn ang="0">
                    <a:pos x="T10" y="T11"/>
                  </a:cxn>
                  <a:cxn ang="0">
                    <a:pos x="T12" y="T13"/>
                  </a:cxn>
                </a:cxnLst>
                <a:rect l="0" t="0" r="r" b="b"/>
                <a:pathLst>
                  <a:path w="30" h="22">
                    <a:moveTo>
                      <a:pt x="12" y="20"/>
                    </a:moveTo>
                    <a:cubicBezTo>
                      <a:pt x="24" y="12"/>
                      <a:pt x="24" y="12"/>
                      <a:pt x="24" y="12"/>
                    </a:cubicBezTo>
                    <a:cubicBezTo>
                      <a:pt x="28" y="10"/>
                      <a:pt x="30" y="6"/>
                      <a:pt x="28" y="3"/>
                    </a:cubicBezTo>
                    <a:cubicBezTo>
                      <a:pt x="26" y="0"/>
                      <a:pt x="22" y="0"/>
                      <a:pt x="18" y="2"/>
                    </a:cubicBezTo>
                    <a:cubicBezTo>
                      <a:pt x="6" y="9"/>
                      <a:pt x="6" y="9"/>
                      <a:pt x="6" y="9"/>
                    </a:cubicBezTo>
                    <a:cubicBezTo>
                      <a:pt x="2" y="11"/>
                      <a:pt x="0" y="15"/>
                      <a:pt x="2" y="18"/>
                    </a:cubicBezTo>
                    <a:cubicBezTo>
                      <a:pt x="3" y="21"/>
                      <a:pt x="8" y="22"/>
                      <a:pt x="12" y="2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5" name="Freeform 14"/>
              <p:cNvSpPr/>
              <p:nvPr/>
            </p:nvSpPr>
            <p:spPr bwMode="auto">
              <a:xfrm>
                <a:off x="457200" y="41275"/>
                <a:ext cx="84138" cy="111125"/>
              </a:xfrm>
              <a:custGeom>
                <a:avLst/>
                <a:gdLst>
                  <a:gd name="T0" fmla="*/ 18 w 22"/>
                  <a:gd name="T1" fmla="*/ 1 h 29"/>
                  <a:gd name="T2" fmla="*/ 9 w 22"/>
                  <a:gd name="T3" fmla="*/ 5 h 29"/>
                  <a:gd name="T4" fmla="*/ 2 w 22"/>
                  <a:gd name="T5" fmla="*/ 18 h 29"/>
                  <a:gd name="T6" fmla="*/ 3 w 22"/>
                  <a:gd name="T7" fmla="*/ 28 h 29"/>
                  <a:gd name="T8" fmla="*/ 12 w 22"/>
                  <a:gd name="T9" fmla="*/ 24 h 29"/>
                  <a:gd name="T10" fmla="*/ 19 w 22"/>
                  <a:gd name="T11" fmla="*/ 11 h 29"/>
                  <a:gd name="T12" fmla="*/ 18 w 22"/>
                  <a:gd name="T13" fmla="*/ 1 h 29"/>
                </a:gdLst>
                <a:ahLst/>
                <a:cxnLst>
                  <a:cxn ang="0">
                    <a:pos x="T0" y="T1"/>
                  </a:cxn>
                  <a:cxn ang="0">
                    <a:pos x="T2" y="T3"/>
                  </a:cxn>
                  <a:cxn ang="0">
                    <a:pos x="T4" y="T5"/>
                  </a:cxn>
                  <a:cxn ang="0">
                    <a:pos x="T6" y="T7"/>
                  </a:cxn>
                  <a:cxn ang="0">
                    <a:pos x="T8" y="T9"/>
                  </a:cxn>
                  <a:cxn ang="0">
                    <a:pos x="T10" y="T11"/>
                  </a:cxn>
                  <a:cxn ang="0">
                    <a:pos x="T12" y="T13"/>
                  </a:cxn>
                </a:cxnLst>
                <a:rect l="0" t="0" r="r" b="b"/>
                <a:pathLst>
                  <a:path w="22" h="29">
                    <a:moveTo>
                      <a:pt x="18" y="1"/>
                    </a:moveTo>
                    <a:cubicBezTo>
                      <a:pt x="15" y="0"/>
                      <a:pt x="11" y="1"/>
                      <a:pt x="9" y="5"/>
                    </a:cubicBezTo>
                    <a:cubicBezTo>
                      <a:pt x="2" y="18"/>
                      <a:pt x="2" y="18"/>
                      <a:pt x="2" y="18"/>
                    </a:cubicBezTo>
                    <a:cubicBezTo>
                      <a:pt x="0" y="21"/>
                      <a:pt x="0" y="26"/>
                      <a:pt x="3" y="28"/>
                    </a:cubicBezTo>
                    <a:cubicBezTo>
                      <a:pt x="6" y="29"/>
                      <a:pt x="10" y="27"/>
                      <a:pt x="12" y="24"/>
                    </a:cubicBezTo>
                    <a:cubicBezTo>
                      <a:pt x="19" y="11"/>
                      <a:pt x="19" y="11"/>
                      <a:pt x="19" y="11"/>
                    </a:cubicBezTo>
                    <a:cubicBezTo>
                      <a:pt x="22" y="8"/>
                      <a:pt x="21" y="3"/>
                      <a:pt x="18"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sp>
        <p:nvSpPr>
          <p:cNvPr id="46" name="文本框 45"/>
          <p:cNvSpPr txBox="1"/>
          <p:nvPr/>
        </p:nvSpPr>
        <p:spPr>
          <a:xfrm>
            <a:off x="1019810" y="3718560"/>
            <a:ext cx="1986915" cy="337185"/>
          </a:xfrm>
          <a:prstGeom prst="rect">
            <a:avLst/>
          </a:prstGeom>
          <a:noFill/>
        </p:spPr>
        <p:txBody>
          <a:bodyPr wrap="square" rtlCol="0">
            <a:spAutoFit/>
          </a:bodyPr>
          <a:lstStyle/>
          <a:p>
            <a:pPr algn="ctr" fontAlgn="auto">
              <a:lnSpc>
                <a:spcPct val="100000"/>
              </a:lnSpc>
            </a:pPr>
            <a:r>
              <a:rPr lang="zh-CN" altLang="en-US" sz="1600" b="1">
                <a:solidFill>
                  <a:schemeClr val="tx1">
                    <a:lumMod val="65000"/>
                    <a:lumOff val="35000"/>
                  </a:schemeClr>
                </a:solidFill>
                <a:latin typeface="微软雅黑" panose="020B0503020204020204" charset="-122"/>
                <a:ea typeface="微软雅黑" panose="020B0503020204020204" charset="-122"/>
              </a:rPr>
              <a:t>单击此处输入标题</a:t>
            </a:r>
            <a:endParaRPr lang="zh-CN" altLang="en-US" sz="1600" b="1">
              <a:solidFill>
                <a:schemeClr val="tx1">
                  <a:lumMod val="65000"/>
                  <a:lumOff val="35000"/>
                </a:schemeClr>
              </a:solidFill>
              <a:latin typeface="微软雅黑" panose="020B0503020204020204" charset="-122"/>
              <a:ea typeface="微软雅黑" panose="020B0503020204020204" charset="-122"/>
            </a:endParaRPr>
          </a:p>
        </p:txBody>
      </p:sp>
      <p:sp>
        <p:nvSpPr>
          <p:cNvPr id="47" name="文本框 46"/>
          <p:cNvSpPr txBox="1"/>
          <p:nvPr/>
        </p:nvSpPr>
        <p:spPr>
          <a:xfrm>
            <a:off x="830580" y="4055745"/>
            <a:ext cx="2364740" cy="1568450"/>
          </a:xfrm>
          <a:prstGeom prst="rect">
            <a:avLst/>
          </a:prstGeom>
          <a:noFill/>
        </p:spPr>
        <p:txBody>
          <a:bodyPr wrap="square" rtlCol="0">
            <a:spAutoFit/>
          </a:bodyPr>
          <a:lstStyle/>
          <a:p>
            <a:pPr algn="ctr" fontAlgn="auto">
              <a:lnSpc>
                <a:spcPct val="200000"/>
              </a:lnSpc>
            </a:pPr>
            <a:r>
              <a:rPr lang="zh-CN" altLang="en-US" sz="1200">
                <a:solidFill>
                  <a:schemeClr val="tx1">
                    <a:lumMod val="65000"/>
                    <a:lumOff val="35000"/>
                  </a:schemeClr>
                </a:solidFill>
                <a:latin typeface="微软雅黑" panose="020B0503020204020204" charset="-122"/>
                <a:ea typeface="微软雅黑" panose="020B0503020204020204" charset="-122"/>
                <a:sym typeface="+mn-ea"/>
              </a:rPr>
              <a:t>I love you more than I've ever loved any woman. And I've waited longer for you than I've waited for any woman.</a:t>
            </a:r>
            <a:endParaRPr lang="zh-CN" altLang="en-US" sz="1200" dirty="0">
              <a:solidFill>
                <a:schemeClr val="tx1">
                  <a:lumMod val="65000"/>
                  <a:lumOff val="35000"/>
                </a:schemeClr>
              </a:solidFill>
              <a:latin typeface="微软雅黑" panose="020B0503020204020204" charset="-122"/>
              <a:ea typeface="微软雅黑" panose="020B0503020204020204" charset="-122"/>
              <a:sym typeface="+mn-ea"/>
            </a:endParaRPr>
          </a:p>
        </p:txBody>
      </p:sp>
      <p:sp>
        <p:nvSpPr>
          <p:cNvPr id="48" name="文本框 47"/>
          <p:cNvSpPr txBox="1"/>
          <p:nvPr/>
        </p:nvSpPr>
        <p:spPr>
          <a:xfrm>
            <a:off x="4890135" y="3718560"/>
            <a:ext cx="1986915" cy="337185"/>
          </a:xfrm>
          <a:prstGeom prst="rect">
            <a:avLst/>
          </a:prstGeom>
          <a:noFill/>
        </p:spPr>
        <p:txBody>
          <a:bodyPr wrap="square" rtlCol="0">
            <a:spAutoFit/>
          </a:bodyPr>
          <a:lstStyle/>
          <a:p>
            <a:pPr algn="ctr" fontAlgn="auto">
              <a:lnSpc>
                <a:spcPct val="100000"/>
              </a:lnSpc>
            </a:pPr>
            <a:r>
              <a:rPr lang="zh-CN" altLang="en-US" sz="1600" b="1">
                <a:solidFill>
                  <a:schemeClr val="tx1">
                    <a:lumMod val="65000"/>
                    <a:lumOff val="35000"/>
                  </a:schemeClr>
                </a:solidFill>
                <a:latin typeface="微软雅黑" panose="020B0503020204020204" charset="-122"/>
                <a:ea typeface="微软雅黑" panose="020B0503020204020204" charset="-122"/>
              </a:rPr>
              <a:t>单击此处输入标题</a:t>
            </a:r>
            <a:endParaRPr lang="zh-CN" altLang="en-US" sz="1600" b="1">
              <a:solidFill>
                <a:schemeClr val="tx1">
                  <a:lumMod val="65000"/>
                  <a:lumOff val="35000"/>
                </a:schemeClr>
              </a:solidFill>
              <a:latin typeface="微软雅黑" panose="020B0503020204020204" charset="-122"/>
              <a:ea typeface="微软雅黑" panose="020B0503020204020204" charset="-122"/>
            </a:endParaRPr>
          </a:p>
        </p:txBody>
      </p:sp>
      <p:sp>
        <p:nvSpPr>
          <p:cNvPr id="49" name="文本框 48"/>
          <p:cNvSpPr txBox="1"/>
          <p:nvPr/>
        </p:nvSpPr>
        <p:spPr>
          <a:xfrm>
            <a:off x="4700905" y="4055745"/>
            <a:ext cx="2364740" cy="1568450"/>
          </a:xfrm>
          <a:prstGeom prst="rect">
            <a:avLst/>
          </a:prstGeom>
          <a:noFill/>
        </p:spPr>
        <p:txBody>
          <a:bodyPr wrap="square" rtlCol="0">
            <a:spAutoFit/>
          </a:bodyPr>
          <a:lstStyle/>
          <a:p>
            <a:pPr algn="ctr" fontAlgn="auto">
              <a:lnSpc>
                <a:spcPct val="200000"/>
              </a:lnSpc>
            </a:pPr>
            <a:r>
              <a:rPr lang="zh-CN" altLang="en-US" sz="1200">
                <a:solidFill>
                  <a:schemeClr val="tx1">
                    <a:lumMod val="65000"/>
                    <a:lumOff val="35000"/>
                  </a:schemeClr>
                </a:solidFill>
                <a:latin typeface="微软雅黑" panose="020B0503020204020204" charset="-122"/>
                <a:ea typeface="微软雅黑" panose="020B0503020204020204" charset="-122"/>
                <a:sym typeface="+mn-ea"/>
              </a:rPr>
              <a:t>I love you more than I've ever loved any woman. And I've waited longer for you than I've waited for any woman.</a:t>
            </a:r>
            <a:endParaRPr lang="zh-CN" altLang="en-US" sz="1200" dirty="0">
              <a:solidFill>
                <a:schemeClr val="tx1">
                  <a:lumMod val="65000"/>
                  <a:lumOff val="35000"/>
                </a:schemeClr>
              </a:solidFill>
              <a:latin typeface="微软雅黑" panose="020B0503020204020204" charset="-122"/>
              <a:ea typeface="微软雅黑" panose="020B0503020204020204" charset="-122"/>
              <a:sym typeface="+mn-ea"/>
            </a:endParaRPr>
          </a:p>
        </p:txBody>
      </p:sp>
      <p:sp>
        <p:nvSpPr>
          <p:cNvPr id="50" name="文本框 49"/>
          <p:cNvSpPr txBox="1"/>
          <p:nvPr/>
        </p:nvSpPr>
        <p:spPr>
          <a:xfrm>
            <a:off x="8761730" y="3718560"/>
            <a:ext cx="1986915" cy="337185"/>
          </a:xfrm>
          <a:prstGeom prst="rect">
            <a:avLst/>
          </a:prstGeom>
          <a:noFill/>
        </p:spPr>
        <p:txBody>
          <a:bodyPr wrap="square" rtlCol="0">
            <a:spAutoFit/>
          </a:bodyPr>
          <a:lstStyle/>
          <a:p>
            <a:pPr algn="ctr" fontAlgn="auto">
              <a:lnSpc>
                <a:spcPct val="100000"/>
              </a:lnSpc>
            </a:pPr>
            <a:r>
              <a:rPr lang="zh-CN" altLang="en-US" sz="1600" b="1">
                <a:solidFill>
                  <a:schemeClr val="tx1">
                    <a:lumMod val="65000"/>
                    <a:lumOff val="35000"/>
                  </a:schemeClr>
                </a:solidFill>
                <a:latin typeface="微软雅黑" panose="020B0503020204020204" charset="-122"/>
                <a:ea typeface="微软雅黑" panose="020B0503020204020204" charset="-122"/>
              </a:rPr>
              <a:t>单击此处输入标题</a:t>
            </a:r>
            <a:endParaRPr lang="zh-CN" altLang="en-US" sz="1600" b="1">
              <a:solidFill>
                <a:schemeClr val="tx1">
                  <a:lumMod val="65000"/>
                  <a:lumOff val="35000"/>
                </a:schemeClr>
              </a:solidFill>
              <a:latin typeface="微软雅黑" panose="020B0503020204020204" charset="-122"/>
              <a:ea typeface="微软雅黑" panose="020B0503020204020204" charset="-122"/>
            </a:endParaRPr>
          </a:p>
        </p:txBody>
      </p:sp>
      <p:sp>
        <p:nvSpPr>
          <p:cNvPr id="51" name="文本框 50"/>
          <p:cNvSpPr txBox="1"/>
          <p:nvPr/>
        </p:nvSpPr>
        <p:spPr>
          <a:xfrm>
            <a:off x="8572500" y="4055745"/>
            <a:ext cx="2364740" cy="1568450"/>
          </a:xfrm>
          <a:prstGeom prst="rect">
            <a:avLst/>
          </a:prstGeom>
          <a:noFill/>
        </p:spPr>
        <p:txBody>
          <a:bodyPr wrap="square" rtlCol="0">
            <a:spAutoFit/>
          </a:bodyPr>
          <a:lstStyle/>
          <a:p>
            <a:pPr algn="ctr" fontAlgn="auto">
              <a:lnSpc>
                <a:spcPct val="200000"/>
              </a:lnSpc>
            </a:pPr>
            <a:r>
              <a:rPr lang="zh-CN" altLang="en-US" sz="1200">
                <a:solidFill>
                  <a:schemeClr val="tx1">
                    <a:lumMod val="65000"/>
                    <a:lumOff val="35000"/>
                  </a:schemeClr>
                </a:solidFill>
                <a:latin typeface="微软雅黑" panose="020B0503020204020204" charset="-122"/>
                <a:ea typeface="微软雅黑" panose="020B0503020204020204" charset="-122"/>
                <a:sym typeface="+mn-ea"/>
              </a:rPr>
              <a:t>I love you more than I've ever loved any woman. And I've waited longer for you than I've waited for any woman.</a:t>
            </a:r>
            <a:endParaRPr lang="zh-CN" altLang="en-US" sz="1200" dirty="0">
              <a:solidFill>
                <a:schemeClr val="tx1">
                  <a:lumMod val="65000"/>
                  <a:lumOff val="35000"/>
                </a:schemeClr>
              </a:solidFill>
              <a:latin typeface="微软雅黑" panose="020B0503020204020204" charset="-122"/>
              <a:ea typeface="微软雅黑" panose="020B0503020204020204" charset="-122"/>
              <a:sym typeface="+mn-ea"/>
            </a:endParaRPr>
          </a:p>
        </p:txBody>
      </p:sp>
    </p:spTree>
  </p:cSld>
  <p:clrMapOvr>
    <a:masterClrMapping/>
  </p:clrMapOvr>
  <mc:AlternateContent xmlns:mc="http://schemas.openxmlformats.org/markup-compatibility/2006">
    <mc:Choice xmlns:p14="http://schemas.microsoft.com/office/powerpoint/2010/main" Requires="p14">
      <p:transition p14:dur="100">
        <p:cut/>
      </p:transition>
    </mc:Choice>
    <mc:Fallback>
      <p:transition>
        <p:cu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nodeType="after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wipe(up)">
                                      <p:cBhvr>
                                        <p:cTn id="7" dur="500"/>
                                        <p:tgtEl>
                                          <p:spTgt spid="11"/>
                                        </p:tgtEl>
                                      </p:cBhvr>
                                    </p:animEffect>
                                  </p:childTnLst>
                                </p:cTn>
                              </p:par>
                            </p:childTnLst>
                          </p:cTn>
                        </p:par>
                        <p:par>
                          <p:cTn id="8" fill="hold">
                            <p:stCondLst>
                              <p:cond delay="500"/>
                            </p:stCondLst>
                            <p:childTnLst>
                              <p:par>
                                <p:cTn id="9" presetID="22" presetClass="entr" presetSubtype="8" fill="hold" grpId="2" nodeType="afterEffect">
                                  <p:stCondLst>
                                    <p:cond delay="0"/>
                                  </p:stCondLst>
                                  <p:childTnLst>
                                    <p:set>
                                      <p:cBhvr>
                                        <p:cTn id="10" dur="1" fill="hold">
                                          <p:stCondLst>
                                            <p:cond delay="0"/>
                                          </p:stCondLst>
                                        </p:cTn>
                                        <p:tgtEl>
                                          <p:spTgt spid="19"/>
                                        </p:tgtEl>
                                        <p:attrNameLst>
                                          <p:attrName>style.visibility</p:attrName>
                                        </p:attrNameLst>
                                      </p:cBhvr>
                                      <p:to>
                                        <p:strVal val="visible"/>
                                      </p:to>
                                    </p:set>
                                    <p:animEffect transition="in" filter="wipe(left)">
                                      <p:cBhvr>
                                        <p:cTn id="11" dur="500"/>
                                        <p:tgtEl>
                                          <p:spTgt spid="19"/>
                                        </p:tgtEl>
                                      </p:cBhvr>
                                    </p:animEffect>
                                  </p:childTnLst>
                                </p:cTn>
                              </p:par>
                            </p:childTnLst>
                          </p:cTn>
                        </p:par>
                        <p:par>
                          <p:cTn id="12" fill="hold">
                            <p:stCondLst>
                              <p:cond delay="1000"/>
                            </p:stCondLst>
                            <p:childTnLst>
                              <p:par>
                                <p:cTn id="13" presetID="53" presetClass="entr" presetSubtype="16" fill="hold" nodeType="afterEffect">
                                  <p:stCondLst>
                                    <p:cond delay="0"/>
                                  </p:stCondLst>
                                  <p:childTnLst>
                                    <p:set>
                                      <p:cBhvr>
                                        <p:cTn id="14" dur="1" fill="hold">
                                          <p:stCondLst>
                                            <p:cond delay="0"/>
                                          </p:stCondLst>
                                        </p:cTn>
                                        <p:tgtEl>
                                          <p:spTgt spid="52"/>
                                        </p:tgtEl>
                                        <p:attrNameLst>
                                          <p:attrName>style.visibility</p:attrName>
                                        </p:attrNameLst>
                                      </p:cBhvr>
                                      <p:to>
                                        <p:strVal val="visible"/>
                                      </p:to>
                                    </p:set>
                                    <p:anim calcmode="lin" valueType="num">
                                      <p:cBhvr>
                                        <p:cTn id="15" dur="500" fill="hold"/>
                                        <p:tgtEl>
                                          <p:spTgt spid="52"/>
                                        </p:tgtEl>
                                        <p:attrNameLst>
                                          <p:attrName>ppt_w</p:attrName>
                                        </p:attrNameLst>
                                      </p:cBhvr>
                                      <p:tavLst>
                                        <p:tav tm="0">
                                          <p:val>
                                            <p:fltVal val="0"/>
                                          </p:val>
                                        </p:tav>
                                        <p:tav tm="100000">
                                          <p:val>
                                            <p:strVal val="#ppt_w"/>
                                          </p:val>
                                        </p:tav>
                                      </p:tavLst>
                                    </p:anim>
                                    <p:anim calcmode="lin" valueType="num">
                                      <p:cBhvr>
                                        <p:cTn id="16" dur="500" fill="hold"/>
                                        <p:tgtEl>
                                          <p:spTgt spid="52"/>
                                        </p:tgtEl>
                                        <p:attrNameLst>
                                          <p:attrName>ppt_h</p:attrName>
                                        </p:attrNameLst>
                                      </p:cBhvr>
                                      <p:tavLst>
                                        <p:tav tm="0">
                                          <p:val>
                                            <p:fltVal val="0"/>
                                          </p:val>
                                        </p:tav>
                                        <p:tav tm="100000">
                                          <p:val>
                                            <p:strVal val="#ppt_h"/>
                                          </p:val>
                                        </p:tav>
                                      </p:tavLst>
                                    </p:anim>
                                    <p:animEffect transition="in" filter="fade">
                                      <p:cBhvr>
                                        <p:cTn id="17" dur="500"/>
                                        <p:tgtEl>
                                          <p:spTgt spid="52"/>
                                        </p:tgtEl>
                                      </p:cBhvr>
                                    </p:animEffect>
                                  </p:childTnLst>
                                </p:cTn>
                              </p:par>
                            </p:childTnLst>
                          </p:cTn>
                        </p:par>
                        <p:par>
                          <p:cTn id="18" fill="hold">
                            <p:stCondLst>
                              <p:cond delay="1500"/>
                            </p:stCondLst>
                            <p:childTnLst>
                              <p:par>
                                <p:cTn id="19" presetID="12" presetClass="entr" presetSubtype="4" fill="hold" grpId="1" nodeType="afterEffect">
                                  <p:stCondLst>
                                    <p:cond delay="0"/>
                                  </p:stCondLst>
                                  <p:childTnLst>
                                    <p:set>
                                      <p:cBhvr>
                                        <p:cTn id="20" dur="1" fill="hold">
                                          <p:stCondLst>
                                            <p:cond delay="0"/>
                                          </p:stCondLst>
                                        </p:cTn>
                                        <p:tgtEl>
                                          <p:spTgt spid="46"/>
                                        </p:tgtEl>
                                        <p:attrNameLst>
                                          <p:attrName>style.visibility</p:attrName>
                                        </p:attrNameLst>
                                      </p:cBhvr>
                                      <p:to>
                                        <p:strVal val="visible"/>
                                      </p:to>
                                    </p:set>
                                    <p:anim calcmode="lin" valueType="num">
                                      <p:cBhvr additive="base">
                                        <p:cTn id="21" dur="500"/>
                                        <p:tgtEl>
                                          <p:spTgt spid="46"/>
                                        </p:tgtEl>
                                        <p:attrNameLst>
                                          <p:attrName>ppt_y</p:attrName>
                                        </p:attrNameLst>
                                      </p:cBhvr>
                                      <p:tavLst>
                                        <p:tav tm="0">
                                          <p:val>
                                            <p:strVal val="#ppt_y+#ppt_h*1.125000"/>
                                          </p:val>
                                        </p:tav>
                                        <p:tav tm="100000">
                                          <p:val>
                                            <p:strVal val="#ppt_y"/>
                                          </p:val>
                                        </p:tav>
                                      </p:tavLst>
                                    </p:anim>
                                    <p:animEffect transition="in" filter="wipe(up)">
                                      <p:cBhvr>
                                        <p:cTn id="22" dur="500"/>
                                        <p:tgtEl>
                                          <p:spTgt spid="46"/>
                                        </p:tgtEl>
                                      </p:cBhvr>
                                    </p:animEffect>
                                  </p:childTnLst>
                                </p:cTn>
                              </p:par>
                              <p:par>
                                <p:cTn id="23" presetID="12" presetClass="entr" presetSubtype="4" fill="hold" grpId="1" nodeType="withEffect">
                                  <p:stCondLst>
                                    <p:cond delay="0"/>
                                  </p:stCondLst>
                                  <p:childTnLst>
                                    <p:set>
                                      <p:cBhvr>
                                        <p:cTn id="24" dur="1" fill="hold">
                                          <p:stCondLst>
                                            <p:cond delay="0"/>
                                          </p:stCondLst>
                                        </p:cTn>
                                        <p:tgtEl>
                                          <p:spTgt spid="47"/>
                                        </p:tgtEl>
                                        <p:attrNameLst>
                                          <p:attrName>style.visibility</p:attrName>
                                        </p:attrNameLst>
                                      </p:cBhvr>
                                      <p:to>
                                        <p:strVal val="visible"/>
                                      </p:to>
                                    </p:set>
                                    <p:anim calcmode="lin" valueType="num">
                                      <p:cBhvr additive="base">
                                        <p:cTn id="25" dur="500"/>
                                        <p:tgtEl>
                                          <p:spTgt spid="47"/>
                                        </p:tgtEl>
                                        <p:attrNameLst>
                                          <p:attrName>ppt_y</p:attrName>
                                        </p:attrNameLst>
                                      </p:cBhvr>
                                      <p:tavLst>
                                        <p:tav tm="0">
                                          <p:val>
                                            <p:strVal val="#ppt_y+#ppt_h*1.125000"/>
                                          </p:val>
                                        </p:tav>
                                        <p:tav tm="100000">
                                          <p:val>
                                            <p:strVal val="#ppt_y"/>
                                          </p:val>
                                        </p:tav>
                                      </p:tavLst>
                                    </p:anim>
                                    <p:animEffect transition="in" filter="wipe(up)">
                                      <p:cBhvr>
                                        <p:cTn id="26" dur="500"/>
                                        <p:tgtEl>
                                          <p:spTgt spid="47"/>
                                        </p:tgtEl>
                                      </p:cBhvr>
                                    </p:animEffect>
                                  </p:childTnLst>
                                </p:cTn>
                              </p:par>
                            </p:childTnLst>
                          </p:cTn>
                        </p:par>
                        <p:par>
                          <p:cTn id="27" fill="hold">
                            <p:stCondLst>
                              <p:cond delay="2000"/>
                            </p:stCondLst>
                            <p:childTnLst>
                              <p:par>
                                <p:cTn id="28" presetID="22" presetClass="entr" presetSubtype="8" fill="hold" nodeType="afterEffect">
                                  <p:stCondLst>
                                    <p:cond delay="0"/>
                                  </p:stCondLst>
                                  <p:childTnLst>
                                    <p:set>
                                      <p:cBhvr>
                                        <p:cTn id="29" dur="1" fill="hold">
                                          <p:stCondLst>
                                            <p:cond delay="0"/>
                                          </p:stCondLst>
                                        </p:cTn>
                                        <p:tgtEl>
                                          <p:spTgt spid="30"/>
                                        </p:tgtEl>
                                        <p:attrNameLst>
                                          <p:attrName>style.visibility</p:attrName>
                                        </p:attrNameLst>
                                      </p:cBhvr>
                                      <p:to>
                                        <p:strVal val="visible"/>
                                      </p:to>
                                    </p:set>
                                    <p:animEffect transition="in" filter="wipe(left)">
                                      <p:cBhvr>
                                        <p:cTn id="30" dur="500"/>
                                        <p:tgtEl>
                                          <p:spTgt spid="30"/>
                                        </p:tgtEl>
                                      </p:cBhvr>
                                    </p:animEffect>
                                  </p:childTnLst>
                                </p:cTn>
                              </p:par>
                            </p:childTnLst>
                          </p:cTn>
                        </p:par>
                        <p:par>
                          <p:cTn id="31" fill="hold">
                            <p:stCondLst>
                              <p:cond delay="2500"/>
                            </p:stCondLst>
                            <p:childTnLst>
                              <p:par>
                                <p:cTn id="32" presetID="53" presetClass="entr" presetSubtype="16" fill="hold" nodeType="afterEffect">
                                  <p:stCondLst>
                                    <p:cond delay="0"/>
                                  </p:stCondLst>
                                  <p:childTnLst>
                                    <p:set>
                                      <p:cBhvr>
                                        <p:cTn id="33" dur="1" fill="hold">
                                          <p:stCondLst>
                                            <p:cond delay="0"/>
                                          </p:stCondLst>
                                        </p:cTn>
                                        <p:tgtEl>
                                          <p:spTgt spid="53"/>
                                        </p:tgtEl>
                                        <p:attrNameLst>
                                          <p:attrName>style.visibility</p:attrName>
                                        </p:attrNameLst>
                                      </p:cBhvr>
                                      <p:to>
                                        <p:strVal val="visible"/>
                                      </p:to>
                                    </p:set>
                                    <p:anim calcmode="lin" valueType="num">
                                      <p:cBhvr>
                                        <p:cTn id="34" dur="500" fill="hold"/>
                                        <p:tgtEl>
                                          <p:spTgt spid="53"/>
                                        </p:tgtEl>
                                        <p:attrNameLst>
                                          <p:attrName>ppt_w</p:attrName>
                                        </p:attrNameLst>
                                      </p:cBhvr>
                                      <p:tavLst>
                                        <p:tav tm="0">
                                          <p:val>
                                            <p:fltVal val="0"/>
                                          </p:val>
                                        </p:tav>
                                        <p:tav tm="100000">
                                          <p:val>
                                            <p:strVal val="#ppt_w"/>
                                          </p:val>
                                        </p:tav>
                                      </p:tavLst>
                                    </p:anim>
                                    <p:anim calcmode="lin" valueType="num">
                                      <p:cBhvr>
                                        <p:cTn id="35" dur="500" fill="hold"/>
                                        <p:tgtEl>
                                          <p:spTgt spid="53"/>
                                        </p:tgtEl>
                                        <p:attrNameLst>
                                          <p:attrName>ppt_h</p:attrName>
                                        </p:attrNameLst>
                                      </p:cBhvr>
                                      <p:tavLst>
                                        <p:tav tm="0">
                                          <p:val>
                                            <p:fltVal val="0"/>
                                          </p:val>
                                        </p:tav>
                                        <p:tav tm="100000">
                                          <p:val>
                                            <p:strVal val="#ppt_h"/>
                                          </p:val>
                                        </p:tav>
                                      </p:tavLst>
                                    </p:anim>
                                    <p:animEffect transition="in" filter="fade">
                                      <p:cBhvr>
                                        <p:cTn id="36" dur="500"/>
                                        <p:tgtEl>
                                          <p:spTgt spid="53"/>
                                        </p:tgtEl>
                                      </p:cBhvr>
                                    </p:animEffect>
                                  </p:childTnLst>
                                </p:cTn>
                              </p:par>
                            </p:childTnLst>
                          </p:cTn>
                        </p:par>
                        <p:par>
                          <p:cTn id="37" fill="hold">
                            <p:stCondLst>
                              <p:cond delay="3000"/>
                            </p:stCondLst>
                            <p:childTnLst>
                              <p:par>
                                <p:cTn id="38" presetID="12" presetClass="entr" presetSubtype="4" fill="hold" grpId="1" nodeType="afterEffect">
                                  <p:stCondLst>
                                    <p:cond delay="0"/>
                                  </p:stCondLst>
                                  <p:childTnLst>
                                    <p:set>
                                      <p:cBhvr>
                                        <p:cTn id="39" dur="1" fill="hold">
                                          <p:stCondLst>
                                            <p:cond delay="0"/>
                                          </p:stCondLst>
                                        </p:cTn>
                                        <p:tgtEl>
                                          <p:spTgt spid="48"/>
                                        </p:tgtEl>
                                        <p:attrNameLst>
                                          <p:attrName>style.visibility</p:attrName>
                                        </p:attrNameLst>
                                      </p:cBhvr>
                                      <p:to>
                                        <p:strVal val="visible"/>
                                      </p:to>
                                    </p:set>
                                    <p:anim calcmode="lin" valueType="num">
                                      <p:cBhvr additive="base">
                                        <p:cTn id="40" dur="500"/>
                                        <p:tgtEl>
                                          <p:spTgt spid="48"/>
                                        </p:tgtEl>
                                        <p:attrNameLst>
                                          <p:attrName>ppt_y</p:attrName>
                                        </p:attrNameLst>
                                      </p:cBhvr>
                                      <p:tavLst>
                                        <p:tav tm="0">
                                          <p:val>
                                            <p:strVal val="#ppt_y+#ppt_h*1.125000"/>
                                          </p:val>
                                        </p:tav>
                                        <p:tav tm="100000">
                                          <p:val>
                                            <p:strVal val="#ppt_y"/>
                                          </p:val>
                                        </p:tav>
                                      </p:tavLst>
                                    </p:anim>
                                    <p:animEffect transition="in" filter="wipe(up)">
                                      <p:cBhvr>
                                        <p:cTn id="41" dur="500"/>
                                        <p:tgtEl>
                                          <p:spTgt spid="48"/>
                                        </p:tgtEl>
                                      </p:cBhvr>
                                    </p:animEffect>
                                  </p:childTnLst>
                                </p:cTn>
                              </p:par>
                              <p:par>
                                <p:cTn id="42" presetID="12" presetClass="entr" presetSubtype="4" fill="hold" grpId="1" nodeType="withEffect">
                                  <p:stCondLst>
                                    <p:cond delay="0"/>
                                  </p:stCondLst>
                                  <p:childTnLst>
                                    <p:set>
                                      <p:cBhvr>
                                        <p:cTn id="43" dur="1" fill="hold">
                                          <p:stCondLst>
                                            <p:cond delay="0"/>
                                          </p:stCondLst>
                                        </p:cTn>
                                        <p:tgtEl>
                                          <p:spTgt spid="49"/>
                                        </p:tgtEl>
                                        <p:attrNameLst>
                                          <p:attrName>style.visibility</p:attrName>
                                        </p:attrNameLst>
                                      </p:cBhvr>
                                      <p:to>
                                        <p:strVal val="visible"/>
                                      </p:to>
                                    </p:set>
                                    <p:anim calcmode="lin" valueType="num">
                                      <p:cBhvr additive="base">
                                        <p:cTn id="44" dur="500"/>
                                        <p:tgtEl>
                                          <p:spTgt spid="49"/>
                                        </p:tgtEl>
                                        <p:attrNameLst>
                                          <p:attrName>ppt_y</p:attrName>
                                        </p:attrNameLst>
                                      </p:cBhvr>
                                      <p:tavLst>
                                        <p:tav tm="0">
                                          <p:val>
                                            <p:strVal val="#ppt_y+#ppt_h*1.125000"/>
                                          </p:val>
                                        </p:tav>
                                        <p:tav tm="100000">
                                          <p:val>
                                            <p:strVal val="#ppt_y"/>
                                          </p:val>
                                        </p:tav>
                                      </p:tavLst>
                                    </p:anim>
                                    <p:animEffect transition="in" filter="wipe(up)">
                                      <p:cBhvr>
                                        <p:cTn id="45" dur="500"/>
                                        <p:tgtEl>
                                          <p:spTgt spid="49"/>
                                        </p:tgtEl>
                                      </p:cBhvr>
                                    </p:animEffect>
                                  </p:childTnLst>
                                </p:cTn>
                              </p:par>
                            </p:childTnLst>
                          </p:cTn>
                        </p:par>
                        <p:par>
                          <p:cTn id="46" fill="hold">
                            <p:stCondLst>
                              <p:cond delay="3500"/>
                            </p:stCondLst>
                            <p:childTnLst>
                              <p:par>
                                <p:cTn id="47" presetID="22" presetClass="entr" presetSubtype="8" fill="hold" nodeType="afterEffect">
                                  <p:stCondLst>
                                    <p:cond delay="0"/>
                                  </p:stCondLst>
                                  <p:childTnLst>
                                    <p:set>
                                      <p:cBhvr>
                                        <p:cTn id="48" dur="1" fill="hold">
                                          <p:stCondLst>
                                            <p:cond delay="0"/>
                                          </p:stCondLst>
                                        </p:cTn>
                                        <p:tgtEl>
                                          <p:spTgt spid="31"/>
                                        </p:tgtEl>
                                        <p:attrNameLst>
                                          <p:attrName>style.visibility</p:attrName>
                                        </p:attrNameLst>
                                      </p:cBhvr>
                                      <p:to>
                                        <p:strVal val="visible"/>
                                      </p:to>
                                    </p:set>
                                    <p:animEffect transition="in" filter="wipe(left)">
                                      <p:cBhvr>
                                        <p:cTn id="49" dur="500"/>
                                        <p:tgtEl>
                                          <p:spTgt spid="31"/>
                                        </p:tgtEl>
                                      </p:cBhvr>
                                    </p:animEffect>
                                  </p:childTnLst>
                                </p:cTn>
                              </p:par>
                            </p:childTnLst>
                          </p:cTn>
                        </p:par>
                        <p:par>
                          <p:cTn id="50" fill="hold">
                            <p:stCondLst>
                              <p:cond delay="4000"/>
                            </p:stCondLst>
                            <p:childTnLst>
                              <p:par>
                                <p:cTn id="51" presetID="53" presetClass="entr" presetSubtype="16" fill="hold" nodeType="afterEffect">
                                  <p:stCondLst>
                                    <p:cond delay="0"/>
                                  </p:stCondLst>
                                  <p:childTnLst>
                                    <p:set>
                                      <p:cBhvr>
                                        <p:cTn id="52" dur="1" fill="hold">
                                          <p:stCondLst>
                                            <p:cond delay="0"/>
                                          </p:stCondLst>
                                        </p:cTn>
                                        <p:tgtEl>
                                          <p:spTgt spid="54"/>
                                        </p:tgtEl>
                                        <p:attrNameLst>
                                          <p:attrName>style.visibility</p:attrName>
                                        </p:attrNameLst>
                                      </p:cBhvr>
                                      <p:to>
                                        <p:strVal val="visible"/>
                                      </p:to>
                                    </p:set>
                                    <p:anim calcmode="lin" valueType="num">
                                      <p:cBhvr>
                                        <p:cTn id="53" dur="500" fill="hold"/>
                                        <p:tgtEl>
                                          <p:spTgt spid="54"/>
                                        </p:tgtEl>
                                        <p:attrNameLst>
                                          <p:attrName>ppt_w</p:attrName>
                                        </p:attrNameLst>
                                      </p:cBhvr>
                                      <p:tavLst>
                                        <p:tav tm="0">
                                          <p:val>
                                            <p:fltVal val="0"/>
                                          </p:val>
                                        </p:tav>
                                        <p:tav tm="100000">
                                          <p:val>
                                            <p:strVal val="#ppt_w"/>
                                          </p:val>
                                        </p:tav>
                                      </p:tavLst>
                                    </p:anim>
                                    <p:anim calcmode="lin" valueType="num">
                                      <p:cBhvr>
                                        <p:cTn id="54" dur="500" fill="hold"/>
                                        <p:tgtEl>
                                          <p:spTgt spid="54"/>
                                        </p:tgtEl>
                                        <p:attrNameLst>
                                          <p:attrName>ppt_h</p:attrName>
                                        </p:attrNameLst>
                                      </p:cBhvr>
                                      <p:tavLst>
                                        <p:tav tm="0">
                                          <p:val>
                                            <p:fltVal val="0"/>
                                          </p:val>
                                        </p:tav>
                                        <p:tav tm="100000">
                                          <p:val>
                                            <p:strVal val="#ppt_h"/>
                                          </p:val>
                                        </p:tav>
                                      </p:tavLst>
                                    </p:anim>
                                    <p:animEffect transition="in" filter="fade">
                                      <p:cBhvr>
                                        <p:cTn id="55" dur="500"/>
                                        <p:tgtEl>
                                          <p:spTgt spid="54"/>
                                        </p:tgtEl>
                                      </p:cBhvr>
                                    </p:animEffect>
                                  </p:childTnLst>
                                </p:cTn>
                              </p:par>
                            </p:childTnLst>
                          </p:cTn>
                        </p:par>
                        <p:par>
                          <p:cTn id="56" fill="hold">
                            <p:stCondLst>
                              <p:cond delay="4500"/>
                            </p:stCondLst>
                            <p:childTnLst>
                              <p:par>
                                <p:cTn id="57" presetID="12" presetClass="entr" presetSubtype="4" fill="hold" grpId="1" nodeType="afterEffect">
                                  <p:stCondLst>
                                    <p:cond delay="0"/>
                                  </p:stCondLst>
                                  <p:childTnLst>
                                    <p:set>
                                      <p:cBhvr>
                                        <p:cTn id="58" dur="1" fill="hold">
                                          <p:stCondLst>
                                            <p:cond delay="0"/>
                                          </p:stCondLst>
                                        </p:cTn>
                                        <p:tgtEl>
                                          <p:spTgt spid="50"/>
                                        </p:tgtEl>
                                        <p:attrNameLst>
                                          <p:attrName>style.visibility</p:attrName>
                                        </p:attrNameLst>
                                      </p:cBhvr>
                                      <p:to>
                                        <p:strVal val="visible"/>
                                      </p:to>
                                    </p:set>
                                    <p:anim calcmode="lin" valueType="num">
                                      <p:cBhvr additive="base">
                                        <p:cTn id="59" dur="500"/>
                                        <p:tgtEl>
                                          <p:spTgt spid="50"/>
                                        </p:tgtEl>
                                        <p:attrNameLst>
                                          <p:attrName>ppt_y</p:attrName>
                                        </p:attrNameLst>
                                      </p:cBhvr>
                                      <p:tavLst>
                                        <p:tav tm="0">
                                          <p:val>
                                            <p:strVal val="#ppt_y+#ppt_h*1.125000"/>
                                          </p:val>
                                        </p:tav>
                                        <p:tav tm="100000">
                                          <p:val>
                                            <p:strVal val="#ppt_y"/>
                                          </p:val>
                                        </p:tav>
                                      </p:tavLst>
                                    </p:anim>
                                    <p:animEffect transition="in" filter="wipe(up)">
                                      <p:cBhvr>
                                        <p:cTn id="60" dur="500"/>
                                        <p:tgtEl>
                                          <p:spTgt spid="50"/>
                                        </p:tgtEl>
                                      </p:cBhvr>
                                    </p:animEffect>
                                  </p:childTnLst>
                                </p:cTn>
                              </p:par>
                              <p:par>
                                <p:cTn id="61" presetID="12" presetClass="entr" presetSubtype="4" fill="hold" grpId="1" nodeType="withEffect">
                                  <p:stCondLst>
                                    <p:cond delay="0"/>
                                  </p:stCondLst>
                                  <p:childTnLst>
                                    <p:set>
                                      <p:cBhvr>
                                        <p:cTn id="62" dur="1" fill="hold">
                                          <p:stCondLst>
                                            <p:cond delay="0"/>
                                          </p:stCondLst>
                                        </p:cTn>
                                        <p:tgtEl>
                                          <p:spTgt spid="51"/>
                                        </p:tgtEl>
                                        <p:attrNameLst>
                                          <p:attrName>style.visibility</p:attrName>
                                        </p:attrNameLst>
                                      </p:cBhvr>
                                      <p:to>
                                        <p:strVal val="visible"/>
                                      </p:to>
                                    </p:set>
                                    <p:anim calcmode="lin" valueType="num">
                                      <p:cBhvr additive="base">
                                        <p:cTn id="63" dur="500"/>
                                        <p:tgtEl>
                                          <p:spTgt spid="51"/>
                                        </p:tgtEl>
                                        <p:attrNameLst>
                                          <p:attrName>ppt_y</p:attrName>
                                        </p:attrNameLst>
                                      </p:cBhvr>
                                      <p:tavLst>
                                        <p:tav tm="0">
                                          <p:val>
                                            <p:strVal val="#ppt_y+#ppt_h*1.125000"/>
                                          </p:val>
                                        </p:tav>
                                        <p:tav tm="100000">
                                          <p:val>
                                            <p:strVal val="#ppt_y"/>
                                          </p:val>
                                        </p:tav>
                                      </p:tavLst>
                                    </p:anim>
                                    <p:animEffect transition="in" filter="wipe(up)">
                                      <p:cBhvr>
                                        <p:cTn id="64" dur="500"/>
                                        <p:tgtEl>
                                          <p:spTgt spid="51"/>
                                        </p:tgtEl>
                                      </p:cBhvr>
                                    </p:animEffect>
                                  </p:childTnLst>
                                </p:cTn>
                              </p:par>
                            </p:childTnLst>
                          </p:cTn>
                        </p:par>
                        <p:par>
                          <p:cTn id="65" fill="hold">
                            <p:stCondLst>
                              <p:cond delay="5000"/>
                            </p:stCondLst>
                            <p:childTnLst>
                              <p:par>
                                <p:cTn id="66" presetID="22" presetClass="entr" presetSubtype="8" fill="hold" nodeType="afterEffect">
                                  <p:stCondLst>
                                    <p:cond delay="0"/>
                                  </p:stCondLst>
                                  <p:childTnLst>
                                    <p:set>
                                      <p:cBhvr>
                                        <p:cTn id="67" dur="1" fill="hold">
                                          <p:stCondLst>
                                            <p:cond delay="0"/>
                                          </p:stCondLst>
                                        </p:cTn>
                                        <p:tgtEl>
                                          <p:spTgt spid="32"/>
                                        </p:tgtEl>
                                        <p:attrNameLst>
                                          <p:attrName>style.visibility</p:attrName>
                                        </p:attrNameLst>
                                      </p:cBhvr>
                                      <p:to>
                                        <p:strVal val="visible"/>
                                      </p:to>
                                    </p:set>
                                    <p:animEffect transition="in" filter="wipe(left)">
                                      <p:cBhvr>
                                        <p:cTn id="68" dur="500"/>
                                        <p:tgtEl>
                                          <p:spTgt spid="3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p:bldP spid="19" grpId="2"/>
      <p:bldP spid="46" grpId="0"/>
      <p:bldP spid="46" grpId="1"/>
      <p:bldP spid="47" grpId="0"/>
      <p:bldP spid="47" grpId="1"/>
      <p:bldP spid="48" grpId="0"/>
      <p:bldP spid="48" grpId="1"/>
      <p:bldP spid="49" grpId="0"/>
      <p:bldP spid="49" grpId="1"/>
      <p:bldP spid="50" grpId="0"/>
      <p:bldP spid="50" grpId="1"/>
      <p:bldP spid="51" grpId="0"/>
      <p:bldP spid="51" grpId="1"/>
    </p:bld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1" name="组合 10"/>
          <p:cNvGrpSpPr/>
          <p:nvPr/>
        </p:nvGrpSpPr>
        <p:grpSpPr>
          <a:xfrm>
            <a:off x="369570" y="-6985"/>
            <a:ext cx="699770" cy="965200"/>
            <a:chOff x="582" y="-11"/>
            <a:chExt cx="1102" cy="1520"/>
          </a:xfrm>
        </p:grpSpPr>
        <p:grpSp>
          <p:nvGrpSpPr>
            <p:cNvPr id="7" name="组合 6"/>
            <p:cNvGrpSpPr/>
            <p:nvPr/>
          </p:nvGrpSpPr>
          <p:grpSpPr>
            <a:xfrm>
              <a:off x="602" y="-11"/>
              <a:ext cx="1082" cy="1520"/>
              <a:chOff x="1586" y="929"/>
              <a:chExt cx="1673" cy="2383"/>
            </a:xfrm>
          </p:grpSpPr>
          <p:sp>
            <p:nvSpPr>
              <p:cNvPr id="4" name="矩形 3"/>
              <p:cNvSpPr/>
              <p:nvPr/>
            </p:nvSpPr>
            <p:spPr>
              <a:xfrm>
                <a:off x="1586" y="929"/>
                <a:ext cx="1673" cy="2383"/>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 name="等腰三角形 5"/>
              <p:cNvSpPr/>
              <p:nvPr/>
            </p:nvSpPr>
            <p:spPr>
              <a:xfrm>
                <a:off x="1586" y="2381"/>
                <a:ext cx="1671" cy="931"/>
              </a:xfrm>
              <a:prstGeom prst="triangl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8" name="文本框 7"/>
            <p:cNvSpPr txBox="1"/>
            <p:nvPr/>
          </p:nvSpPr>
          <p:spPr>
            <a:xfrm>
              <a:off x="582" y="220"/>
              <a:ext cx="1081" cy="725"/>
            </a:xfrm>
            <a:prstGeom prst="rect">
              <a:avLst/>
            </a:prstGeom>
            <a:noFill/>
          </p:spPr>
          <p:txBody>
            <a:bodyPr wrap="square" rtlCol="0">
              <a:spAutoFit/>
            </a:bodyPr>
            <a:lstStyle/>
            <a:p>
              <a:pPr algn="ctr"/>
              <a:r>
                <a:rPr lang="en-US" altLang="zh-CN" sz="2400" b="1">
                  <a:solidFill>
                    <a:schemeClr val="bg1"/>
                  </a:solidFill>
                  <a:latin typeface="微软雅黑" panose="020B0503020204020204" charset="-122"/>
                  <a:ea typeface="微软雅黑" panose="020B0503020204020204" charset="-122"/>
                </a:rPr>
                <a:t>02</a:t>
              </a:r>
              <a:endParaRPr lang="en-US" altLang="zh-CN" sz="2400" b="1">
                <a:solidFill>
                  <a:schemeClr val="bg1"/>
                </a:solidFill>
                <a:latin typeface="微软雅黑" panose="020B0503020204020204" charset="-122"/>
                <a:ea typeface="微软雅黑" panose="020B0503020204020204" charset="-122"/>
              </a:endParaRPr>
            </a:p>
          </p:txBody>
        </p:sp>
      </p:grpSp>
      <p:sp>
        <p:nvSpPr>
          <p:cNvPr id="19" name="文本框 18"/>
          <p:cNvSpPr txBox="1"/>
          <p:nvPr/>
        </p:nvSpPr>
        <p:spPr>
          <a:xfrm>
            <a:off x="1279525" y="170180"/>
            <a:ext cx="2846705" cy="398780"/>
          </a:xfrm>
          <a:prstGeom prst="rect">
            <a:avLst/>
          </a:prstGeom>
          <a:noFill/>
        </p:spPr>
        <p:txBody>
          <a:bodyPr wrap="square" rtlCol="0">
            <a:spAutoFit/>
          </a:bodyPr>
          <a:lstStyle/>
          <a:p>
            <a:pPr algn="l"/>
            <a:r>
              <a:rPr lang="en-US" altLang="zh-CN" sz="2000" b="1">
                <a:solidFill>
                  <a:schemeClr val="tx1">
                    <a:lumMod val="65000"/>
                    <a:lumOff val="35000"/>
                  </a:schemeClr>
                </a:solidFill>
                <a:latin typeface="微软雅黑" panose="020B0503020204020204" charset="-122"/>
                <a:ea typeface="微软雅黑" panose="020B0503020204020204" charset="-122"/>
              </a:rPr>
              <a:t>DESTINY FREEDOM</a:t>
            </a:r>
            <a:endParaRPr lang="en-US" altLang="zh-CN" sz="2000" b="1">
              <a:solidFill>
                <a:schemeClr val="tx1">
                  <a:lumMod val="65000"/>
                  <a:lumOff val="35000"/>
                </a:schemeClr>
              </a:solidFill>
              <a:latin typeface="微软雅黑" panose="020B0503020204020204" charset="-122"/>
              <a:ea typeface="微软雅黑" panose="020B0503020204020204" charset="-122"/>
            </a:endParaRPr>
          </a:p>
        </p:txBody>
      </p:sp>
      <p:sp>
        <p:nvSpPr>
          <p:cNvPr id="5" name="矩形 4"/>
          <p:cNvSpPr/>
          <p:nvPr/>
        </p:nvSpPr>
        <p:spPr>
          <a:xfrm>
            <a:off x="4920615" y="1214755"/>
            <a:ext cx="6010910" cy="4007485"/>
          </a:xfrm>
          <a:prstGeom prst="rect">
            <a:avLst/>
          </a:prstGeom>
          <a:blipFill dpi="0" rotWithShape="1">
            <a:blip r:embed="rId1">
              <a:extLst>
                <a:ext uri="{28A0092B-C50C-407E-A947-70E740481C1C}">
                  <a14:useLocalDpi xmlns:a14="http://schemas.microsoft.com/office/drawing/2010/main" val="0"/>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3" name="矩形 32"/>
          <p:cNvSpPr/>
          <p:nvPr/>
        </p:nvSpPr>
        <p:spPr>
          <a:xfrm>
            <a:off x="1232535" y="2073910"/>
            <a:ext cx="5721350" cy="4050665"/>
          </a:xfrm>
          <a:prstGeom prst="rect">
            <a:avLst/>
          </a:prstGeom>
          <a:noFill/>
          <a:ln w="28575">
            <a:solidFill>
              <a:schemeClr val="accent6"/>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a:p>
        </p:txBody>
      </p:sp>
      <p:sp>
        <p:nvSpPr>
          <p:cNvPr id="34" name="文本框 217"/>
          <p:cNvSpPr txBox="1"/>
          <p:nvPr/>
        </p:nvSpPr>
        <p:spPr>
          <a:xfrm>
            <a:off x="1513840" y="2432685"/>
            <a:ext cx="1965325" cy="337185"/>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l"/>
            <a:r>
              <a:rPr lang="zh-CN" altLang="en-US" sz="1600" b="1">
                <a:solidFill>
                  <a:schemeClr val="tx1">
                    <a:lumMod val="65000"/>
                    <a:lumOff val="35000"/>
                  </a:schemeClr>
                </a:solidFill>
                <a:latin typeface="微软雅黑" panose="020B0503020204020204" charset="-122"/>
                <a:ea typeface="微软雅黑" panose="020B0503020204020204" charset="-122"/>
                <a:sym typeface="+mn-ea"/>
              </a:rPr>
              <a:t>单击此处输入标题</a:t>
            </a:r>
            <a:endParaRPr lang="zh-CN" altLang="en-US" sz="2800">
              <a:solidFill>
                <a:srgbClr val="313131"/>
              </a:solidFill>
              <a:latin typeface="冬青黑体简体中文 W3" panose="020B0300000000000000" pitchFamily="34" charset="-122"/>
              <a:ea typeface="冬青黑体简体中文 W3" panose="020B0300000000000000" pitchFamily="34" charset="-122"/>
            </a:endParaRPr>
          </a:p>
        </p:txBody>
      </p:sp>
      <p:sp>
        <p:nvSpPr>
          <p:cNvPr id="44" name="矩形 43"/>
          <p:cNvSpPr/>
          <p:nvPr/>
        </p:nvSpPr>
        <p:spPr>
          <a:xfrm>
            <a:off x="1262380" y="3418205"/>
            <a:ext cx="4736465" cy="1187450"/>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a:p>
        </p:txBody>
      </p:sp>
      <p:sp>
        <p:nvSpPr>
          <p:cNvPr id="37" name="矩形 36"/>
          <p:cNvSpPr/>
          <p:nvPr/>
        </p:nvSpPr>
        <p:spPr>
          <a:xfrm>
            <a:off x="1514475" y="2769870"/>
            <a:ext cx="4899025" cy="645160"/>
          </a:xfrm>
          <a:prstGeom prst="rect">
            <a:avLst/>
          </a:prstGeom>
          <a:solidFill>
            <a:schemeClr val="bg1">
              <a:alpha val="70000"/>
            </a:schemeClr>
          </a:solidFill>
        </p:spPr>
        <p:txBody>
          <a:bodyPr wrap="square">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l">
              <a:lnSpc>
                <a:spcPct val="150000"/>
              </a:lnSpc>
            </a:pPr>
            <a:r>
              <a:rPr lang="zh-CN" altLang="en-US" sz="1200">
                <a:solidFill>
                  <a:schemeClr val="tx1">
                    <a:lumMod val="65000"/>
                    <a:lumOff val="35000"/>
                  </a:schemeClr>
                </a:solidFill>
                <a:latin typeface="微软雅黑" panose="020B0503020204020204" charset="-122"/>
                <a:ea typeface="微软雅黑" panose="020B0503020204020204" charset="-122"/>
                <a:sym typeface="+mn-ea"/>
              </a:rPr>
              <a:t>I love you more than I've ever loved any woman. And I've waited longer for you than I've waited for any woman.</a:t>
            </a:r>
            <a:endParaRPr lang="zh-CN" altLang="en-US">
              <a:solidFill>
                <a:srgbClr val="595959"/>
              </a:solidFill>
              <a:latin typeface="冬青黑体简体中文 W3" panose="020B0300000000000000" pitchFamily="34" charset="-122"/>
              <a:ea typeface="冬青黑体简体中文 W3" panose="020B0300000000000000" pitchFamily="34" charset="-122"/>
            </a:endParaRPr>
          </a:p>
        </p:txBody>
      </p:sp>
      <p:grpSp>
        <p:nvGrpSpPr>
          <p:cNvPr id="16" name="组合 15"/>
          <p:cNvGrpSpPr/>
          <p:nvPr/>
        </p:nvGrpSpPr>
        <p:grpSpPr>
          <a:xfrm>
            <a:off x="1514475" y="4989830"/>
            <a:ext cx="618490" cy="618490"/>
            <a:chOff x="2385" y="7738"/>
            <a:chExt cx="974" cy="974"/>
          </a:xfrm>
        </p:grpSpPr>
        <p:sp>
          <p:nvSpPr>
            <p:cNvPr id="50" name="Freeform 92"/>
            <p:cNvSpPr>
              <a:spLocks noChangeArrowheads="1"/>
            </p:cNvSpPr>
            <p:nvPr/>
          </p:nvSpPr>
          <p:spPr bwMode="auto">
            <a:xfrm>
              <a:off x="2647" y="7929"/>
              <a:ext cx="450" cy="589"/>
            </a:xfrm>
            <a:custGeom>
              <a:avLst/>
              <a:gdLst>
                <a:gd name="T0" fmla="*/ 143373 w 472"/>
                <a:gd name="T1" fmla="*/ 26330 h 619"/>
                <a:gd name="T2" fmla="*/ 143373 w 472"/>
                <a:gd name="T3" fmla="*/ 26330 h 619"/>
                <a:gd name="T4" fmla="*/ 127482 w 472"/>
                <a:gd name="T5" fmla="*/ 26330 h 619"/>
                <a:gd name="T6" fmla="*/ 84868 w 472"/>
                <a:gd name="T7" fmla="*/ 0 h 619"/>
                <a:gd name="T8" fmla="*/ 42253 w 472"/>
                <a:gd name="T9" fmla="*/ 26330 h 619"/>
                <a:gd name="T10" fmla="*/ 26363 w 472"/>
                <a:gd name="T11" fmla="*/ 26330 h 619"/>
                <a:gd name="T12" fmla="*/ 0 w 472"/>
                <a:gd name="T13" fmla="*/ 53021 h 619"/>
                <a:gd name="T14" fmla="*/ 0 w 472"/>
                <a:gd name="T15" fmla="*/ 196214 h 619"/>
                <a:gd name="T16" fmla="*/ 26363 w 472"/>
                <a:gd name="T17" fmla="*/ 222904 h 619"/>
                <a:gd name="T18" fmla="*/ 143373 w 472"/>
                <a:gd name="T19" fmla="*/ 222904 h 619"/>
                <a:gd name="T20" fmla="*/ 170097 w 472"/>
                <a:gd name="T21" fmla="*/ 196214 h 619"/>
                <a:gd name="T22" fmla="*/ 170097 w 472"/>
                <a:gd name="T23" fmla="*/ 53021 h 619"/>
                <a:gd name="T24" fmla="*/ 143373 w 472"/>
                <a:gd name="T25" fmla="*/ 26330 h 619"/>
                <a:gd name="T26" fmla="*/ 84868 w 472"/>
                <a:gd name="T27" fmla="*/ 10460 h 619"/>
                <a:gd name="T28" fmla="*/ 84868 w 472"/>
                <a:gd name="T29" fmla="*/ 10460 h 619"/>
                <a:gd name="T30" fmla="*/ 111592 w 472"/>
                <a:gd name="T31" fmla="*/ 26330 h 619"/>
                <a:gd name="T32" fmla="*/ 58505 w 472"/>
                <a:gd name="T33" fmla="*/ 26330 h 619"/>
                <a:gd name="T34" fmla="*/ 84868 w 472"/>
                <a:gd name="T35" fmla="*/ 10460 h 619"/>
                <a:gd name="T36" fmla="*/ 153846 w 472"/>
                <a:gd name="T37" fmla="*/ 196214 h 619"/>
                <a:gd name="T38" fmla="*/ 153846 w 472"/>
                <a:gd name="T39" fmla="*/ 196214 h 619"/>
                <a:gd name="T40" fmla="*/ 143373 w 472"/>
                <a:gd name="T41" fmla="*/ 212444 h 619"/>
                <a:gd name="T42" fmla="*/ 26363 w 472"/>
                <a:gd name="T43" fmla="*/ 212444 h 619"/>
                <a:gd name="T44" fmla="*/ 15890 w 472"/>
                <a:gd name="T45" fmla="*/ 196214 h 619"/>
                <a:gd name="T46" fmla="*/ 15890 w 472"/>
                <a:gd name="T47" fmla="*/ 180343 h 619"/>
                <a:gd name="T48" fmla="*/ 153846 w 472"/>
                <a:gd name="T49" fmla="*/ 180343 h 619"/>
                <a:gd name="T50" fmla="*/ 153846 w 472"/>
                <a:gd name="T51" fmla="*/ 196214 h 619"/>
                <a:gd name="T52" fmla="*/ 153846 w 472"/>
                <a:gd name="T53" fmla="*/ 169883 h 619"/>
                <a:gd name="T54" fmla="*/ 153846 w 472"/>
                <a:gd name="T55" fmla="*/ 169883 h 619"/>
                <a:gd name="T56" fmla="*/ 15890 w 472"/>
                <a:gd name="T57" fmla="*/ 169883 h 619"/>
                <a:gd name="T58" fmla="*/ 15890 w 472"/>
                <a:gd name="T59" fmla="*/ 53021 h 619"/>
                <a:gd name="T60" fmla="*/ 26363 w 472"/>
                <a:gd name="T61" fmla="*/ 42561 h 619"/>
                <a:gd name="T62" fmla="*/ 42253 w 472"/>
                <a:gd name="T63" fmla="*/ 42561 h 619"/>
                <a:gd name="T64" fmla="*/ 42253 w 472"/>
                <a:gd name="T65" fmla="*/ 84761 h 619"/>
                <a:gd name="T66" fmla="*/ 58505 w 472"/>
                <a:gd name="T67" fmla="*/ 84761 h 619"/>
                <a:gd name="T68" fmla="*/ 58505 w 472"/>
                <a:gd name="T69" fmla="*/ 42561 h 619"/>
                <a:gd name="T70" fmla="*/ 111592 w 472"/>
                <a:gd name="T71" fmla="*/ 42561 h 619"/>
                <a:gd name="T72" fmla="*/ 111592 w 472"/>
                <a:gd name="T73" fmla="*/ 84761 h 619"/>
                <a:gd name="T74" fmla="*/ 127482 w 472"/>
                <a:gd name="T75" fmla="*/ 84761 h 619"/>
                <a:gd name="T76" fmla="*/ 127482 w 472"/>
                <a:gd name="T77" fmla="*/ 42561 h 619"/>
                <a:gd name="T78" fmla="*/ 143373 w 472"/>
                <a:gd name="T79" fmla="*/ 42561 h 619"/>
                <a:gd name="T80" fmla="*/ 153846 w 472"/>
                <a:gd name="T81" fmla="*/ 53021 h 619"/>
                <a:gd name="T82" fmla="*/ 153846 w 472"/>
                <a:gd name="T83" fmla="*/ 169883 h 619"/>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Lst>
              <a:ahLst/>
              <a:cxnLst>
                <a:cxn ang="T84">
                  <a:pos x="T0" y="T1"/>
                </a:cxn>
                <a:cxn ang="T85">
                  <a:pos x="T2" y="T3"/>
                </a:cxn>
                <a:cxn ang="T86">
                  <a:pos x="T4" y="T5"/>
                </a:cxn>
                <a:cxn ang="T87">
                  <a:pos x="T6" y="T7"/>
                </a:cxn>
                <a:cxn ang="T88">
                  <a:pos x="T8" y="T9"/>
                </a:cxn>
                <a:cxn ang="T89">
                  <a:pos x="T10" y="T11"/>
                </a:cxn>
                <a:cxn ang="T90">
                  <a:pos x="T12" y="T13"/>
                </a:cxn>
                <a:cxn ang="T91">
                  <a:pos x="T14" y="T15"/>
                </a:cxn>
                <a:cxn ang="T92">
                  <a:pos x="T16" y="T17"/>
                </a:cxn>
                <a:cxn ang="T93">
                  <a:pos x="T18" y="T19"/>
                </a:cxn>
                <a:cxn ang="T94">
                  <a:pos x="T20" y="T21"/>
                </a:cxn>
                <a:cxn ang="T95">
                  <a:pos x="T22" y="T23"/>
                </a:cxn>
                <a:cxn ang="T96">
                  <a:pos x="T24" y="T25"/>
                </a:cxn>
                <a:cxn ang="T97">
                  <a:pos x="T26" y="T27"/>
                </a:cxn>
                <a:cxn ang="T98">
                  <a:pos x="T28" y="T29"/>
                </a:cxn>
                <a:cxn ang="T99">
                  <a:pos x="T30" y="T31"/>
                </a:cxn>
                <a:cxn ang="T100">
                  <a:pos x="T32" y="T33"/>
                </a:cxn>
                <a:cxn ang="T101">
                  <a:pos x="T34" y="T35"/>
                </a:cxn>
                <a:cxn ang="T102">
                  <a:pos x="T36" y="T37"/>
                </a:cxn>
                <a:cxn ang="T103">
                  <a:pos x="T38" y="T39"/>
                </a:cxn>
                <a:cxn ang="T104">
                  <a:pos x="T40" y="T41"/>
                </a:cxn>
                <a:cxn ang="T105">
                  <a:pos x="T42" y="T43"/>
                </a:cxn>
                <a:cxn ang="T106">
                  <a:pos x="T44" y="T45"/>
                </a:cxn>
                <a:cxn ang="T107">
                  <a:pos x="T46" y="T47"/>
                </a:cxn>
                <a:cxn ang="T108">
                  <a:pos x="T48" y="T49"/>
                </a:cxn>
                <a:cxn ang="T109">
                  <a:pos x="T50" y="T51"/>
                </a:cxn>
                <a:cxn ang="T110">
                  <a:pos x="T52" y="T53"/>
                </a:cxn>
                <a:cxn ang="T111">
                  <a:pos x="T54" y="T55"/>
                </a:cxn>
                <a:cxn ang="T112">
                  <a:pos x="T56" y="T57"/>
                </a:cxn>
                <a:cxn ang="T113">
                  <a:pos x="T58" y="T59"/>
                </a:cxn>
                <a:cxn ang="T114">
                  <a:pos x="T60" y="T61"/>
                </a:cxn>
                <a:cxn ang="T115">
                  <a:pos x="T62" y="T63"/>
                </a:cxn>
                <a:cxn ang="T116">
                  <a:pos x="T64" y="T65"/>
                </a:cxn>
                <a:cxn ang="T117">
                  <a:pos x="T66" y="T67"/>
                </a:cxn>
                <a:cxn ang="T118">
                  <a:pos x="T68" y="T69"/>
                </a:cxn>
                <a:cxn ang="T119">
                  <a:pos x="T70" y="T71"/>
                </a:cxn>
                <a:cxn ang="T120">
                  <a:pos x="T72" y="T73"/>
                </a:cxn>
                <a:cxn ang="T121">
                  <a:pos x="T74" y="T75"/>
                </a:cxn>
                <a:cxn ang="T122">
                  <a:pos x="T76" y="T77"/>
                </a:cxn>
                <a:cxn ang="T123">
                  <a:pos x="T78" y="T79"/>
                </a:cxn>
                <a:cxn ang="T124">
                  <a:pos x="T80" y="T81"/>
                </a:cxn>
                <a:cxn ang="T125">
                  <a:pos x="T82" y="T83"/>
                </a:cxn>
              </a:cxnLst>
              <a:rect l="0" t="0" r="r" b="b"/>
              <a:pathLst>
                <a:path w="472" h="619">
                  <a:moveTo>
                    <a:pt x="397" y="73"/>
                  </a:moveTo>
                  <a:lnTo>
                    <a:pt x="397" y="73"/>
                  </a:lnTo>
                  <a:cubicBezTo>
                    <a:pt x="353" y="73"/>
                    <a:pt x="353" y="73"/>
                    <a:pt x="353" y="73"/>
                  </a:cubicBezTo>
                  <a:cubicBezTo>
                    <a:pt x="353" y="29"/>
                    <a:pt x="294" y="0"/>
                    <a:pt x="235" y="0"/>
                  </a:cubicBezTo>
                  <a:cubicBezTo>
                    <a:pt x="176" y="0"/>
                    <a:pt x="117" y="29"/>
                    <a:pt x="117" y="73"/>
                  </a:cubicBezTo>
                  <a:cubicBezTo>
                    <a:pt x="73" y="73"/>
                    <a:pt x="73" y="73"/>
                    <a:pt x="73" y="73"/>
                  </a:cubicBezTo>
                  <a:cubicBezTo>
                    <a:pt x="29" y="73"/>
                    <a:pt x="0" y="103"/>
                    <a:pt x="0" y="147"/>
                  </a:cubicBezTo>
                  <a:cubicBezTo>
                    <a:pt x="0" y="544"/>
                    <a:pt x="0" y="544"/>
                    <a:pt x="0" y="544"/>
                  </a:cubicBezTo>
                  <a:cubicBezTo>
                    <a:pt x="0" y="589"/>
                    <a:pt x="29" y="618"/>
                    <a:pt x="73" y="618"/>
                  </a:cubicBezTo>
                  <a:cubicBezTo>
                    <a:pt x="397" y="618"/>
                    <a:pt x="397" y="618"/>
                    <a:pt x="397" y="618"/>
                  </a:cubicBezTo>
                  <a:cubicBezTo>
                    <a:pt x="441" y="618"/>
                    <a:pt x="471" y="589"/>
                    <a:pt x="471" y="544"/>
                  </a:cubicBezTo>
                  <a:cubicBezTo>
                    <a:pt x="471" y="147"/>
                    <a:pt x="471" y="147"/>
                    <a:pt x="471" y="147"/>
                  </a:cubicBezTo>
                  <a:cubicBezTo>
                    <a:pt x="471" y="103"/>
                    <a:pt x="441" y="73"/>
                    <a:pt x="397" y="73"/>
                  </a:cubicBezTo>
                  <a:close/>
                  <a:moveTo>
                    <a:pt x="235" y="29"/>
                  </a:moveTo>
                  <a:lnTo>
                    <a:pt x="235" y="29"/>
                  </a:lnTo>
                  <a:cubicBezTo>
                    <a:pt x="279" y="29"/>
                    <a:pt x="309" y="44"/>
                    <a:pt x="309" y="73"/>
                  </a:cubicBezTo>
                  <a:cubicBezTo>
                    <a:pt x="162" y="73"/>
                    <a:pt x="162" y="73"/>
                    <a:pt x="162" y="73"/>
                  </a:cubicBezTo>
                  <a:cubicBezTo>
                    <a:pt x="162" y="44"/>
                    <a:pt x="191" y="29"/>
                    <a:pt x="235" y="29"/>
                  </a:cubicBezTo>
                  <a:close/>
                  <a:moveTo>
                    <a:pt x="426" y="544"/>
                  </a:moveTo>
                  <a:lnTo>
                    <a:pt x="426" y="544"/>
                  </a:lnTo>
                  <a:cubicBezTo>
                    <a:pt x="426" y="559"/>
                    <a:pt x="412" y="589"/>
                    <a:pt x="397" y="589"/>
                  </a:cubicBezTo>
                  <a:cubicBezTo>
                    <a:pt x="73" y="589"/>
                    <a:pt x="73" y="589"/>
                    <a:pt x="73" y="589"/>
                  </a:cubicBezTo>
                  <a:cubicBezTo>
                    <a:pt x="58" y="589"/>
                    <a:pt x="44" y="559"/>
                    <a:pt x="44" y="544"/>
                  </a:cubicBezTo>
                  <a:cubicBezTo>
                    <a:pt x="44" y="500"/>
                    <a:pt x="44" y="500"/>
                    <a:pt x="44" y="500"/>
                  </a:cubicBezTo>
                  <a:cubicBezTo>
                    <a:pt x="426" y="500"/>
                    <a:pt x="426" y="500"/>
                    <a:pt x="426" y="500"/>
                  </a:cubicBezTo>
                  <a:lnTo>
                    <a:pt x="426" y="544"/>
                  </a:lnTo>
                  <a:close/>
                  <a:moveTo>
                    <a:pt x="426" y="471"/>
                  </a:moveTo>
                  <a:lnTo>
                    <a:pt x="426" y="471"/>
                  </a:lnTo>
                  <a:cubicBezTo>
                    <a:pt x="44" y="471"/>
                    <a:pt x="44" y="471"/>
                    <a:pt x="44" y="471"/>
                  </a:cubicBezTo>
                  <a:cubicBezTo>
                    <a:pt x="44" y="147"/>
                    <a:pt x="44" y="147"/>
                    <a:pt x="44" y="147"/>
                  </a:cubicBezTo>
                  <a:cubicBezTo>
                    <a:pt x="44" y="132"/>
                    <a:pt x="58" y="118"/>
                    <a:pt x="73" y="118"/>
                  </a:cubicBezTo>
                  <a:cubicBezTo>
                    <a:pt x="117" y="118"/>
                    <a:pt x="117" y="118"/>
                    <a:pt x="117" y="118"/>
                  </a:cubicBezTo>
                  <a:cubicBezTo>
                    <a:pt x="117" y="235"/>
                    <a:pt x="117" y="235"/>
                    <a:pt x="117" y="235"/>
                  </a:cubicBezTo>
                  <a:cubicBezTo>
                    <a:pt x="162" y="235"/>
                    <a:pt x="162" y="235"/>
                    <a:pt x="162" y="235"/>
                  </a:cubicBezTo>
                  <a:cubicBezTo>
                    <a:pt x="162" y="118"/>
                    <a:pt x="162" y="118"/>
                    <a:pt x="162" y="118"/>
                  </a:cubicBezTo>
                  <a:cubicBezTo>
                    <a:pt x="309" y="118"/>
                    <a:pt x="309" y="118"/>
                    <a:pt x="309" y="118"/>
                  </a:cubicBezTo>
                  <a:cubicBezTo>
                    <a:pt x="309" y="235"/>
                    <a:pt x="309" y="235"/>
                    <a:pt x="309" y="235"/>
                  </a:cubicBezTo>
                  <a:cubicBezTo>
                    <a:pt x="353" y="235"/>
                    <a:pt x="353" y="235"/>
                    <a:pt x="353" y="235"/>
                  </a:cubicBezTo>
                  <a:cubicBezTo>
                    <a:pt x="353" y="118"/>
                    <a:pt x="353" y="118"/>
                    <a:pt x="353" y="118"/>
                  </a:cubicBezTo>
                  <a:cubicBezTo>
                    <a:pt x="397" y="118"/>
                    <a:pt x="397" y="118"/>
                    <a:pt x="397" y="118"/>
                  </a:cubicBezTo>
                  <a:cubicBezTo>
                    <a:pt x="412" y="118"/>
                    <a:pt x="426" y="132"/>
                    <a:pt x="426" y="147"/>
                  </a:cubicBezTo>
                  <a:lnTo>
                    <a:pt x="426" y="471"/>
                  </a:lnTo>
                  <a:close/>
                </a:path>
              </a:pathLst>
            </a:custGeom>
            <a:solidFill>
              <a:schemeClr val="accent6"/>
            </a:solidFill>
            <a:ln>
              <a:noFill/>
            </a:ln>
            <a:effectLst/>
          </p:spPr>
          <p:txBody>
            <a:bodyPr wrap="none" anchor="ctr"/>
            <a:lstStyle/>
            <a:p>
              <a:pPr eaLnBrk="1" hangingPunct="1">
                <a:defRPr/>
              </a:pPr>
              <a:endParaRPr lang="zh-CN" altLang="en-US">
                <a:solidFill>
                  <a:srgbClr val="C00000"/>
                </a:solidFill>
              </a:endParaRPr>
            </a:p>
          </p:txBody>
        </p:sp>
        <p:sp>
          <p:nvSpPr>
            <p:cNvPr id="51" name="椭圆 50"/>
            <p:cNvSpPr/>
            <p:nvPr/>
          </p:nvSpPr>
          <p:spPr>
            <a:xfrm>
              <a:off x="2385" y="7738"/>
              <a:ext cx="974" cy="974"/>
            </a:xfrm>
            <a:prstGeom prst="ellipse">
              <a:avLst/>
            </a:prstGeom>
            <a:noFill/>
            <a:ln w="19050">
              <a:solidFill>
                <a:schemeClr val="accent6"/>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a:solidFill>
                  <a:srgbClr val="C00000"/>
                </a:solidFill>
              </a:endParaRPr>
            </a:p>
          </p:txBody>
        </p:sp>
      </p:grpSp>
      <p:grpSp>
        <p:nvGrpSpPr>
          <p:cNvPr id="18" name="组合 17"/>
          <p:cNvGrpSpPr/>
          <p:nvPr/>
        </p:nvGrpSpPr>
        <p:grpSpPr>
          <a:xfrm>
            <a:off x="3361690" y="4986020"/>
            <a:ext cx="618490" cy="618490"/>
            <a:chOff x="5294" y="7732"/>
            <a:chExt cx="974" cy="974"/>
          </a:xfrm>
        </p:grpSpPr>
        <p:sp>
          <p:nvSpPr>
            <p:cNvPr id="60" name="Freeform 109"/>
            <p:cNvSpPr>
              <a:spLocks noChangeArrowheads="1"/>
            </p:cNvSpPr>
            <p:nvPr/>
          </p:nvSpPr>
          <p:spPr bwMode="auto">
            <a:xfrm>
              <a:off x="5479" y="7923"/>
              <a:ext cx="603" cy="603"/>
            </a:xfrm>
            <a:custGeom>
              <a:avLst/>
              <a:gdLst>
                <a:gd name="T0" fmla="*/ 116822 w 634"/>
                <a:gd name="T1" fmla="*/ 0 h 634"/>
                <a:gd name="T2" fmla="*/ 116822 w 634"/>
                <a:gd name="T3" fmla="*/ 228190 h 634"/>
                <a:gd name="T4" fmla="*/ 116822 w 634"/>
                <a:gd name="T5" fmla="*/ 0 h 634"/>
                <a:gd name="T6" fmla="*/ 196507 w 634"/>
                <a:gd name="T7" fmla="*/ 58399 h 634"/>
                <a:gd name="T8" fmla="*/ 159369 w 634"/>
                <a:gd name="T9" fmla="*/ 105984 h 634"/>
                <a:gd name="T10" fmla="*/ 196507 w 634"/>
                <a:gd name="T11" fmla="*/ 58399 h 634"/>
                <a:gd name="T12" fmla="*/ 186051 w 634"/>
                <a:gd name="T13" fmla="*/ 47945 h 634"/>
                <a:gd name="T14" fmla="*/ 138096 w 634"/>
                <a:gd name="T15" fmla="*/ 21269 h 634"/>
                <a:gd name="T16" fmla="*/ 85093 w 634"/>
                <a:gd name="T17" fmla="*/ 105984 h 634"/>
                <a:gd name="T18" fmla="*/ 90501 w 634"/>
                <a:gd name="T19" fmla="*/ 69214 h 634"/>
                <a:gd name="T20" fmla="*/ 138096 w 634"/>
                <a:gd name="T21" fmla="*/ 69214 h 634"/>
                <a:gd name="T22" fmla="*/ 85093 w 634"/>
                <a:gd name="T23" fmla="*/ 105984 h 634"/>
                <a:gd name="T24" fmla="*/ 143504 w 634"/>
                <a:gd name="T25" fmla="*/ 122206 h 634"/>
                <a:gd name="T26" fmla="*/ 116822 w 634"/>
                <a:gd name="T27" fmla="*/ 159336 h 634"/>
                <a:gd name="T28" fmla="*/ 85093 w 634"/>
                <a:gd name="T29" fmla="*/ 122206 h 634"/>
                <a:gd name="T30" fmla="*/ 106366 w 634"/>
                <a:gd name="T31" fmla="*/ 15862 h 634"/>
                <a:gd name="T32" fmla="*/ 116822 w 634"/>
                <a:gd name="T33" fmla="*/ 15862 h 634"/>
                <a:gd name="T34" fmla="*/ 138096 w 634"/>
                <a:gd name="T35" fmla="*/ 58399 h 634"/>
                <a:gd name="T36" fmla="*/ 95549 w 634"/>
                <a:gd name="T37" fmla="*/ 58399 h 634"/>
                <a:gd name="T38" fmla="*/ 90501 w 634"/>
                <a:gd name="T39" fmla="*/ 21269 h 634"/>
                <a:gd name="T40" fmla="*/ 79684 w 634"/>
                <a:gd name="T41" fmla="*/ 52992 h 634"/>
                <a:gd name="T42" fmla="*/ 90501 w 634"/>
                <a:gd name="T43" fmla="*/ 21269 h 634"/>
                <a:gd name="T44" fmla="*/ 32090 w 634"/>
                <a:gd name="T45" fmla="*/ 58399 h 634"/>
                <a:gd name="T46" fmla="*/ 74637 w 634"/>
                <a:gd name="T47" fmla="*/ 105984 h 634"/>
                <a:gd name="T48" fmla="*/ 32090 w 634"/>
                <a:gd name="T49" fmla="*/ 58399 h 634"/>
                <a:gd name="T50" fmla="*/ 32090 w 634"/>
                <a:gd name="T51" fmla="*/ 169790 h 634"/>
                <a:gd name="T52" fmla="*/ 74637 w 634"/>
                <a:gd name="T53" fmla="*/ 122206 h 634"/>
                <a:gd name="T54" fmla="*/ 32090 w 634"/>
                <a:gd name="T55" fmla="*/ 169790 h 634"/>
                <a:gd name="T56" fmla="*/ 42546 w 634"/>
                <a:gd name="T57" fmla="*/ 180605 h 634"/>
                <a:gd name="T58" fmla="*/ 90501 w 634"/>
                <a:gd name="T59" fmla="*/ 212328 h 634"/>
                <a:gd name="T60" fmla="*/ 122231 w 634"/>
                <a:gd name="T61" fmla="*/ 212328 h 634"/>
                <a:gd name="T62" fmla="*/ 116822 w 634"/>
                <a:gd name="T63" fmla="*/ 212328 h 634"/>
                <a:gd name="T64" fmla="*/ 95549 w 634"/>
                <a:gd name="T65" fmla="*/ 169790 h 634"/>
                <a:gd name="T66" fmla="*/ 138096 w 634"/>
                <a:gd name="T67" fmla="*/ 169790 h 634"/>
                <a:gd name="T68" fmla="*/ 138096 w 634"/>
                <a:gd name="T69" fmla="*/ 212328 h 634"/>
                <a:gd name="T70" fmla="*/ 148552 w 634"/>
                <a:gd name="T71" fmla="*/ 175198 h 634"/>
                <a:gd name="T72" fmla="*/ 138096 w 634"/>
                <a:gd name="T73" fmla="*/ 212328 h 634"/>
                <a:gd name="T74" fmla="*/ 196507 w 634"/>
                <a:gd name="T75" fmla="*/ 169790 h 634"/>
                <a:gd name="T76" fmla="*/ 159369 w 634"/>
                <a:gd name="T77" fmla="*/ 122206 h 634"/>
                <a:gd name="T78" fmla="*/ 196507 w 634"/>
                <a:gd name="T79" fmla="*/ 169790 h 634"/>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Lst>
              <a:ahLst/>
              <a:cxnLst>
                <a:cxn ang="T80">
                  <a:pos x="T0" y="T1"/>
                </a:cxn>
                <a:cxn ang="T81">
                  <a:pos x="T2" y="T3"/>
                </a:cxn>
                <a:cxn ang="T82">
                  <a:pos x="T4" y="T5"/>
                </a:cxn>
                <a:cxn ang="T83">
                  <a:pos x="T6" y="T7"/>
                </a:cxn>
                <a:cxn ang="T84">
                  <a:pos x="T8" y="T9"/>
                </a:cxn>
                <a:cxn ang="T85">
                  <a:pos x="T10" y="T11"/>
                </a:cxn>
                <a:cxn ang="T86">
                  <a:pos x="T12" y="T13"/>
                </a:cxn>
                <a:cxn ang="T87">
                  <a:pos x="T14" y="T15"/>
                </a:cxn>
                <a:cxn ang="T88">
                  <a:pos x="T16" y="T17"/>
                </a:cxn>
                <a:cxn ang="T89">
                  <a:pos x="T18" y="T19"/>
                </a:cxn>
                <a:cxn ang="T90">
                  <a:pos x="T20" y="T21"/>
                </a:cxn>
                <a:cxn ang="T91">
                  <a:pos x="T22" y="T23"/>
                </a:cxn>
                <a:cxn ang="T92">
                  <a:pos x="T24" y="T25"/>
                </a:cxn>
                <a:cxn ang="T93">
                  <a:pos x="T26" y="T27"/>
                </a:cxn>
                <a:cxn ang="T94">
                  <a:pos x="T28" y="T29"/>
                </a:cxn>
                <a:cxn ang="T95">
                  <a:pos x="T30" y="T31"/>
                </a:cxn>
                <a:cxn ang="T96">
                  <a:pos x="T32" y="T33"/>
                </a:cxn>
                <a:cxn ang="T97">
                  <a:pos x="T34" y="T35"/>
                </a:cxn>
                <a:cxn ang="T98">
                  <a:pos x="T36" y="T37"/>
                </a:cxn>
                <a:cxn ang="T99">
                  <a:pos x="T38" y="T39"/>
                </a:cxn>
                <a:cxn ang="T100">
                  <a:pos x="T40" y="T41"/>
                </a:cxn>
                <a:cxn ang="T101">
                  <a:pos x="T42" y="T43"/>
                </a:cxn>
                <a:cxn ang="T102">
                  <a:pos x="T44" y="T45"/>
                </a:cxn>
                <a:cxn ang="T103">
                  <a:pos x="T46" y="T47"/>
                </a:cxn>
                <a:cxn ang="T104">
                  <a:pos x="T48" y="T49"/>
                </a:cxn>
                <a:cxn ang="T105">
                  <a:pos x="T50" y="T51"/>
                </a:cxn>
                <a:cxn ang="T106">
                  <a:pos x="T52" y="T53"/>
                </a:cxn>
                <a:cxn ang="T107">
                  <a:pos x="T54" y="T55"/>
                </a:cxn>
                <a:cxn ang="T108">
                  <a:pos x="T56" y="T57"/>
                </a:cxn>
                <a:cxn ang="T109">
                  <a:pos x="T58" y="T59"/>
                </a:cxn>
                <a:cxn ang="T110">
                  <a:pos x="T60" y="T61"/>
                </a:cxn>
                <a:cxn ang="T111">
                  <a:pos x="T62" y="T63"/>
                </a:cxn>
                <a:cxn ang="T112">
                  <a:pos x="T64" y="T65"/>
                </a:cxn>
                <a:cxn ang="T113">
                  <a:pos x="T66" y="T67"/>
                </a:cxn>
                <a:cxn ang="T114">
                  <a:pos x="T68" y="T69"/>
                </a:cxn>
                <a:cxn ang="T115">
                  <a:pos x="T70" y="T71"/>
                </a:cxn>
                <a:cxn ang="T116">
                  <a:pos x="T72" y="T73"/>
                </a:cxn>
                <a:cxn ang="T117">
                  <a:pos x="T74" y="T75"/>
                </a:cxn>
                <a:cxn ang="T118">
                  <a:pos x="T76" y="T77"/>
                </a:cxn>
                <a:cxn ang="T119">
                  <a:pos x="T78" y="T79"/>
                </a:cxn>
              </a:cxnLst>
              <a:rect l="0" t="0" r="r" b="b"/>
              <a:pathLst>
                <a:path w="634" h="634">
                  <a:moveTo>
                    <a:pt x="324" y="0"/>
                  </a:moveTo>
                  <a:lnTo>
                    <a:pt x="324" y="0"/>
                  </a:lnTo>
                  <a:cubicBezTo>
                    <a:pt x="148" y="0"/>
                    <a:pt x="0" y="147"/>
                    <a:pt x="0" y="324"/>
                  </a:cubicBezTo>
                  <a:cubicBezTo>
                    <a:pt x="0" y="486"/>
                    <a:pt x="148" y="633"/>
                    <a:pt x="324" y="633"/>
                  </a:cubicBezTo>
                  <a:cubicBezTo>
                    <a:pt x="486" y="633"/>
                    <a:pt x="633" y="486"/>
                    <a:pt x="633" y="324"/>
                  </a:cubicBezTo>
                  <a:cubicBezTo>
                    <a:pt x="633" y="147"/>
                    <a:pt x="486" y="0"/>
                    <a:pt x="324" y="0"/>
                  </a:cubicBezTo>
                  <a:close/>
                  <a:moveTo>
                    <a:pt x="545" y="162"/>
                  </a:moveTo>
                  <a:lnTo>
                    <a:pt x="545" y="162"/>
                  </a:lnTo>
                  <a:cubicBezTo>
                    <a:pt x="574" y="206"/>
                    <a:pt x="589" y="251"/>
                    <a:pt x="589" y="294"/>
                  </a:cubicBezTo>
                  <a:cubicBezTo>
                    <a:pt x="442" y="294"/>
                    <a:pt x="442" y="294"/>
                    <a:pt x="442" y="294"/>
                  </a:cubicBezTo>
                  <a:cubicBezTo>
                    <a:pt x="442" y="265"/>
                    <a:pt x="427" y="221"/>
                    <a:pt x="427" y="192"/>
                  </a:cubicBezTo>
                  <a:cubicBezTo>
                    <a:pt x="471" y="192"/>
                    <a:pt x="516" y="177"/>
                    <a:pt x="545" y="162"/>
                  </a:cubicBezTo>
                  <a:close/>
                  <a:moveTo>
                    <a:pt x="516" y="133"/>
                  </a:moveTo>
                  <a:lnTo>
                    <a:pt x="516" y="133"/>
                  </a:lnTo>
                  <a:cubicBezTo>
                    <a:pt x="486" y="147"/>
                    <a:pt x="457" y="147"/>
                    <a:pt x="412" y="147"/>
                  </a:cubicBezTo>
                  <a:cubicBezTo>
                    <a:pt x="412" y="118"/>
                    <a:pt x="398" y="89"/>
                    <a:pt x="383" y="59"/>
                  </a:cubicBezTo>
                  <a:cubicBezTo>
                    <a:pt x="442" y="59"/>
                    <a:pt x="486" y="89"/>
                    <a:pt x="516" y="133"/>
                  </a:cubicBezTo>
                  <a:close/>
                  <a:moveTo>
                    <a:pt x="236" y="294"/>
                  </a:moveTo>
                  <a:lnTo>
                    <a:pt x="236" y="294"/>
                  </a:lnTo>
                  <a:cubicBezTo>
                    <a:pt x="236" y="265"/>
                    <a:pt x="251" y="236"/>
                    <a:pt x="251" y="192"/>
                  </a:cubicBezTo>
                  <a:cubicBezTo>
                    <a:pt x="280" y="206"/>
                    <a:pt x="295" y="206"/>
                    <a:pt x="324" y="206"/>
                  </a:cubicBezTo>
                  <a:cubicBezTo>
                    <a:pt x="339" y="206"/>
                    <a:pt x="369" y="206"/>
                    <a:pt x="383" y="192"/>
                  </a:cubicBezTo>
                  <a:cubicBezTo>
                    <a:pt x="398" y="236"/>
                    <a:pt x="398" y="265"/>
                    <a:pt x="398" y="294"/>
                  </a:cubicBezTo>
                  <a:lnTo>
                    <a:pt x="236" y="294"/>
                  </a:lnTo>
                  <a:close/>
                  <a:moveTo>
                    <a:pt x="398" y="339"/>
                  </a:moveTo>
                  <a:lnTo>
                    <a:pt x="398" y="339"/>
                  </a:lnTo>
                  <a:cubicBezTo>
                    <a:pt x="398" y="368"/>
                    <a:pt x="398" y="412"/>
                    <a:pt x="383" y="442"/>
                  </a:cubicBezTo>
                  <a:cubicBezTo>
                    <a:pt x="369" y="442"/>
                    <a:pt x="339" y="442"/>
                    <a:pt x="324" y="442"/>
                  </a:cubicBezTo>
                  <a:cubicBezTo>
                    <a:pt x="295" y="442"/>
                    <a:pt x="280" y="442"/>
                    <a:pt x="251" y="442"/>
                  </a:cubicBezTo>
                  <a:cubicBezTo>
                    <a:pt x="251" y="412"/>
                    <a:pt x="236" y="368"/>
                    <a:pt x="236" y="339"/>
                  </a:cubicBezTo>
                  <a:lnTo>
                    <a:pt x="398" y="339"/>
                  </a:lnTo>
                  <a:close/>
                  <a:moveTo>
                    <a:pt x="295" y="44"/>
                  </a:moveTo>
                  <a:lnTo>
                    <a:pt x="295" y="44"/>
                  </a:lnTo>
                  <a:cubicBezTo>
                    <a:pt x="310" y="44"/>
                    <a:pt x="310" y="44"/>
                    <a:pt x="324" y="44"/>
                  </a:cubicBezTo>
                  <a:lnTo>
                    <a:pt x="339" y="44"/>
                  </a:lnTo>
                  <a:cubicBezTo>
                    <a:pt x="354" y="74"/>
                    <a:pt x="369" y="118"/>
                    <a:pt x="383" y="162"/>
                  </a:cubicBezTo>
                  <a:cubicBezTo>
                    <a:pt x="354" y="162"/>
                    <a:pt x="339" y="162"/>
                    <a:pt x="324" y="162"/>
                  </a:cubicBezTo>
                  <a:cubicBezTo>
                    <a:pt x="295" y="162"/>
                    <a:pt x="280" y="162"/>
                    <a:pt x="265" y="162"/>
                  </a:cubicBezTo>
                  <a:cubicBezTo>
                    <a:pt x="265" y="118"/>
                    <a:pt x="280" y="74"/>
                    <a:pt x="295" y="44"/>
                  </a:cubicBezTo>
                  <a:close/>
                  <a:moveTo>
                    <a:pt x="251" y="59"/>
                  </a:moveTo>
                  <a:lnTo>
                    <a:pt x="251" y="59"/>
                  </a:lnTo>
                  <a:cubicBezTo>
                    <a:pt x="236" y="89"/>
                    <a:pt x="221" y="118"/>
                    <a:pt x="221" y="147"/>
                  </a:cubicBezTo>
                  <a:cubicBezTo>
                    <a:pt x="192" y="147"/>
                    <a:pt x="148" y="147"/>
                    <a:pt x="118" y="133"/>
                  </a:cubicBezTo>
                  <a:cubicBezTo>
                    <a:pt x="148" y="89"/>
                    <a:pt x="207" y="59"/>
                    <a:pt x="251" y="59"/>
                  </a:cubicBezTo>
                  <a:close/>
                  <a:moveTo>
                    <a:pt x="89" y="162"/>
                  </a:moveTo>
                  <a:lnTo>
                    <a:pt x="89" y="162"/>
                  </a:lnTo>
                  <a:cubicBezTo>
                    <a:pt x="133" y="177"/>
                    <a:pt x="177" y="192"/>
                    <a:pt x="207" y="192"/>
                  </a:cubicBezTo>
                  <a:cubicBezTo>
                    <a:pt x="207" y="221"/>
                    <a:pt x="207" y="265"/>
                    <a:pt x="207" y="294"/>
                  </a:cubicBezTo>
                  <a:cubicBezTo>
                    <a:pt x="44" y="294"/>
                    <a:pt x="44" y="294"/>
                    <a:pt x="44" y="294"/>
                  </a:cubicBezTo>
                  <a:cubicBezTo>
                    <a:pt x="44" y="251"/>
                    <a:pt x="59" y="206"/>
                    <a:pt x="89" y="162"/>
                  </a:cubicBezTo>
                  <a:close/>
                  <a:moveTo>
                    <a:pt x="89" y="471"/>
                  </a:moveTo>
                  <a:lnTo>
                    <a:pt x="89" y="471"/>
                  </a:lnTo>
                  <a:cubicBezTo>
                    <a:pt x="59" y="427"/>
                    <a:pt x="44" y="383"/>
                    <a:pt x="44" y="339"/>
                  </a:cubicBezTo>
                  <a:cubicBezTo>
                    <a:pt x="207" y="339"/>
                    <a:pt x="207" y="339"/>
                    <a:pt x="207" y="339"/>
                  </a:cubicBezTo>
                  <a:cubicBezTo>
                    <a:pt x="207" y="368"/>
                    <a:pt x="207" y="412"/>
                    <a:pt x="207" y="442"/>
                  </a:cubicBezTo>
                  <a:cubicBezTo>
                    <a:pt x="177" y="457"/>
                    <a:pt x="133" y="457"/>
                    <a:pt x="89" y="471"/>
                  </a:cubicBezTo>
                  <a:close/>
                  <a:moveTo>
                    <a:pt x="118" y="501"/>
                  </a:moveTo>
                  <a:lnTo>
                    <a:pt x="118" y="501"/>
                  </a:lnTo>
                  <a:cubicBezTo>
                    <a:pt x="148" y="501"/>
                    <a:pt x="192" y="486"/>
                    <a:pt x="221" y="486"/>
                  </a:cubicBezTo>
                  <a:cubicBezTo>
                    <a:pt x="221" y="515"/>
                    <a:pt x="236" y="560"/>
                    <a:pt x="251" y="589"/>
                  </a:cubicBezTo>
                  <a:cubicBezTo>
                    <a:pt x="207" y="574"/>
                    <a:pt x="148" y="545"/>
                    <a:pt x="118" y="501"/>
                  </a:cubicBezTo>
                  <a:close/>
                  <a:moveTo>
                    <a:pt x="339" y="589"/>
                  </a:moveTo>
                  <a:lnTo>
                    <a:pt x="339" y="589"/>
                  </a:lnTo>
                  <a:lnTo>
                    <a:pt x="324" y="589"/>
                  </a:lnTo>
                  <a:cubicBezTo>
                    <a:pt x="310" y="589"/>
                    <a:pt x="310" y="589"/>
                    <a:pt x="295" y="589"/>
                  </a:cubicBezTo>
                  <a:cubicBezTo>
                    <a:pt x="280" y="560"/>
                    <a:pt x="265" y="515"/>
                    <a:pt x="265" y="471"/>
                  </a:cubicBezTo>
                  <a:cubicBezTo>
                    <a:pt x="280" y="471"/>
                    <a:pt x="295" y="471"/>
                    <a:pt x="324" y="471"/>
                  </a:cubicBezTo>
                  <a:cubicBezTo>
                    <a:pt x="339" y="471"/>
                    <a:pt x="354" y="471"/>
                    <a:pt x="383" y="471"/>
                  </a:cubicBezTo>
                  <a:cubicBezTo>
                    <a:pt x="369" y="515"/>
                    <a:pt x="354" y="560"/>
                    <a:pt x="339" y="589"/>
                  </a:cubicBezTo>
                  <a:close/>
                  <a:moveTo>
                    <a:pt x="383" y="589"/>
                  </a:moveTo>
                  <a:lnTo>
                    <a:pt x="383" y="589"/>
                  </a:lnTo>
                  <a:cubicBezTo>
                    <a:pt x="398" y="560"/>
                    <a:pt x="412" y="515"/>
                    <a:pt x="412" y="486"/>
                  </a:cubicBezTo>
                  <a:cubicBezTo>
                    <a:pt x="457" y="486"/>
                    <a:pt x="486" y="501"/>
                    <a:pt x="516" y="501"/>
                  </a:cubicBezTo>
                  <a:cubicBezTo>
                    <a:pt x="486" y="545"/>
                    <a:pt x="442" y="574"/>
                    <a:pt x="383" y="589"/>
                  </a:cubicBezTo>
                  <a:close/>
                  <a:moveTo>
                    <a:pt x="545" y="471"/>
                  </a:moveTo>
                  <a:lnTo>
                    <a:pt x="545" y="471"/>
                  </a:lnTo>
                  <a:cubicBezTo>
                    <a:pt x="516" y="457"/>
                    <a:pt x="471" y="457"/>
                    <a:pt x="427" y="442"/>
                  </a:cubicBezTo>
                  <a:cubicBezTo>
                    <a:pt x="427" y="412"/>
                    <a:pt x="442" y="368"/>
                    <a:pt x="442" y="339"/>
                  </a:cubicBezTo>
                  <a:cubicBezTo>
                    <a:pt x="589" y="339"/>
                    <a:pt x="589" y="339"/>
                    <a:pt x="589" y="339"/>
                  </a:cubicBezTo>
                  <a:cubicBezTo>
                    <a:pt x="589" y="383"/>
                    <a:pt x="574" y="427"/>
                    <a:pt x="545" y="471"/>
                  </a:cubicBezTo>
                  <a:close/>
                </a:path>
              </a:pathLst>
            </a:custGeom>
            <a:solidFill>
              <a:schemeClr val="accent6"/>
            </a:solidFill>
            <a:ln>
              <a:noFill/>
            </a:ln>
            <a:effectLst/>
          </p:spPr>
          <p:txBody>
            <a:bodyPr wrap="none" anchor="ctr"/>
            <a:lstStyle/>
            <a:p>
              <a:pPr eaLnBrk="1" hangingPunct="1">
                <a:defRPr/>
              </a:pPr>
              <a:endParaRPr lang="zh-CN" altLang="en-US">
                <a:solidFill>
                  <a:srgbClr val="C00000"/>
                </a:solidFill>
              </a:endParaRPr>
            </a:p>
          </p:txBody>
        </p:sp>
        <p:sp>
          <p:nvSpPr>
            <p:cNvPr id="70" name="椭圆 69"/>
            <p:cNvSpPr/>
            <p:nvPr/>
          </p:nvSpPr>
          <p:spPr>
            <a:xfrm>
              <a:off x="5294" y="7732"/>
              <a:ext cx="974" cy="974"/>
            </a:xfrm>
            <a:prstGeom prst="ellipse">
              <a:avLst/>
            </a:prstGeom>
            <a:noFill/>
            <a:ln w="19050">
              <a:solidFill>
                <a:schemeClr val="accent6"/>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a:solidFill>
                  <a:srgbClr val="C00000"/>
                </a:solidFill>
              </a:endParaRPr>
            </a:p>
          </p:txBody>
        </p:sp>
      </p:grpSp>
      <p:grpSp>
        <p:nvGrpSpPr>
          <p:cNvPr id="17" name="组合 16"/>
          <p:cNvGrpSpPr/>
          <p:nvPr/>
        </p:nvGrpSpPr>
        <p:grpSpPr>
          <a:xfrm>
            <a:off x="2438400" y="4986020"/>
            <a:ext cx="618490" cy="618490"/>
            <a:chOff x="3840" y="7732"/>
            <a:chExt cx="974" cy="974"/>
          </a:xfrm>
        </p:grpSpPr>
        <p:sp>
          <p:nvSpPr>
            <p:cNvPr id="72" name="椭圆 71"/>
            <p:cNvSpPr/>
            <p:nvPr/>
          </p:nvSpPr>
          <p:spPr>
            <a:xfrm>
              <a:off x="3840" y="7732"/>
              <a:ext cx="974" cy="974"/>
            </a:xfrm>
            <a:prstGeom prst="ellipse">
              <a:avLst/>
            </a:prstGeom>
            <a:noFill/>
            <a:ln w="19050">
              <a:solidFill>
                <a:schemeClr val="accent6"/>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sz="2000">
                <a:solidFill>
                  <a:srgbClr val="C00000"/>
                </a:solidFill>
                <a:latin typeface="冬青黑体简体中文 W3" panose="020B0300000000000000" pitchFamily="34" charset="-122"/>
                <a:ea typeface="冬青黑体简体中文 W3" panose="020B0300000000000000" pitchFamily="34" charset="-122"/>
              </a:endParaRPr>
            </a:p>
          </p:txBody>
        </p:sp>
        <p:sp>
          <p:nvSpPr>
            <p:cNvPr id="73" name="矩形 72"/>
            <p:cNvSpPr/>
            <p:nvPr/>
          </p:nvSpPr>
          <p:spPr>
            <a:xfrm>
              <a:off x="3946" y="7945"/>
              <a:ext cx="760" cy="628"/>
            </a:xfrm>
            <a:prstGeom prst="rect">
              <a:avLst/>
            </a:prstGeom>
          </p:spPr>
          <p:txBody>
            <a:bodyPr wrap="square">
              <a:spAutoFit/>
            </a:bodyPr>
            <a:lstStyle/>
            <a:p>
              <a:pPr algn="ctr"/>
              <a:r>
                <a:rPr lang="en-US" altLang="zh-CN" sz="2000">
                  <a:solidFill>
                    <a:schemeClr val="accent6"/>
                  </a:solidFill>
                  <a:latin typeface="微软雅黑" panose="020B0503020204020204" charset="-122"/>
                  <a:ea typeface="微软雅黑" panose="020B0503020204020204" charset="-122"/>
                </a:rPr>
                <a:t>37</a:t>
              </a:r>
              <a:endParaRPr lang="en-US" altLang="zh-CN" sz="2000">
                <a:solidFill>
                  <a:schemeClr val="accent6"/>
                </a:solidFill>
                <a:latin typeface="微软雅黑" panose="020B0503020204020204" charset="-122"/>
                <a:ea typeface="微软雅黑" panose="020B0503020204020204" charset="-122"/>
              </a:endParaRPr>
            </a:p>
          </p:txBody>
        </p:sp>
      </p:grpSp>
      <p:sp>
        <p:nvSpPr>
          <p:cNvPr id="14" name="文本框 217"/>
          <p:cNvSpPr txBox="1"/>
          <p:nvPr/>
        </p:nvSpPr>
        <p:spPr>
          <a:xfrm>
            <a:off x="1513840" y="3693795"/>
            <a:ext cx="1965325" cy="337185"/>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l"/>
            <a:r>
              <a:rPr lang="zh-CN" altLang="en-US" sz="1600" b="1">
                <a:solidFill>
                  <a:schemeClr val="tx1">
                    <a:lumMod val="65000"/>
                    <a:lumOff val="35000"/>
                  </a:schemeClr>
                </a:solidFill>
                <a:latin typeface="微软雅黑" panose="020B0503020204020204" charset="-122"/>
                <a:ea typeface="微软雅黑" panose="020B0503020204020204" charset="-122"/>
                <a:sym typeface="+mn-ea"/>
              </a:rPr>
              <a:t>单击此处输入标题</a:t>
            </a:r>
            <a:endParaRPr lang="zh-CN" altLang="en-US" sz="2800">
              <a:solidFill>
                <a:srgbClr val="313131"/>
              </a:solidFill>
              <a:latin typeface="冬青黑体简体中文 W3" panose="020B0300000000000000" pitchFamily="34" charset="-122"/>
              <a:ea typeface="冬青黑体简体中文 W3" panose="020B0300000000000000" pitchFamily="34" charset="-122"/>
            </a:endParaRPr>
          </a:p>
        </p:txBody>
      </p:sp>
      <p:sp>
        <p:nvSpPr>
          <p:cNvPr id="15" name="矩形 14"/>
          <p:cNvSpPr/>
          <p:nvPr/>
        </p:nvSpPr>
        <p:spPr>
          <a:xfrm>
            <a:off x="1514475" y="4030980"/>
            <a:ext cx="4899025" cy="645160"/>
          </a:xfrm>
          <a:prstGeom prst="rect">
            <a:avLst/>
          </a:prstGeom>
          <a:solidFill>
            <a:schemeClr val="bg1">
              <a:alpha val="70000"/>
            </a:schemeClr>
          </a:solidFill>
        </p:spPr>
        <p:txBody>
          <a:bodyPr wrap="square">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l">
              <a:lnSpc>
                <a:spcPct val="150000"/>
              </a:lnSpc>
            </a:pPr>
            <a:r>
              <a:rPr lang="zh-CN" altLang="en-US" sz="1200">
                <a:solidFill>
                  <a:schemeClr val="tx1">
                    <a:lumMod val="65000"/>
                    <a:lumOff val="35000"/>
                  </a:schemeClr>
                </a:solidFill>
                <a:latin typeface="微软雅黑" panose="020B0503020204020204" charset="-122"/>
                <a:ea typeface="微软雅黑" panose="020B0503020204020204" charset="-122"/>
                <a:sym typeface="+mn-ea"/>
              </a:rPr>
              <a:t>I love you more than I've ever loved any woman. And I've waited longer for you than I've waited for any woman.</a:t>
            </a:r>
            <a:endParaRPr lang="zh-CN" altLang="en-US">
              <a:solidFill>
                <a:srgbClr val="595959"/>
              </a:solidFill>
              <a:latin typeface="冬青黑体简体中文 W3" panose="020B0300000000000000" pitchFamily="34" charset="-122"/>
              <a:ea typeface="冬青黑体简体中文 W3" panose="020B0300000000000000" pitchFamily="34" charset="-122"/>
            </a:endParaRPr>
          </a:p>
        </p:txBody>
      </p:sp>
    </p:spTree>
  </p:cSld>
  <p:clrMapOvr>
    <a:masterClrMapping/>
  </p:clrMapOvr>
  <mc:AlternateContent xmlns:mc="http://schemas.openxmlformats.org/markup-compatibility/2006">
    <mc:Choice xmlns:p14="http://schemas.microsoft.com/office/powerpoint/2010/main" Requires="p14">
      <p:transition p14:dur="100">
        <p:cut/>
      </p:transition>
    </mc:Choice>
    <mc:Fallback>
      <p:transition>
        <p:cu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nodeType="after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wipe(up)">
                                      <p:cBhvr>
                                        <p:cTn id="7" dur="500"/>
                                        <p:tgtEl>
                                          <p:spTgt spid="11"/>
                                        </p:tgtEl>
                                      </p:cBhvr>
                                    </p:animEffect>
                                  </p:childTnLst>
                                </p:cTn>
                              </p:par>
                            </p:childTnLst>
                          </p:cTn>
                        </p:par>
                        <p:par>
                          <p:cTn id="8" fill="hold">
                            <p:stCondLst>
                              <p:cond delay="500"/>
                            </p:stCondLst>
                            <p:childTnLst>
                              <p:par>
                                <p:cTn id="9" presetID="22" presetClass="entr" presetSubtype="8" fill="hold" grpId="2" nodeType="afterEffect">
                                  <p:stCondLst>
                                    <p:cond delay="0"/>
                                  </p:stCondLst>
                                  <p:childTnLst>
                                    <p:set>
                                      <p:cBhvr>
                                        <p:cTn id="10" dur="1" fill="hold">
                                          <p:stCondLst>
                                            <p:cond delay="0"/>
                                          </p:stCondLst>
                                        </p:cTn>
                                        <p:tgtEl>
                                          <p:spTgt spid="19"/>
                                        </p:tgtEl>
                                        <p:attrNameLst>
                                          <p:attrName>style.visibility</p:attrName>
                                        </p:attrNameLst>
                                      </p:cBhvr>
                                      <p:to>
                                        <p:strVal val="visible"/>
                                      </p:to>
                                    </p:set>
                                    <p:animEffect transition="in" filter="wipe(left)">
                                      <p:cBhvr>
                                        <p:cTn id="11" dur="500"/>
                                        <p:tgtEl>
                                          <p:spTgt spid="19"/>
                                        </p:tgtEl>
                                      </p:cBhvr>
                                    </p:animEffect>
                                  </p:childTnLst>
                                </p:cTn>
                              </p:par>
                            </p:childTnLst>
                          </p:cTn>
                        </p:par>
                        <p:par>
                          <p:cTn id="12" fill="hold">
                            <p:stCondLst>
                              <p:cond delay="1000"/>
                            </p:stCondLst>
                            <p:childTnLst>
                              <p:par>
                                <p:cTn id="13" presetID="14" presetClass="entr" presetSubtype="5" fill="hold" grpId="1" nodeType="afterEffect">
                                  <p:stCondLst>
                                    <p:cond delay="0"/>
                                  </p:stCondLst>
                                  <p:childTnLst>
                                    <p:set>
                                      <p:cBhvr>
                                        <p:cTn id="14" dur="1" fill="hold">
                                          <p:stCondLst>
                                            <p:cond delay="0"/>
                                          </p:stCondLst>
                                        </p:cTn>
                                        <p:tgtEl>
                                          <p:spTgt spid="5"/>
                                        </p:tgtEl>
                                        <p:attrNameLst>
                                          <p:attrName>style.visibility</p:attrName>
                                        </p:attrNameLst>
                                      </p:cBhvr>
                                      <p:to>
                                        <p:strVal val="visible"/>
                                      </p:to>
                                    </p:set>
                                    <p:animEffect transition="in" filter="randombar(vertical)">
                                      <p:cBhvr>
                                        <p:cTn id="15" dur="500"/>
                                        <p:tgtEl>
                                          <p:spTgt spid="5"/>
                                        </p:tgtEl>
                                      </p:cBhvr>
                                    </p:animEffect>
                                  </p:childTnLst>
                                </p:cTn>
                              </p:par>
                            </p:childTnLst>
                          </p:cTn>
                        </p:par>
                        <p:par>
                          <p:cTn id="16" fill="hold">
                            <p:stCondLst>
                              <p:cond delay="1500"/>
                            </p:stCondLst>
                            <p:childTnLst>
                              <p:par>
                                <p:cTn id="17" presetID="20" presetClass="entr" presetSubtype="0" fill="hold" grpId="0" nodeType="afterEffect">
                                  <p:stCondLst>
                                    <p:cond delay="0"/>
                                  </p:stCondLst>
                                  <p:childTnLst>
                                    <p:set>
                                      <p:cBhvr>
                                        <p:cTn id="18" dur="1" fill="hold">
                                          <p:stCondLst>
                                            <p:cond delay="0"/>
                                          </p:stCondLst>
                                        </p:cTn>
                                        <p:tgtEl>
                                          <p:spTgt spid="33"/>
                                        </p:tgtEl>
                                        <p:attrNameLst>
                                          <p:attrName>style.visibility</p:attrName>
                                        </p:attrNameLst>
                                      </p:cBhvr>
                                      <p:to>
                                        <p:strVal val="visible"/>
                                      </p:to>
                                    </p:set>
                                    <p:animEffect transition="in" filter="wedge">
                                      <p:cBhvr>
                                        <p:cTn id="19" dur="500"/>
                                        <p:tgtEl>
                                          <p:spTgt spid="33"/>
                                        </p:tgtEl>
                                      </p:cBhvr>
                                    </p:animEffect>
                                  </p:childTnLst>
                                </p:cTn>
                              </p:par>
                            </p:childTnLst>
                          </p:cTn>
                        </p:par>
                        <p:par>
                          <p:cTn id="20" fill="hold">
                            <p:stCondLst>
                              <p:cond delay="2000"/>
                            </p:stCondLst>
                            <p:childTnLst>
                              <p:par>
                                <p:cTn id="21" presetID="22" presetClass="entr" presetSubtype="8" fill="hold" grpId="0" nodeType="afterEffect">
                                  <p:stCondLst>
                                    <p:cond delay="0"/>
                                  </p:stCondLst>
                                  <p:childTnLst>
                                    <p:set>
                                      <p:cBhvr>
                                        <p:cTn id="22" dur="1" fill="hold">
                                          <p:stCondLst>
                                            <p:cond delay="0"/>
                                          </p:stCondLst>
                                        </p:cTn>
                                        <p:tgtEl>
                                          <p:spTgt spid="34"/>
                                        </p:tgtEl>
                                        <p:attrNameLst>
                                          <p:attrName>style.visibility</p:attrName>
                                        </p:attrNameLst>
                                      </p:cBhvr>
                                      <p:to>
                                        <p:strVal val="visible"/>
                                      </p:to>
                                    </p:set>
                                    <p:animEffect transition="in" filter="wipe(left)">
                                      <p:cBhvr>
                                        <p:cTn id="23" dur="500"/>
                                        <p:tgtEl>
                                          <p:spTgt spid="34"/>
                                        </p:tgtEl>
                                      </p:cBhvr>
                                    </p:animEffect>
                                  </p:childTnLst>
                                </p:cTn>
                              </p:par>
                              <p:par>
                                <p:cTn id="24" presetID="22" presetClass="entr" presetSubtype="8" fill="hold" grpId="0" nodeType="withEffect">
                                  <p:stCondLst>
                                    <p:cond delay="0"/>
                                  </p:stCondLst>
                                  <p:childTnLst>
                                    <p:set>
                                      <p:cBhvr>
                                        <p:cTn id="25" dur="1" fill="hold">
                                          <p:stCondLst>
                                            <p:cond delay="0"/>
                                          </p:stCondLst>
                                        </p:cTn>
                                        <p:tgtEl>
                                          <p:spTgt spid="37"/>
                                        </p:tgtEl>
                                        <p:attrNameLst>
                                          <p:attrName>style.visibility</p:attrName>
                                        </p:attrNameLst>
                                      </p:cBhvr>
                                      <p:to>
                                        <p:strVal val="visible"/>
                                      </p:to>
                                    </p:set>
                                    <p:animEffect transition="in" filter="wipe(left)">
                                      <p:cBhvr>
                                        <p:cTn id="26" dur="500"/>
                                        <p:tgtEl>
                                          <p:spTgt spid="37"/>
                                        </p:tgtEl>
                                      </p:cBhvr>
                                    </p:animEffect>
                                  </p:childTnLst>
                                </p:cTn>
                              </p:par>
                            </p:childTnLst>
                          </p:cTn>
                        </p:par>
                        <p:par>
                          <p:cTn id="27" fill="hold">
                            <p:stCondLst>
                              <p:cond delay="2500"/>
                            </p:stCondLst>
                            <p:childTnLst>
                              <p:par>
                                <p:cTn id="28" presetID="22" presetClass="entr" presetSubtype="8" fill="hold" grpId="0" nodeType="afterEffect">
                                  <p:stCondLst>
                                    <p:cond delay="0"/>
                                  </p:stCondLst>
                                  <p:childTnLst>
                                    <p:set>
                                      <p:cBhvr>
                                        <p:cTn id="29" dur="1" fill="hold">
                                          <p:stCondLst>
                                            <p:cond delay="0"/>
                                          </p:stCondLst>
                                        </p:cTn>
                                        <p:tgtEl>
                                          <p:spTgt spid="14"/>
                                        </p:tgtEl>
                                        <p:attrNameLst>
                                          <p:attrName>style.visibility</p:attrName>
                                        </p:attrNameLst>
                                      </p:cBhvr>
                                      <p:to>
                                        <p:strVal val="visible"/>
                                      </p:to>
                                    </p:set>
                                    <p:animEffect transition="in" filter="wipe(left)">
                                      <p:cBhvr>
                                        <p:cTn id="30" dur="500"/>
                                        <p:tgtEl>
                                          <p:spTgt spid="14"/>
                                        </p:tgtEl>
                                      </p:cBhvr>
                                    </p:animEffect>
                                  </p:childTnLst>
                                </p:cTn>
                              </p:par>
                              <p:par>
                                <p:cTn id="31" presetID="22" presetClass="entr" presetSubtype="8" fill="hold" grpId="0" nodeType="withEffect">
                                  <p:stCondLst>
                                    <p:cond delay="0"/>
                                  </p:stCondLst>
                                  <p:childTnLst>
                                    <p:set>
                                      <p:cBhvr>
                                        <p:cTn id="32" dur="1" fill="hold">
                                          <p:stCondLst>
                                            <p:cond delay="0"/>
                                          </p:stCondLst>
                                        </p:cTn>
                                        <p:tgtEl>
                                          <p:spTgt spid="15"/>
                                        </p:tgtEl>
                                        <p:attrNameLst>
                                          <p:attrName>style.visibility</p:attrName>
                                        </p:attrNameLst>
                                      </p:cBhvr>
                                      <p:to>
                                        <p:strVal val="visible"/>
                                      </p:to>
                                    </p:set>
                                    <p:animEffect transition="in" filter="wipe(left)">
                                      <p:cBhvr>
                                        <p:cTn id="33" dur="500"/>
                                        <p:tgtEl>
                                          <p:spTgt spid="15"/>
                                        </p:tgtEl>
                                      </p:cBhvr>
                                    </p:animEffect>
                                  </p:childTnLst>
                                </p:cTn>
                              </p:par>
                            </p:childTnLst>
                          </p:cTn>
                        </p:par>
                        <p:par>
                          <p:cTn id="34" fill="hold">
                            <p:stCondLst>
                              <p:cond delay="3000"/>
                            </p:stCondLst>
                            <p:childTnLst>
                              <p:par>
                                <p:cTn id="35" presetID="53" presetClass="entr" presetSubtype="16" fill="hold" nodeType="afterEffect">
                                  <p:stCondLst>
                                    <p:cond delay="0"/>
                                  </p:stCondLst>
                                  <p:childTnLst>
                                    <p:set>
                                      <p:cBhvr>
                                        <p:cTn id="36" dur="1" fill="hold">
                                          <p:stCondLst>
                                            <p:cond delay="0"/>
                                          </p:stCondLst>
                                        </p:cTn>
                                        <p:tgtEl>
                                          <p:spTgt spid="16"/>
                                        </p:tgtEl>
                                        <p:attrNameLst>
                                          <p:attrName>style.visibility</p:attrName>
                                        </p:attrNameLst>
                                      </p:cBhvr>
                                      <p:to>
                                        <p:strVal val="visible"/>
                                      </p:to>
                                    </p:set>
                                    <p:anim calcmode="lin" valueType="num">
                                      <p:cBhvr>
                                        <p:cTn id="37" dur="500" fill="hold"/>
                                        <p:tgtEl>
                                          <p:spTgt spid="16"/>
                                        </p:tgtEl>
                                        <p:attrNameLst>
                                          <p:attrName>ppt_w</p:attrName>
                                        </p:attrNameLst>
                                      </p:cBhvr>
                                      <p:tavLst>
                                        <p:tav tm="0">
                                          <p:val>
                                            <p:fltVal val="0"/>
                                          </p:val>
                                        </p:tav>
                                        <p:tav tm="100000">
                                          <p:val>
                                            <p:strVal val="#ppt_w"/>
                                          </p:val>
                                        </p:tav>
                                      </p:tavLst>
                                    </p:anim>
                                    <p:anim calcmode="lin" valueType="num">
                                      <p:cBhvr>
                                        <p:cTn id="38" dur="500" fill="hold"/>
                                        <p:tgtEl>
                                          <p:spTgt spid="16"/>
                                        </p:tgtEl>
                                        <p:attrNameLst>
                                          <p:attrName>ppt_h</p:attrName>
                                        </p:attrNameLst>
                                      </p:cBhvr>
                                      <p:tavLst>
                                        <p:tav tm="0">
                                          <p:val>
                                            <p:fltVal val="0"/>
                                          </p:val>
                                        </p:tav>
                                        <p:tav tm="100000">
                                          <p:val>
                                            <p:strVal val="#ppt_h"/>
                                          </p:val>
                                        </p:tav>
                                      </p:tavLst>
                                    </p:anim>
                                    <p:animEffect transition="in" filter="fade">
                                      <p:cBhvr>
                                        <p:cTn id="39" dur="500"/>
                                        <p:tgtEl>
                                          <p:spTgt spid="16"/>
                                        </p:tgtEl>
                                      </p:cBhvr>
                                    </p:animEffect>
                                  </p:childTnLst>
                                </p:cTn>
                              </p:par>
                            </p:childTnLst>
                          </p:cTn>
                        </p:par>
                        <p:par>
                          <p:cTn id="40" fill="hold">
                            <p:stCondLst>
                              <p:cond delay="3500"/>
                            </p:stCondLst>
                            <p:childTnLst>
                              <p:par>
                                <p:cTn id="41" presetID="53" presetClass="entr" presetSubtype="16" fill="hold" nodeType="afterEffect">
                                  <p:stCondLst>
                                    <p:cond delay="0"/>
                                  </p:stCondLst>
                                  <p:childTnLst>
                                    <p:set>
                                      <p:cBhvr>
                                        <p:cTn id="42" dur="1" fill="hold">
                                          <p:stCondLst>
                                            <p:cond delay="0"/>
                                          </p:stCondLst>
                                        </p:cTn>
                                        <p:tgtEl>
                                          <p:spTgt spid="17"/>
                                        </p:tgtEl>
                                        <p:attrNameLst>
                                          <p:attrName>style.visibility</p:attrName>
                                        </p:attrNameLst>
                                      </p:cBhvr>
                                      <p:to>
                                        <p:strVal val="visible"/>
                                      </p:to>
                                    </p:set>
                                    <p:anim calcmode="lin" valueType="num">
                                      <p:cBhvr>
                                        <p:cTn id="43" dur="500" fill="hold"/>
                                        <p:tgtEl>
                                          <p:spTgt spid="17"/>
                                        </p:tgtEl>
                                        <p:attrNameLst>
                                          <p:attrName>ppt_w</p:attrName>
                                        </p:attrNameLst>
                                      </p:cBhvr>
                                      <p:tavLst>
                                        <p:tav tm="0">
                                          <p:val>
                                            <p:fltVal val="0"/>
                                          </p:val>
                                        </p:tav>
                                        <p:tav tm="100000">
                                          <p:val>
                                            <p:strVal val="#ppt_w"/>
                                          </p:val>
                                        </p:tav>
                                      </p:tavLst>
                                    </p:anim>
                                    <p:anim calcmode="lin" valueType="num">
                                      <p:cBhvr>
                                        <p:cTn id="44" dur="500" fill="hold"/>
                                        <p:tgtEl>
                                          <p:spTgt spid="17"/>
                                        </p:tgtEl>
                                        <p:attrNameLst>
                                          <p:attrName>ppt_h</p:attrName>
                                        </p:attrNameLst>
                                      </p:cBhvr>
                                      <p:tavLst>
                                        <p:tav tm="0">
                                          <p:val>
                                            <p:fltVal val="0"/>
                                          </p:val>
                                        </p:tav>
                                        <p:tav tm="100000">
                                          <p:val>
                                            <p:strVal val="#ppt_h"/>
                                          </p:val>
                                        </p:tav>
                                      </p:tavLst>
                                    </p:anim>
                                    <p:animEffect transition="in" filter="fade">
                                      <p:cBhvr>
                                        <p:cTn id="45" dur="500"/>
                                        <p:tgtEl>
                                          <p:spTgt spid="17"/>
                                        </p:tgtEl>
                                      </p:cBhvr>
                                    </p:animEffect>
                                  </p:childTnLst>
                                </p:cTn>
                              </p:par>
                            </p:childTnLst>
                          </p:cTn>
                        </p:par>
                        <p:par>
                          <p:cTn id="46" fill="hold">
                            <p:stCondLst>
                              <p:cond delay="4000"/>
                            </p:stCondLst>
                            <p:childTnLst>
                              <p:par>
                                <p:cTn id="47" presetID="53" presetClass="entr" presetSubtype="16" fill="hold" nodeType="afterEffect">
                                  <p:stCondLst>
                                    <p:cond delay="0"/>
                                  </p:stCondLst>
                                  <p:childTnLst>
                                    <p:set>
                                      <p:cBhvr>
                                        <p:cTn id="48" dur="1" fill="hold">
                                          <p:stCondLst>
                                            <p:cond delay="0"/>
                                          </p:stCondLst>
                                        </p:cTn>
                                        <p:tgtEl>
                                          <p:spTgt spid="18"/>
                                        </p:tgtEl>
                                        <p:attrNameLst>
                                          <p:attrName>style.visibility</p:attrName>
                                        </p:attrNameLst>
                                      </p:cBhvr>
                                      <p:to>
                                        <p:strVal val="visible"/>
                                      </p:to>
                                    </p:set>
                                    <p:anim calcmode="lin" valueType="num">
                                      <p:cBhvr>
                                        <p:cTn id="49" dur="500" fill="hold"/>
                                        <p:tgtEl>
                                          <p:spTgt spid="18"/>
                                        </p:tgtEl>
                                        <p:attrNameLst>
                                          <p:attrName>ppt_w</p:attrName>
                                        </p:attrNameLst>
                                      </p:cBhvr>
                                      <p:tavLst>
                                        <p:tav tm="0">
                                          <p:val>
                                            <p:fltVal val="0"/>
                                          </p:val>
                                        </p:tav>
                                        <p:tav tm="100000">
                                          <p:val>
                                            <p:strVal val="#ppt_w"/>
                                          </p:val>
                                        </p:tav>
                                      </p:tavLst>
                                    </p:anim>
                                    <p:anim calcmode="lin" valueType="num">
                                      <p:cBhvr>
                                        <p:cTn id="50" dur="500" fill="hold"/>
                                        <p:tgtEl>
                                          <p:spTgt spid="18"/>
                                        </p:tgtEl>
                                        <p:attrNameLst>
                                          <p:attrName>ppt_h</p:attrName>
                                        </p:attrNameLst>
                                      </p:cBhvr>
                                      <p:tavLst>
                                        <p:tav tm="0">
                                          <p:val>
                                            <p:fltVal val="0"/>
                                          </p:val>
                                        </p:tav>
                                        <p:tav tm="100000">
                                          <p:val>
                                            <p:strVal val="#ppt_h"/>
                                          </p:val>
                                        </p:tav>
                                      </p:tavLst>
                                    </p:anim>
                                    <p:animEffect transition="in" filter="fade">
                                      <p:cBhvr>
                                        <p:cTn id="51" dur="500"/>
                                        <p:tgtEl>
                                          <p:spTgt spid="1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p:bldP spid="19" grpId="2"/>
      <p:bldP spid="5" grpId="0" animBg="1"/>
      <p:bldP spid="5" grpId="1" bldLvl="0" animBg="1"/>
      <p:bldP spid="33" grpId="0" bldLvl="0" animBg="1"/>
      <p:bldP spid="34" grpId="0"/>
      <p:bldP spid="37" grpId="0" bldLvl="0" animBg="1"/>
      <p:bldP spid="14" grpId="0"/>
      <p:bldP spid="15" grpId="0" bldLvl="0" animBg="1"/>
    </p:bld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 name="矩形 10"/>
          <p:cNvSpPr/>
          <p:nvPr/>
        </p:nvSpPr>
        <p:spPr>
          <a:xfrm>
            <a:off x="2451100" y="3954843"/>
            <a:ext cx="7481888" cy="2206603"/>
          </a:xfrm>
          <a:prstGeom prst="rect">
            <a:avLst/>
          </a:prstGeom>
          <a:noFill/>
          <a:ln w="9525">
            <a:solidFill>
              <a:schemeClr val="accent1">
                <a:alpha val="40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Calibri" panose="020F0502020204030204"/>
              <a:ea typeface="宋体" panose="02010600030101010101" pitchFamily="2" charset="-122"/>
              <a:cs typeface="+mn-cs"/>
            </a:endParaRPr>
          </a:p>
        </p:txBody>
      </p:sp>
      <p:grpSp>
        <p:nvGrpSpPr>
          <p:cNvPr id="3" name="组合 2"/>
          <p:cNvGrpSpPr/>
          <p:nvPr/>
        </p:nvGrpSpPr>
        <p:grpSpPr>
          <a:xfrm>
            <a:off x="3941516" y="4273314"/>
            <a:ext cx="5476017" cy="1569660"/>
            <a:chOff x="5956255" y="183524"/>
            <a:chExt cx="5476017" cy="1569660"/>
          </a:xfrm>
        </p:grpSpPr>
        <p:sp>
          <p:nvSpPr>
            <p:cNvPr id="4" name="文本框 3"/>
            <p:cNvSpPr txBox="1"/>
            <p:nvPr/>
          </p:nvSpPr>
          <p:spPr>
            <a:xfrm>
              <a:off x="6751906" y="322117"/>
              <a:ext cx="3057247" cy="584775"/>
            </a:xfrm>
            <a:prstGeom prst="rect">
              <a:avLst/>
            </a:prstGeom>
            <a:noFill/>
          </p:spPr>
          <p:txBody>
            <a:bodyPr wrap="none" rtlCol="0">
              <a:spAutoFit/>
            </a:bodyPr>
            <a:lstStyle>
              <a:defPPr>
                <a:defRPr lang="zh-CN"/>
              </a:defPPr>
              <a:lvl1pPr>
                <a:defRPr sz="13800">
                  <a:solidFill>
                    <a:srgbClr val="497A00"/>
                  </a:solidFill>
                  <a:effectLst>
                    <a:outerShdw blurRad="139700" sx="102000" sy="102000" algn="ctr" rotWithShape="0">
                      <a:srgbClr val="9BC54B"/>
                    </a:outerShdw>
                  </a:effectLst>
                  <a:latin typeface="方正细谭黑简体" panose="02000000000000000000" pitchFamily="2" charset="-122"/>
                  <a:ea typeface="方正细谭黑简体" panose="02000000000000000000" pitchFamily="2" charset="-122"/>
                </a:defRPr>
              </a:lvl1p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3200" b="0" i="0" u="none" strike="noStrike" kern="1200" cap="none" spc="0" normalizeH="0" baseline="0" noProof="0" dirty="0">
                  <a:ln>
                    <a:noFill/>
                  </a:ln>
                  <a:solidFill>
                    <a:srgbClr val="3D9600"/>
                  </a:solidFill>
                  <a:effectLst>
                    <a:outerShdw blurRad="139700" sx="102000" sy="102000" algn="ctr" rotWithShape="0">
                      <a:srgbClr val="9BC54B">
                        <a:alpha val="73000"/>
                      </a:srgbClr>
                    </a:outerShdw>
                  </a:effectLst>
                  <a:uLnTx/>
                  <a:uFillTx/>
                  <a:latin typeface="微软雅黑" panose="020B0503020204020204" charset="-122"/>
                  <a:ea typeface="微软雅黑" panose="020B0503020204020204" charset="-122"/>
                  <a:cs typeface="+mn-cs"/>
                </a:rPr>
                <a:t>输入一个小标题</a:t>
              </a:r>
              <a:endParaRPr kumimoji="0" lang="zh-CN" altLang="en-US" sz="3200" b="0" i="0" u="none" strike="noStrike" kern="1200" cap="none" spc="0" normalizeH="0" baseline="0" noProof="0" dirty="0">
                <a:ln>
                  <a:noFill/>
                </a:ln>
                <a:solidFill>
                  <a:srgbClr val="3D9600"/>
                </a:solidFill>
                <a:effectLst>
                  <a:outerShdw blurRad="139700" sx="102000" sy="102000" algn="ctr" rotWithShape="0">
                    <a:srgbClr val="9BC54B">
                      <a:alpha val="73000"/>
                    </a:srgbClr>
                  </a:outerShdw>
                </a:effectLst>
                <a:uLnTx/>
                <a:uFillTx/>
                <a:latin typeface="微软雅黑" panose="020B0503020204020204" charset="-122"/>
                <a:ea typeface="微软雅黑" panose="020B0503020204020204" charset="-122"/>
                <a:cs typeface="+mn-cs"/>
              </a:endParaRPr>
            </a:p>
          </p:txBody>
        </p:sp>
        <p:cxnSp>
          <p:nvCxnSpPr>
            <p:cNvPr id="5" name="直接连接符 4"/>
            <p:cNvCxnSpPr/>
            <p:nvPr/>
          </p:nvCxnSpPr>
          <p:spPr>
            <a:xfrm>
              <a:off x="6672223" y="907107"/>
              <a:ext cx="2611814" cy="0"/>
            </a:xfrm>
            <a:prstGeom prst="line">
              <a:avLst/>
            </a:prstGeom>
            <a:ln>
              <a:solidFill>
                <a:schemeClr val="accent1">
                  <a:alpha val="37000"/>
                </a:schemeClr>
              </a:solidFill>
            </a:ln>
          </p:spPr>
          <p:style>
            <a:lnRef idx="1">
              <a:schemeClr val="accent1"/>
            </a:lnRef>
            <a:fillRef idx="0">
              <a:schemeClr val="accent1"/>
            </a:fillRef>
            <a:effectRef idx="0">
              <a:schemeClr val="accent1"/>
            </a:effectRef>
            <a:fontRef idx="minor">
              <a:schemeClr val="tx1"/>
            </a:fontRef>
          </p:style>
        </p:cxnSp>
        <p:cxnSp>
          <p:nvCxnSpPr>
            <p:cNvPr id="6" name="直接连接符 5"/>
            <p:cNvCxnSpPr/>
            <p:nvPr/>
          </p:nvCxnSpPr>
          <p:spPr>
            <a:xfrm>
              <a:off x="9397663" y="907107"/>
              <a:ext cx="641687" cy="0"/>
            </a:xfrm>
            <a:prstGeom prst="line">
              <a:avLst/>
            </a:prstGeom>
            <a:ln>
              <a:solidFill>
                <a:schemeClr val="accent1">
                  <a:alpha val="37000"/>
                </a:schemeClr>
              </a:solidFill>
            </a:ln>
          </p:spPr>
          <p:style>
            <a:lnRef idx="1">
              <a:schemeClr val="accent1"/>
            </a:lnRef>
            <a:fillRef idx="0">
              <a:schemeClr val="accent1"/>
            </a:fillRef>
            <a:effectRef idx="0">
              <a:schemeClr val="accent1"/>
            </a:effectRef>
            <a:fontRef idx="minor">
              <a:schemeClr val="tx1"/>
            </a:fontRef>
          </p:style>
        </p:cxnSp>
        <p:cxnSp>
          <p:nvCxnSpPr>
            <p:cNvPr id="7" name="直接连接符 6"/>
            <p:cNvCxnSpPr/>
            <p:nvPr/>
          </p:nvCxnSpPr>
          <p:spPr>
            <a:xfrm>
              <a:off x="10235863" y="907107"/>
              <a:ext cx="374987" cy="0"/>
            </a:xfrm>
            <a:prstGeom prst="line">
              <a:avLst/>
            </a:prstGeom>
            <a:ln>
              <a:solidFill>
                <a:schemeClr val="accent1">
                  <a:alpha val="37000"/>
                </a:schemeClr>
              </a:solidFill>
            </a:ln>
          </p:spPr>
          <p:style>
            <a:lnRef idx="1">
              <a:schemeClr val="accent1"/>
            </a:lnRef>
            <a:fillRef idx="0">
              <a:schemeClr val="accent1"/>
            </a:fillRef>
            <a:effectRef idx="0">
              <a:schemeClr val="accent1"/>
            </a:effectRef>
            <a:fontRef idx="minor">
              <a:schemeClr val="tx1"/>
            </a:fontRef>
          </p:style>
        </p:cxnSp>
        <p:cxnSp>
          <p:nvCxnSpPr>
            <p:cNvPr id="8" name="直接连接符 7"/>
            <p:cNvCxnSpPr/>
            <p:nvPr/>
          </p:nvCxnSpPr>
          <p:spPr>
            <a:xfrm>
              <a:off x="10712113" y="907107"/>
              <a:ext cx="127337" cy="0"/>
            </a:xfrm>
            <a:prstGeom prst="line">
              <a:avLst/>
            </a:prstGeom>
            <a:ln>
              <a:solidFill>
                <a:schemeClr val="accent1">
                  <a:alpha val="37000"/>
                </a:schemeClr>
              </a:solidFill>
            </a:ln>
          </p:spPr>
          <p:style>
            <a:lnRef idx="1">
              <a:schemeClr val="accent1"/>
            </a:lnRef>
            <a:fillRef idx="0">
              <a:schemeClr val="accent1"/>
            </a:fillRef>
            <a:effectRef idx="0">
              <a:schemeClr val="accent1"/>
            </a:effectRef>
            <a:fontRef idx="minor">
              <a:schemeClr val="tx1"/>
            </a:fontRef>
          </p:style>
        </p:cxnSp>
        <p:sp>
          <p:nvSpPr>
            <p:cNvPr id="9" name="矩形 8"/>
            <p:cNvSpPr/>
            <p:nvPr/>
          </p:nvSpPr>
          <p:spPr>
            <a:xfrm>
              <a:off x="6773485" y="1008400"/>
              <a:ext cx="4658787" cy="523220"/>
            </a:xfrm>
            <a:prstGeom prst="rect">
              <a:avLst/>
            </a:prstGeom>
          </p:spPr>
          <p:txBody>
            <a:bodyPr wrap="square">
              <a:spAutoFit/>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1400" b="0" i="0" u="none" strike="noStrike" kern="1200" cap="none" spc="0" normalizeH="0" baseline="0" noProof="0" dirty="0">
                  <a:ln>
                    <a:noFill/>
                  </a:ln>
                  <a:solidFill>
                    <a:prstClr val="white">
                      <a:lumMod val="50000"/>
                    </a:prstClr>
                  </a:solidFill>
                  <a:effectLst/>
                  <a:uLnTx/>
                  <a:uFillTx/>
                  <a:latin typeface="微软雅黑 Light" panose="020B0502040204020203" pitchFamily="34" charset="-122"/>
                  <a:ea typeface="微软雅黑 Light" panose="020B0502040204020203" pitchFamily="34" charset="-122"/>
                  <a:cs typeface="+mn-cs"/>
                </a:rPr>
                <a:t>在这里输入一些描述文字，可以是对这部分的描述，主要起装饰作用。</a:t>
              </a:r>
              <a:endParaRPr kumimoji="0" lang="zh-CN" altLang="en-US" sz="1400" b="0" i="0" u="none" strike="noStrike" kern="1200" cap="none" spc="0" normalizeH="0" baseline="0" noProof="0" dirty="0">
                <a:ln>
                  <a:noFill/>
                </a:ln>
                <a:solidFill>
                  <a:prstClr val="white">
                    <a:lumMod val="50000"/>
                  </a:prstClr>
                </a:solidFill>
                <a:effectLst/>
                <a:uLnTx/>
                <a:uFillTx/>
                <a:latin typeface="微软雅黑 Light" panose="020B0502040204020203" pitchFamily="34" charset="-122"/>
                <a:ea typeface="微软雅黑 Light" panose="020B0502040204020203" pitchFamily="34" charset="-122"/>
                <a:cs typeface="+mn-cs"/>
              </a:endParaRPr>
            </a:p>
          </p:txBody>
        </p:sp>
        <p:sp>
          <p:nvSpPr>
            <p:cNvPr id="10" name="文本框 9"/>
            <p:cNvSpPr txBox="1"/>
            <p:nvPr/>
          </p:nvSpPr>
          <p:spPr>
            <a:xfrm>
              <a:off x="5956255" y="183524"/>
              <a:ext cx="800219" cy="1569660"/>
            </a:xfrm>
            <a:prstGeom prst="rect">
              <a:avLst/>
            </a:prstGeom>
            <a:noFill/>
          </p:spPr>
          <p:txBody>
            <a:bodyPr wrap="none" rtlCol="0">
              <a:spAutoFit/>
            </a:bodyPr>
            <a:lstStyle>
              <a:defPPr>
                <a:defRPr lang="zh-CN"/>
              </a:defPPr>
              <a:lvl1pPr>
                <a:defRPr sz="3200">
                  <a:solidFill>
                    <a:schemeClr val="accent1"/>
                  </a:solidFill>
                  <a:effectLst>
                    <a:outerShdw blurRad="139700" sx="102000" sy="102000" algn="ctr" rotWithShape="0">
                      <a:srgbClr val="9BC54B"/>
                    </a:outerShdw>
                  </a:effectLst>
                  <a:latin typeface="微软雅黑" panose="020B0503020204020204" charset="-122"/>
                  <a:ea typeface="微软雅黑" panose="020B0503020204020204" charset="-122"/>
                </a:defRPr>
              </a:lvl1p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en-US" altLang="zh-CN" sz="9600" b="0" i="0" u="none" strike="noStrike" kern="1200" cap="none" spc="0" normalizeH="0" baseline="0" noProof="0">
                  <a:ln>
                    <a:noFill/>
                  </a:ln>
                  <a:solidFill>
                    <a:srgbClr val="3D9600"/>
                  </a:solidFill>
                  <a:effectLst>
                    <a:outerShdw blurRad="139700" sx="102000" sy="102000" algn="ctr" rotWithShape="0">
                      <a:srgbClr val="9BC54B">
                        <a:alpha val="73000"/>
                      </a:srgbClr>
                    </a:outerShdw>
                  </a:effectLst>
                  <a:uLnTx/>
                  <a:uFillTx/>
                  <a:latin typeface="微软雅黑 Light" panose="020B0502040204020203" pitchFamily="34" charset="-122"/>
                  <a:ea typeface="微软雅黑 Light" panose="020B0502040204020203" pitchFamily="34" charset="-122"/>
                  <a:cs typeface="+mn-cs"/>
                </a:rPr>
                <a:t>3</a:t>
              </a:r>
              <a:endParaRPr kumimoji="0" lang="zh-CN" altLang="en-US" sz="9600" b="0" i="0" u="none" strike="noStrike" kern="1200" cap="none" spc="0" normalizeH="0" baseline="0" noProof="0" dirty="0">
                <a:ln>
                  <a:noFill/>
                </a:ln>
                <a:solidFill>
                  <a:srgbClr val="3D9600"/>
                </a:solidFill>
                <a:effectLst>
                  <a:outerShdw blurRad="139700" sx="102000" sy="102000" algn="ctr" rotWithShape="0">
                    <a:srgbClr val="9BC54B">
                      <a:alpha val="73000"/>
                    </a:srgbClr>
                  </a:outerShdw>
                </a:effectLst>
                <a:uLnTx/>
                <a:uFillTx/>
                <a:latin typeface="微软雅黑 Light" panose="020B0502040204020203" pitchFamily="34" charset="-122"/>
                <a:ea typeface="微软雅黑 Light" panose="020B0502040204020203" pitchFamily="34" charset="-122"/>
                <a:cs typeface="+mn-cs"/>
              </a:endParaRPr>
            </a:p>
          </p:txBody>
        </p:sp>
      </p:grpSp>
      <p:pic>
        <p:nvPicPr>
          <p:cNvPr id="13" name="图片 12"/>
          <p:cNvPicPr>
            <a:picLocks noChangeAspect="1"/>
          </p:cNvPicPr>
          <p:nvPr/>
        </p:nvPicPr>
        <p:blipFill>
          <a:blip r:embed="rId1">
            <a:extLst>
              <a:ext uri="{28A0092B-C50C-407E-A947-70E740481C1C}">
                <a14:useLocalDpi xmlns:a14="http://schemas.microsoft.com/office/drawing/2010/main" val="0"/>
              </a:ext>
            </a:extLst>
          </a:blip>
          <a:stretch>
            <a:fillRect/>
          </a:stretch>
        </p:blipFill>
        <p:spPr>
          <a:xfrm>
            <a:off x="3535685" y="85849"/>
            <a:ext cx="5421851" cy="3746500"/>
          </a:xfrm>
          <a:prstGeom prst="rect">
            <a:avLst/>
          </a:prstGeom>
        </p:spPr>
      </p:pic>
    </p:spTree>
  </p:cSld>
  <p:clrMapOvr>
    <a:masterClrMapping/>
  </p:clrMapOvr>
  <mc:AlternateContent xmlns:mc="http://schemas.openxmlformats.org/markup-compatibility/2006">
    <mc:Choice xmlns:p14="http://schemas.microsoft.com/office/powerpoint/2010/main" Requires="p14">
      <p:transition spd="slow" p14:dur="1600">
        <p14:gallery dir="l"/>
      </p:transition>
    </mc:Choice>
    <mc:Fallback>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1" presetClass="entr" presetSubtype="1" fill="hold" grpId="0" nodeType="with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wheel(1)">
                                      <p:cBhvr>
                                        <p:cTn id="7" dur="1000"/>
                                        <p:tgtEl>
                                          <p:spTgt spid="11"/>
                                        </p:tgtEl>
                                      </p:cBhvr>
                                    </p:animEffect>
                                  </p:childTnLst>
                                </p:cTn>
                              </p:par>
                              <p:par>
                                <p:cTn id="8" presetID="42" presetClass="entr" presetSubtype="0" fill="hold" nodeType="withEffect">
                                  <p:stCondLst>
                                    <p:cond delay="300"/>
                                  </p:stCondLst>
                                  <p:childTnLst>
                                    <p:set>
                                      <p:cBhvr>
                                        <p:cTn id="9" dur="1" fill="hold">
                                          <p:stCondLst>
                                            <p:cond delay="0"/>
                                          </p:stCondLst>
                                        </p:cTn>
                                        <p:tgtEl>
                                          <p:spTgt spid="3"/>
                                        </p:tgtEl>
                                        <p:attrNameLst>
                                          <p:attrName>style.visibility</p:attrName>
                                        </p:attrNameLst>
                                      </p:cBhvr>
                                      <p:to>
                                        <p:strVal val="visible"/>
                                      </p:to>
                                    </p:set>
                                    <p:animEffect transition="in" filter="fade">
                                      <p:cBhvr>
                                        <p:cTn id="10" dur="750"/>
                                        <p:tgtEl>
                                          <p:spTgt spid="3"/>
                                        </p:tgtEl>
                                      </p:cBhvr>
                                    </p:animEffect>
                                    <p:anim calcmode="lin" valueType="num">
                                      <p:cBhvr>
                                        <p:cTn id="11" dur="750" fill="hold"/>
                                        <p:tgtEl>
                                          <p:spTgt spid="3"/>
                                        </p:tgtEl>
                                        <p:attrNameLst>
                                          <p:attrName>ppt_x</p:attrName>
                                        </p:attrNameLst>
                                      </p:cBhvr>
                                      <p:tavLst>
                                        <p:tav tm="0">
                                          <p:val>
                                            <p:strVal val="#ppt_x"/>
                                          </p:val>
                                        </p:tav>
                                        <p:tav tm="100000">
                                          <p:val>
                                            <p:strVal val="#ppt_x"/>
                                          </p:val>
                                        </p:tav>
                                      </p:tavLst>
                                    </p:anim>
                                    <p:anim calcmode="lin" valueType="num">
                                      <p:cBhvr>
                                        <p:cTn id="12" dur="750" fill="hold"/>
                                        <p:tgtEl>
                                          <p:spTgt spid="3"/>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1" grpId="0" animBg="1"/>
    </p:bld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1" name="组合 10"/>
          <p:cNvGrpSpPr/>
          <p:nvPr/>
        </p:nvGrpSpPr>
        <p:grpSpPr>
          <a:xfrm>
            <a:off x="369570" y="-6985"/>
            <a:ext cx="699770" cy="965200"/>
            <a:chOff x="582" y="-11"/>
            <a:chExt cx="1102" cy="1520"/>
          </a:xfrm>
        </p:grpSpPr>
        <p:grpSp>
          <p:nvGrpSpPr>
            <p:cNvPr id="7" name="组合 6"/>
            <p:cNvGrpSpPr/>
            <p:nvPr/>
          </p:nvGrpSpPr>
          <p:grpSpPr>
            <a:xfrm>
              <a:off x="602" y="-11"/>
              <a:ext cx="1082" cy="1520"/>
              <a:chOff x="1586" y="929"/>
              <a:chExt cx="1673" cy="2383"/>
            </a:xfrm>
          </p:grpSpPr>
          <p:sp>
            <p:nvSpPr>
              <p:cNvPr id="4" name="矩形 3"/>
              <p:cNvSpPr/>
              <p:nvPr/>
            </p:nvSpPr>
            <p:spPr>
              <a:xfrm>
                <a:off x="1586" y="929"/>
                <a:ext cx="1673" cy="2383"/>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 name="等腰三角形 5"/>
              <p:cNvSpPr/>
              <p:nvPr/>
            </p:nvSpPr>
            <p:spPr>
              <a:xfrm>
                <a:off x="1586" y="2381"/>
                <a:ext cx="1671" cy="931"/>
              </a:xfrm>
              <a:prstGeom prst="triangl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8" name="文本框 7"/>
            <p:cNvSpPr txBox="1"/>
            <p:nvPr/>
          </p:nvSpPr>
          <p:spPr>
            <a:xfrm>
              <a:off x="582" y="220"/>
              <a:ext cx="1081" cy="725"/>
            </a:xfrm>
            <a:prstGeom prst="rect">
              <a:avLst/>
            </a:prstGeom>
            <a:noFill/>
          </p:spPr>
          <p:txBody>
            <a:bodyPr wrap="square" rtlCol="0">
              <a:spAutoFit/>
            </a:bodyPr>
            <a:lstStyle/>
            <a:p>
              <a:pPr algn="ctr"/>
              <a:r>
                <a:rPr lang="en-US" altLang="zh-CN" sz="2400" b="1">
                  <a:solidFill>
                    <a:schemeClr val="bg1"/>
                  </a:solidFill>
                  <a:latin typeface="微软雅黑" panose="020B0503020204020204" charset="-122"/>
                  <a:ea typeface="微软雅黑" panose="020B0503020204020204" charset="-122"/>
                </a:rPr>
                <a:t>03</a:t>
              </a:r>
              <a:endParaRPr lang="en-US" altLang="zh-CN" sz="2400" b="1">
                <a:solidFill>
                  <a:schemeClr val="bg1"/>
                </a:solidFill>
                <a:latin typeface="微软雅黑" panose="020B0503020204020204" charset="-122"/>
                <a:ea typeface="微软雅黑" panose="020B0503020204020204" charset="-122"/>
              </a:endParaRPr>
            </a:p>
          </p:txBody>
        </p:sp>
      </p:grpSp>
      <p:sp>
        <p:nvSpPr>
          <p:cNvPr id="19" name="文本框 18"/>
          <p:cNvSpPr txBox="1"/>
          <p:nvPr/>
        </p:nvSpPr>
        <p:spPr>
          <a:xfrm>
            <a:off x="1279525" y="170180"/>
            <a:ext cx="2846705" cy="398780"/>
          </a:xfrm>
          <a:prstGeom prst="rect">
            <a:avLst/>
          </a:prstGeom>
          <a:noFill/>
        </p:spPr>
        <p:txBody>
          <a:bodyPr wrap="square" rtlCol="0">
            <a:spAutoFit/>
          </a:bodyPr>
          <a:lstStyle/>
          <a:p>
            <a:pPr algn="l"/>
            <a:r>
              <a:rPr lang="en-US" altLang="zh-CN" sz="2000" b="1">
                <a:solidFill>
                  <a:schemeClr val="tx1">
                    <a:lumMod val="65000"/>
                    <a:lumOff val="35000"/>
                  </a:schemeClr>
                </a:solidFill>
                <a:latin typeface="微软雅黑" panose="020B0503020204020204" charset="-122"/>
                <a:ea typeface="微软雅黑" panose="020B0503020204020204" charset="-122"/>
              </a:rPr>
              <a:t>DESTINY FREEDOM</a:t>
            </a:r>
            <a:endParaRPr lang="en-US" altLang="zh-CN" sz="2000" b="1">
              <a:solidFill>
                <a:schemeClr val="tx1">
                  <a:lumMod val="65000"/>
                  <a:lumOff val="35000"/>
                </a:schemeClr>
              </a:solidFill>
              <a:latin typeface="微软雅黑" panose="020B0503020204020204" charset="-122"/>
              <a:ea typeface="微软雅黑" panose="020B0503020204020204" charset="-122"/>
            </a:endParaRPr>
          </a:p>
        </p:txBody>
      </p:sp>
      <p:sp>
        <p:nvSpPr>
          <p:cNvPr id="21" name="矩形 20"/>
          <p:cNvSpPr/>
          <p:nvPr/>
        </p:nvSpPr>
        <p:spPr>
          <a:xfrm>
            <a:off x="2964815" y="1551940"/>
            <a:ext cx="4639945" cy="4639310"/>
          </a:xfrm>
          <a:prstGeom prst="rect">
            <a:avLst/>
          </a:prstGeom>
          <a:noFill/>
          <a:ln w="28575">
            <a:solidFill>
              <a:schemeClr val="accent6"/>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a:p>
        </p:txBody>
      </p:sp>
      <p:sp>
        <p:nvSpPr>
          <p:cNvPr id="5" name="矩形 4"/>
          <p:cNvSpPr/>
          <p:nvPr/>
        </p:nvSpPr>
        <p:spPr>
          <a:xfrm>
            <a:off x="5511800" y="1946910"/>
            <a:ext cx="5765165" cy="3850005"/>
          </a:xfrm>
          <a:prstGeom prst="rect">
            <a:avLst/>
          </a:prstGeom>
          <a:blipFill dpi="0" rotWithShape="1">
            <a:blip r:embed="rId1">
              <a:extLst>
                <a:ext uri="{28A0092B-C50C-407E-A947-70E740481C1C}">
                  <a14:useLocalDpi xmlns:a14="http://schemas.microsoft.com/office/drawing/2010/main" val="0"/>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6" name="矩形 15"/>
          <p:cNvSpPr/>
          <p:nvPr/>
        </p:nvSpPr>
        <p:spPr>
          <a:xfrm>
            <a:off x="846455" y="2174240"/>
            <a:ext cx="5480685" cy="3335655"/>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a:p>
        </p:txBody>
      </p:sp>
      <p:grpSp>
        <p:nvGrpSpPr>
          <p:cNvPr id="9" name="组合 8"/>
          <p:cNvGrpSpPr/>
          <p:nvPr/>
        </p:nvGrpSpPr>
        <p:grpSpPr>
          <a:xfrm>
            <a:off x="1084417" y="2629113"/>
            <a:ext cx="5003800" cy="982345"/>
            <a:chOff x="1136225" y="4778814"/>
            <a:chExt cx="5003800" cy="982345"/>
          </a:xfrm>
        </p:grpSpPr>
        <p:sp>
          <p:nvSpPr>
            <p:cNvPr id="10" name="文本框 9"/>
            <p:cNvSpPr txBox="1"/>
            <p:nvPr/>
          </p:nvSpPr>
          <p:spPr>
            <a:xfrm>
              <a:off x="2653875" y="4778814"/>
              <a:ext cx="1969135" cy="337185"/>
            </a:xfrm>
            <a:prstGeom prst="rect">
              <a:avLst/>
            </a:prstGeom>
            <a:noFill/>
          </p:spPr>
          <p:txBody>
            <a:bodyPr wrap="square" rtlCol="0">
              <a:spAutoFit/>
            </a:bodyPr>
            <a:lstStyle/>
            <a:p>
              <a:pPr algn="ctr"/>
              <a:r>
                <a:rPr lang="zh-CN" altLang="en-US" sz="1600" b="1">
                  <a:solidFill>
                    <a:schemeClr val="bg1"/>
                  </a:solidFill>
                  <a:latin typeface="微软雅黑" panose="020B0503020204020204" charset="-122"/>
                  <a:ea typeface="微软雅黑" panose="020B0503020204020204" charset="-122"/>
                  <a:sym typeface="+mn-ea"/>
                </a:rPr>
                <a:t>单击此处输入标题</a:t>
              </a:r>
              <a:endParaRPr lang="zh-CN" altLang="en-US" sz="1600" b="1" dirty="0">
                <a:solidFill>
                  <a:schemeClr val="bg1"/>
                </a:solidFill>
                <a:latin typeface="微软雅黑" panose="020B0503020204020204" charset="-122"/>
                <a:ea typeface="微软雅黑" panose="020B0503020204020204" charset="-122"/>
                <a:cs typeface="Open Sans" panose="020B0606030504020204" pitchFamily="34" charset="0"/>
                <a:sym typeface="+mn-ea"/>
              </a:endParaRPr>
            </a:p>
          </p:txBody>
        </p:sp>
        <p:sp>
          <p:nvSpPr>
            <p:cNvPr id="22" name="矩形 21"/>
            <p:cNvSpPr/>
            <p:nvPr/>
          </p:nvSpPr>
          <p:spPr>
            <a:xfrm>
              <a:off x="1136225" y="5115999"/>
              <a:ext cx="5003800" cy="645160"/>
            </a:xfrm>
            <a:prstGeom prst="rect">
              <a:avLst/>
            </a:prstGeom>
          </p:spPr>
          <p:txBody>
            <a:bodyPr wrap="square">
              <a:spAutoFit/>
            </a:bodyPr>
            <a:lstStyle/>
            <a:p>
              <a:pPr algn="ctr" fontAlgn="auto">
                <a:lnSpc>
                  <a:spcPct val="150000"/>
                </a:lnSpc>
              </a:pPr>
              <a:r>
                <a:rPr lang="zh-CN" altLang="en-US" sz="1200">
                  <a:solidFill>
                    <a:schemeClr val="bg1"/>
                  </a:solidFill>
                  <a:latin typeface="微软雅黑" panose="020B0503020204020204" charset="-122"/>
                  <a:ea typeface="微软雅黑" panose="020B0503020204020204" charset="-122"/>
                  <a:sym typeface="+mn-ea"/>
                </a:rPr>
                <a:t>I love you more than I've ever loved any woman. And I've waited longer for you than I've waited for any woman.</a:t>
              </a:r>
              <a:endParaRPr lang="zh-CN" altLang="en-US" sz="1200" dirty="0">
                <a:solidFill>
                  <a:schemeClr val="bg1"/>
                </a:solidFill>
                <a:latin typeface="微软雅黑" panose="020B0503020204020204" charset="-122"/>
                <a:ea typeface="微软雅黑" panose="020B0503020204020204" charset="-122"/>
                <a:cs typeface="Open Sans" panose="020B0606030504020204" pitchFamily="34" charset="0"/>
                <a:sym typeface="+mn-ea"/>
              </a:endParaRPr>
            </a:p>
          </p:txBody>
        </p:sp>
      </p:grpSp>
      <p:grpSp>
        <p:nvGrpSpPr>
          <p:cNvPr id="12" name="组合 11"/>
          <p:cNvGrpSpPr/>
          <p:nvPr/>
        </p:nvGrpSpPr>
        <p:grpSpPr>
          <a:xfrm>
            <a:off x="1085052" y="3929593"/>
            <a:ext cx="5003800" cy="982345"/>
            <a:chOff x="1136225" y="4778814"/>
            <a:chExt cx="5003800" cy="982345"/>
          </a:xfrm>
        </p:grpSpPr>
        <p:sp>
          <p:nvSpPr>
            <p:cNvPr id="14" name="文本框 13"/>
            <p:cNvSpPr txBox="1"/>
            <p:nvPr/>
          </p:nvSpPr>
          <p:spPr>
            <a:xfrm>
              <a:off x="2653875" y="4778814"/>
              <a:ext cx="1969135" cy="337185"/>
            </a:xfrm>
            <a:prstGeom prst="rect">
              <a:avLst/>
            </a:prstGeom>
            <a:noFill/>
          </p:spPr>
          <p:txBody>
            <a:bodyPr wrap="square" rtlCol="0">
              <a:spAutoFit/>
            </a:bodyPr>
            <a:lstStyle/>
            <a:p>
              <a:pPr algn="ctr"/>
              <a:r>
                <a:rPr lang="zh-CN" altLang="en-US" sz="1600" b="1">
                  <a:solidFill>
                    <a:schemeClr val="bg1"/>
                  </a:solidFill>
                  <a:latin typeface="微软雅黑" panose="020B0503020204020204" charset="-122"/>
                  <a:ea typeface="微软雅黑" panose="020B0503020204020204" charset="-122"/>
                  <a:sym typeface="+mn-ea"/>
                </a:rPr>
                <a:t>单击此处输入标题</a:t>
              </a:r>
              <a:endParaRPr lang="zh-CN" altLang="en-US" sz="1600" b="1" dirty="0">
                <a:solidFill>
                  <a:schemeClr val="bg1"/>
                </a:solidFill>
                <a:latin typeface="微软雅黑" panose="020B0503020204020204" charset="-122"/>
                <a:ea typeface="微软雅黑" panose="020B0503020204020204" charset="-122"/>
                <a:cs typeface="Open Sans" panose="020B0606030504020204" pitchFamily="34" charset="0"/>
                <a:sym typeface="+mn-ea"/>
              </a:endParaRPr>
            </a:p>
          </p:txBody>
        </p:sp>
        <p:sp>
          <p:nvSpPr>
            <p:cNvPr id="23" name="矩形 22"/>
            <p:cNvSpPr/>
            <p:nvPr/>
          </p:nvSpPr>
          <p:spPr>
            <a:xfrm>
              <a:off x="1136225" y="5115999"/>
              <a:ext cx="5003800" cy="645160"/>
            </a:xfrm>
            <a:prstGeom prst="rect">
              <a:avLst/>
            </a:prstGeom>
          </p:spPr>
          <p:txBody>
            <a:bodyPr wrap="square">
              <a:spAutoFit/>
            </a:bodyPr>
            <a:lstStyle/>
            <a:p>
              <a:pPr algn="ctr" fontAlgn="auto">
                <a:lnSpc>
                  <a:spcPct val="150000"/>
                </a:lnSpc>
              </a:pPr>
              <a:r>
                <a:rPr lang="zh-CN" altLang="en-US" sz="1200">
                  <a:solidFill>
                    <a:schemeClr val="bg1"/>
                  </a:solidFill>
                  <a:latin typeface="微软雅黑" panose="020B0503020204020204" charset="-122"/>
                  <a:ea typeface="微软雅黑" panose="020B0503020204020204" charset="-122"/>
                  <a:sym typeface="+mn-ea"/>
                </a:rPr>
                <a:t>I love you more than I've ever loved any woman. And I've waited longer for you than I've waited for any woman.</a:t>
              </a:r>
              <a:endParaRPr lang="zh-CN" altLang="en-US" sz="1200" dirty="0">
                <a:solidFill>
                  <a:schemeClr val="bg1"/>
                </a:solidFill>
                <a:latin typeface="微软雅黑" panose="020B0503020204020204" charset="-122"/>
                <a:ea typeface="微软雅黑" panose="020B0503020204020204" charset="-122"/>
                <a:cs typeface="Open Sans" panose="020B0606030504020204" pitchFamily="34" charset="0"/>
                <a:sym typeface="+mn-ea"/>
              </a:endParaRPr>
            </a:p>
          </p:txBody>
        </p:sp>
      </p:grpSp>
    </p:spTree>
  </p:cSld>
  <p:clrMapOvr>
    <a:masterClrMapping/>
  </p:clrMapOvr>
  <mc:AlternateContent xmlns:mc="http://schemas.openxmlformats.org/markup-compatibility/2006">
    <mc:Choice xmlns:p14="http://schemas.microsoft.com/office/powerpoint/2010/main" Requires="p14">
      <p:transition p14:dur="100">
        <p:cut/>
      </p:transition>
    </mc:Choice>
    <mc:Fallback>
      <p:transition>
        <p:cu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nodeType="after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wipe(up)">
                                      <p:cBhvr>
                                        <p:cTn id="7" dur="500"/>
                                        <p:tgtEl>
                                          <p:spTgt spid="11"/>
                                        </p:tgtEl>
                                      </p:cBhvr>
                                    </p:animEffect>
                                  </p:childTnLst>
                                </p:cTn>
                              </p:par>
                            </p:childTnLst>
                          </p:cTn>
                        </p:par>
                        <p:par>
                          <p:cTn id="8" fill="hold">
                            <p:stCondLst>
                              <p:cond delay="500"/>
                            </p:stCondLst>
                            <p:childTnLst>
                              <p:par>
                                <p:cTn id="9" presetID="22" presetClass="entr" presetSubtype="8" fill="hold" grpId="2" nodeType="afterEffect">
                                  <p:stCondLst>
                                    <p:cond delay="0"/>
                                  </p:stCondLst>
                                  <p:childTnLst>
                                    <p:set>
                                      <p:cBhvr>
                                        <p:cTn id="10" dur="1" fill="hold">
                                          <p:stCondLst>
                                            <p:cond delay="0"/>
                                          </p:stCondLst>
                                        </p:cTn>
                                        <p:tgtEl>
                                          <p:spTgt spid="19"/>
                                        </p:tgtEl>
                                        <p:attrNameLst>
                                          <p:attrName>style.visibility</p:attrName>
                                        </p:attrNameLst>
                                      </p:cBhvr>
                                      <p:to>
                                        <p:strVal val="visible"/>
                                      </p:to>
                                    </p:set>
                                    <p:animEffect transition="in" filter="wipe(left)">
                                      <p:cBhvr>
                                        <p:cTn id="11" dur="500"/>
                                        <p:tgtEl>
                                          <p:spTgt spid="19"/>
                                        </p:tgtEl>
                                      </p:cBhvr>
                                    </p:animEffect>
                                  </p:childTnLst>
                                </p:cTn>
                              </p:par>
                            </p:childTnLst>
                          </p:cTn>
                        </p:par>
                        <p:par>
                          <p:cTn id="12" fill="hold">
                            <p:stCondLst>
                              <p:cond delay="1000"/>
                            </p:stCondLst>
                            <p:childTnLst>
                              <p:par>
                                <p:cTn id="13" presetID="20" presetClass="entr" presetSubtype="0" fill="hold" grpId="1" nodeType="afterEffect">
                                  <p:stCondLst>
                                    <p:cond delay="0"/>
                                  </p:stCondLst>
                                  <p:childTnLst>
                                    <p:set>
                                      <p:cBhvr>
                                        <p:cTn id="14" dur="1" fill="hold">
                                          <p:stCondLst>
                                            <p:cond delay="0"/>
                                          </p:stCondLst>
                                        </p:cTn>
                                        <p:tgtEl>
                                          <p:spTgt spid="21"/>
                                        </p:tgtEl>
                                        <p:attrNameLst>
                                          <p:attrName>style.visibility</p:attrName>
                                        </p:attrNameLst>
                                      </p:cBhvr>
                                      <p:to>
                                        <p:strVal val="visible"/>
                                      </p:to>
                                    </p:set>
                                    <p:animEffect transition="in" filter="wedge">
                                      <p:cBhvr>
                                        <p:cTn id="15" dur="500"/>
                                        <p:tgtEl>
                                          <p:spTgt spid="21"/>
                                        </p:tgtEl>
                                      </p:cBhvr>
                                    </p:animEffect>
                                  </p:childTnLst>
                                </p:cTn>
                              </p:par>
                            </p:childTnLst>
                          </p:cTn>
                        </p:par>
                        <p:par>
                          <p:cTn id="16" fill="hold">
                            <p:stCondLst>
                              <p:cond delay="1500"/>
                            </p:stCondLst>
                            <p:childTnLst>
                              <p:par>
                                <p:cTn id="17" presetID="12" presetClass="entr" presetSubtype="2" fill="hold" grpId="1" nodeType="afterEffect">
                                  <p:stCondLst>
                                    <p:cond delay="0"/>
                                  </p:stCondLst>
                                  <p:childTnLst>
                                    <p:set>
                                      <p:cBhvr>
                                        <p:cTn id="18" dur="1" fill="hold">
                                          <p:stCondLst>
                                            <p:cond delay="0"/>
                                          </p:stCondLst>
                                        </p:cTn>
                                        <p:tgtEl>
                                          <p:spTgt spid="5"/>
                                        </p:tgtEl>
                                        <p:attrNameLst>
                                          <p:attrName>style.visibility</p:attrName>
                                        </p:attrNameLst>
                                      </p:cBhvr>
                                      <p:to>
                                        <p:strVal val="visible"/>
                                      </p:to>
                                    </p:set>
                                    <p:anim calcmode="lin" valueType="num">
                                      <p:cBhvr additive="base">
                                        <p:cTn id="19" dur="500"/>
                                        <p:tgtEl>
                                          <p:spTgt spid="5"/>
                                        </p:tgtEl>
                                        <p:attrNameLst>
                                          <p:attrName>ppt_x</p:attrName>
                                        </p:attrNameLst>
                                      </p:cBhvr>
                                      <p:tavLst>
                                        <p:tav tm="0">
                                          <p:val>
                                            <p:strVal val="#ppt_x+#ppt_w*1.125000"/>
                                          </p:val>
                                        </p:tav>
                                        <p:tav tm="100000">
                                          <p:val>
                                            <p:strVal val="#ppt_x"/>
                                          </p:val>
                                        </p:tav>
                                      </p:tavLst>
                                    </p:anim>
                                    <p:animEffect transition="in" filter="wipe(left)">
                                      <p:cBhvr>
                                        <p:cTn id="20" dur="500"/>
                                        <p:tgtEl>
                                          <p:spTgt spid="5"/>
                                        </p:tgtEl>
                                      </p:cBhvr>
                                    </p:animEffect>
                                  </p:childTnLst>
                                </p:cTn>
                              </p:par>
                            </p:childTnLst>
                          </p:cTn>
                        </p:par>
                        <p:par>
                          <p:cTn id="21" fill="hold">
                            <p:stCondLst>
                              <p:cond delay="2000"/>
                            </p:stCondLst>
                            <p:childTnLst>
                              <p:par>
                                <p:cTn id="22" presetID="53" presetClass="entr" presetSubtype="16" fill="hold" grpId="1" nodeType="afterEffect">
                                  <p:stCondLst>
                                    <p:cond delay="0"/>
                                  </p:stCondLst>
                                  <p:childTnLst>
                                    <p:set>
                                      <p:cBhvr>
                                        <p:cTn id="23" dur="1" fill="hold">
                                          <p:stCondLst>
                                            <p:cond delay="0"/>
                                          </p:stCondLst>
                                        </p:cTn>
                                        <p:tgtEl>
                                          <p:spTgt spid="16"/>
                                        </p:tgtEl>
                                        <p:attrNameLst>
                                          <p:attrName>style.visibility</p:attrName>
                                        </p:attrNameLst>
                                      </p:cBhvr>
                                      <p:to>
                                        <p:strVal val="visible"/>
                                      </p:to>
                                    </p:set>
                                    <p:anim calcmode="lin" valueType="num">
                                      <p:cBhvr>
                                        <p:cTn id="24" dur="500" fill="hold"/>
                                        <p:tgtEl>
                                          <p:spTgt spid="16"/>
                                        </p:tgtEl>
                                        <p:attrNameLst>
                                          <p:attrName>ppt_w</p:attrName>
                                        </p:attrNameLst>
                                      </p:cBhvr>
                                      <p:tavLst>
                                        <p:tav tm="0">
                                          <p:val>
                                            <p:fltVal val="0"/>
                                          </p:val>
                                        </p:tav>
                                        <p:tav tm="100000">
                                          <p:val>
                                            <p:strVal val="#ppt_w"/>
                                          </p:val>
                                        </p:tav>
                                      </p:tavLst>
                                    </p:anim>
                                    <p:anim calcmode="lin" valueType="num">
                                      <p:cBhvr>
                                        <p:cTn id="25" dur="500" fill="hold"/>
                                        <p:tgtEl>
                                          <p:spTgt spid="16"/>
                                        </p:tgtEl>
                                        <p:attrNameLst>
                                          <p:attrName>ppt_h</p:attrName>
                                        </p:attrNameLst>
                                      </p:cBhvr>
                                      <p:tavLst>
                                        <p:tav tm="0">
                                          <p:val>
                                            <p:fltVal val="0"/>
                                          </p:val>
                                        </p:tav>
                                        <p:tav tm="100000">
                                          <p:val>
                                            <p:strVal val="#ppt_h"/>
                                          </p:val>
                                        </p:tav>
                                      </p:tavLst>
                                    </p:anim>
                                    <p:animEffect transition="in" filter="fade">
                                      <p:cBhvr>
                                        <p:cTn id="26" dur="500"/>
                                        <p:tgtEl>
                                          <p:spTgt spid="16"/>
                                        </p:tgtEl>
                                      </p:cBhvr>
                                    </p:animEffect>
                                  </p:childTnLst>
                                </p:cTn>
                              </p:par>
                            </p:childTnLst>
                          </p:cTn>
                        </p:par>
                        <p:par>
                          <p:cTn id="27" fill="hold">
                            <p:stCondLst>
                              <p:cond delay="2500"/>
                            </p:stCondLst>
                            <p:childTnLst>
                              <p:par>
                                <p:cTn id="28" presetID="42" presetClass="entr" presetSubtype="0" fill="hold" nodeType="afterEffect">
                                  <p:stCondLst>
                                    <p:cond delay="0"/>
                                  </p:stCondLst>
                                  <p:childTnLst>
                                    <p:set>
                                      <p:cBhvr>
                                        <p:cTn id="29" dur="1" fill="hold">
                                          <p:stCondLst>
                                            <p:cond delay="0"/>
                                          </p:stCondLst>
                                        </p:cTn>
                                        <p:tgtEl>
                                          <p:spTgt spid="9"/>
                                        </p:tgtEl>
                                        <p:attrNameLst>
                                          <p:attrName>style.visibility</p:attrName>
                                        </p:attrNameLst>
                                      </p:cBhvr>
                                      <p:to>
                                        <p:strVal val="visible"/>
                                      </p:to>
                                    </p:set>
                                    <p:animEffect transition="in" filter="fade">
                                      <p:cBhvr>
                                        <p:cTn id="30" dur="500"/>
                                        <p:tgtEl>
                                          <p:spTgt spid="9"/>
                                        </p:tgtEl>
                                      </p:cBhvr>
                                    </p:animEffect>
                                    <p:anim calcmode="lin" valueType="num">
                                      <p:cBhvr>
                                        <p:cTn id="31" dur="500" fill="hold"/>
                                        <p:tgtEl>
                                          <p:spTgt spid="9"/>
                                        </p:tgtEl>
                                        <p:attrNameLst>
                                          <p:attrName>ppt_x</p:attrName>
                                        </p:attrNameLst>
                                      </p:cBhvr>
                                      <p:tavLst>
                                        <p:tav tm="0">
                                          <p:val>
                                            <p:strVal val="#ppt_x"/>
                                          </p:val>
                                        </p:tav>
                                        <p:tav tm="100000">
                                          <p:val>
                                            <p:strVal val="#ppt_x"/>
                                          </p:val>
                                        </p:tav>
                                      </p:tavLst>
                                    </p:anim>
                                    <p:anim calcmode="lin" valueType="num">
                                      <p:cBhvr>
                                        <p:cTn id="32" dur="500" fill="hold"/>
                                        <p:tgtEl>
                                          <p:spTgt spid="9"/>
                                        </p:tgtEl>
                                        <p:attrNameLst>
                                          <p:attrName>ppt_y</p:attrName>
                                        </p:attrNameLst>
                                      </p:cBhvr>
                                      <p:tavLst>
                                        <p:tav tm="0">
                                          <p:val>
                                            <p:strVal val="#ppt_y+.1"/>
                                          </p:val>
                                        </p:tav>
                                        <p:tav tm="100000">
                                          <p:val>
                                            <p:strVal val="#ppt_y"/>
                                          </p:val>
                                        </p:tav>
                                      </p:tavLst>
                                    </p:anim>
                                  </p:childTnLst>
                                </p:cTn>
                              </p:par>
                            </p:childTnLst>
                          </p:cTn>
                        </p:par>
                        <p:par>
                          <p:cTn id="33" fill="hold">
                            <p:stCondLst>
                              <p:cond delay="3000"/>
                            </p:stCondLst>
                            <p:childTnLst>
                              <p:par>
                                <p:cTn id="34" presetID="42" presetClass="entr" presetSubtype="0" fill="hold" nodeType="afterEffect">
                                  <p:stCondLst>
                                    <p:cond delay="0"/>
                                  </p:stCondLst>
                                  <p:childTnLst>
                                    <p:set>
                                      <p:cBhvr>
                                        <p:cTn id="35" dur="1" fill="hold">
                                          <p:stCondLst>
                                            <p:cond delay="0"/>
                                          </p:stCondLst>
                                        </p:cTn>
                                        <p:tgtEl>
                                          <p:spTgt spid="12"/>
                                        </p:tgtEl>
                                        <p:attrNameLst>
                                          <p:attrName>style.visibility</p:attrName>
                                        </p:attrNameLst>
                                      </p:cBhvr>
                                      <p:to>
                                        <p:strVal val="visible"/>
                                      </p:to>
                                    </p:set>
                                    <p:animEffect transition="in" filter="fade">
                                      <p:cBhvr>
                                        <p:cTn id="36" dur="500"/>
                                        <p:tgtEl>
                                          <p:spTgt spid="12"/>
                                        </p:tgtEl>
                                      </p:cBhvr>
                                    </p:animEffect>
                                    <p:anim calcmode="lin" valueType="num">
                                      <p:cBhvr>
                                        <p:cTn id="37" dur="500" fill="hold"/>
                                        <p:tgtEl>
                                          <p:spTgt spid="12"/>
                                        </p:tgtEl>
                                        <p:attrNameLst>
                                          <p:attrName>ppt_x</p:attrName>
                                        </p:attrNameLst>
                                      </p:cBhvr>
                                      <p:tavLst>
                                        <p:tav tm="0">
                                          <p:val>
                                            <p:strVal val="#ppt_x"/>
                                          </p:val>
                                        </p:tav>
                                        <p:tav tm="100000">
                                          <p:val>
                                            <p:strVal val="#ppt_x"/>
                                          </p:val>
                                        </p:tav>
                                      </p:tavLst>
                                    </p:anim>
                                    <p:anim calcmode="lin" valueType="num">
                                      <p:cBhvr>
                                        <p:cTn id="38" dur="500" fill="hold"/>
                                        <p:tgtEl>
                                          <p:spTgt spid="12"/>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p:bldP spid="19" grpId="2"/>
      <p:bldP spid="21" grpId="0" animBg="1"/>
      <p:bldP spid="21" grpId="1" animBg="1"/>
      <p:bldP spid="5" grpId="0" animBg="1"/>
      <p:bldP spid="5" grpId="1" animBg="1"/>
      <p:bldP spid="16" grpId="0" animBg="1"/>
      <p:bldP spid="16" grpId="1" bldLvl="0" animBg="1"/>
    </p:bld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1" name="组合 10"/>
          <p:cNvGrpSpPr/>
          <p:nvPr/>
        </p:nvGrpSpPr>
        <p:grpSpPr>
          <a:xfrm>
            <a:off x="369570" y="-6985"/>
            <a:ext cx="699770" cy="965200"/>
            <a:chOff x="582" y="-11"/>
            <a:chExt cx="1102" cy="1520"/>
          </a:xfrm>
        </p:grpSpPr>
        <p:grpSp>
          <p:nvGrpSpPr>
            <p:cNvPr id="7" name="组合 6"/>
            <p:cNvGrpSpPr/>
            <p:nvPr/>
          </p:nvGrpSpPr>
          <p:grpSpPr>
            <a:xfrm>
              <a:off x="602" y="-11"/>
              <a:ext cx="1082" cy="1520"/>
              <a:chOff x="1586" y="929"/>
              <a:chExt cx="1673" cy="2383"/>
            </a:xfrm>
          </p:grpSpPr>
          <p:sp>
            <p:nvSpPr>
              <p:cNvPr id="4" name="矩形 3"/>
              <p:cNvSpPr/>
              <p:nvPr/>
            </p:nvSpPr>
            <p:spPr>
              <a:xfrm>
                <a:off x="1586" y="929"/>
                <a:ext cx="1673" cy="2383"/>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 name="等腰三角形 5"/>
              <p:cNvSpPr/>
              <p:nvPr/>
            </p:nvSpPr>
            <p:spPr>
              <a:xfrm>
                <a:off x="1586" y="2381"/>
                <a:ext cx="1671" cy="931"/>
              </a:xfrm>
              <a:prstGeom prst="triangl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8" name="文本框 7"/>
            <p:cNvSpPr txBox="1"/>
            <p:nvPr/>
          </p:nvSpPr>
          <p:spPr>
            <a:xfrm>
              <a:off x="582" y="220"/>
              <a:ext cx="1081" cy="725"/>
            </a:xfrm>
            <a:prstGeom prst="rect">
              <a:avLst/>
            </a:prstGeom>
            <a:noFill/>
          </p:spPr>
          <p:txBody>
            <a:bodyPr wrap="square" rtlCol="0">
              <a:spAutoFit/>
            </a:bodyPr>
            <a:lstStyle/>
            <a:p>
              <a:pPr algn="ctr"/>
              <a:r>
                <a:rPr lang="en-US" altLang="zh-CN" sz="2400" b="1">
                  <a:solidFill>
                    <a:schemeClr val="bg1"/>
                  </a:solidFill>
                  <a:latin typeface="微软雅黑" panose="020B0503020204020204" charset="-122"/>
                  <a:ea typeface="微软雅黑" panose="020B0503020204020204" charset="-122"/>
                </a:rPr>
                <a:t>01</a:t>
              </a:r>
              <a:endParaRPr lang="en-US" altLang="zh-CN" sz="2400" b="1">
                <a:solidFill>
                  <a:schemeClr val="bg1"/>
                </a:solidFill>
                <a:latin typeface="微软雅黑" panose="020B0503020204020204" charset="-122"/>
                <a:ea typeface="微软雅黑" panose="020B0503020204020204" charset="-122"/>
              </a:endParaRPr>
            </a:p>
          </p:txBody>
        </p:sp>
      </p:grpSp>
      <p:sp>
        <p:nvSpPr>
          <p:cNvPr id="19" name="文本框 18"/>
          <p:cNvSpPr txBox="1"/>
          <p:nvPr/>
        </p:nvSpPr>
        <p:spPr>
          <a:xfrm>
            <a:off x="1279525" y="170180"/>
            <a:ext cx="2846705" cy="398780"/>
          </a:xfrm>
          <a:prstGeom prst="rect">
            <a:avLst/>
          </a:prstGeom>
          <a:noFill/>
        </p:spPr>
        <p:txBody>
          <a:bodyPr wrap="square" rtlCol="0">
            <a:spAutoFit/>
          </a:bodyPr>
          <a:lstStyle/>
          <a:p>
            <a:pPr algn="l"/>
            <a:r>
              <a:rPr lang="en-US" altLang="zh-CN" sz="2000" b="1">
                <a:solidFill>
                  <a:schemeClr val="tx1">
                    <a:lumMod val="65000"/>
                    <a:lumOff val="35000"/>
                  </a:schemeClr>
                </a:solidFill>
                <a:latin typeface="微软雅黑" panose="020B0503020204020204" charset="-122"/>
                <a:ea typeface="微软雅黑" panose="020B0503020204020204" charset="-122"/>
              </a:rPr>
              <a:t>DESTINY FREEDOM</a:t>
            </a:r>
            <a:endParaRPr lang="en-US" altLang="zh-CN" sz="2000" b="1">
              <a:solidFill>
                <a:schemeClr val="tx1">
                  <a:lumMod val="65000"/>
                  <a:lumOff val="35000"/>
                </a:schemeClr>
              </a:solidFill>
              <a:latin typeface="微软雅黑" panose="020B0503020204020204" charset="-122"/>
              <a:ea typeface="微软雅黑" panose="020B0503020204020204" charset="-122"/>
            </a:endParaRPr>
          </a:p>
        </p:txBody>
      </p:sp>
      <p:sp>
        <p:nvSpPr>
          <p:cNvPr id="30" name="Shape 1452"/>
          <p:cNvSpPr/>
          <p:nvPr/>
        </p:nvSpPr>
        <p:spPr>
          <a:xfrm>
            <a:off x="1138822" y="2887523"/>
            <a:ext cx="2292817" cy="2612203"/>
          </a:xfrm>
          <a:prstGeom prst="roundRect">
            <a:avLst>
              <a:gd name="adj" fmla="val 6924"/>
            </a:avLst>
          </a:prstGeom>
          <a:ln w="12700">
            <a:solidFill>
              <a:srgbClr val="A6AAA9"/>
            </a:solidFill>
            <a:miter lim="400000"/>
          </a:ln>
        </p:spPr>
        <p:txBody>
          <a:bodyPr lIns="19051" tIns="19051" rIns="19051" bIns="19051" anchor="ctr"/>
          <a:lstStyle/>
          <a:p>
            <a:endParaRPr sz="1735">
              <a:solidFill>
                <a:prstClr val="black"/>
              </a:solidFill>
              <a:latin typeface="微软雅黑" panose="020B0503020204020204" charset="-122"/>
              <a:ea typeface="微软雅黑" panose="020B0503020204020204" charset="-122"/>
            </a:endParaRPr>
          </a:p>
        </p:txBody>
      </p:sp>
      <p:sp>
        <p:nvSpPr>
          <p:cNvPr id="31" name="Shape 1454"/>
          <p:cNvSpPr/>
          <p:nvPr/>
        </p:nvSpPr>
        <p:spPr>
          <a:xfrm>
            <a:off x="3686151" y="2887523"/>
            <a:ext cx="2292819" cy="2612203"/>
          </a:xfrm>
          <a:prstGeom prst="roundRect">
            <a:avLst>
              <a:gd name="adj" fmla="val 6924"/>
            </a:avLst>
          </a:prstGeom>
          <a:ln w="12700">
            <a:solidFill>
              <a:srgbClr val="A6AAA9"/>
            </a:solidFill>
            <a:miter lim="400000"/>
          </a:ln>
        </p:spPr>
        <p:txBody>
          <a:bodyPr lIns="19051" tIns="19051" rIns="19051" bIns="19051" anchor="ctr"/>
          <a:lstStyle/>
          <a:p>
            <a:endParaRPr sz="1735">
              <a:solidFill>
                <a:prstClr val="black"/>
              </a:solidFill>
              <a:latin typeface="微软雅黑" panose="020B0503020204020204" charset="-122"/>
              <a:ea typeface="微软雅黑" panose="020B0503020204020204" charset="-122"/>
            </a:endParaRPr>
          </a:p>
        </p:txBody>
      </p:sp>
      <p:sp>
        <p:nvSpPr>
          <p:cNvPr id="32" name="Shape 1456"/>
          <p:cNvSpPr/>
          <p:nvPr/>
        </p:nvSpPr>
        <p:spPr>
          <a:xfrm>
            <a:off x="6213032" y="2887523"/>
            <a:ext cx="2292819" cy="2612203"/>
          </a:xfrm>
          <a:prstGeom prst="roundRect">
            <a:avLst>
              <a:gd name="adj" fmla="val 6924"/>
            </a:avLst>
          </a:prstGeom>
          <a:ln w="12700">
            <a:solidFill>
              <a:srgbClr val="A6AAA9"/>
            </a:solidFill>
            <a:miter lim="400000"/>
          </a:ln>
        </p:spPr>
        <p:txBody>
          <a:bodyPr lIns="19051" tIns="19051" rIns="19051" bIns="19051" anchor="ctr"/>
          <a:lstStyle/>
          <a:p>
            <a:endParaRPr sz="1735">
              <a:solidFill>
                <a:prstClr val="black"/>
              </a:solidFill>
              <a:latin typeface="微软雅黑" panose="020B0503020204020204" charset="-122"/>
              <a:ea typeface="微软雅黑" panose="020B0503020204020204" charset="-122"/>
            </a:endParaRPr>
          </a:p>
        </p:txBody>
      </p:sp>
      <p:sp>
        <p:nvSpPr>
          <p:cNvPr id="33" name="Shape 1458"/>
          <p:cNvSpPr/>
          <p:nvPr/>
        </p:nvSpPr>
        <p:spPr>
          <a:xfrm>
            <a:off x="8760361" y="2887523"/>
            <a:ext cx="2292819" cy="2612203"/>
          </a:xfrm>
          <a:prstGeom prst="roundRect">
            <a:avLst>
              <a:gd name="adj" fmla="val 6924"/>
            </a:avLst>
          </a:prstGeom>
          <a:ln w="12700">
            <a:solidFill>
              <a:srgbClr val="A6AAA9"/>
            </a:solidFill>
            <a:miter lim="400000"/>
          </a:ln>
        </p:spPr>
        <p:txBody>
          <a:bodyPr lIns="19051" tIns="19051" rIns="19051" bIns="19051" anchor="ctr"/>
          <a:lstStyle/>
          <a:p>
            <a:endParaRPr sz="1735">
              <a:solidFill>
                <a:prstClr val="black"/>
              </a:solidFill>
              <a:latin typeface="微软雅黑" panose="020B0503020204020204" charset="-122"/>
              <a:ea typeface="微软雅黑" panose="020B0503020204020204" charset="-122"/>
            </a:endParaRPr>
          </a:p>
        </p:txBody>
      </p:sp>
      <p:sp>
        <p:nvSpPr>
          <p:cNvPr id="34" name="Shape 1460"/>
          <p:cNvSpPr/>
          <p:nvPr/>
        </p:nvSpPr>
        <p:spPr>
          <a:xfrm>
            <a:off x="1441325" y="2048502"/>
            <a:ext cx="1687812" cy="1687812"/>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406F24"/>
          </a:solidFill>
          <a:ln w="12700" cap="flat">
            <a:noFill/>
            <a:miter lim="400000"/>
          </a:ln>
          <a:effectLst/>
        </p:spPr>
        <p:txBody>
          <a:bodyPr wrap="square" lIns="19051" tIns="19051" rIns="19051" bIns="19051" numCol="1" anchor="ctr">
            <a:noAutofit/>
          </a:bodyPr>
          <a:lstStyle/>
          <a:p>
            <a:pPr marL="0" marR="0" lvl="0" indent="0" defTabSz="914400" eaLnBrk="1" fontAlgn="auto" latinLnBrk="0" hangingPunct="1">
              <a:lnSpc>
                <a:spcPct val="100000"/>
              </a:lnSpc>
              <a:spcBef>
                <a:spcPts val="0"/>
              </a:spcBef>
              <a:spcAft>
                <a:spcPts val="0"/>
              </a:spcAft>
              <a:buClrTx/>
              <a:buSzTx/>
              <a:buFontTx/>
              <a:buNone/>
              <a:defRPr/>
            </a:pPr>
            <a:endParaRPr kumimoji="0" sz="1735" b="0" i="0" u="none" strike="noStrike" kern="0" cap="none" spc="0" normalizeH="0" baseline="0" noProof="0">
              <a:ln>
                <a:noFill/>
              </a:ln>
              <a:solidFill>
                <a:prstClr val="black"/>
              </a:solidFill>
              <a:effectLst/>
              <a:uLnTx/>
              <a:uFillTx/>
              <a:latin typeface="微软雅黑" panose="020B0503020204020204" charset="-122"/>
              <a:ea typeface="微软雅黑" panose="020B0503020204020204" charset="-122"/>
            </a:endParaRPr>
          </a:p>
        </p:txBody>
      </p:sp>
      <p:grpSp>
        <p:nvGrpSpPr>
          <p:cNvPr id="35" name="Group 20"/>
          <p:cNvGrpSpPr/>
          <p:nvPr/>
        </p:nvGrpSpPr>
        <p:grpSpPr>
          <a:xfrm>
            <a:off x="1369089" y="2088734"/>
            <a:ext cx="474017" cy="474017"/>
            <a:chOff x="1369087" y="2088729"/>
            <a:chExt cx="474017" cy="474016"/>
          </a:xfrm>
        </p:grpSpPr>
        <p:sp>
          <p:nvSpPr>
            <p:cNvPr id="36" name="Shape 1463"/>
            <p:cNvSpPr/>
            <p:nvPr/>
          </p:nvSpPr>
          <p:spPr>
            <a:xfrm>
              <a:off x="1369087" y="2088729"/>
              <a:ext cx="474017" cy="474016"/>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406F24">
                <a:lumMod val="75000"/>
              </a:srgbClr>
            </a:solidFill>
            <a:ln w="12700">
              <a:miter lim="400000"/>
            </a:ln>
          </p:spPr>
          <p:txBody>
            <a:bodyPr lIns="25400" tIns="25400" rIns="25400" bIns="25400" anchor="ctr"/>
            <a:lstStyle/>
            <a:p>
              <a:pPr marL="0" marR="0" lvl="0" indent="0" defTabSz="914400" eaLnBrk="1" fontAlgn="auto" latinLnBrk="0" hangingPunct="1">
                <a:lnSpc>
                  <a:spcPct val="100000"/>
                </a:lnSpc>
                <a:spcBef>
                  <a:spcPts val="0"/>
                </a:spcBef>
                <a:spcAft>
                  <a:spcPts val="0"/>
                </a:spcAft>
                <a:buClrTx/>
                <a:buSzTx/>
                <a:buFontTx/>
                <a:buNone/>
                <a:defRPr/>
              </a:pPr>
              <a:endParaRPr kumimoji="0" sz="1735" b="0" i="0" u="none" strike="noStrike" kern="0" cap="none" spc="0" normalizeH="0" baseline="0" noProof="0">
                <a:ln>
                  <a:noFill/>
                </a:ln>
                <a:solidFill>
                  <a:prstClr val="black"/>
                </a:solidFill>
                <a:effectLst/>
                <a:uLnTx/>
                <a:uFillTx/>
                <a:latin typeface="微软雅黑" panose="020B0503020204020204" charset="-122"/>
                <a:ea typeface="微软雅黑" panose="020B0503020204020204" charset="-122"/>
              </a:endParaRPr>
            </a:p>
          </p:txBody>
        </p:sp>
        <p:sp>
          <p:nvSpPr>
            <p:cNvPr id="37" name="Shape 1464"/>
            <p:cNvSpPr/>
            <p:nvPr/>
          </p:nvSpPr>
          <p:spPr>
            <a:xfrm>
              <a:off x="1477567" y="2232573"/>
              <a:ext cx="231656" cy="186335"/>
            </a:xfrm>
            <a:custGeom>
              <a:avLst/>
              <a:gdLst/>
              <a:ahLst/>
              <a:cxnLst>
                <a:cxn ang="0">
                  <a:pos x="wd2" y="hd2"/>
                </a:cxn>
                <a:cxn ang="5400000">
                  <a:pos x="wd2" y="hd2"/>
                </a:cxn>
                <a:cxn ang="10800000">
                  <a:pos x="wd2" y="hd2"/>
                </a:cxn>
                <a:cxn ang="16200000">
                  <a:pos x="wd2" y="hd2"/>
                </a:cxn>
              </a:cxnLst>
              <a:rect l="0" t="0" r="r" b="b"/>
              <a:pathLst>
                <a:path w="21400" h="21363" extrusionOk="0">
                  <a:moveTo>
                    <a:pt x="7274" y="21020"/>
                  </a:moveTo>
                  <a:cubicBezTo>
                    <a:pt x="7274" y="21376"/>
                    <a:pt x="7435" y="21475"/>
                    <a:pt x="7659" y="21222"/>
                  </a:cubicBezTo>
                  <a:cubicBezTo>
                    <a:pt x="7951" y="20894"/>
                    <a:pt x="10973" y="17529"/>
                    <a:pt x="10973" y="17529"/>
                  </a:cubicBezTo>
                  <a:lnTo>
                    <a:pt x="7274" y="15153"/>
                  </a:lnTo>
                  <a:cubicBezTo>
                    <a:pt x="7274" y="15153"/>
                    <a:pt x="7274" y="21020"/>
                    <a:pt x="7274" y="21020"/>
                  </a:cubicBezTo>
                  <a:close/>
                  <a:moveTo>
                    <a:pt x="20812" y="50"/>
                  </a:moveTo>
                  <a:cubicBezTo>
                    <a:pt x="20412" y="224"/>
                    <a:pt x="667" y="8860"/>
                    <a:pt x="277" y="9030"/>
                  </a:cubicBezTo>
                  <a:cubicBezTo>
                    <a:pt x="-53" y="9174"/>
                    <a:pt x="-126" y="9528"/>
                    <a:pt x="266" y="9723"/>
                  </a:cubicBezTo>
                  <a:cubicBezTo>
                    <a:pt x="733" y="9955"/>
                    <a:pt x="4681" y="11919"/>
                    <a:pt x="4681" y="11919"/>
                  </a:cubicBezTo>
                  <a:lnTo>
                    <a:pt x="4681" y="11919"/>
                  </a:lnTo>
                  <a:lnTo>
                    <a:pt x="7298" y="13221"/>
                  </a:lnTo>
                  <a:cubicBezTo>
                    <a:pt x="7298" y="13221"/>
                    <a:pt x="19903" y="1732"/>
                    <a:pt x="20073" y="1577"/>
                  </a:cubicBezTo>
                  <a:cubicBezTo>
                    <a:pt x="20246" y="1420"/>
                    <a:pt x="20443" y="1713"/>
                    <a:pt x="20319" y="1881"/>
                  </a:cubicBezTo>
                  <a:cubicBezTo>
                    <a:pt x="20194" y="2050"/>
                    <a:pt x="11163" y="14170"/>
                    <a:pt x="11163" y="14170"/>
                  </a:cubicBezTo>
                  <a:cubicBezTo>
                    <a:pt x="11163" y="14170"/>
                    <a:pt x="11163" y="14170"/>
                    <a:pt x="11163" y="14171"/>
                  </a:cubicBezTo>
                  <a:lnTo>
                    <a:pt x="10637" y="14898"/>
                  </a:lnTo>
                  <a:lnTo>
                    <a:pt x="11333" y="15363"/>
                  </a:lnTo>
                  <a:lnTo>
                    <a:pt x="11333" y="15363"/>
                  </a:lnTo>
                  <a:cubicBezTo>
                    <a:pt x="11333" y="15363"/>
                    <a:pt x="16742" y="18976"/>
                    <a:pt x="17127" y="19234"/>
                  </a:cubicBezTo>
                  <a:cubicBezTo>
                    <a:pt x="17464" y="19459"/>
                    <a:pt x="17904" y="19272"/>
                    <a:pt x="18001" y="18750"/>
                  </a:cubicBezTo>
                  <a:cubicBezTo>
                    <a:pt x="18117" y="18135"/>
                    <a:pt x="21310" y="1052"/>
                    <a:pt x="21382" y="671"/>
                  </a:cubicBezTo>
                  <a:cubicBezTo>
                    <a:pt x="21474" y="177"/>
                    <a:pt x="21211" y="-125"/>
                    <a:pt x="20812" y="50"/>
                  </a:cubicBezTo>
                  <a:close/>
                </a:path>
              </a:pathLst>
            </a:custGeom>
            <a:solidFill>
              <a:sysClr val="window" lastClr="FFFFFF"/>
            </a:solidFill>
            <a:ln w="12700">
              <a:miter lim="400000"/>
            </a:ln>
          </p:spPr>
          <p:txBody>
            <a:bodyPr lIns="0" tIns="0" rIns="0" bIns="0" anchor="ctr"/>
            <a:lstStyle/>
            <a:p>
              <a:pPr marL="0" marR="0" lvl="0" indent="0" defTabSz="914400" eaLnBrk="1" fontAlgn="auto" latinLnBrk="0" hangingPunct="1">
                <a:lnSpc>
                  <a:spcPct val="100000"/>
                </a:lnSpc>
                <a:spcBef>
                  <a:spcPts val="0"/>
                </a:spcBef>
                <a:spcAft>
                  <a:spcPts val="0"/>
                </a:spcAft>
                <a:buClrTx/>
                <a:buSzTx/>
                <a:buFontTx/>
                <a:buNone/>
                <a:defRPr/>
              </a:pPr>
              <a:endParaRPr kumimoji="0" sz="1735" b="0" i="0" u="none" strike="noStrike" kern="0" cap="none" spc="0" normalizeH="0" baseline="0" noProof="0">
                <a:ln>
                  <a:noFill/>
                </a:ln>
                <a:solidFill>
                  <a:prstClr val="black"/>
                </a:solidFill>
                <a:effectLst/>
                <a:uLnTx/>
                <a:uFillTx/>
                <a:latin typeface="微软雅黑" panose="020B0503020204020204" charset="-122"/>
                <a:ea typeface="微软雅黑" panose="020B0503020204020204" charset="-122"/>
              </a:endParaRPr>
            </a:p>
          </p:txBody>
        </p:sp>
      </p:grpSp>
      <p:sp>
        <p:nvSpPr>
          <p:cNvPr id="38" name="Shape 1465"/>
          <p:cNvSpPr/>
          <p:nvPr/>
        </p:nvSpPr>
        <p:spPr>
          <a:xfrm>
            <a:off x="3988655" y="2048502"/>
            <a:ext cx="1687812" cy="1687812"/>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85AB20"/>
          </a:solidFill>
          <a:ln w="12700" cap="flat">
            <a:noFill/>
            <a:miter lim="400000"/>
          </a:ln>
          <a:effectLst/>
        </p:spPr>
        <p:txBody>
          <a:bodyPr wrap="square" lIns="19051" tIns="19051" rIns="19051" bIns="19051" numCol="1" anchor="ctr">
            <a:noAutofit/>
          </a:bodyPr>
          <a:lstStyle/>
          <a:p>
            <a:pPr marL="0" marR="0" lvl="0" indent="0" defTabSz="914400" eaLnBrk="1" fontAlgn="auto" latinLnBrk="0" hangingPunct="1">
              <a:lnSpc>
                <a:spcPct val="100000"/>
              </a:lnSpc>
              <a:spcBef>
                <a:spcPts val="0"/>
              </a:spcBef>
              <a:spcAft>
                <a:spcPts val="0"/>
              </a:spcAft>
              <a:buClrTx/>
              <a:buSzTx/>
              <a:buFontTx/>
              <a:buNone/>
              <a:defRPr/>
            </a:pPr>
            <a:endParaRPr kumimoji="0" sz="1735" b="0" i="0" u="none" strike="noStrike" kern="0" cap="none" spc="0" normalizeH="0" baseline="0" noProof="0">
              <a:ln>
                <a:noFill/>
              </a:ln>
              <a:solidFill>
                <a:prstClr val="black"/>
              </a:solidFill>
              <a:effectLst/>
              <a:uLnTx/>
              <a:uFillTx/>
              <a:latin typeface="微软雅黑" panose="020B0503020204020204" charset="-122"/>
              <a:ea typeface="微软雅黑" panose="020B0503020204020204" charset="-122"/>
            </a:endParaRPr>
          </a:p>
        </p:txBody>
      </p:sp>
      <p:sp>
        <p:nvSpPr>
          <p:cNvPr id="39" name="Shape 1468"/>
          <p:cNvSpPr/>
          <p:nvPr/>
        </p:nvSpPr>
        <p:spPr>
          <a:xfrm>
            <a:off x="6533405" y="2048639"/>
            <a:ext cx="1684355" cy="1684355"/>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406F24"/>
          </a:solidFill>
          <a:ln w="12700" cap="flat">
            <a:noFill/>
            <a:miter lim="400000"/>
          </a:ln>
          <a:effectLst/>
        </p:spPr>
        <p:txBody>
          <a:bodyPr wrap="square" lIns="19051" tIns="19051" rIns="19051" bIns="19051" numCol="1" anchor="ctr">
            <a:noAutofit/>
          </a:bodyPr>
          <a:lstStyle/>
          <a:p>
            <a:pPr marL="0" marR="0" lvl="0" indent="0" defTabSz="914400" eaLnBrk="1" fontAlgn="auto" latinLnBrk="0" hangingPunct="1">
              <a:lnSpc>
                <a:spcPct val="100000"/>
              </a:lnSpc>
              <a:spcBef>
                <a:spcPts val="0"/>
              </a:spcBef>
              <a:spcAft>
                <a:spcPts val="0"/>
              </a:spcAft>
              <a:buClrTx/>
              <a:buSzTx/>
              <a:buFontTx/>
              <a:buNone/>
              <a:defRPr/>
            </a:pPr>
            <a:endParaRPr kumimoji="0" sz="1735" b="0" i="0" u="none" strike="noStrike" kern="0" cap="none" spc="0" normalizeH="0" baseline="0" noProof="0">
              <a:ln>
                <a:noFill/>
              </a:ln>
              <a:solidFill>
                <a:prstClr val="black"/>
              </a:solidFill>
              <a:effectLst/>
              <a:uLnTx/>
              <a:uFillTx/>
              <a:latin typeface="微软雅黑" panose="020B0503020204020204" charset="-122"/>
              <a:ea typeface="微软雅黑" panose="020B0503020204020204" charset="-122"/>
            </a:endParaRPr>
          </a:p>
        </p:txBody>
      </p:sp>
      <p:sp>
        <p:nvSpPr>
          <p:cNvPr id="40" name="Shape 1471"/>
          <p:cNvSpPr/>
          <p:nvPr/>
        </p:nvSpPr>
        <p:spPr>
          <a:xfrm>
            <a:off x="9085044" y="2050229"/>
            <a:ext cx="1684355" cy="1684355"/>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85AB20"/>
          </a:solidFill>
          <a:ln w="12700" cap="flat">
            <a:noFill/>
            <a:miter lim="400000"/>
          </a:ln>
          <a:effectLst/>
        </p:spPr>
        <p:txBody>
          <a:bodyPr wrap="square" lIns="19051" tIns="19051" rIns="19051" bIns="19051" numCol="1" anchor="ctr">
            <a:noAutofit/>
          </a:bodyPr>
          <a:lstStyle/>
          <a:p>
            <a:pPr marL="0" marR="0" lvl="0" indent="0" defTabSz="914400" eaLnBrk="1" fontAlgn="auto" latinLnBrk="0" hangingPunct="1">
              <a:lnSpc>
                <a:spcPct val="100000"/>
              </a:lnSpc>
              <a:spcBef>
                <a:spcPts val="0"/>
              </a:spcBef>
              <a:spcAft>
                <a:spcPts val="0"/>
              </a:spcAft>
              <a:buClrTx/>
              <a:buSzTx/>
              <a:buFontTx/>
              <a:buNone/>
              <a:defRPr/>
            </a:pPr>
            <a:endParaRPr kumimoji="0" sz="1735" b="0" i="0" u="none" strike="noStrike" kern="0" cap="none" spc="0" normalizeH="0" baseline="0" noProof="0">
              <a:ln>
                <a:noFill/>
              </a:ln>
              <a:solidFill>
                <a:prstClr val="black"/>
              </a:solidFill>
              <a:effectLst/>
              <a:uLnTx/>
              <a:uFillTx/>
              <a:latin typeface="微软雅黑" panose="020B0503020204020204" charset="-122"/>
              <a:ea typeface="微软雅黑" panose="020B0503020204020204" charset="-122"/>
            </a:endParaRPr>
          </a:p>
        </p:txBody>
      </p:sp>
      <p:grpSp>
        <p:nvGrpSpPr>
          <p:cNvPr id="63" name="Group 32"/>
          <p:cNvGrpSpPr/>
          <p:nvPr/>
        </p:nvGrpSpPr>
        <p:grpSpPr>
          <a:xfrm>
            <a:off x="3906592" y="2088733"/>
            <a:ext cx="474017" cy="474017"/>
            <a:chOff x="3906591" y="2088732"/>
            <a:chExt cx="474017" cy="474017"/>
          </a:xfrm>
          <a:solidFill>
            <a:sysClr val="window" lastClr="FFFFFF"/>
          </a:solidFill>
        </p:grpSpPr>
        <p:sp>
          <p:nvSpPr>
            <p:cNvPr id="64" name="Shape 1474"/>
            <p:cNvSpPr/>
            <p:nvPr/>
          </p:nvSpPr>
          <p:spPr>
            <a:xfrm>
              <a:off x="3906591" y="2088732"/>
              <a:ext cx="474017" cy="474017"/>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85AB20">
                <a:lumMod val="75000"/>
              </a:srgbClr>
            </a:solidFill>
            <a:ln w="12700">
              <a:miter lim="400000"/>
            </a:ln>
          </p:spPr>
          <p:txBody>
            <a:bodyPr lIns="25400" tIns="25400" rIns="25400" bIns="25400" anchor="ctr"/>
            <a:lstStyle/>
            <a:p>
              <a:pPr marL="0" marR="0" lvl="0" indent="0" defTabSz="914400" eaLnBrk="1" fontAlgn="auto" latinLnBrk="0" hangingPunct="1">
                <a:lnSpc>
                  <a:spcPct val="100000"/>
                </a:lnSpc>
                <a:spcBef>
                  <a:spcPts val="0"/>
                </a:spcBef>
                <a:spcAft>
                  <a:spcPts val="0"/>
                </a:spcAft>
                <a:buClrTx/>
                <a:buSzTx/>
                <a:buFontTx/>
                <a:buNone/>
                <a:defRPr/>
              </a:pPr>
              <a:endParaRPr kumimoji="0" sz="1735" b="0" i="0" u="none" strike="noStrike" kern="0" cap="none" spc="0" normalizeH="0" baseline="0" noProof="0">
                <a:ln>
                  <a:noFill/>
                </a:ln>
                <a:solidFill>
                  <a:prstClr val="black"/>
                </a:solidFill>
                <a:effectLst/>
                <a:uLnTx/>
                <a:uFillTx/>
                <a:latin typeface="微软雅黑" panose="020B0503020204020204" charset="-122"/>
                <a:ea typeface="微软雅黑" panose="020B0503020204020204" charset="-122"/>
              </a:endParaRPr>
            </a:p>
          </p:txBody>
        </p:sp>
        <p:grpSp>
          <p:nvGrpSpPr>
            <p:cNvPr id="65" name="Group 1479"/>
            <p:cNvGrpSpPr/>
            <p:nvPr/>
          </p:nvGrpSpPr>
          <p:grpSpPr>
            <a:xfrm>
              <a:off x="4031314" y="2211790"/>
              <a:ext cx="199171" cy="186335"/>
              <a:chOff x="0" y="0"/>
              <a:chExt cx="398340" cy="372667"/>
            </a:xfrm>
            <a:grpFill/>
          </p:grpSpPr>
          <p:sp>
            <p:nvSpPr>
              <p:cNvPr id="66" name="Shape 1477"/>
              <p:cNvSpPr/>
              <p:nvPr/>
            </p:nvSpPr>
            <p:spPr>
              <a:xfrm>
                <a:off x="0" y="0"/>
                <a:ext cx="346395" cy="241984"/>
              </a:xfrm>
              <a:custGeom>
                <a:avLst/>
                <a:gdLst/>
                <a:ahLst/>
                <a:cxnLst>
                  <a:cxn ang="0">
                    <a:pos x="wd2" y="hd2"/>
                  </a:cxn>
                  <a:cxn ang="5400000">
                    <a:pos x="wd2" y="hd2"/>
                  </a:cxn>
                  <a:cxn ang="10800000">
                    <a:pos x="wd2" y="hd2"/>
                  </a:cxn>
                  <a:cxn ang="16200000">
                    <a:pos x="wd2" y="hd2"/>
                  </a:cxn>
                </a:cxnLst>
                <a:rect l="0" t="0" r="r" b="b"/>
                <a:pathLst>
                  <a:path w="21474" h="21420" extrusionOk="0">
                    <a:moveTo>
                      <a:pt x="21474" y="11049"/>
                    </a:moveTo>
                    <a:lnTo>
                      <a:pt x="18909" y="958"/>
                    </a:lnTo>
                    <a:cubicBezTo>
                      <a:pt x="18720" y="217"/>
                      <a:pt x="18164" y="-180"/>
                      <a:pt x="17669" y="79"/>
                    </a:cubicBezTo>
                    <a:lnTo>
                      <a:pt x="618" y="8962"/>
                    </a:lnTo>
                    <a:cubicBezTo>
                      <a:pt x="123" y="9221"/>
                      <a:pt x="-126" y="10036"/>
                      <a:pt x="64" y="10782"/>
                    </a:cubicBezTo>
                    <a:lnTo>
                      <a:pt x="2769" y="21420"/>
                    </a:lnTo>
                    <a:lnTo>
                      <a:pt x="2769" y="15715"/>
                    </a:lnTo>
                    <a:cubicBezTo>
                      <a:pt x="2769" y="13145"/>
                      <a:pt x="4209" y="11049"/>
                      <a:pt x="5979" y="11049"/>
                    </a:cubicBezTo>
                    <a:lnTo>
                      <a:pt x="10484" y="11049"/>
                    </a:lnTo>
                    <a:lnTo>
                      <a:pt x="15858" y="5663"/>
                    </a:lnTo>
                    <a:lnTo>
                      <a:pt x="18967" y="11049"/>
                    </a:lnTo>
                    <a:cubicBezTo>
                      <a:pt x="18967" y="11049"/>
                      <a:pt x="21474" y="11049"/>
                      <a:pt x="21474" y="11049"/>
                    </a:cubicBezTo>
                    <a:close/>
                  </a:path>
                </a:pathLst>
              </a:custGeom>
              <a:grpFill/>
              <a:ln w="12700" cap="flat">
                <a:noFill/>
                <a:miter lim="400000"/>
              </a:ln>
              <a:effectLst/>
            </p:spPr>
            <p:txBody>
              <a:bodyPr wrap="square" lIns="0" tIns="0" rIns="0" bIns="0" numCol="1" anchor="ctr">
                <a:noAutofit/>
              </a:bodyPr>
              <a:lstStyle/>
              <a:p>
                <a:pPr marL="0" marR="0" lvl="0" indent="0" defTabSz="914400" eaLnBrk="1" fontAlgn="auto" latinLnBrk="0" hangingPunct="1">
                  <a:lnSpc>
                    <a:spcPct val="100000"/>
                  </a:lnSpc>
                  <a:spcBef>
                    <a:spcPts val="0"/>
                  </a:spcBef>
                  <a:spcAft>
                    <a:spcPts val="0"/>
                  </a:spcAft>
                  <a:buClrTx/>
                  <a:buSzTx/>
                  <a:buFontTx/>
                  <a:buNone/>
                  <a:defRPr/>
                </a:pPr>
                <a:endParaRPr kumimoji="0" sz="1735" b="0" i="0" u="none" strike="noStrike" kern="0" cap="none" spc="0" normalizeH="0" baseline="0" noProof="0">
                  <a:ln>
                    <a:noFill/>
                  </a:ln>
                  <a:solidFill>
                    <a:prstClr val="black"/>
                  </a:solidFill>
                  <a:effectLst/>
                  <a:uLnTx/>
                  <a:uFillTx/>
                  <a:latin typeface="微软雅黑" panose="020B0503020204020204" charset="-122"/>
                  <a:ea typeface="微软雅黑" panose="020B0503020204020204" charset="-122"/>
                </a:endParaRPr>
              </a:p>
            </p:txBody>
          </p:sp>
          <p:sp>
            <p:nvSpPr>
              <p:cNvPr id="67" name="Shape 1478"/>
              <p:cNvSpPr/>
              <p:nvPr/>
            </p:nvSpPr>
            <p:spPr>
              <a:xfrm>
                <a:off x="74826" y="149651"/>
                <a:ext cx="323515" cy="223017"/>
              </a:xfrm>
              <a:custGeom>
                <a:avLst/>
                <a:gdLst/>
                <a:ahLst/>
                <a:cxnLst>
                  <a:cxn ang="0">
                    <a:pos x="wd2" y="hd2"/>
                  </a:cxn>
                  <a:cxn ang="5400000">
                    <a:pos x="wd2" y="hd2"/>
                  </a:cxn>
                  <a:cxn ang="10800000">
                    <a:pos x="wd2" y="hd2"/>
                  </a:cxn>
                  <a:cxn ang="16200000">
                    <a:pos x="wd2" y="hd2"/>
                  </a:cxn>
                </a:cxnLst>
                <a:rect l="0" t="0" r="r" b="b"/>
                <a:pathLst>
                  <a:path w="21600" h="21600" extrusionOk="0">
                    <a:moveTo>
                      <a:pt x="20571" y="0"/>
                    </a:moveTo>
                    <a:lnTo>
                      <a:pt x="1028" y="0"/>
                    </a:lnTo>
                    <a:cubicBezTo>
                      <a:pt x="460" y="0"/>
                      <a:pt x="0" y="708"/>
                      <a:pt x="0" y="1571"/>
                    </a:cubicBezTo>
                    <a:lnTo>
                      <a:pt x="0" y="20029"/>
                    </a:lnTo>
                    <a:cubicBezTo>
                      <a:pt x="0" y="20897"/>
                      <a:pt x="460" y="21600"/>
                      <a:pt x="1028" y="21600"/>
                    </a:cubicBezTo>
                    <a:lnTo>
                      <a:pt x="20571" y="21600"/>
                    </a:lnTo>
                    <a:cubicBezTo>
                      <a:pt x="21140" y="21600"/>
                      <a:pt x="21600" y="20897"/>
                      <a:pt x="21600" y="20029"/>
                    </a:cubicBezTo>
                    <a:lnTo>
                      <a:pt x="21600" y="1571"/>
                    </a:lnTo>
                    <a:cubicBezTo>
                      <a:pt x="21600" y="708"/>
                      <a:pt x="21140" y="0"/>
                      <a:pt x="20571" y="0"/>
                    </a:cubicBezTo>
                    <a:close/>
                  </a:path>
                </a:pathLst>
              </a:custGeom>
              <a:grpFill/>
              <a:ln w="12700" cap="flat">
                <a:noFill/>
                <a:miter lim="400000"/>
              </a:ln>
              <a:effectLst/>
            </p:spPr>
            <p:txBody>
              <a:bodyPr wrap="square" lIns="0" tIns="0" rIns="0" bIns="0" numCol="1" anchor="ctr">
                <a:noAutofit/>
              </a:bodyPr>
              <a:lstStyle/>
              <a:p>
                <a:pPr marL="0" marR="0" lvl="0" indent="0" defTabSz="914400" eaLnBrk="1" fontAlgn="auto" latinLnBrk="0" hangingPunct="1">
                  <a:lnSpc>
                    <a:spcPct val="100000"/>
                  </a:lnSpc>
                  <a:spcBef>
                    <a:spcPts val="0"/>
                  </a:spcBef>
                  <a:spcAft>
                    <a:spcPts val="0"/>
                  </a:spcAft>
                  <a:buClrTx/>
                  <a:buSzTx/>
                  <a:buFontTx/>
                  <a:buNone/>
                  <a:defRPr/>
                </a:pPr>
                <a:endParaRPr kumimoji="0" sz="1735" b="0" i="0" u="none" strike="noStrike" kern="0" cap="none" spc="0" normalizeH="0" baseline="0" noProof="0">
                  <a:ln>
                    <a:noFill/>
                  </a:ln>
                  <a:solidFill>
                    <a:prstClr val="black"/>
                  </a:solidFill>
                  <a:effectLst/>
                  <a:uLnTx/>
                  <a:uFillTx/>
                  <a:latin typeface="微软雅黑" panose="020B0503020204020204" charset="-122"/>
                  <a:ea typeface="微软雅黑" panose="020B0503020204020204" charset="-122"/>
                </a:endParaRPr>
              </a:p>
            </p:txBody>
          </p:sp>
        </p:grpSp>
      </p:grpSp>
      <p:grpSp>
        <p:nvGrpSpPr>
          <p:cNvPr id="68" name="Group 40"/>
          <p:cNvGrpSpPr/>
          <p:nvPr/>
        </p:nvGrpSpPr>
        <p:grpSpPr>
          <a:xfrm>
            <a:off x="8994966" y="2088733"/>
            <a:ext cx="474017" cy="474017"/>
            <a:chOff x="8994965" y="2088732"/>
            <a:chExt cx="474017" cy="474017"/>
          </a:xfrm>
          <a:solidFill>
            <a:sysClr val="window" lastClr="FFFFFF"/>
          </a:solidFill>
        </p:grpSpPr>
        <p:sp>
          <p:nvSpPr>
            <p:cNvPr id="69" name="Shape 1476"/>
            <p:cNvSpPr/>
            <p:nvPr/>
          </p:nvSpPr>
          <p:spPr>
            <a:xfrm>
              <a:off x="8994965" y="2088732"/>
              <a:ext cx="474017" cy="474017"/>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85AB20">
                <a:lumMod val="75000"/>
              </a:srgbClr>
            </a:solidFill>
            <a:ln w="12700">
              <a:miter lim="400000"/>
            </a:ln>
          </p:spPr>
          <p:txBody>
            <a:bodyPr lIns="25400" tIns="25400" rIns="25400" bIns="25400" anchor="ctr"/>
            <a:lstStyle/>
            <a:p>
              <a:pPr marL="0" marR="0" lvl="0" indent="0" defTabSz="914400" eaLnBrk="1" fontAlgn="auto" latinLnBrk="0" hangingPunct="1">
                <a:lnSpc>
                  <a:spcPct val="100000"/>
                </a:lnSpc>
                <a:spcBef>
                  <a:spcPts val="0"/>
                </a:spcBef>
                <a:spcAft>
                  <a:spcPts val="0"/>
                </a:spcAft>
                <a:buClrTx/>
                <a:buSzTx/>
                <a:buFontTx/>
                <a:buNone/>
                <a:defRPr/>
              </a:pPr>
              <a:endParaRPr kumimoji="0" sz="1735" b="0" i="0" u="none" strike="noStrike" kern="0" cap="none" spc="0" normalizeH="0" baseline="0" noProof="0">
                <a:ln>
                  <a:noFill/>
                </a:ln>
                <a:solidFill>
                  <a:prstClr val="black"/>
                </a:solidFill>
                <a:effectLst/>
                <a:uLnTx/>
                <a:uFillTx/>
                <a:latin typeface="微软雅黑" panose="020B0503020204020204" charset="-122"/>
                <a:ea typeface="微软雅黑" panose="020B0503020204020204" charset="-122"/>
              </a:endParaRPr>
            </a:p>
          </p:txBody>
        </p:sp>
        <p:sp>
          <p:nvSpPr>
            <p:cNvPr id="70" name="Shape 1481"/>
            <p:cNvSpPr/>
            <p:nvPr/>
          </p:nvSpPr>
          <p:spPr>
            <a:xfrm>
              <a:off x="9132223" y="2211790"/>
              <a:ext cx="194606" cy="186335"/>
            </a:xfrm>
            <a:custGeom>
              <a:avLst/>
              <a:gdLst/>
              <a:ahLst/>
              <a:cxnLst>
                <a:cxn ang="0">
                  <a:pos x="wd2" y="hd2"/>
                </a:cxn>
                <a:cxn ang="5400000">
                  <a:pos x="wd2" y="hd2"/>
                </a:cxn>
                <a:cxn ang="10800000">
                  <a:pos x="wd2" y="hd2"/>
                </a:cxn>
                <a:cxn ang="16200000">
                  <a:pos x="wd2" y="hd2"/>
                </a:cxn>
              </a:cxnLst>
              <a:rect l="0" t="0" r="r" b="b"/>
              <a:pathLst>
                <a:path w="21600" h="21600" extrusionOk="0">
                  <a:moveTo>
                    <a:pt x="16913" y="16137"/>
                  </a:moveTo>
                  <a:cubicBezTo>
                    <a:pt x="14080" y="15059"/>
                    <a:pt x="13176" y="14150"/>
                    <a:pt x="13176" y="12203"/>
                  </a:cubicBezTo>
                  <a:cubicBezTo>
                    <a:pt x="13176" y="11034"/>
                    <a:pt x="14040" y="11415"/>
                    <a:pt x="14419" y="9274"/>
                  </a:cubicBezTo>
                  <a:cubicBezTo>
                    <a:pt x="14577" y="8387"/>
                    <a:pt x="15341" y="9261"/>
                    <a:pt x="15487" y="7233"/>
                  </a:cubicBezTo>
                  <a:cubicBezTo>
                    <a:pt x="15487" y="6425"/>
                    <a:pt x="15071" y="6224"/>
                    <a:pt x="15071" y="6224"/>
                  </a:cubicBezTo>
                  <a:cubicBezTo>
                    <a:pt x="15071" y="6224"/>
                    <a:pt x="15283" y="5028"/>
                    <a:pt x="15366" y="4109"/>
                  </a:cubicBezTo>
                  <a:cubicBezTo>
                    <a:pt x="15468" y="2962"/>
                    <a:pt x="14731" y="0"/>
                    <a:pt x="10800" y="0"/>
                  </a:cubicBezTo>
                  <a:cubicBezTo>
                    <a:pt x="6869" y="0"/>
                    <a:pt x="6131" y="2962"/>
                    <a:pt x="6234" y="4109"/>
                  </a:cubicBezTo>
                  <a:cubicBezTo>
                    <a:pt x="6317" y="5028"/>
                    <a:pt x="6529" y="6224"/>
                    <a:pt x="6529" y="6224"/>
                  </a:cubicBezTo>
                  <a:cubicBezTo>
                    <a:pt x="6529" y="6224"/>
                    <a:pt x="6113" y="6425"/>
                    <a:pt x="6113" y="7233"/>
                  </a:cubicBezTo>
                  <a:cubicBezTo>
                    <a:pt x="6258" y="9261"/>
                    <a:pt x="7022" y="8387"/>
                    <a:pt x="7179" y="9274"/>
                  </a:cubicBezTo>
                  <a:cubicBezTo>
                    <a:pt x="7560" y="11415"/>
                    <a:pt x="8424" y="11034"/>
                    <a:pt x="8424" y="12203"/>
                  </a:cubicBezTo>
                  <a:cubicBezTo>
                    <a:pt x="8424" y="14150"/>
                    <a:pt x="7520" y="15059"/>
                    <a:pt x="4687" y="16137"/>
                  </a:cubicBezTo>
                  <a:cubicBezTo>
                    <a:pt x="1846" y="17219"/>
                    <a:pt x="0" y="18321"/>
                    <a:pt x="0" y="19073"/>
                  </a:cubicBezTo>
                  <a:cubicBezTo>
                    <a:pt x="0" y="19825"/>
                    <a:pt x="0" y="21600"/>
                    <a:pt x="0" y="21600"/>
                  </a:cubicBezTo>
                  <a:lnTo>
                    <a:pt x="10800" y="21600"/>
                  </a:lnTo>
                  <a:lnTo>
                    <a:pt x="21600" y="21600"/>
                  </a:lnTo>
                  <a:cubicBezTo>
                    <a:pt x="21600" y="21600"/>
                    <a:pt x="21600" y="19825"/>
                    <a:pt x="21600" y="19073"/>
                  </a:cubicBezTo>
                  <a:cubicBezTo>
                    <a:pt x="21600" y="18321"/>
                    <a:pt x="19754" y="17219"/>
                    <a:pt x="16913" y="16137"/>
                  </a:cubicBezTo>
                  <a:close/>
                </a:path>
              </a:pathLst>
            </a:custGeom>
            <a:grpFill/>
            <a:ln w="12700">
              <a:miter lim="400000"/>
            </a:ln>
          </p:spPr>
          <p:txBody>
            <a:bodyPr lIns="0" tIns="0" rIns="0" bIns="0" anchor="ctr"/>
            <a:lstStyle/>
            <a:p>
              <a:pPr marL="0" marR="0" lvl="0" indent="0" defTabSz="914400" eaLnBrk="1" fontAlgn="auto" latinLnBrk="0" hangingPunct="1">
                <a:lnSpc>
                  <a:spcPct val="100000"/>
                </a:lnSpc>
                <a:spcBef>
                  <a:spcPts val="0"/>
                </a:spcBef>
                <a:spcAft>
                  <a:spcPts val="0"/>
                </a:spcAft>
                <a:buClrTx/>
                <a:buSzTx/>
                <a:buFontTx/>
                <a:buNone/>
                <a:defRPr/>
              </a:pPr>
              <a:endParaRPr kumimoji="0" sz="1735" b="0" i="0" u="none" strike="noStrike" kern="0" cap="none" spc="0" normalizeH="0" baseline="0" noProof="0">
                <a:ln>
                  <a:noFill/>
                </a:ln>
                <a:solidFill>
                  <a:prstClr val="black"/>
                </a:solidFill>
                <a:effectLst/>
                <a:uLnTx/>
                <a:uFillTx/>
                <a:latin typeface="微软雅黑" panose="020B0503020204020204" charset="-122"/>
                <a:ea typeface="微软雅黑" panose="020B0503020204020204" charset="-122"/>
              </a:endParaRPr>
            </a:p>
          </p:txBody>
        </p:sp>
      </p:grpSp>
      <p:sp>
        <p:nvSpPr>
          <p:cNvPr id="71" name="Text Placeholder 5"/>
          <p:cNvSpPr txBox="1"/>
          <p:nvPr/>
        </p:nvSpPr>
        <p:spPr>
          <a:xfrm>
            <a:off x="1403729" y="2603466"/>
            <a:ext cx="1698820" cy="577887"/>
          </a:xfrm>
          <a:prstGeom prst="rect">
            <a:avLst/>
          </a:prstGeom>
        </p:spPr>
        <p:txBody>
          <a:bodyPr anchor="ctr">
            <a:noAutofit/>
          </a:bodyPr>
          <a:lstStyle>
            <a:lvl1pPr marL="342900" indent="-342900" algn="l" defTabSz="914400" rtl="0" eaLnBrk="1" latinLnBrk="0" hangingPunct="1">
              <a:spcBef>
                <a:spcPct val="20000"/>
              </a:spcBef>
              <a:buFont typeface="Arial" panose="020B0604020202020204"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anose="020B0604020202020204"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anose="020B0604020202020204"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ctr">
              <a:buFont typeface="Arial" panose="020B0604020202020204" pitchFamily="34" charset="0"/>
              <a:buNone/>
            </a:pPr>
            <a:r>
              <a:rPr lang="zh-CN" altLang="en-US" sz="1800" dirty="0">
                <a:solidFill>
                  <a:prstClr val="white"/>
                </a:solidFill>
                <a:latin typeface="造字工房力黑（非商用）常规体" charset="-122"/>
                <a:ea typeface="+mj-ea"/>
              </a:rPr>
              <a:t>标题内容</a:t>
            </a:r>
            <a:endParaRPr lang="zh-CN" altLang="en-US" sz="1800" dirty="0">
              <a:solidFill>
                <a:prstClr val="white"/>
              </a:solidFill>
              <a:latin typeface="造字工房力黑（非商用）常规体" charset="-122"/>
              <a:ea typeface="+mj-ea"/>
            </a:endParaRPr>
          </a:p>
        </p:txBody>
      </p:sp>
      <p:sp>
        <p:nvSpPr>
          <p:cNvPr id="72" name="Text Placeholder 6"/>
          <p:cNvSpPr txBox="1"/>
          <p:nvPr/>
        </p:nvSpPr>
        <p:spPr>
          <a:xfrm>
            <a:off x="1257659" y="4008239"/>
            <a:ext cx="2054032" cy="1134191"/>
          </a:xfrm>
          <a:prstGeom prst="rect">
            <a:avLst/>
          </a:prstGeom>
        </p:spPr>
        <p:txBody>
          <a:bodyPr anchor="ctr">
            <a:noAutofit/>
          </a:bodyPr>
          <a:lstStyle>
            <a:lvl1pPr marL="342900" indent="-342900" algn="l" defTabSz="914400" rtl="0" eaLnBrk="1" latinLnBrk="0" hangingPunct="1">
              <a:spcBef>
                <a:spcPct val="20000"/>
              </a:spcBef>
              <a:buFont typeface="Arial" panose="020B0604020202020204"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anose="020B0604020202020204"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anose="020B0604020202020204"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marL="0" indent="0" algn="just">
              <a:lnSpc>
                <a:spcPct val="120000"/>
              </a:lnSpc>
              <a:buFont typeface="Arial" panose="020B0604020202020204" pitchFamily="34" charset="0"/>
              <a:buNone/>
              <a:defRPr/>
            </a:pPr>
            <a:r>
              <a:rPr lang="zh-CN" altLang="en-US" sz="1200" dirty="0">
                <a:solidFill>
                  <a:srgbClr val="3F3F3F"/>
                </a:solidFill>
                <a:latin typeface="微软雅黑" panose="020B0503020204020204" charset="-122"/>
                <a:ea typeface="微软雅黑" panose="020B0503020204020204" charset="-122"/>
              </a:rPr>
              <a:t>我们长期为客户提供专业的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策划设计制作等全程服务，凭借自身优势和专业化的独特视角为客户提供优质的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服务。</a:t>
            </a:r>
            <a:endParaRPr lang="zh-CN" altLang="en-US" sz="1200" dirty="0">
              <a:solidFill>
                <a:srgbClr val="3F3F3F"/>
              </a:solidFill>
              <a:latin typeface="微软雅黑" panose="020B0503020204020204" charset="-122"/>
              <a:ea typeface="微软雅黑" panose="020B0503020204020204" charset="-122"/>
            </a:endParaRPr>
          </a:p>
        </p:txBody>
      </p:sp>
      <p:sp>
        <p:nvSpPr>
          <p:cNvPr id="73" name="Text Placeholder 5"/>
          <p:cNvSpPr txBox="1"/>
          <p:nvPr/>
        </p:nvSpPr>
        <p:spPr>
          <a:xfrm>
            <a:off x="4076442" y="2603466"/>
            <a:ext cx="1579981" cy="577887"/>
          </a:xfrm>
          <a:prstGeom prst="rect">
            <a:avLst/>
          </a:prstGeom>
        </p:spPr>
        <p:txBody>
          <a:bodyPr vert="horz" lIns="0" tIns="0" rIns="0" bIns="0" rtlCol="0" anchor="ctr">
            <a:normAutofit/>
          </a:bodyPr>
          <a:lstStyle>
            <a:lvl1pPr marL="0" indent="0" algn="l" defTabSz="914400" rtl="0" eaLnBrk="1" latinLnBrk="0" hangingPunct="1">
              <a:lnSpc>
                <a:spcPct val="90000"/>
              </a:lnSpc>
              <a:spcBef>
                <a:spcPts val="1000"/>
              </a:spcBef>
              <a:buFont typeface="Arial" panose="020B0604020202020204" pitchFamily="34" charset="0"/>
              <a:buNone/>
              <a:defRPr sz="1750" kern="1200">
                <a:solidFill>
                  <a:schemeClr val="tx1"/>
                </a:solidFill>
                <a:latin typeface="Open Sans" panose="020B0606030504020204" pitchFamily="34" charset="0"/>
                <a:ea typeface="Open Sans" panose="020B0606030504020204" pitchFamily="34" charset="0"/>
                <a:cs typeface="Open Sans" panose="020B0606030504020204" pitchFamily="34" charset="0"/>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Open Sans" panose="020B0606030504020204"/>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Open Sans" panose="020B0606030504020204"/>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Open Sans" panose="020B0606030504020204"/>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Open Sans" panose="020B0606030504020204"/>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ct val="20000"/>
              </a:spcBef>
            </a:pPr>
            <a:r>
              <a:rPr lang="zh-CN" altLang="en-US" sz="1800" dirty="0">
                <a:solidFill>
                  <a:prstClr val="white"/>
                </a:solidFill>
                <a:latin typeface="造字工房力黑（非商用）常规体" charset="-122"/>
                <a:ea typeface="+mj-ea"/>
              </a:rPr>
              <a:t>标题内容</a:t>
            </a:r>
            <a:endParaRPr lang="zh-CN" altLang="en-US" sz="1800" dirty="0">
              <a:solidFill>
                <a:prstClr val="white"/>
              </a:solidFill>
              <a:latin typeface="造字工房力黑（非商用）常规体" charset="-122"/>
              <a:ea typeface="+mj-ea"/>
            </a:endParaRPr>
          </a:p>
        </p:txBody>
      </p:sp>
      <p:sp>
        <p:nvSpPr>
          <p:cNvPr id="74" name="Text Placeholder 5"/>
          <p:cNvSpPr txBox="1"/>
          <p:nvPr/>
        </p:nvSpPr>
        <p:spPr>
          <a:xfrm>
            <a:off x="9171102" y="2603466"/>
            <a:ext cx="1579981" cy="577887"/>
          </a:xfrm>
          <a:prstGeom prst="rect">
            <a:avLst/>
          </a:prstGeom>
        </p:spPr>
        <p:txBody>
          <a:bodyPr vert="horz" lIns="0" tIns="0" rIns="0" bIns="0" rtlCol="0" anchor="ctr">
            <a:normAutofit/>
          </a:bodyPr>
          <a:lstStyle>
            <a:lvl1pPr marL="0" indent="0" algn="l" defTabSz="914400" rtl="0" eaLnBrk="1" latinLnBrk="0" hangingPunct="1">
              <a:lnSpc>
                <a:spcPct val="90000"/>
              </a:lnSpc>
              <a:spcBef>
                <a:spcPts val="1000"/>
              </a:spcBef>
              <a:buFont typeface="Arial" panose="020B0604020202020204" pitchFamily="34" charset="0"/>
              <a:buNone/>
              <a:defRPr sz="1750" kern="1200">
                <a:solidFill>
                  <a:schemeClr val="tx1"/>
                </a:solidFill>
                <a:latin typeface="Open Sans" panose="020B0606030504020204" pitchFamily="34" charset="0"/>
                <a:ea typeface="Open Sans" panose="020B0606030504020204" pitchFamily="34" charset="0"/>
                <a:cs typeface="Open Sans" panose="020B0606030504020204" pitchFamily="34" charset="0"/>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Open Sans" panose="020B0606030504020204"/>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Open Sans" panose="020B0606030504020204"/>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Open Sans" panose="020B0606030504020204"/>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Open Sans" panose="020B0606030504020204"/>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ct val="20000"/>
              </a:spcBef>
            </a:pPr>
            <a:r>
              <a:rPr lang="zh-CN" altLang="en-US" sz="1800" dirty="0">
                <a:solidFill>
                  <a:prstClr val="white"/>
                </a:solidFill>
                <a:latin typeface="造字工房力黑（非商用）常规体" charset="-122"/>
                <a:ea typeface="+mj-ea"/>
              </a:rPr>
              <a:t>标题内容</a:t>
            </a:r>
            <a:endParaRPr lang="zh-CN" altLang="en-US" sz="1800" dirty="0">
              <a:solidFill>
                <a:prstClr val="white"/>
              </a:solidFill>
              <a:latin typeface="造字工房力黑（非商用）常规体" charset="-122"/>
              <a:ea typeface="+mj-ea"/>
            </a:endParaRPr>
          </a:p>
        </p:txBody>
      </p:sp>
      <p:sp>
        <p:nvSpPr>
          <p:cNvPr id="75" name="Text Placeholder 6"/>
          <p:cNvSpPr txBox="1"/>
          <p:nvPr/>
        </p:nvSpPr>
        <p:spPr>
          <a:xfrm>
            <a:off x="3924938" y="4008239"/>
            <a:ext cx="1815245" cy="1134191"/>
          </a:xfrm>
          <a:prstGeom prst="rect">
            <a:avLst/>
          </a:prstGeom>
        </p:spPr>
        <p:txBody>
          <a:bodyPr vert="horz" lIns="0" tIns="0" rIns="0" bIns="0" rtlCol="0" anchor="ctr">
            <a:noAutofit/>
          </a:bodyPr>
          <a:lstStyle>
            <a:lvl1pPr marL="0" indent="0" algn="l" defTabSz="914400" rtl="0" eaLnBrk="1" latinLnBrk="0" hangingPunct="1">
              <a:lnSpc>
                <a:spcPts val="1400"/>
              </a:lnSpc>
              <a:spcBef>
                <a:spcPts val="1000"/>
              </a:spcBef>
              <a:buFont typeface="Arial" panose="020B0604020202020204" pitchFamily="34" charset="0"/>
              <a:buNone/>
              <a:defRPr sz="1000" kern="1200">
                <a:solidFill>
                  <a:schemeClr val="tx1"/>
                </a:solidFill>
                <a:latin typeface="Open Sans" panose="020B0606030504020204" pitchFamily="34" charset="0"/>
                <a:ea typeface="Open Sans" panose="020B0606030504020204" pitchFamily="34" charset="0"/>
                <a:cs typeface="Open Sans" panose="020B0606030504020204" pitchFamily="34" charset="0"/>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Open Sans" panose="020B0606030504020204"/>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Open Sans" panose="020B0606030504020204"/>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Open Sans" panose="020B0606030504020204"/>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Open Sans" panose="020B0606030504020204"/>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just">
              <a:lnSpc>
                <a:spcPct val="120000"/>
              </a:lnSpc>
              <a:spcBef>
                <a:spcPct val="20000"/>
              </a:spcBef>
              <a:defRPr/>
            </a:pPr>
            <a:r>
              <a:rPr lang="zh-CN" altLang="en-US" sz="1200" dirty="0">
                <a:solidFill>
                  <a:srgbClr val="3F3F3F"/>
                </a:solidFill>
                <a:latin typeface="微软雅黑" panose="020B0503020204020204" charset="-122"/>
                <a:ea typeface="微软雅黑" panose="020B0503020204020204" charset="-122"/>
              </a:rPr>
              <a:t>我们长期为客户提供专业的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策划设计制作等全程服务，凭借自身优势和专业化的独特视角为客户提供优质的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服务。</a:t>
            </a:r>
            <a:endParaRPr lang="zh-CN" altLang="en-US" sz="1200" dirty="0">
              <a:solidFill>
                <a:srgbClr val="3F3F3F"/>
              </a:solidFill>
              <a:latin typeface="微软雅黑" panose="020B0503020204020204" charset="-122"/>
              <a:ea typeface="微软雅黑" panose="020B0503020204020204" charset="-122"/>
            </a:endParaRPr>
          </a:p>
        </p:txBody>
      </p:sp>
      <p:sp>
        <p:nvSpPr>
          <p:cNvPr id="76" name="Text Placeholder 6"/>
          <p:cNvSpPr txBox="1"/>
          <p:nvPr/>
        </p:nvSpPr>
        <p:spPr>
          <a:xfrm>
            <a:off x="6462983" y="4008239"/>
            <a:ext cx="1815245" cy="1134191"/>
          </a:xfrm>
          <a:prstGeom prst="rect">
            <a:avLst/>
          </a:prstGeom>
        </p:spPr>
        <p:txBody>
          <a:bodyPr vert="horz" lIns="0" tIns="0" rIns="0" bIns="0" rtlCol="0" anchor="ctr">
            <a:noAutofit/>
          </a:bodyPr>
          <a:lstStyle>
            <a:lvl1pPr marL="0" indent="0" algn="l" defTabSz="914400" rtl="0" eaLnBrk="1" latinLnBrk="0" hangingPunct="1">
              <a:lnSpc>
                <a:spcPts val="1400"/>
              </a:lnSpc>
              <a:spcBef>
                <a:spcPts val="1000"/>
              </a:spcBef>
              <a:buFont typeface="Arial" panose="020B0604020202020204" pitchFamily="34" charset="0"/>
              <a:buNone/>
              <a:defRPr sz="1000" kern="1200">
                <a:solidFill>
                  <a:schemeClr val="tx1"/>
                </a:solidFill>
                <a:latin typeface="Open Sans" panose="020B0606030504020204" pitchFamily="34" charset="0"/>
                <a:ea typeface="Open Sans" panose="020B0606030504020204" pitchFamily="34" charset="0"/>
                <a:cs typeface="Open Sans" panose="020B0606030504020204" pitchFamily="34" charset="0"/>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Open Sans" panose="020B0606030504020204"/>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Open Sans" panose="020B0606030504020204"/>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Open Sans" panose="020B0606030504020204"/>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Open Sans" panose="020B0606030504020204"/>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just">
              <a:lnSpc>
                <a:spcPct val="120000"/>
              </a:lnSpc>
              <a:spcBef>
                <a:spcPct val="20000"/>
              </a:spcBef>
              <a:defRPr/>
            </a:pPr>
            <a:r>
              <a:rPr lang="zh-CN" altLang="en-US" sz="1200" dirty="0">
                <a:solidFill>
                  <a:srgbClr val="3F3F3F"/>
                </a:solidFill>
                <a:latin typeface="微软雅黑" panose="020B0503020204020204" charset="-122"/>
                <a:ea typeface="微软雅黑" panose="020B0503020204020204" charset="-122"/>
              </a:rPr>
              <a:t>我们长期为客户提供专业的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策划设计制作等全程服务，凭借自身优势和专业化的独特视角为客户提供优质的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服务。</a:t>
            </a:r>
            <a:endParaRPr lang="zh-CN" altLang="en-US" sz="1200" dirty="0">
              <a:solidFill>
                <a:srgbClr val="3F3F3F"/>
              </a:solidFill>
              <a:latin typeface="微软雅黑" panose="020B0503020204020204" charset="-122"/>
              <a:ea typeface="微软雅黑" panose="020B0503020204020204" charset="-122"/>
            </a:endParaRPr>
          </a:p>
        </p:txBody>
      </p:sp>
      <p:sp>
        <p:nvSpPr>
          <p:cNvPr id="77" name="Text Placeholder 6"/>
          <p:cNvSpPr txBox="1"/>
          <p:nvPr/>
        </p:nvSpPr>
        <p:spPr>
          <a:xfrm>
            <a:off x="9019598" y="4008239"/>
            <a:ext cx="1815245" cy="1134191"/>
          </a:xfrm>
          <a:prstGeom prst="rect">
            <a:avLst/>
          </a:prstGeom>
        </p:spPr>
        <p:txBody>
          <a:bodyPr vert="horz" lIns="0" tIns="0" rIns="0" bIns="0" rtlCol="0" anchor="ctr">
            <a:noAutofit/>
          </a:bodyPr>
          <a:lstStyle>
            <a:lvl1pPr marL="0" indent="0" algn="l" defTabSz="914400" rtl="0" eaLnBrk="1" latinLnBrk="0" hangingPunct="1">
              <a:lnSpc>
                <a:spcPts val="1400"/>
              </a:lnSpc>
              <a:spcBef>
                <a:spcPts val="1000"/>
              </a:spcBef>
              <a:buFont typeface="Arial" panose="020B0604020202020204" pitchFamily="34" charset="0"/>
              <a:buNone/>
              <a:defRPr sz="1000" kern="1200">
                <a:solidFill>
                  <a:schemeClr val="tx1"/>
                </a:solidFill>
                <a:latin typeface="Open Sans" panose="020B0606030504020204" pitchFamily="34" charset="0"/>
                <a:ea typeface="Open Sans" panose="020B0606030504020204" pitchFamily="34" charset="0"/>
                <a:cs typeface="Open Sans" panose="020B0606030504020204" pitchFamily="34" charset="0"/>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Open Sans" panose="020B0606030504020204"/>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Open Sans" panose="020B0606030504020204"/>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Open Sans" panose="020B0606030504020204"/>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Open Sans" panose="020B0606030504020204"/>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just">
              <a:lnSpc>
                <a:spcPct val="120000"/>
              </a:lnSpc>
              <a:spcBef>
                <a:spcPct val="20000"/>
              </a:spcBef>
              <a:defRPr/>
            </a:pPr>
            <a:r>
              <a:rPr lang="zh-CN" altLang="en-US" sz="1200" dirty="0">
                <a:solidFill>
                  <a:srgbClr val="3F3F3F"/>
                </a:solidFill>
                <a:latin typeface="微软雅黑" panose="020B0503020204020204" charset="-122"/>
                <a:ea typeface="微软雅黑" panose="020B0503020204020204" charset="-122"/>
              </a:rPr>
              <a:t>我们长期为客户提供专业的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策划设计制作等全程服务，凭借自身优势和专业化的独特视角为客户提供优质的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服务。</a:t>
            </a:r>
            <a:endParaRPr lang="zh-CN" altLang="en-US" sz="1200" dirty="0">
              <a:solidFill>
                <a:srgbClr val="3F3F3F"/>
              </a:solidFill>
              <a:latin typeface="微软雅黑" panose="020B0503020204020204" charset="-122"/>
              <a:ea typeface="微软雅黑" panose="020B0503020204020204" charset="-122"/>
            </a:endParaRPr>
          </a:p>
        </p:txBody>
      </p:sp>
      <p:sp>
        <p:nvSpPr>
          <p:cNvPr id="78" name="Text Placeholder 5"/>
          <p:cNvSpPr txBox="1"/>
          <p:nvPr/>
        </p:nvSpPr>
        <p:spPr>
          <a:xfrm>
            <a:off x="6614486" y="2603466"/>
            <a:ext cx="1579981" cy="577887"/>
          </a:xfrm>
          <a:prstGeom prst="rect">
            <a:avLst/>
          </a:prstGeom>
        </p:spPr>
        <p:txBody>
          <a:bodyPr vert="horz" lIns="0" tIns="0" rIns="0" bIns="0" rtlCol="0" anchor="ctr">
            <a:normAutofit/>
          </a:bodyPr>
          <a:lstStyle>
            <a:lvl1pPr marL="0" indent="0" algn="l" defTabSz="914400" rtl="0" eaLnBrk="1" latinLnBrk="0" hangingPunct="1">
              <a:lnSpc>
                <a:spcPct val="90000"/>
              </a:lnSpc>
              <a:spcBef>
                <a:spcPts val="1000"/>
              </a:spcBef>
              <a:buFont typeface="Arial" panose="020B0604020202020204" pitchFamily="34" charset="0"/>
              <a:buNone/>
              <a:defRPr sz="1750" kern="1200">
                <a:solidFill>
                  <a:schemeClr val="tx1"/>
                </a:solidFill>
                <a:latin typeface="Open Sans" panose="020B0606030504020204" pitchFamily="34" charset="0"/>
                <a:ea typeface="Open Sans" panose="020B0606030504020204" pitchFamily="34" charset="0"/>
                <a:cs typeface="Open Sans" panose="020B0606030504020204" pitchFamily="34" charset="0"/>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Open Sans" panose="020B0606030504020204"/>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Open Sans" panose="020B0606030504020204"/>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Open Sans" panose="020B0606030504020204"/>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Open Sans" panose="020B0606030504020204"/>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ct val="20000"/>
              </a:spcBef>
            </a:pPr>
            <a:r>
              <a:rPr lang="zh-CN" altLang="en-US" sz="1800" dirty="0">
                <a:solidFill>
                  <a:prstClr val="white"/>
                </a:solidFill>
                <a:latin typeface="造字工房力黑（非商用）常规体" charset="-122"/>
                <a:ea typeface="+mj-ea"/>
              </a:rPr>
              <a:t>标题内容</a:t>
            </a:r>
            <a:endParaRPr lang="zh-CN" altLang="en-US" sz="1800" dirty="0">
              <a:solidFill>
                <a:prstClr val="white"/>
              </a:solidFill>
              <a:latin typeface="造字工房力黑（非商用）常规体" charset="-122"/>
              <a:ea typeface="+mj-ea"/>
            </a:endParaRPr>
          </a:p>
        </p:txBody>
      </p:sp>
      <p:sp>
        <p:nvSpPr>
          <p:cNvPr id="79" name="Shape 1475"/>
          <p:cNvSpPr/>
          <p:nvPr/>
        </p:nvSpPr>
        <p:spPr>
          <a:xfrm>
            <a:off x="6450780" y="2088733"/>
            <a:ext cx="474017" cy="474017"/>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406F24">
              <a:lumMod val="75000"/>
            </a:srgbClr>
          </a:solidFill>
          <a:ln w="12700">
            <a:miter lim="400000"/>
          </a:ln>
        </p:spPr>
        <p:txBody>
          <a:bodyPr lIns="19051" tIns="19051" rIns="19051" bIns="19051" anchor="ctr"/>
          <a:lstStyle/>
          <a:p>
            <a:pPr marL="0" marR="0" lvl="0" indent="0" defTabSz="914400" eaLnBrk="1" fontAlgn="auto" latinLnBrk="0" hangingPunct="1">
              <a:lnSpc>
                <a:spcPct val="100000"/>
              </a:lnSpc>
              <a:spcBef>
                <a:spcPts val="0"/>
              </a:spcBef>
              <a:spcAft>
                <a:spcPts val="0"/>
              </a:spcAft>
              <a:buClrTx/>
              <a:buSzTx/>
              <a:buFontTx/>
              <a:buNone/>
              <a:defRPr/>
            </a:pPr>
            <a:endParaRPr kumimoji="0" sz="1735" b="0" i="0" u="none" strike="noStrike" kern="0" cap="none" spc="0" normalizeH="0" baseline="0" noProof="0">
              <a:ln>
                <a:noFill/>
              </a:ln>
              <a:solidFill>
                <a:prstClr val="black"/>
              </a:solidFill>
              <a:effectLst/>
              <a:uLnTx/>
              <a:uFillTx/>
              <a:latin typeface="微软雅黑" panose="020B0503020204020204" charset="-122"/>
              <a:ea typeface="微软雅黑" panose="020B0503020204020204" charset="-122"/>
            </a:endParaRPr>
          </a:p>
        </p:txBody>
      </p:sp>
      <p:sp>
        <p:nvSpPr>
          <p:cNvPr id="80" name="Shape 1480"/>
          <p:cNvSpPr/>
          <p:nvPr/>
        </p:nvSpPr>
        <p:spPr>
          <a:xfrm>
            <a:off x="6594292" y="2211791"/>
            <a:ext cx="186347" cy="186335"/>
          </a:xfrm>
          <a:custGeom>
            <a:avLst/>
            <a:gdLst/>
            <a:ahLst/>
            <a:cxnLst>
              <a:cxn ang="0">
                <a:pos x="wd2" y="hd2"/>
              </a:cxn>
              <a:cxn ang="5400000">
                <a:pos x="wd2" y="hd2"/>
              </a:cxn>
              <a:cxn ang="10800000">
                <a:pos x="wd2" y="hd2"/>
              </a:cxn>
              <a:cxn ang="16200000">
                <a:pos x="wd2" y="hd2"/>
              </a:cxn>
            </a:cxnLst>
            <a:rect l="0" t="0" r="r" b="b"/>
            <a:pathLst>
              <a:path w="21600" h="21600" extrusionOk="0">
                <a:moveTo>
                  <a:pt x="18843" y="20435"/>
                </a:moveTo>
                <a:cubicBezTo>
                  <a:pt x="17964" y="20435"/>
                  <a:pt x="17252" y="19721"/>
                  <a:pt x="17252" y="18844"/>
                </a:cubicBezTo>
                <a:cubicBezTo>
                  <a:pt x="17252" y="17964"/>
                  <a:pt x="17964" y="17253"/>
                  <a:pt x="18843" y="17253"/>
                </a:cubicBezTo>
                <a:cubicBezTo>
                  <a:pt x="19721" y="17253"/>
                  <a:pt x="20434" y="17964"/>
                  <a:pt x="20434" y="18844"/>
                </a:cubicBezTo>
                <a:cubicBezTo>
                  <a:pt x="20434" y="19721"/>
                  <a:pt x="19721" y="20435"/>
                  <a:pt x="18843" y="20435"/>
                </a:cubicBezTo>
                <a:close/>
                <a:moveTo>
                  <a:pt x="12390" y="18844"/>
                </a:moveTo>
                <a:cubicBezTo>
                  <a:pt x="12390" y="19721"/>
                  <a:pt x="11679" y="20435"/>
                  <a:pt x="10801" y="20435"/>
                </a:cubicBezTo>
                <a:cubicBezTo>
                  <a:pt x="9922" y="20435"/>
                  <a:pt x="9210" y="19721"/>
                  <a:pt x="9210" y="18844"/>
                </a:cubicBezTo>
                <a:cubicBezTo>
                  <a:pt x="9210" y="17964"/>
                  <a:pt x="9922" y="17253"/>
                  <a:pt x="10801" y="17253"/>
                </a:cubicBezTo>
                <a:cubicBezTo>
                  <a:pt x="11679" y="17253"/>
                  <a:pt x="12390" y="17964"/>
                  <a:pt x="12390" y="18844"/>
                </a:cubicBezTo>
                <a:close/>
                <a:moveTo>
                  <a:pt x="9210" y="2756"/>
                </a:moveTo>
                <a:cubicBezTo>
                  <a:pt x="9210" y="1879"/>
                  <a:pt x="9922" y="1165"/>
                  <a:pt x="10801" y="1165"/>
                </a:cubicBezTo>
                <a:cubicBezTo>
                  <a:pt x="11679" y="1165"/>
                  <a:pt x="12390" y="1879"/>
                  <a:pt x="12390" y="2756"/>
                </a:cubicBezTo>
                <a:cubicBezTo>
                  <a:pt x="12390" y="3636"/>
                  <a:pt x="11679" y="4347"/>
                  <a:pt x="10801" y="4347"/>
                </a:cubicBezTo>
                <a:cubicBezTo>
                  <a:pt x="9922" y="4347"/>
                  <a:pt x="9210" y="3636"/>
                  <a:pt x="9210" y="2756"/>
                </a:cubicBezTo>
                <a:close/>
                <a:moveTo>
                  <a:pt x="4348" y="18844"/>
                </a:moveTo>
                <a:cubicBezTo>
                  <a:pt x="4348" y="19721"/>
                  <a:pt x="3636" y="20435"/>
                  <a:pt x="2757" y="20435"/>
                </a:cubicBezTo>
                <a:cubicBezTo>
                  <a:pt x="1879" y="20435"/>
                  <a:pt x="1168" y="19721"/>
                  <a:pt x="1168" y="18844"/>
                </a:cubicBezTo>
                <a:cubicBezTo>
                  <a:pt x="1168" y="17964"/>
                  <a:pt x="1879" y="17253"/>
                  <a:pt x="2757" y="17253"/>
                </a:cubicBezTo>
                <a:cubicBezTo>
                  <a:pt x="3636" y="17253"/>
                  <a:pt x="4348" y="17964"/>
                  <a:pt x="4348" y="18844"/>
                </a:cubicBezTo>
                <a:close/>
                <a:moveTo>
                  <a:pt x="19934" y="16312"/>
                </a:moveTo>
                <a:lnTo>
                  <a:pt x="19934" y="13672"/>
                </a:lnTo>
                <a:cubicBezTo>
                  <a:pt x="19934" y="12078"/>
                  <a:pt x="18879" y="9707"/>
                  <a:pt x="15971" y="9707"/>
                </a:cubicBezTo>
                <a:lnTo>
                  <a:pt x="13673" y="9707"/>
                </a:lnTo>
                <a:cubicBezTo>
                  <a:pt x="12050" y="9707"/>
                  <a:pt x="11899" y="8913"/>
                  <a:pt x="11892" y="8503"/>
                </a:cubicBezTo>
                <a:lnTo>
                  <a:pt x="11892" y="5288"/>
                </a:lnTo>
                <a:cubicBezTo>
                  <a:pt x="12872" y="4867"/>
                  <a:pt x="13558" y="3893"/>
                  <a:pt x="13558" y="2756"/>
                </a:cubicBezTo>
                <a:cubicBezTo>
                  <a:pt x="13558" y="1234"/>
                  <a:pt x="12323" y="0"/>
                  <a:pt x="10801" y="0"/>
                </a:cubicBezTo>
                <a:cubicBezTo>
                  <a:pt x="9277" y="0"/>
                  <a:pt x="8043" y="1234"/>
                  <a:pt x="8043" y="2756"/>
                </a:cubicBezTo>
                <a:cubicBezTo>
                  <a:pt x="8043" y="3893"/>
                  <a:pt x="8730" y="4867"/>
                  <a:pt x="9709" y="5288"/>
                </a:cubicBezTo>
                <a:lnTo>
                  <a:pt x="9709" y="8503"/>
                </a:lnTo>
                <a:cubicBezTo>
                  <a:pt x="9709" y="8799"/>
                  <a:pt x="9623" y="9707"/>
                  <a:pt x="7927" y="9707"/>
                </a:cubicBezTo>
                <a:lnTo>
                  <a:pt x="5631" y="9707"/>
                </a:lnTo>
                <a:cubicBezTo>
                  <a:pt x="2723" y="9707"/>
                  <a:pt x="1666" y="12078"/>
                  <a:pt x="1666" y="13672"/>
                </a:cubicBezTo>
                <a:lnTo>
                  <a:pt x="1666" y="16312"/>
                </a:lnTo>
                <a:cubicBezTo>
                  <a:pt x="686" y="16733"/>
                  <a:pt x="0" y="17707"/>
                  <a:pt x="0" y="18844"/>
                </a:cubicBezTo>
                <a:cubicBezTo>
                  <a:pt x="0" y="20366"/>
                  <a:pt x="1235" y="21600"/>
                  <a:pt x="2757" y="21600"/>
                </a:cubicBezTo>
                <a:cubicBezTo>
                  <a:pt x="4280" y="21600"/>
                  <a:pt x="5516" y="20366"/>
                  <a:pt x="5516" y="18844"/>
                </a:cubicBezTo>
                <a:cubicBezTo>
                  <a:pt x="5516" y="17707"/>
                  <a:pt x="4828" y="16733"/>
                  <a:pt x="3849" y="16312"/>
                </a:cubicBezTo>
                <a:lnTo>
                  <a:pt x="3849" y="13672"/>
                </a:lnTo>
                <a:cubicBezTo>
                  <a:pt x="3849" y="13376"/>
                  <a:pt x="3935" y="11890"/>
                  <a:pt x="5631" y="11890"/>
                </a:cubicBezTo>
                <a:lnTo>
                  <a:pt x="7927" y="11890"/>
                </a:lnTo>
                <a:cubicBezTo>
                  <a:pt x="8626" y="11890"/>
                  <a:pt x="9214" y="11785"/>
                  <a:pt x="9709" y="11608"/>
                </a:cubicBezTo>
                <a:lnTo>
                  <a:pt x="9709" y="16312"/>
                </a:lnTo>
                <a:cubicBezTo>
                  <a:pt x="8730" y="16733"/>
                  <a:pt x="8043" y="17707"/>
                  <a:pt x="8043" y="18844"/>
                </a:cubicBezTo>
                <a:cubicBezTo>
                  <a:pt x="8043" y="20366"/>
                  <a:pt x="9277" y="21600"/>
                  <a:pt x="10801" y="21600"/>
                </a:cubicBezTo>
                <a:cubicBezTo>
                  <a:pt x="12323" y="21600"/>
                  <a:pt x="13558" y="20366"/>
                  <a:pt x="13558" y="18844"/>
                </a:cubicBezTo>
                <a:cubicBezTo>
                  <a:pt x="13558" y="17707"/>
                  <a:pt x="12872" y="16733"/>
                  <a:pt x="11892" y="16312"/>
                </a:cubicBezTo>
                <a:lnTo>
                  <a:pt x="11892" y="11608"/>
                </a:lnTo>
                <a:cubicBezTo>
                  <a:pt x="12388" y="11785"/>
                  <a:pt x="12975" y="11890"/>
                  <a:pt x="13673" y="11890"/>
                </a:cubicBezTo>
                <a:lnTo>
                  <a:pt x="15971" y="11890"/>
                </a:lnTo>
                <a:cubicBezTo>
                  <a:pt x="17592" y="11890"/>
                  <a:pt x="17743" y="13263"/>
                  <a:pt x="17751" y="13672"/>
                </a:cubicBezTo>
                <a:lnTo>
                  <a:pt x="17751" y="16312"/>
                </a:lnTo>
                <a:cubicBezTo>
                  <a:pt x="16772" y="16733"/>
                  <a:pt x="16086" y="17707"/>
                  <a:pt x="16086" y="18844"/>
                </a:cubicBezTo>
                <a:cubicBezTo>
                  <a:pt x="16086" y="20366"/>
                  <a:pt x="17320" y="21600"/>
                  <a:pt x="18843" y="21600"/>
                </a:cubicBezTo>
                <a:cubicBezTo>
                  <a:pt x="20366" y="21600"/>
                  <a:pt x="21600" y="20366"/>
                  <a:pt x="21600" y="18844"/>
                </a:cubicBezTo>
                <a:cubicBezTo>
                  <a:pt x="21600" y="17707"/>
                  <a:pt x="20914" y="16733"/>
                  <a:pt x="19934" y="16312"/>
                </a:cubicBezTo>
                <a:close/>
              </a:path>
            </a:pathLst>
          </a:custGeom>
          <a:solidFill>
            <a:sysClr val="window" lastClr="FFFFFF"/>
          </a:solidFill>
          <a:ln w="12700">
            <a:miter lim="400000"/>
          </a:ln>
        </p:spPr>
        <p:txBody>
          <a:bodyPr lIns="0" tIns="0" rIns="0" bIns="0" anchor="ctr"/>
          <a:lstStyle/>
          <a:p>
            <a:pPr marL="0" marR="0" lvl="0" indent="0" defTabSz="914400" eaLnBrk="1" fontAlgn="auto" latinLnBrk="0" hangingPunct="1">
              <a:lnSpc>
                <a:spcPct val="100000"/>
              </a:lnSpc>
              <a:spcBef>
                <a:spcPts val="0"/>
              </a:spcBef>
              <a:spcAft>
                <a:spcPts val="0"/>
              </a:spcAft>
              <a:buClrTx/>
              <a:buSzTx/>
              <a:buFontTx/>
              <a:buNone/>
              <a:defRPr/>
            </a:pPr>
            <a:endParaRPr kumimoji="0" sz="1735" b="0" i="0" u="none" strike="noStrike" kern="0" cap="none" spc="0" normalizeH="0" baseline="0" noProof="0">
              <a:ln>
                <a:noFill/>
              </a:ln>
              <a:solidFill>
                <a:prstClr val="black"/>
              </a:solidFill>
              <a:effectLst/>
              <a:uLnTx/>
              <a:uFillTx/>
              <a:latin typeface="微软雅黑" panose="020B0503020204020204" charset="-122"/>
              <a:ea typeface="微软雅黑" panose="020B0503020204020204" charset="-122"/>
            </a:endParaRPr>
          </a:p>
        </p:txBody>
      </p:sp>
    </p:spTree>
  </p:cSld>
  <p:clrMapOvr>
    <a:masterClrMapping/>
  </p:clrMapOvr>
  <mc:AlternateContent xmlns:mc="http://schemas.openxmlformats.org/markup-compatibility/2006">
    <mc:Choice xmlns:p14="http://schemas.microsoft.com/office/powerpoint/2010/main" Requires="p14">
      <p:transition p14:dur="100">
        <p:cut/>
      </p:transition>
    </mc:Choice>
    <mc:Fallback>
      <p:transition>
        <p:cu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nodeType="after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wipe(up)">
                                      <p:cBhvr>
                                        <p:cTn id="7" dur="500"/>
                                        <p:tgtEl>
                                          <p:spTgt spid="11"/>
                                        </p:tgtEl>
                                      </p:cBhvr>
                                    </p:animEffect>
                                  </p:childTnLst>
                                </p:cTn>
                              </p:par>
                            </p:childTnLst>
                          </p:cTn>
                        </p:par>
                        <p:par>
                          <p:cTn id="8" fill="hold">
                            <p:stCondLst>
                              <p:cond delay="500"/>
                            </p:stCondLst>
                            <p:childTnLst>
                              <p:par>
                                <p:cTn id="9" presetID="22" presetClass="entr" presetSubtype="8" fill="hold" grpId="1" nodeType="afterEffect">
                                  <p:stCondLst>
                                    <p:cond delay="0"/>
                                  </p:stCondLst>
                                  <p:childTnLst>
                                    <p:set>
                                      <p:cBhvr>
                                        <p:cTn id="10" dur="1" fill="hold">
                                          <p:stCondLst>
                                            <p:cond delay="0"/>
                                          </p:stCondLst>
                                        </p:cTn>
                                        <p:tgtEl>
                                          <p:spTgt spid="19"/>
                                        </p:tgtEl>
                                        <p:attrNameLst>
                                          <p:attrName>style.visibility</p:attrName>
                                        </p:attrNameLst>
                                      </p:cBhvr>
                                      <p:to>
                                        <p:strVal val="visible"/>
                                      </p:to>
                                    </p:set>
                                    <p:animEffect transition="in" filter="wipe(left)">
                                      <p:cBhvr>
                                        <p:cTn id="11" dur="500"/>
                                        <p:tgtEl>
                                          <p:spTgt spid="19"/>
                                        </p:tgtEl>
                                      </p:cBhvr>
                                    </p:animEffect>
                                  </p:childTnLst>
                                </p:cTn>
                              </p:par>
                            </p:childTnLst>
                          </p:cTn>
                        </p:par>
                        <p:par>
                          <p:cTn id="12" fill="hold">
                            <p:stCondLst>
                              <p:cond delay="1000"/>
                            </p:stCondLst>
                            <p:childTnLst>
                              <p:par>
                                <p:cTn id="13" presetID="10" presetClass="entr" presetSubtype="0" fill="hold" grpId="0" nodeType="afterEffect">
                                  <p:stCondLst>
                                    <p:cond delay="0"/>
                                  </p:stCondLst>
                                  <p:childTnLst>
                                    <p:set>
                                      <p:cBhvr>
                                        <p:cTn id="14" dur="1" fill="hold">
                                          <p:stCondLst>
                                            <p:cond delay="0"/>
                                          </p:stCondLst>
                                        </p:cTn>
                                        <p:tgtEl>
                                          <p:spTgt spid="34"/>
                                        </p:tgtEl>
                                        <p:attrNameLst>
                                          <p:attrName>style.visibility</p:attrName>
                                        </p:attrNameLst>
                                      </p:cBhvr>
                                      <p:to>
                                        <p:strVal val="visible"/>
                                      </p:to>
                                    </p:set>
                                    <p:animEffect transition="in" filter="fade">
                                      <p:cBhvr>
                                        <p:cTn id="15" dur="500"/>
                                        <p:tgtEl>
                                          <p:spTgt spid="34"/>
                                        </p:tgtEl>
                                      </p:cBhvr>
                                    </p:animEffect>
                                  </p:childTnLst>
                                </p:cTn>
                              </p:par>
                            </p:childTnLst>
                          </p:cTn>
                        </p:par>
                        <p:par>
                          <p:cTn id="16" fill="hold">
                            <p:stCondLst>
                              <p:cond delay="1500"/>
                            </p:stCondLst>
                            <p:childTnLst>
                              <p:par>
                                <p:cTn id="17" presetID="10" presetClass="entr" presetSubtype="0" fill="hold" grpId="0" nodeType="afterEffect">
                                  <p:stCondLst>
                                    <p:cond delay="0"/>
                                  </p:stCondLst>
                                  <p:childTnLst>
                                    <p:set>
                                      <p:cBhvr>
                                        <p:cTn id="18" dur="1" fill="hold">
                                          <p:stCondLst>
                                            <p:cond delay="0"/>
                                          </p:stCondLst>
                                        </p:cTn>
                                        <p:tgtEl>
                                          <p:spTgt spid="71">
                                            <p:txEl>
                                              <p:pRg st="0" end="0"/>
                                            </p:txEl>
                                          </p:spTgt>
                                        </p:tgtEl>
                                        <p:attrNameLst>
                                          <p:attrName>style.visibility</p:attrName>
                                        </p:attrNameLst>
                                      </p:cBhvr>
                                      <p:to>
                                        <p:strVal val="visible"/>
                                      </p:to>
                                    </p:set>
                                    <p:animEffect transition="in" filter="fade">
                                      <p:cBhvr>
                                        <p:cTn id="19" dur="500"/>
                                        <p:tgtEl>
                                          <p:spTgt spid="71">
                                            <p:txEl>
                                              <p:pRg st="0" end="0"/>
                                            </p:txEl>
                                          </p:spTgt>
                                        </p:tgtEl>
                                      </p:cBhvr>
                                    </p:animEffect>
                                  </p:childTnLst>
                                </p:cTn>
                              </p:par>
                            </p:childTnLst>
                          </p:cTn>
                        </p:par>
                        <p:par>
                          <p:cTn id="20" fill="hold">
                            <p:stCondLst>
                              <p:cond delay="2000"/>
                            </p:stCondLst>
                            <p:childTnLst>
                              <p:par>
                                <p:cTn id="21" presetID="53" presetClass="entr" presetSubtype="16" fill="hold" nodeType="afterEffect">
                                  <p:stCondLst>
                                    <p:cond delay="0"/>
                                  </p:stCondLst>
                                  <p:childTnLst>
                                    <p:set>
                                      <p:cBhvr>
                                        <p:cTn id="22" dur="1" fill="hold">
                                          <p:stCondLst>
                                            <p:cond delay="0"/>
                                          </p:stCondLst>
                                        </p:cTn>
                                        <p:tgtEl>
                                          <p:spTgt spid="35"/>
                                        </p:tgtEl>
                                        <p:attrNameLst>
                                          <p:attrName>style.visibility</p:attrName>
                                        </p:attrNameLst>
                                      </p:cBhvr>
                                      <p:to>
                                        <p:strVal val="visible"/>
                                      </p:to>
                                    </p:set>
                                    <p:anim calcmode="lin" valueType="num">
                                      <p:cBhvr>
                                        <p:cTn id="23" dur="500" fill="hold"/>
                                        <p:tgtEl>
                                          <p:spTgt spid="35"/>
                                        </p:tgtEl>
                                        <p:attrNameLst>
                                          <p:attrName>ppt_w</p:attrName>
                                        </p:attrNameLst>
                                      </p:cBhvr>
                                      <p:tavLst>
                                        <p:tav tm="0">
                                          <p:val>
                                            <p:fltVal val="0"/>
                                          </p:val>
                                        </p:tav>
                                        <p:tav tm="100000">
                                          <p:val>
                                            <p:strVal val="#ppt_w"/>
                                          </p:val>
                                        </p:tav>
                                      </p:tavLst>
                                    </p:anim>
                                    <p:anim calcmode="lin" valueType="num">
                                      <p:cBhvr>
                                        <p:cTn id="24" dur="500" fill="hold"/>
                                        <p:tgtEl>
                                          <p:spTgt spid="35"/>
                                        </p:tgtEl>
                                        <p:attrNameLst>
                                          <p:attrName>ppt_h</p:attrName>
                                        </p:attrNameLst>
                                      </p:cBhvr>
                                      <p:tavLst>
                                        <p:tav tm="0">
                                          <p:val>
                                            <p:fltVal val="0"/>
                                          </p:val>
                                        </p:tav>
                                        <p:tav tm="100000">
                                          <p:val>
                                            <p:strVal val="#ppt_h"/>
                                          </p:val>
                                        </p:tav>
                                      </p:tavLst>
                                    </p:anim>
                                    <p:animEffect transition="in" filter="fade">
                                      <p:cBhvr>
                                        <p:cTn id="25" dur="500"/>
                                        <p:tgtEl>
                                          <p:spTgt spid="35"/>
                                        </p:tgtEl>
                                      </p:cBhvr>
                                    </p:animEffect>
                                  </p:childTnLst>
                                </p:cTn>
                              </p:par>
                            </p:childTnLst>
                          </p:cTn>
                        </p:par>
                        <p:par>
                          <p:cTn id="26" fill="hold">
                            <p:stCondLst>
                              <p:cond delay="2500"/>
                            </p:stCondLst>
                            <p:childTnLst>
                              <p:par>
                                <p:cTn id="27" presetID="22" presetClass="entr" presetSubtype="1" fill="hold" grpId="0" nodeType="afterEffect">
                                  <p:stCondLst>
                                    <p:cond delay="0"/>
                                  </p:stCondLst>
                                  <p:childTnLst>
                                    <p:set>
                                      <p:cBhvr>
                                        <p:cTn id="28" dur="1" fill="hold">
                                          <p:stCondLst>
                                            <p:cond delay="0"/>
                                          </p:stCondLst>
                                        </p:cTn>
                                        <p:tgtEl>
                                          <p:spTgt spid="30"/>
                                        </p:tgtEl>
                                        <p:attrNameLst>
                                          <p:attrName>style.visibility</p:attrName>
                                        </p:attrNameLst>
                                      </p:cBhvr>
                                      <p:to>
                                        <p:strVal val="visible"/>
                                      </p:to>
                                    </p:set>
                                    <p:animEffect transition="in" filter="wipe(up)">
                                      <p:cBhvr>
                                        <p:cTn id="29" dur="500"/>
                                        <p:tgtEl>
                                          <p:spTgt spid="30"/>
                                        </p:tgtEl>
                                      </p:cBhvr>
                                    </p:animEffect>
                                  </p:childTnLst>
                                </p:cTn>
                              </p:par>
                            </p:childTnLst>
                          </p:cTn>
                        </p:par>
                        <p:par>
                          <p:cTn id="30" fill="hold">
                            <p:stCondLst>
                              <p:cond delay="3000"/>
                            </p:stCondLst>
                            <p:childTnLst>
                              <p:par>
                                <p:cTn id="31" presetID="18" presetClass="entr" presetSubtype="6" fill="hold" grpId="0" nodeType="afterEffect">
                                  <p:stCondLst>
                                    <p:cond delay="0"/>
                                  </p:stCondLst>
                                  <p:childTnLst>
                                    <p:set>
                                      <p:cBhvr>
                                        <p:cTn id="32" dur="1" fill="hold">
                                          <p:stCondLst>
                                            <p:cond delay="0"/>
                                          </p:stCondLst>
                                        </p:cTn>
                                        <p:tgtEl>
                                          <p:spTgt spid="72">
                                            <p:txEl>
                                              <p:pRg st="0" end="0"/>
                                            </p:txEl>
                                          </p:spTgt>
                                        </p:tgtEl>
                                        <p:attrNameLst>
                                          <p:attrName>style.visibility</p:attrName>
                                        </p:attrNameLst>
                                      </p:cBhvr>
                                      <p:to>
                                        <p:strVal val="visible"/>
                                      </p:to>
                                    </p:set>
                                    <p:animEffect transition="in" filter="strips(downRight)">
                                      <p:cBhvr>
                                        <p:cTn id="33" dur="500"/>
                                        <p:tgtEl>
                                          <p:spTgt spid="72">
                                            <p:txEl>
                                              <p:pRg st="0" end="0"/>
                                            </p:txEl>
                                          </p:spTgt>
                                        </p:tgtEl>
                                      </p:cBhvr>
                                    </p:animEffect>
                                  </p:childTnLst>
                                </p:cTn>
                              </p:par>
                            </p:childTnLst>
                          </p:cTn>
                        </p:par>
                        <p:par>
                          <p:cTn id="34" fill="hold">
                            <p:stCondLst>
                              <p:cond delay="3500"/>
                            </p:stCondLst>
                            <p:childTnLst>
                              <p:par>
                                <p:cTn id="35" presetID="10" presetClass="entr" presetSubtype="0" fill="hold" grpId="0" nodeType="afterEffect">
                                  <p:stCondLst>
                                    <p:cond delay="0"/>
                                  </p:stCondLst>
                                  <p:childTnLst>
                                    <p:set>
                                      <p:cBhvr>
                                        <p:cTn id="36" dur="1" fill="hold">
                                          <p:stCondLst>
                                            <p:cond delay="0"/>
                                          </p:stCondLst>
                                        </p:cTn>
                                        <p:tgtEl>
                                          <p:spTgt spid="38"/>
                                        </p:tgtEl>
                                        <p:attrNameLst>
                                          <p:attrName>style.visibility</p:attrName>
                                        </p:attrNameLst>
                                      </p:cBhvr>
                                      <p:to>
                                        <p:strVal val="visible"/>
                                      </p:to>
                                    </p:set>
                                    <p:animEffect transition="in" filter="fade">
                                      <p:cBhvr>
                                        <p:cTn id="37" dur="500"/>
                                        <p:tgtEl>
                                          <p:spTgt spid="38"/>
                                        </p:tgtEl>
                                      </p:cBhvr>
                                    </p:animEffect>
                                  </p:childTnLst>
                                </p:cTn>
                              </p:par>
                            </p:childTnLst>
                          </p:cTn>
                        </p:par>
                        <p:par>
                          <p:cTn id="38" fill="hold">
                            <p:stCondLst>
                              <p:cond delay="4000"/>
                            </p:stCondLst>
                            <p:childTnLst>
                              <p:par>
                                <p:cTn id="39" presetID="10" presetClass="entr" presetSubtype="0" fill="hold" grpId="0" nodeType="afterEffect">
                                  <p:stCondLst>
                                    <p:cond delay="0"/>
                                  </p:stCondLst>
                                  <p:childTnLst>
                                    <p:set>
                                      <p:cBhvr>
                                        <p:cTn id="40" dur="1" fill="hold">
                                          <p:stCondLst>
                                            <p:cond delay="0"/>
                                          </p:stCondLst>
                                        </p:cTn>
                                        <p:tgtEl>
                                          <p:spTgt spid="73"/>
                                        </p:tgtEl>
                                        <p:attrNameLst>
                                          <p:attrName>style.visibility</p:attrName>
                                        </p:attrNameLst>
                                      </p:cBhvr>
                                      <p:to>
                                        <p:strVal val="visible"/>
                                      </p:to>
                                    </p:set>
                                    <p:animEffect transition="in" filter="fade">
                                      <p:cBhvr>
                                        <p:cTn id="41" dur="500"/>
                                        <p:tgtEl>
                                          <p:spTgt spid="73"/>
                                        </p:tgtEl>
                                      </p:cBhvr>
                                    </p:animEffect>
                                  </p:childTnLst>
                                </p:cTn>
                              </p:par>
                            </p:childTnLst>
                          </p:cTn>
                        </p:par>
                        <p:par>
                          <p:cTn id="42" fill="hold">
                            <p:stCondLst>
                              <p:cond delay="4500"/>
                            </p:stCondLst>
                            <p:childTnLst>
                              <p:par>
                                <p:cTn id="43" presetID="53" presetClass="entr" presetSubtype="16" fill="hold" nodeType="afterEffect">
                                  <p:stCondLst>
                                    <p:cond delay="0"/>
                                  </p:stCondLst>
                                  <p:childTnLst>
                                    <p:set>
                                      <p:cBhvr>
                                        <p:cTn id="44" dur="1" fill="hold">
                                          <p:stCondLst>
                                            <p:cond delay="0"/>
                                          </p:stCondLst>
                                        </p:cTn>
                                        <p:tgtEl>
                                          <p:spTgt spid="63"/>
                                        </p:tgtEl>
                                        <p:attrNameLst>
                                          <p:attrName>style.visibility</p:attrName>
                                        </p:attrNameLst>
                                      </p:cBhvr>
                                      <p:to>
                                        <p:strVal val="visible"/>
                                      </p:to>
                                    </p:set>
                                    <p:anim calcmode="lin" valueType="num">
                                      <p:cBhvr>
                                        <p:cTn id="45" dur="500" fill="hold"/>
                                        <p:tgtEl>
                                          <p:spTgt spid="63"/>
                                        </p:tgtEl>
                                        <p:attrNameLst>
                                          <p:attrName>ppt_w</p:attrName>
                                        </p:attrNameLst>
                                      </p:cBhvr>
                                      <p:tavLst>
                                        <p:tav tm="0">
                                          <p:val>
                                            <p:fltVal val="0"/>
                                          </p:val>
                                        </p:tav>
                                        <p:tav tm="100000">
                                          <p:val>
                                            <p:strVal val="#ppt_w"/>
                                          </p:val>
                                        </p:tav>
                                      </p:tavLst>
                                    </p:anim>
                                    <p:anim calcmode="lin" valueType="num">
                                      <p:cBhvr>
                                        <p:cTn id="46" dur="500" fill="hold"/>
                                        <p:tgtEl>
                                          <p:spTgt spid="63"/>
                                        </p:tgtEl>
                                        <p:attrNameLst>
                                          <p:attrName>ppt_h</p:attrName>
                                        </p:attrNameLst>
                                      </p:cBhvr>
                                      <p:tavLst>
                                        <p:tav tm="0">
                                          <p:val>
                                            <p:fltVal val="0"/>
                                          </p:val>
                                        </p:tav>
                                        <p:tav tm="100000">
                                          <p:val>
                                            <p:strVal val="#ppt_h"/>
                                          </p:val>
                                        </p:tav>
                                      </p:tavLst>
                                    </p:anim>
                                    <p:animEffect transition="in" filter="fade">
                                      <p:cBhvr>
                                        <p:cTn id="47" dur="500"/>
                                        <p:tgtEl>
                                          <p:spTgt spid="63"/>
                                        </p:tgtEl>
                                      </p:cBhvr>
                                    </p:animEffect>
                                  </p:childTnLst>
                                </p:cTn>
                              </p:par>
                            </p:childTnLst>
                          </p:cTn>
                        </p:par>
                        <p:par>
                          <p:cTn id="48" fill="hold">
                            <p:stCondLst>
                              <p:cond delay="5000"/>
                            </p:stCondLst>
                            <p:childTnLst>
                              <p:par>
                                <p:cTn id="49" presetID="22" presetClass="entr" presetSubtype="1" fill="hold" grpId="0" nodeType="afterEffect">
                                  <p:stCondLst>
                                    <p:cond delay="0"/>
                                  </p:stCondLst>
                                  <p:childTnLst>
                                    <p:set>
                                      <p:cBhvr>
                                        <p:cTn id="50" dur="1" fill="hold">
                                          <p:stCondLst>
                                            <p:cond delay="0"/>
                                          </p:stCondLst>
                                        </p:cTn>
                                        <p:tgtEl>
                                          <p:spTgt spid="31"/>
                                        </p:tgtEl>
                                        <p:attrNameLst>
                                          <p:attrName>style.visibility</p:attrName>
                                        </p:attrNameLst>
                                      </p:cBhvr>
                                      <p:to>
                                        <p:strVal val="visible"/>
                                      </p:to>
                                    </p:set>
                                    <p:animEffect transition="in" filter="wipe(up)">
                                      <p:cBhvr>
                                        <p:cTn id="51" dur="500"/>
                                        <p:tgtEl>
                                          <p:spTgt spid="31"/>
                                        </p:tgtEl>
                                      </p:cBhvr>
                                    </p:animEffect>
                                  </p:childTnLst>
                                </p:cTn>
                              </p:par>
                            </p:childTnLst>
                          </p:cTn>
                        </p:par>
                        <p:par>
                          <p:cTn id="52" fill="hold">
                            <p:stCondLst>
                              <p:cond delay="5500"/>
                            </p:stCondLst>
                            <p:childTnLst>
                              <p:par>
                                <p:cTn id="53" presetID="18" presetClass="entr" presetSubtype="6" fill="hold" grpId="0" nodeType="afterEffect">
                                  <p:stCondLst>
                                    <p:cond delay="0"/>
                                  </p:stCondLst>
                                  <p:childTnLst>
                                    <p:set>
                                      <p:cBhvr>
                                        <p:cTn id="54" dur="1" fill="hold">
                                          <p:stCondLst>
                                            <p:cond delay="0"/>
                                          </p:stCondLst>
                                        </p:cTn>
                                        <p:tgtEl>
                                          <p:spTgt spid="75"/>
                                        </p:tgtEl>
                                        <p:attrNameLst>
                                          <p:attrName>style.visibility</p:attrName>
                                        </p:attrNameLst>
                                      </p:cBhvr>
                                      <p:to>
                                        <p:strVal val="visible"/>
                                      </p:to>
                                    </p:set>
                                    <p:animEffect transition="in" filter="strips(downRight)">
                                      <p:cBhvr>
                                        <p:cTn id="55" dur="500"/>
                                        <p:tgtEl>
                                          <p:spTgt spid="75"/>
                                        </p:tgtEl>
                                      </p:cBhvr>
                                    </p:animEffect>
                                  </p:childTnLst>
                                </p:cTn>
                              </p:par>
                            </p:childTnLst>
                          </p:cTn>
                        </p:par>
                        <p:par>
                          <p:cTn id="56" fill="hold">
                            <p:stCondLst>
                              <p:cond delay="6000"/>
                            </p:stCondLst>
                            <p:childTnLst>
                              <p:par>
                                <p:cTn id="57" presetID="10" presetClass="entr" presetSubtype="0" fill="hold" grpId="0" nodeType="afterEffect">
                                  <p:stCondLst>
                                    <p:cond delay="0"/>
                                  </p:stCondLst>
                                  <p:childTnLst>
                                    <p:set>
                                      <p:cBhvr>
                                        <p:cTn id="58" dur="1" fill="hold">
                                          <p:stCondLst>
                                            <p:cond delay="0"/>
                                          </p:stCondLst>
                                        </p:cTn>
                                        <p:tgtEl>
                                          <p:spTgt spid="39"/>
                                        </p:tgtEl>
                                        <p:attrNameLst>
                                          <p:attrName>style.visibility</p:attrName>
                                        </p:attrNameLst>
                                      </p:cBhvr>
                                      <p:to>
                                        <p:strVal val="visible"/>
                                      </p:to>
                                    </p:set>
                                    <p:animEffect transition="in" filter="fade">
                                      <p:cBhvr>
                                        <p:cTn id="59" dur="500"/>
                                        <p:tgtEl>
                                          <p:spTgt spid="39"/>
                                        </p:tgtEl>
                                      </p:cBhvr>
                                    </p:animEffect>
                                  </p:childTnLst>
                                </p:cTn>
                              </p:par>
                            </p:childTnLst>
                          </p:cTn>
                        </p:par>
                        <p:par>
                          <p:cTn id="60" fill="hold">
                            <p:stCondLst>
                              <p:cond delay="6500"/>
                            </p:stCondLst>
                            <p:childTnLst>
                              <p:par>
                                <p:cTn id="61" presetID="10" presetClass="entr" presetSubtype="0" fill="hold" grpId="0" nodeType="afterEffect">
                                  <p:stCondLst>
                                    <p:cond delay="0"/>
                                  </p:stCondLst>
                                  <p:childTnLst>
                                    <p:set>
                                      <p:cBhvr>
                                        <p:cTn id="62" dur="1" fill="hold">
                                          <p:stCondLst>
                                            <p:cond delay="0"/>
                                          </p:stCondLst>
                                        </p:cTn>
                                        <p:tgtEl>
                                          <p:spTgt spid="78"/>
                                        </p:tgtEl>
                                        <p:attrNameLst>
                                          <p:attrName>style.visibility</p:attrName>
                                        </p:attrNameLst>
                                      </p:cBhvr>
                                      <p:to>
                                        <p:strVal val="visible"/>
                                      </p:to>
                                    </p:set>
                                    <p:animEffect transition="in" filter="fade">
                                      <p:cBhvr>
                                        <p:cTn id="63" dur="500"/>
                                        <p:tgtEl>
                                          <p:spTgt spid="78"/>
                                        </p:tgtEl>
                                      </p:cBhvr>
                                    </p:animEffect>
                                  </p:childTnLst>
                                </p:cTn>
                              </p:par>
                            </p:childTnLst>
                          </p:cTn>
                        </p:par>
                        <p:par>
                          <p:cTn id="64" fill="hold">
                            <p:stCondLst>
                              <p:cond delay="7000"/>
                            </p:stCondLst>
                            <p:childTnLst>
                              <p:par>
                                <p:cTn id="65" presetID="10" presetClass="entr" presetSubtype="0" fill="hold" grpId="0" nodeType="afterEffect">
                                  <p:stCondLst>
                                    <p:cond delay="0"/>
                                  </p:stCondLst>
                                  <p:childTnLst>
                                    <p:set>
                                      <p:cBhvr>
                                        <p:cTn id="66" dur="1" fill="hold">
                                          <p:stCondLst>
                                            <p:cond delay="0"/>
                                          </p:stCondLst>
                                        </p:cTn>
                                        <p:tgtEl>
                                          <p:spTgt spid="79"/>
                                        </p:tgtEl>
                                        <p:attrNameLst>
                                          <p:attrName>style.visibility</p:attrName>
                                        </p:attrNameLst>
                                      </p:cBhvr>
                                      <p:to>
                                        <p:strVal val="visible"/>
                                      </p:to>
                                    </p:set>
                                    <p:animEffect transition="in" filter="fade">
                                      <p:cBhvr>
                                        <p:cTn id="67" dur="500"/>
                                        <p:tgtEl>
                                          <p:spTgt spid="79"/>
                                        </p:tgtEl>
                                      </p:cBhvr>
                                    </p:animEffect>
                                  </p:childTnLst>
                                </p:cTn>
                              </p:par>
                              <p:par>
                                <p:cTn id="68" presetID="10" presetClass="entr" presetSubtype="0" fill="hold" grpId="0" nodeType="withEffect">
                                  <p:stCondLst>
                                    <p:cond delay="0"/>
                                  </p:stCondLst>
                                  <p:childTnLst>
                                    <p:set>
                                      <p:cBhvr>
                                        <p:cTn id="69" dur="1" fill="hold">
                                          <p:stCondLst>
                                            <p:cond delay="0"/>
                                          </p:stCondLst>
                                        </p:cTn>
                                        <p:tgtEl>
                                          <p:spTgt spid="80"/>
                                        </p:tgtEl>
                                        <p:attrNameLst>
                                          <p:attrName>style.visibility</p:attrName>
                                        </p:attrNameLst>
                                      </p:cBhvr>
                                      <p:to>
                                        <p:strVal val="visible"/>
                                      </p:to>
                                    </p:set>
                                    <p:animEffect transition="in" filter="fade">
                                      <p:cBhvr>
                                        <p:cTn id="70" dur="500"/>
                                        <p:tgtEl>
                                          <p:spTgt spid="80"/>
                                        </p:tgtEl>
                                      </p:cBhvr>
                                    </p:animEffect>
                                  </p:childTnLst>
                                </p:cTn>
                              </p:par>
                            </p:childTnLst>
                          </p:cTn>
                        </p:par>
                        <p:par>
                          <p:cTn id="71" fill="hold">
                            <p:stCondLst>
                              <p:cond delay="7500"/>
                            </p:stCondLst>
                            <p:childTnLst>
                              <p:par>
                                <p:cTn id="72" presetID="22" presetClass="entr" presetSubtype="1" fill="hold" grpId="0" nodeType="afterEffect">
                                  <p:stCondLst>
                                    <p:cond delay="0"/>
                                  </p:stCondLst>
                                  <p:childTnLst>
                                    <p:set>
                                      <p:cBhvr>
                                        <p:cTn id="73" dur="1" fill="hold">
                                          <p:stCondLst>
                                            <p:cond delay="0"/>
                                          </p:stCondLst>
                                        </p:cTn>
                                        <p:tgtEl>
                                          <p:spTgt spid="32"/>
                                        </p:tgtEl>
                                        <p:attrNameLst>
                                          <p:attrName>style.visibility</p:attrName>
                                        </p:attrNameLst>
                                      </p:cBhvr>
                                      <p:to>
                                        <p:strVal val="visible"/>
                                      </p:to>
                                    </p:set>
                                    <p:animEffect transition="in" filter="wipe(up)">
                                      <p:cBhvr>
                                        <p:cTn id="74" dur="500"/>
                                        <p:tgtEl>
                                          <p:spTgt spid="32"/>
                                        </p:tgtEl>
                                      </p:cBhvr>
                                    </p:animEffect>
                                  </p:childTnLst>
                                </p:cTn>
                              </p:par>
                            </p:childTnLst>
                          </p:cTn>
                        </p:par>
                        <p:par>
                          <p:cTn id="75" fill="hold">
                            <p:stCondLst>
                              <p:cond delay="8000"/>
                            </p:stCondLst>
                            <p:childTnLst>
                              <p:par>
                                <p:cTn id="76" presetID="18" presetClass="entr" presetSubtype="6" fill="hold" grpId="0" nodeType="afterEffect">
                                  <p:stCondLst>
                                    <p:cond delay="0"/>
                                  </p:stCondLst>
                                  <p:childTnLst>
                                    <p:set>
                                      <p:cBhvr>
                                        <p:cTn id="77" dur="1" fill="hold">
                                          <p:stCondLst>
                                            <p:cond delay="0"/>
                                          </p:stCondLst>
                                        </p:cTn>
                                        <p:tgtEl>
                                          <p:spTgt spid="76"/>
                                        </p:tgtEl>
                                        <p:attrNameLst>
                                          <p:attrName>style.visibility</p:attrName>
                                        </p:attrNameLst>
                                      </p:cBhvr>
                                      <p:to>
                                        <p:strVal val="visible"/>
                                      </p:to>
                                    </p:set>
                                    <p:animEffect transition="in" filter="strips(downRight)">
                                      <p:cBhvr>
                                        <p:cTn id="78" dur="500"/>
                                        <p:tgtEl>
                                          <p:spTgt spid="76"/>
                                        </p:tgtEl>
                                      </p:cBhvr>
                                    </p:animEffect>
                                  </p:childTnLst>
                                </p:cTn>
                              </p:par>
                            </p:childTnLst>
                          </p:cTn>
                        </p:par>
                        <p:par>
                          <p:cTn id="79" fill="hold">
                            <p:stCondLst>
                              <p:cond delay="8500"/>
                            </p:stCondLst>
                            <p:childTnLst>
                              <p:par>
                                <p:cTn id="80" presetID="10" presetClass="entr" presetSubtype="0" fill="hold" grpId="0" nodeType="afterEffect">
                                  <p:stCondLst>
                                    <p:cond delay="0"/>
                                  </p:stCondLst>
                                  <p:childTnLst>
                                    <p:set>
                                      <p:cBhvr>
                                        <p:cTn id="81" dur="1" fill="hold">
                                          <p:stCondLst>
                                            <p:cond delay="0"/>
                                          </p:stCondLst>
                                        </p:cTn>
                                        <p:tgtEl>
                                          <p:spTgt spid="40"/>
                                        </p:tgtEl>
                                        <p:attrNameLst>
                                          <p:attrName>style.visibility</p:attrName>
                                        </p:attrNameLst>
                                      </p:cBhvr>
                                      <p:to>
                                        <p:strVal val="visible"/>
                                      </p:to>
                                    </p:set>
                                    <p:animEffect transition="in" filter="fade">
                                      <p:cBhvr>
                                        <p:cTn id="82" dur="500"/>
                                        <p:tgtEl>
                                          <p:spTgt spid="40"/>
                                        </p:tgtEl>
                                      </p:cBhvr>
                                    </p:animEffect>
                                  </p:childTnLst>
                                </p:cTn>
                              </p:par>
                            </p:childTnLst>
                          </p:cTn>
                        </p:par>
                        <p:par>
                          <p:cTn id="83" fill="hold">
                            <p:stCondLst>
                              <p:cond delay="9000"/>
                            </p:stCondLst>
                            <p:childTnLst>
                              <p:par>
                                <p:cTn id="84" presetID="10" presetClass="entr" presetSubtype="0" fill="hold" grpId="0" nodeType="afterEffect">
                                  <p:stCondLst>
                                    <p:cond delay="0"/>
                                  </p:stCondLst>
                                  <p:childTnLst>
                                    <p:set>
                                      <p:cBhvr>
                                        <p:cTn id="85" dur="1" fill="hold">
                                          <p:stCondLst>
                                            <p:cond delay="0"/>
                                          </p:stCondLst>
                                        </p:cTn>
                                        <p:tgtEl>
                                          <p:spTgt spid="74"/>
                                        </p:tgtEl>
                                        <p:attrNameLst>
                                          <p:attrName>style.visibility</p:attrName>
                                        </p:attrNameLst>
                                      </p:cBhvr>
                                      <p:to>
                                        <p:strVal val="visible"/>
                                      </p:to>
                                    </p:set>
                                    <p:animEffect transition="in" filter="fade">
                                      <p:cBhvr>
                                        <p:cTn id="86" dur="500"/>
                                        <p:tgtEl>
                                          <p:spTgt spid="74"/>
                                        </p:tgtEl>
                                      </p:cBhvr>
                                    </p:animEffect>
                                  </p:childTnLst>
                                </p:cTn>
                              </p:par>
                            </p:childTnLst>
                          </p:cTn>
                        </p:par>
                        <p:par>
                          <p:cTn id="87" fill="hold">
                            <p:stCondLst>
                              <p:cond delay="9500"/>
                            </p:stCondLst>
                            <p:childTnLst>
                              <p:par>
                                <p:cTn id="88" presetID="53" presetClass="entr" presetSubtype="16" fill="hold" nodeType="afterEffect">
                                  <p:stCondLst>
                                    <p:cond delay="0"/>
                                  </p:stCondLst>
                                  <p:childTnLst>
                                    <p:set>
                                      <p:cBhvr>
                                        <p:cTn id="89" dur="1" fill="hold">
                                          <p:stCondLst>
                                            <p:cond delay="0"/>
                                          </p:stCondLst>
                                        </p:cTn>
                                        <p:tgtEl>
                                          <p:spTgt spid="68"/>
                                        </p:tgtEl>
                                        <p:attrNameLst>
                                          <p:attrName>style.visibility</p:attrName>
                                        </p:attrNameLst>
                                      </p:cBhvr>
                                      <p:to>
                                        <p:strVal val="visible"/>
                                      </p:to>
                                    </p:set>
                                    <p:anim calcmode="lin" valueType="num">
                                      <p:cBhvr>
                                        <p:cTn id="90" dur="500" fill="hold"/>
                                        <p:tgtEl>
                                          <p:spTgt spid="68"/>
                                        </p:tgtEl>
                                        <p:attrNameLst>
                                          <p:attrName>ppt_w</p:attrName>
                                        </p:attrNameLst>
                                      </p:cBhvr>
                                      <p:tavLst>
                                        <p:tav tm="0">
                                          <p:val>
                                            <p:fltVal val="0"/>
                                          </p:val>
                                        </p:tav>
                                        <p:tav tm="100000">
                                          <p:val>
                                            <p:strVal val="#ppt_w"/>
                                          </p:val>
                                        </p:tav>
                                      </p:tavLst>
                                    </p:anim>
                                    <p:anim calcmode="lin" valueType="num">
                                      <p:cBhvr>
                                        <p:cTn id="91" dur="500" fill="hold"/>
                                        <p:tgtEl>
                                          <p:spTgt spid="68"/>
                                        </p:tgtEl>
                                        <p:attrNameLst>
                                          <p:attrName>ppt_h</p:attrName>
                                        </p:attrNameLst>
                                      </p:cBhvr>
                                      <p:tavLst>
                                        <p:tav tm="0">
                                          <p:val>
                                            <p:fltVal val="0"/>
                                          </p:val>
                                        </p:tav>
                                        <p:tav tm="100000">
                                          <p:val>
                                            <p:strVal val="#ppt_h"/>
                                          </p:val>
                                        </p:tav>
                                      </p:tavLst>
                                    </p:anim>
                                    <p:animEffect transition="in" filter="fade">
                                      <p:cBhvr>
                                        <p:cTn id="92" dur="500"/>
                                        <p:tgtEl>
                                          <p:spTgt spid="68"/>
                                        </p:tgtEl>
                                      </p:cBhvr>
                                    </p:animEffect>
                                  </p:childTnLst>
                                </p:cTn>
                              </p:par>
                            </p:childTnLst>
                          </p:cTn>
                        </p:par>
                        <p:par>
                          <p:cTn id="93" fill="hold">
                            <p:stCondLst>
                              <p:cond delay="10000"/>
                            </p:stCondLst>
                            <p:childTnLst>
                              <p:par>
                                <p:cTn id="94" presetID="22" presetClass="entr" presetSubtype="1" fill="hold" grpId="0" nodeType="afterEffect">
                                  <p:stCondLst>
                                    <p:cond delay="0"/>
                                  </p:stCondLst>
                                  <p:childTnLst>
                                    <p:set>
                                      <p:cBhvr>
                                        <p:cTn id="95" dur="1" fill="hold">
                                          <p:stCondLst>
                                            <p:cond delay="0"/>
                                          </p:stCondLst>
                                        </p:cTn>
                                        <p:tgtEl>
                                          <p:spTgt spid="33"/>
                                        </p:tgtEl>
                                        <p:attrNameLst>
                                          <p:attrName>style.visibility</p:attrName>
                                        </p:attrNameLst>
                                      </p:cBhvr>
                                      <p:to>
                                        <p:strVal val="visible"/>
                                      </p:to>
                                    </p:set>
                                    <p:animEffect transition="in" filter="wipe(up)">
                                      <p:cBhvr>
                                        <p:cTn id="96" dur="500"/>
                                        <p:tgtEl>
                                          <p:spTgt spid="33"/>
                                        </p:tgtEl>
                                      </p:cBhvr>
                                    </p:animEffect>
                                  </p:childTnLst>
                                </p:cTn>
                              </p:par>
                            </p:childTnLst>
                          </p:cTn>
                        </p:par>
                        <p:par>
                          <p:cTn id="97" fill="hold">
                            <p:stCondLst>
                              <p:cond delay="10500"/>
                            </p:stCondLst>
                            <p:childTnLst>
                              <p:par>
                                <p:cTn id="98" presetID="18" presetClass="entr" presetSubtype="6" fill="hold" grpId="0" nodeType="afterEffect">
                                  <p:stCondLst>
                                    <p:cond delay="0"/>
                                  </p:stCondLst>
                                  <p:childTnLst>
                                    <p:set>
                                      <p:cBhvr>
                                        <p:cTn id="99" dur="1" fill="hold">
                                          <p:stCondLst>
                                            <p:cond delay="0"/>
                                          </p:stCondLst>
                                        </p:cTn>
                                        <p:tgtEl>
                                          <p:spTgt spid="77"/>
                                        </p:tgtEl>
                                        <p:attrNameLst>
                                          <p:attrName>style.visibility</p:attrName>
                                        </p:attrNameLst>
                                      </p:cBhvr>
                                      <p:to>
                                        <p:strVal val="visible"/>
                                      </p:to>
                                    </p:set>
                                    <p:animEffect transition="in" filter="strips(downRight)">
                                      <p:cBhvr>
                                        <p:cTn id="100" dur="500"/>
                                        <p:tgtEl>
                                          <p:spTgt spid="7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p:bldP spid="19" grpId="1"/>
      <p:bldP spid="30" grpId="0" animBg="1"/>
      <p:bldP spid="31" grpId="0" animBg="1"/>
      <p:bldP spid="32" grpId="0" animBg="1"/>
      <p:bldP spid="33" grpId="0" animBg="1"/>
      <p:bldP spid="34" grpId="0" animBg="1"/>
      <p:bldP spid="38" grpId="0" animBg="1"/>
      <p:bldP spid="39" grpId="0" animBg="1"/>
      <p:bldP spid="40" grpId="0" animBg="1"/>
      <p:bldP spid="71" grpId="0" build="p"/>
      <p:bldP spid="72" grpId="0" build="p"/>
      <p:bldP spid="73" grpId="0"/>
      <p:bldP spid="74" grpId="0"/>
      <p:bldP spid="75" grpId="0"/>
      <p:bldP spid="76" grpId="0"/>
      <p:bldP spid="77" grpId="0"/>
      <p:bldP spid="78" grpId="0"/>
      <p:bldP spid="79" grpId="0" animBg="1"/>
      <p:bldP spid="80" grpId="0" animBg="1"/>
    </p:bld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1" name="组合 10"/>
          <p:cNvGrpSpPr/>
          <p:nvPr/>
        </p:nvGrpSpPr>
        <p:grpSpPr>
          <a:xfrm>
            <a:off x="369570" y="-6985"/>
            <a:ext cx="699770" cy="965200"/>
            <a:chOff x="582" y="-11"/>
            <a:chExt cx="1102" cy="1520"/>
          </a:xfrm>
        </p:grpSpPr>
        <p:grpSp>
          <p:nvGrpSpPr>
            <p:cNvPr id="7" name="组合 6"/>
            <p:cNvGrpSpPr/>
            <p:nvPr/>
          </p:nvGrpSpPr>
          <p:grpSpPr>
            <a:xfrm>
              <a:off x="602" y="-11"/>
              <a:ext cx="1082" cy="1520"/>
              <a:chOff x="1586" y="929"/>
              <a:chExt cx="1673" cy="2383"/>
            </a:xfrm>
          </p:grpSpPr>
          <p:sp>
            <p:nvSpPr>
              <p:cNvPr id="4" name="矩形 3"/>
              <p:cNvSpPr/>
              <p:nvPr/>
            </p:nvSpPr>
            <p:spPr>
              <a:xfrm>
                <a:off x="1586" y="929"/>
                <a:ext cx="1673" cy="2383"/>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 name="等腰三角形 5"/>
              <p:cNvSpPr/>
              <p:nvPr/>
            </p:nvSpPr>
            <p:spPr>
              <a:xfrm>
                <a:off x="1586" y="2381"/>
                <a:ext cx="1671" cy="931"/>
              </a:xfrm>
              <a:prstGeom prst="triangl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8" name="文本框 7"/>
            <p:cNvSpPr txBox="1"/>
            <p:nvPr/>
          </p:nvSpPr>
          <p:spPr>
            <a:xfrm>
              <a:off x="582" y="220"/>
              <a:ext cx="1081" cy="725"/>
            </a:xfrm>
            <a:prstGeom prst="rect">
              <a:avLst/>
            </a:prstGeom>
            <a:noFill/>
          </p:spPr>
          <p:txBody>
            <a:bodyPr wrap="square" rtlCol="0">
              <a:spAutoFit/>
            </a:bodyPr>
            <a:lstStyle/>
            <a:p>
              <a:pPr algn="ctr"/>
              <a:r>
                <a:rPr lang="en-US" altLang="zh-CN" sz="2400" b="1">
                  <a:solidFill>
                    <a:schemeClr val="bg1"/>
                  </a:solidFill>
                  <a:latin typeface="微软雅黑" panose="020B0503020204020204" charset="-122"/>
                  <a:ea typeface="微软雅黑" panose="020B0503020204020204" charset="-122"/>
                </a:rPr>
                <a:t>03</a:t>
              </a:r>
              <a:endParaRPr lang="en-US" altLang="zh-CN" sz="2400" b="1">
                <a:solidFill>
                  <a:schemeClr val="bg1"/>
                </a:solidFill>
                <a:latin typeface="微软雅黑" panose="020B0503020204020204" charset="-122"/>
                <a:ea typeface="微软雅黑" panose="020B0503020204020204" charset="-122"/>
              </a:endParaRPr>
            </a:p>
          </p:txBody>
        </p:sp>
      </p:grpSp>
      <p:sp>
        <p:nvSpPr>
          <p:cNvPr id="19" name="文本框 18"/>
          <p:cNvSpPr txBox="1"/>
          <p:nvPr/>
        </p:nvSpPr>
        <p:spPr>
          <a:xfrm>
            <a:off x="1279525" y="170180"/>
            <a:ext cx="2846705" cy="398780"/>
          </a:xfrm>
          <a:prstGeom prst="rect">
            <a:avLst/>
          </a:prstGeom>
          <a:noFill/>
        </p:spPr>
        <p:txBody>
          <a:bodyPr wrap="square" rtlCol="0">
            <a:spAutoFit/>
          </a:bodyPr>
          <a:lstStyle/>
          <a:p>
            <a:pPr algn="l"/>
            <a:r>
              <a:rPr lang="en-US" altLang="zh-CN" sz="2000" b="1">
                <a:solidFill>
                  <a:schemeClr val="tx1">
                    <a:lumMod val="65000"/>
                    <a:lumOff val="35000"/>
                  </a:schemeClr>
                </a:solidFill>
                <a:latin typeface="微软雅黑" panose="020B0503020204020204" charset="-122"/>
                <a:ea typeface="微软雅黑" panose="020B0503020204020204" charset="-122"/>
              </a:rPr>
              <a:t>DESTINY FREEDOM</a:t>
            </a:r>
            <a:endParaRPr lang="en-US" altLang="zh-CN" sz="2000" b="1">
              <a:solidFill>
                <a:schemeClr val="tx1">
                  <a:lumMod val="65000"/>
                  <a:lumOff val="35000"/>
                </a:schemeClr>
              </a:solidFill>
              <a:latin typeface="微软雅黑" panose="020B0503020204020204" charset="-122"/>
              <a:ea typeface="微软雅黑" panose="020B0503020204020204" charset="-122"/>
            </a:endParaRPr>
          </a:p>
        </p:txBody>
      </p:sp>
      <p:sp>
        <p:nvSpPr>
          <p:cNvPr id="12" name="矩形 11"/>
          <p:cNvSpPr/>
          <p:nvPr/>
        </p:nvSpPr>
        <p:spPr>
          <a:xfrm>
            <a:off x="679450" y="2821940"/>
            <a:ext cx="10833100" cy="1214438"/>
          </a:xfrm>
          <a:prstGeom prst="rect">
            <a:avLst/>
          </a:prstGeom>
          <a:solidFill>
            <a:schemeClr val="accent6"/>
          </a:solidFill>
          <a:ln w="28575">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fontAlgn="auto">
              <a:spcBef>
                <a:spcPts val="0"/>
              </a:spcBef>
              <a:spcAft>
                <a:spcPts val="0"/>
              </a:spcAft>
              <a:defRPr/>
            </a:pPr>
            <a:endParaRPr lang="zh-CN" altLang="en-US"/>
          </a:p>
        </p:txBody>
      </p:sp>
      <p:sp>
        <p:nvSpPr>
          <p:cNvPr id="2" name="矩形 1"/>
          <p:cNvSpPr/>
          <p:nvPr/>
        </p:nvSpPr>
        <p:spPr>
          <a:xfrm>
            <a:off x="4693920" y="1219835"/>
            <a:ext cx="3108960" cy="4419600"/>
          </a:xfrm>
          <a:prstGeom prst="rect">
            <a:avLst/>
          </a:prstGeom>
          <a:blipFill dpi="0" rotWithShape="1">
            <a:blip r:embed="rId1">
              <a:extLst>
                <a:ext uri="{28A0092B-C50C-407E-A947-70E740481C1C}">
                  <a14:useLocalDpi xmlns:a14="http://schemas.microsoft.com/office/drawing/2010/main" val="0"/>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14" name="组合 13"/>
          <p:cNvGrpSpPr/>
          <p:nvPr/>
        </p:nvGrpSpPr>
        <p:grpSpPr bwMode="auto">
          <a:xfrm>
            <a:off x="3613785" y="1806575"/>
            <a:ext cx="558800" cy="558800"/>
            <a:chOff x="3609560" y="1806031"/>
            <a:chExt cx="559384" cy="559384"/>
          </a:xfrm>
        </p:grpSpPr>
        <p:sp>
          <p:nvSpPr>
            <p:cNvPr id="9" name="椭圆 8"/>
            <p:cNvSpPr/>
            <p:nvPr/>
          </p:nvSpPr>
          <p:spPr>
            <a:xfrm>
              <a:off x="3609560" y="1806031"/>
              <a:ext cx="559384" cy="559384"/>
            </a:xfrm>
            <a:prstGeom prst="ellipse">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fontAlgn="auto">
                <a:spcBef>
                  <a:spcPts val="0"/>
                </a:spcBef>
                <a:spcAft>
                  <a:spcPts val="0"/>
                </a:spcAft>
                <a:defRPr/>
              </a:pPr>
              <a:endParaRPr lang="zh-CN" altLang="en-US"/>
            </a:p>
          </p:txBody>
        </p:sp>
        <p:sp>
          <p:nvSpPr>
            <p:cNvPr id="32805" name="Freeform 56"/>
            <p:cNvSpPr>
              <a:spLocks noChangeArrowheads="1"/>
            </p:cNvSpPr>
            <p:nvPr/>
          </p:nvSpPr>
          <p:spPr bwMode="auto">
            <a:xfrm>
              <a:off x="3770731" y="1961224"/>
              <a:ext cx="243496" cy="269584"/>
            </a:xfrm>
            <a:custGeom>
              <a:avLst/>
              <a:gdLst>
                <a:gd name="T0" fmla="*/ 117757406 w 409"/>
                <a:gd name="T1" fmla="*/ 25860428 h 453"/>
                <a:gd name="T2" fmla="*/ 117757406 w 409"/>
                <a:gd name="T3" fmla="*/ 25860428 h 453"/>
                <a:gd name="T4" fmla="*/ 106434548 w 409"/>
                <a:gd name="T5" fmla="*/ 17132569 h 453"/>
                <a:gd name="T6" fmla="*/ 71818815 w 409"/>
                <a:gd name="T7" fmla="*/ 14546230 h 453"/>
                <a:gd name="T8" fmla="*/ 65995750 w 409"/>
                <a:gd name="T9" fmla="*/ 2909484 h 453"/>
                <a:gd name="T10" fmla="*/ 45938591 w 409"/>
                <a:gd name="T11" fmla="*/ 0 h 453"/>
                <a:gd name="T12" fmla="*/ 40114931 w 409"/>
                <a:gd name="T13" fmla="*/ 14546230 h 453"/>
                <a:gd name="T14" fmla="*/ 40114931 w 409"/>
                <a:gd name="T15" fmla="*/ 31678799 h 453"/>
                <a:gd name="T16" fmla="*/ 25880828 w 409"/>
                <a:gd name="T17" fmla="*/ 42992406 h 453"/>
                <a:gd name="T18" fmla="*/ 8734898 w 409"/>
                <a:gd name="T19" fmla="*/ 42992406 h 453"/>
                <a:gd name="T20" fmla="*/ 0 w 409"/>
                <a:gd name="T21" fmla="*/ 48811372 h 453"/>
                <a:gd name="T22" fmla="*/ 14557965 w 409"/>
                <a:gd name="T23" fmla="*/ 97622150 h 453"/>
                <a:gd name="T24" fmla="*/ 54672891 w 409"/>
                <a:gd name="T25" fmla="*/ 103117377 h 453"/>
                <a:gd name="T26" fmla="*/ 60172685 w 409"/>
                <a:gd name="T27" fmla="*/ 85985408 h 453"/>
                <a:gd name="T28" fmla="*/ 74730645 w 409"/>
                <a:gd name="T29" fmla="*/ 100208489 h 453"/>
                <a:gd name="T30" fmla="*/ 97699652 w 409"/>
                <a:gd name="T31" fmla="*/ 108936343 h 453"/>
                <a:gd name="T32" fmla="*/ 94788418 w 409"/>
                <a:gd name="T33" fmla="*/ 128977796 h 453"/>
                <a:gd name="T34" fmla="*/ 80230457 w 409"/>
                <a:gd name="T35" fmla="*/ 131887279 h 453"/>
                <a:gd name="T36" fmla="*/ 77318608 w 409"/>
                <a:gd name="T37" fmla="*/ 120249942 h 453"/>
                <a:gd name="T38" fmla="*/ 83141692 w 409"/>
                <a:gd name="T39" fmla="*/ 120249942 h 453"/>
                <a:gd name="T40" fmla="*/ 83141692 w 409"/>
                <a:gd name="T41" fmla="*/ 108936343 h 453"/>
                <a:gd name="T42" fmla="*/ 60172685 w 409"/>
                <a:gd name="T43" fmla="*/ 120249942 h 453"/>
                <a:gd name="T44" fmla="*/ 63084515 w 409"/>
                <a:gd name="T45" fmla="*/ 140291989 h 453"/>
                <a:gd name="T46" fmla="*/ 94788418 w 409"/>
                <a:gd name="T47" fmla="*/ 146110360 h 453"/>
                <a:gd name="T48" fmla="*/ 117757406 w 409"/>
                <a:gd name="T49" fmla="*/ 25860428 h 453"/>
                <a:gd name="T50" fmla="*/ 103199446 w 409"/>
                <a:gd name="T51" fmla="*/ 74671196 h 453"/>
                <a:gd name="T52" fmla="*/ 103199446 w 409"/>
                <a:gd name="T53" fmla="*/ 74671196 h 453"/>
                <a:gd name="T54" fmla="*/ 91876587 w 409"/>
                <a:gd name="T55" fmla="*/ 71762308 h 453"/>
                <a:gd name="T56" fmla="*/ 80230457 w 409"/>
                <a:gd name="T57" fmla="*/ 74671196 h 453"/>
                <a:gd name="T58" fmla="*/ 91876587 w 409"/>
                <a:gd name="T59" fmla="*/ 57215488 h 453"/>
                <a:gd name="T60" fmla="*/ 103199446 w 409"/>
                <a:gd name="T61" fmla="*/ 74671196 h 453"/>
                <a:gd name="T62" fmla="*/ 0 60000 65536"/>
                <a:gd name="T63" fmla="*/ 0 60000 65536"/>
                <a:gd name="T64" fmla="*/ 0 60000 65536"/>
                <a:gd name="T65" fmla="*/ 0 60000 65536"/>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w 409"/>
                <a:gd name="T94" fmla="*/ 0 h 453"/>
                <a:gd name="T95" fmla="*/ 409 w 409"/>
                <a:gd name="T96" fmla="*/ 453 h 453"/>
              </a:gdLst>
              <a:ahLst/>
              <a:cxnLst>
                <a:cxn ang="T62">
                  <a:pos x="T0" y="T1"/>
                </a:cxn>
                <a:cxn ang="T63">
                  <a:pos x="T2" y="T3"/>
                </a:cxn>
                <a:cxn ang="T64">
                  <a:pos x="T4" y="T5"/>
                </a:cxn>
                <a:cxn ang="T65">
                  <a:pos x="T6" y="T7"/>
                </a:cxn>
                <a:cxn ang="T66">
                  <a:pos x="T8" y="T9"/>
                </a:cxn>
                <a:cxn ang="T67">
                  <a:pos x="T10" y="T11"/>
                </a:cxn>
                <a:cxn ang="T68">
                  <a:pos x="T12" y="T13"/>
                </a:cxn>
                <a:cxn ang="T69">
                  <a:pos x="T14" y="T15"/>
                </a:cxn>
                <a:cxn ang="T70">
                  <a:pos x="T16" y="T17"/>
                </a:cxn>
                <a:cxn ang="T71">
                  <a:pos x="T18" y="T19"/>
                </a:cxn>
                <a:cxn ang="T72">
                  <a:pos x="T20" y="T21"/>
                </a:cxn>
                <a:cxn ang="T73">
                  <a:pos x="T22" y="T23"/>
                </a:cxn>
                <a:cxn ang="T74">
                  <a:pos x="T24" y="T25"/>
                </a:cxn>
                <a:cxn ang="T75">
                  <a:pos x="T26" y="T27"/>
                </a:cxn>
                <a:cxn ang="T76">
                  <a:pos x="T28" y="T29"/>
                </a:cxn>
                <a:cxn ang="T77">
                  <a:pos x="T30" y="T31"/>
                </a:cxn>
                <a:cxn ang="T78">
                  <a:pos x="T32" y="T33"/>
                </a:cxn>
                <a:cxn ang="T79">
                  <a:pos x="T34" y="T35"/>
                </a:cxn>
                <a:cxn ang="T80">
                  <a:pos x="T36" y="T37"/>
                </a:cxn>
                <a:cxn ang="T81">
                  <a:pos x="T38" y="T39"/>
                </a:cxn>
                <a:cxn ang="T82">
                  <a:pos x="T40" y="T41"/>
                </a:cxn>
                <a:cxn ang="T83">
                  <a:pos x="T42" y="T43"/>
                </a:cxn>
                <a:cxn ang="T84">
                  <a:pos x="T44" y="T45"/>
                </a:cxn>
                <a:cxn ang="T85">
                  <a:pos x="T46" y="T47"/>
                </a:cxn>
                <a:cxn ang="T86">
                  <a:pos x="T48" y="T49"/>
                </a:cxn>
                <a:cxn ang="T87">
                  <a:pos x="T50" y="T51"/>
                </a:cxn>
                <a:cxn ang="T88">
                  <a:pos x="T52" y="T53"/>
                </a:cxn>
                <a:cxn ang="T89">
                  <a:pos x="T54" y="T55"/>
                </a:cxn>
                <a:cxn ang="T90">
                  <a:pos x="T56" y="T57"/>
                </a:cxn>
                <a:cxn ang="T91">
                  <a:pos x="T58" y="T59"/>
                </a:cxn>
                <a:cxn ang="T92">
                  <a:pos x="T60" y="T61"/>
                </a:cxn>
              </a:cxnLst>
              <a:rect l="T93" t="T94" r="T95" b="T96"/>
              <a:pathLst>
                <a:path w="409" h="453">
                  <a:moveTo>
                    <a:pt x="364" y="80"/>
                  </a:moveTo>
                  <a:lnTo>
                    <a:pt x="364" y="80"/>
                  </a:lnTo>
                  <a:cubicBezTo>
                    <a:pt x="364" y="53"/>
                    <a:pt x="329" y="53"/>
                    <a:pt x="329" y="53"/>
                  </a:cubicBezTo>
                  <a:cubicBezTo>
                    <a:pt x="222" y="45"/>
                    <a:pt x="222" y="45"/>
                    <a:pt x="222" y="45"/>
                  </a:cubicBezTo>
                  <a:cubicBezTo>
                    <a:pt x="222" y="45"/>
                    <a:pt x="222" y="18"/>
                    <a:pt x="204" y="9"/>
                  </a:cubicBezTo>
                  <a:cubicBezTo>
                    <a:pt x="177" y="0"/>
                    <a:pt x="160" y="0"/>
                    <a:pt x="142" y="0"/>
                  </a:cubicBezTo>
                  <a:cubicBezTo>
                    <a:pt x="124" y="0"/>
                    <a:pt x="124" y="27"/>
                    <a:pt x="124" y="45"/>
                  </a:cubicBezTo>
                  <a:cubicBezTo>
                    <a:pt x="124" y="62"/>
                    <a:pt x="124" y="89"/>
                    <a:pt x="124" y="98"/>
                  </a:cubicBezTo>
                  <a:cubicBezTo>
                    <a:pt x="124" y="124"/>
                    <a:pt x="116" y="133"/>
                    <a:pt x="80" y="133"/>
                  </a:cubicBezTo>
                  <a:cubicBezTo>
                    <a:pt x="27" y="133"/>
                    <a:pt x="27" y="133"/>
                    <a:pt x="27" y="133"/>
                  </a:cubicBezTo>
                  <a:cubicBezTo>
                    <a:pt x="10" y="133"/>
                    <a:pt x="0" y="133"/>
                    <a:pt x="0" y="151"/>
                  </a:cubicBezTo>
                  <a:cubicBezTo>
                    <a:pt x="0" y="159"/>
                    <a:pt x="18" y="275"/>
                    <a:pt x="45" y="302"/>
                  </a:cubicBezTo>
                  <a:cubicBezTo>
                    <a:pt x="63" y="310"/>
                    <a:pt x="151" y="319"/>
                    <a:pt x="169" y="319"/>
                  </a:cubicBezTo>
                  <a:cubicBezTo>
                    <a:pt x="186" y="319"/>
                    <a:pt x="177" y="266"/>
                    <a:pt x="186" y="266"/>
                  </a:cubicBezTo>
                  <a:cubicBezTo>
                    <a:pt x="195" y="266"/>
                    <a:pt x="195" y="302"/>
                    <a:pt x="231" y="310"/>
                  </a:cubicBezTo>
                  <a:cubicBezTo>
                    <a:pt x="257" y="310"/>
                    <a:pt x="302" y="310"/>
                    <a:pt x="302" y="337"/>
                  </a:cubicBezTo>
                  <a:cubicBezTo>
                    <a:pt x="302" y="363"/>
                    <a:pt x="310" y="399"/>
                    <a:pt x="293" y="399"/>
                  </a:cubicBezTo>
                  <a:cubicBezTo>
                    <a:pt x="248" y="408"/>
                    <a:pt x="248" y="408"/>
                    <a:pt x="248" y="408"/>
                  </a:cubicBezTo>
                  <a:cubicBezTo>
                    <a:pt x="213" y="399"/>
                    <a:pt x="222" y="372"/>
                    <a:pt x="239" y="372"/>
                  </a:cubicBezTo>
                  <a:cubicBezTo>
                    <a:pt x="248" y="372"/>
                    <a:pt x="257" y="372"/>
                    <a:pt x="257" y="372"/>
                  </a:cubicBezTo>
                  <a:cubicBezTo>
                    <a:pt x="257" y="337"/>
                    <a:pt x="257" y="337"/>
                    <a:pt x="257" y="337"/>
                  </a:cubicBezTo>
                  <a:cubicBezTo>
                    <a:pt x="257" y="337"/>
                    <a:pt x="195" y="328"/>
                    <a:pt x="186" y="372"/>
                  </a:cubicBezTo>
                  <a:cubicBezTo>
                    <a:pt x="186" y="417"/>
                    <a:pt x="195" y="434"/>
                    <a:pt x="195" y="434"/>
                  </a:cubicBezTo>
                  <a:cubicBezTo>
                    <a:pt x="204" y="443"/>
                    <a:pt x="213" y="452"/>
                    <a:pt x="293" y="452"/>
                  </a:cubicBezTo>
                  <a:cubicBezTo>
                    <a:pt x="408" y="452"/>
                    <a:pt x="364" y="115"/>
                    <a:pt x="364" y="80"/>
                  </a:cubicBezTo>
                  <a:close/>
                  <a:moveTo>
                    <a:pt x="319" y="231"/>
                  </a:moveTo>
                  <a:lnTo>
                    <a:pt x="319" y="231"/>
                  </a:lnTo>
                  <a:cubicBezTo>
                    <a:pt x="319" y="240"/>
                    <a:pt x="302" y="222"/>
                    <a:pt x="284" y="222"/>
                  </a:cubicBezTo>
                  <a:cubicBezTo>
                    <a:pt x="266" y="222"/>
                    <a:pt x="248" y="231"/>
                    <a:pt x="248" y="231"/>
                  </a:cubicBezTo>
                  <a:cubicBezTo>
                    <a:pt x="239" y="222"/>
                    <a:pt x="248" y="177"/>
                    <a:pt x="284" y="177"/>
                  </a:cubicBezTo>
                  <a:cubicBezTo>
                    <a:pt x="310" y="177"/>
                    <a:pt x="329" y="231"/>
                    <a:pt x="319" y="231"/>
                  </a:cubicBezTo>
                  <a:close/>
                </a:path>
              </a:pathLst>
            </a:custGeom>
            <a:solidFill>
              <a:srgbClr val="FFFFFF"/>
            </a:solidFill>
            <a:ln w="9525">
              <a:noFill/>
              <a:round/>
            </a:ln>
          </p:spPr>
          <p:txBody>
            <a:bodyPr wrap="none" lIns="34290" tIns="17145" rIns="34290" bIns="17145" anchor="ctr"/>
            <a:lstStyle/>
            <a:p>
              <a:endParaRPr lang="zh-CN" altLang="en-US"/>
            </a:p>
          </p:txBody>
        </p:sp>
      </p:grpSp>
      <p:grpSp>
        <p:nvGrpSpPr>
          <p:cNvPr id="109" name="组合 108"/>
          <p:cNvGrpSpPr/>
          <p:nvPr/>
        </p:nvGrpSpPr>
        <p:grpSpPr bwMode="auto">
          <a:xfrm>
            <a:off x="8018463" y="4332288"/>
            <a:ext cx="558800" cy="558800"/>
            <a:chOff x="8018479" y="4331745"/>
            <a:chExt cx="559384" cy="559384"/>
          </a:xfrm>
        </p:grpSpPr>
        <p:sp>
          <p:nvSpPr>
            <p:cNvPr id="81" name="椭圆 80"/>
            <p:cNvSpPr/>
            <p:nvPr/>
          </p:nvSpPr>
          <p:spPr>
            <a:xfrm>
              <a:off x="8018479" y="4331745"/>
              <a:ext cx="559384" cy="559384"/>
            </a:xfrm>
            <a:prstGeom prst="ellipse">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fontAlgn="auto">
                <a:spcBef>
                  <a:spcPts val="0"/>
                </a:spcBef>
                <a:spcAft>
                  <a:spcPts val="0"/>
                </a:spcAft>
                <a:defRPr/>
              </a:pPr>
              <a:endParaRPr lang="zh-CN" altLang="en-US"/>
            </a:p>
          </p:txBody>
        </p:sp>
        <p:sp>
          <p:nvSpPr>
            <p:cNvPr id="32803" name="Freeform 64"/>
            <p:cNvSpPr>
              <a:spLocks noChangeArrowheads="1"/>
            </p:cNvSpPr>
            <p:nvPr/>
          </p:nvSpPr>
          <p:spPr bwMode="auto">
            <a:xfrm>
              <a:off x="8153696" y="4477517"/>
              <a:ext cx="274800" cy="269580"/>
            </a:xfrm>
            <a:custGeom>
              <a:avLst/>
              <a:gdLst>
                <a:gd name="T0" fmla="*/ 40216779 w 461"/>
                <a:gd name="T1" fmla="*/ 8727727 h 453"/>
                <a:gd name="T2" fmla="*/ 40216779 w 461"/>
                <a:gd name="T3" fmla="*/ 8727727 h 453"/>
                <a:gd name="T4" fmla="*/ 0 w 461"/>
                <a:gd name="T5" fmla="*/ 71761243 h 453"/>
                <a:gd name="T6" fmla="*/ 2919080 w 461"/>
                <a:gd name="T7" fmla="*/ 88892977 h 453"/>
                <a:gd name="T8" fmla="*/ 66163019 w 461"/>
                <a:gd name="T9" fmla="*/ 31678329 h 453"/>
                <a:gd name="T10" fmla="*/ 40216779 w 461"/>
                <a:gd name="T11" fmla="*/ 8727727 h 453"/>
                <a:gd name="T12" fmla="*/ 106379798 w 461"/>
                <a:gd name="T13" fmla="*/ 5818287 h 453"/>
                <a:gd name="T14" fmla="*/ 106379798 w 461"/>
                <a:gd name="T15" fmla="*/ 5818287 h 453"/>
                <a:gd name="T16" fmla="*/ 74920255 w 461"/>
                <a:gd name="T17" fmla="*/ 0 h 453"/>
                <a:gd name="T18" fmla="*/ 51892498 w 461"/>
                <a:gd name="T19" fmla="*/ 2909441 h 453"/>
                <a:gd name="T20" fmla="*/ 106379798 w 461"/>
                <a:gd name="T21" fmla="*/ 51396354 h 453"/>
                <a:gd name="T22" fmla="*/ 106379798 w 461"/>
                <a:gd name="T23" fmla="*/ 5818287 h 453"/>
                <a:gd name="T24" fmla="*/ 117731241 w 461"/>
                <a:gd name="T25" fmla="*/ 11637169 h 453"/>
                <a:gd name="T26" fmla="*/ 117731241 w 461"/>
                <a:gd name="T27" fmla="*/ 11637169 h 453"/>
                <a:gd name="T28" fmla="*/ 117731241 w 461"/>
                <a:gd name="T29" fmla="*/ 97620701 h 453"/>
                <a:gd name="T30" fmla="*/ 143677480 w 461"/>
                <a:gd name="T31" fmla="*/ 97620701 h 453"/>
                <a:gd name="T32" fmla="*/ 149191362 w 461"/>
                <a:gd name="T33" fmla="*/ 71761243 h 453"/>
                <a:gd name="T34" fmla="*/ 117731241 w 461"/>
                <a:gd name="T35" fmla="*/ 11637169 h 453"/>
                <a:gd name="T36" fmla="*/ 5838160 w 461"/>
                <a:gd name="T37" fmla="*/ 100207002 h 453"/>
                <a:gd name="T38" fmla="*/ 5838160 w 461"/>
                <a:gd name="T39" fmla="*/ 100207002 h 453"/>
                <a:gd name="T40" fmla="*/ 34378613 w 461"/>
                <a:gd name="T41" fmla="*/ 134794167 h 453"/>
                <a:gd name="T42" fmla="*/ 34378613 w 461"/>
                <a:gd name="T43" fmla="*/ 74670088 h 453"/>
                <a:gd name="T44" fmla="*/ 17189604 w 461"/>
                <a:gd name="T45" fmla="*/ 91802417 h 453"/>
                <a:gd name="T46" fmla="*/ 5838160 w 461"/>
                <a:gd name="T47" fmla="*/ 100207002 h 453"/>
                <a:gd name="T48" fmla="*/ 43135858 w 461"/>
                <a:gd name="T49" fmla="*/ 140289907 h 453"/>
                <a:gd name="T50" fmla="*/ 43135858 w 461"/>
                <a:gd name="T51" fmla="*/ 140289907 h 453"/>
                <a:gd name="T52" fmla="*/ 69082098 w 461"/>
                <a:gd name="T53" fmla="*/ 146108192 h 453"/>
                <a:gd name="T54" fmla="*/ 80433559 w 461"/>
                <a:gd name="T55" fmla="*/ 146108192 h 453"/>
                <a:gd name="T56" fmla="*/ 140758998 w 461"/>
                <a:gd name="T57" fmla="*/ 108934727 h 453"/>
                <a:gd name="T58" fmla="*/ 43135858 w 461"/>
                <a:gd name="T59" fmla="*/ 108934727 h 453"/>
                <a:gd name="T60" fmla="*/ 43135858 w 461"/>
                <a:gd name="T61" fmla="*/ 140289907 h 453"/>
                <a:gd name="T62" fmla="*/ 0 60000 65536"/>
                <a:gd name="T63" fmla="*/ 0 60000 65536"/>
                <a:gd name="T64" fmla="*/ 0 60000 65536"/>
                <a:gd name="T65" fmla="*/ 0 60000 65536"/>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w 461"/>
                <a:gd name="T94" fmla="*/ 0 h 453"/>
                <a:gd name="T95" fmla="*/ 461 w 461"/>
                <a:gd name="T96" fmla="*/ 453 h 453"/>
              </a:gdLst>
              <a:ahLst/>
              <a:cxnLst>
                <a:cxn ang="T62">
                  <a:pos x="T0" y="T1"/>
                </a:cxn>
                <a:cxn ang="T63">
                  <a:pos x="T2" y="T3"/>
                </a:cxn>
                <a:cxn ang="T64">
                  <a:pos x="T4" y="T5"/>
                </a:cxn>
                <a:cxn ang="T65">
                  <a:pos x="T6" y="T7"/>
                </a:cxn>
                <a:cxn ang="T66">
                  <a:pos x="T8" y="T9"/>
                </a:cxn>
                <a:cxn ang="T67">
                  <a:pos x="T10" y="T11"/>
                </a:cxn>
                <a:cxn ang="T68">
                  <a:pos x="T12" y="T13"/>
                </a:cxn>
                <a:cxn ang="T69">
                  <a:pos x="T14" y="T15"/>
                </a:cxn>
                <a:cxn ang="T70">
                  <a:pos x="T16" y="T17"/>
                </a:cxn>
                <a:cxn ang="T71">
                  <a:pos x="T18" y="T19"/>
                </a:cxn>
                <a:cxn ang="T72">
                  <a:pos x="T20" y="T21"/>
                </a:cxn>
                <a:cxn ang="T73">
                  <a:pos x="T22" y="T23"/>
                </a:cxn>
                <a:cxn ang="T74">
                  <a:pos x="T24" y="T25"/>
                </a:cxn>
                <a:cxn ang="T75">
                  <a:pos x="T26" y="T27"/>
                </a:cxn>
                <a:cxn ang="T76">
                  <a:pos x="T28" y="T29"/>
                </a:cxn>
                <a:cxn ang="T77">
                  <a:pos x="T30" y="T31"/>
                </a:cxn>
                <a:cxn ang="T78">
                  <a:pos x="T32" y="T33"/>
                </a:cxn>
                <a:cxn ang="T79">
                  <a:pos x="T34" y="T35"/>
                </a:cxn>
                <a:cxn ang="T80">
                  <a:pos x="T36" y="T37"/>
                </a:cxn>
                <a:cxn ang="T81">
                  <a:pos x="T38" y="T39"/>
                </a:cxn>
                <a:cxn ang="T82">
                  <a:pos x="T40" y="T41"/>
                </a:cxn>
                <a:cxn ang="T83">
                  <a:pos x="T42" y="T43"/>
                </a:cxn>
                <a:cxn ang="T84">
                  <a:pos x="T44" y="T45"/>
                </a:cxn>
                <a:cxn ang="T85">
                  <a:pos x="T46" y="T47"/>
                </a:cxn>
                <a:cxn ang="T86">
                  <a:pos x="T48" y="T49"/>
                </a:cxn>
                <a:cxn ang="T87">
                  <a:pos x="T50" y="T51"/>
                </a:cxn>
                <a:cxn ang="T88">
                  <a:pos x="T52" y="T53"/>
                </a:cxn>
                <a:cxn ang="T89">
                  <a:pos x="T54" y="T55"/>
                </a:cxn>
                <a:cxn ang="T90">
                  <a:pos x="T56" y="T57"/>
                </a:cxn>
                <a:cxn ang="T91">
                  <a:pos x="T58" y="T59"/>
                </a:cxn>
                <a:cxn ang="T92">
                  <a:pos x="T60" y="T61"/>
                </a:cxn>
              </a:cxnLst>
              <a:rect l="T93" t="T94" r="T95" b="T96"/>
              <a:pathLst>
                <a:path w="461" h="453">
                  <a:moveTo>
                    <a:pt x="124" y="27"/>
                  </a:moveTo>
                  <a:lnTo>
                    <a:pt x="124" y="27"/>
                  </a:lnTo>
                  <a:cubicBezTo>
                    <a:pt x="53" y="62"/>
                    <a:pt x="0" y="142"/>
                    <a:pt x="0" y="222"/>
                  </a:cubicBezTo>
                  <a:cubicBezTo>
                    <a:pt x="0" y="240"/>
                    <a:pt x="0" y="257"/>
                    <a:pt x="9" y="275"/>
                  </a:cubicBezTo>
                  <a:cubicBezTo>
                    <a:pt x="204" y="98"/>
                    <a:pt x="204" y="98"/>
                    <a:pt x="204" y="98"/>
                  </a:cubicBezTo>
                  <a:cubicBezTo>
                    <a:pt x="186" y="71"/>
                    <a:pt x="124" y="27"/>
                    <a:pt x="124" y="27"/>
                  </a:cubicBezTo>
                  <a:close/>
                  <a:moveTo>
                    <a:pt x="328" y="18"/>
                  </a:moveTo>
                  <a:lnTo>
                    <a:pt x="328" y="18"/>
                  </a:lnTo>
                  <a:cubicBezTo>
                    <a:pt x="293" y="0"/>
                    <a:pt x="266" y="0"/>
                    <a:pt x="231" y="0"/>
                  </a:cubicBezTo>
                  <a:cubicBezTo>
                    <a:pt x="204" y="0"/>
                    <a:pt x="186" y="0"/>
                    <a:pt x="160" y="9"/>
                  </a:cubicBezTo>
                  <a:cubicBezTo>
                    <a:pt x="328" y="159"/>
                    <a:pt x="328" y="159"/>
                    <a:pt x="328" y="159"/>
                  </a:cubicBezTo>
                  <a:lnTo>
                    <a:pt x="328" y="18"/>
                  </a:lnTo>
                  <a:close/>
                  <a:moveTo>
                    <a:pt x="363" y="36"/>
                  </a:moveTo>
                  <a:lnTo>
                    <a:pt x="363" y="36"/>
                  </a:lnTo>
                  <a:cubicBezTo>
                    <a:pt x="363" y="302"/>
                    <a:pt x="363" y="302"/>
                    <a:pt x="363" y="302"/>
                  </a:cubicBezTo>
                  <a:cubicBezTo>
                    <a:pt x="443" y="302"/>
                    <a:pt x="443" y="302"/>
                    <a:pt x="443" y="302"/>
                  </a:cubicBezTo>
                  <a:cubicBezTo>
                    <a:pt x="452" y="275"/>
                    <a:pt x="460" y="248"/>
                    <a:pt x="460" y="222"/>
                  </a:cubicBezTo>
                  <a:cubicBezTo>
                    <a:pt x="460" y="151"/>
                    <a:pt x="416" y="80"/>
                    <a:pt x="363" y="36"/>
                  </a:cubicBezTo>
                  <a:close/>
                  <a:moveTo>
                    <a:pt x="18" y="310"/>
                  </a:moveTo>
                  <a:lnTo>
                    <a:pt x="18" y="310"/>
                  </a:lnTo>
                  <a:cubicBezTo>
                    <a:pt x="35" y="355"/>
                    <a:pt x="62" y="390"/>
                    <a:pt x="106" y="417"/>
                  </a:cubicBezTo>
                  <a:cubicBezTo>
                    <a:pt x="106" y="231"/>
                    <a:pt x="106" y="231"/>
                    <a:pt x="106" y="231"/>
                  </a:cubicBezTo>
                  <a:cubicBezTo>
                    <a:pt x="53" y="284"/>
                    <a:pt x="53" y="284"/>
                    <a:pt x="53" y="284"/>
                  </a:cubicBezTo>
                  <a:cubicBezTo>
                    <a:pt x="35" y="293"/>
                    <a:pt x="18" y="310"/>
                    <a:pt x="18" y="310"/>
                  </a:cubicBezTo>
                  <a:close/>
                  <a:moveTo>
                    <a:pt x="133" y="434"/>
                  </a:moveTo>
                  <a:lnTo>
                    <a:pt x="133" y="434"/>
                  </a:lnTo>
                  <a:cubicBezTo>
                    <a:pt x="160" y="443"/>
                    <a:pt x="186" y="452"/>
                    <a:pt x="213" y="452"/>
                  </a:cubicBezTo>
                  <a:cubicBezTo>
                    <a:pt x="248" y="452"/>
                    <a:pt x="248" y="452"/>
                    <a:pt x="248" y="452"/>
                  </a:cubicBezTo>
                  <a:cubicBezTo>
                    <a:pt x="328" y="443"/>
                    <a:pt x="390" y="399"/>
                    <a:pt x="434" y="337"/>
                  </a:cubicBezTo>
                  <a:cubicBezTo>
                    <a:pt x="133" y="337"/>
                    <a:pt x="133" y="337"/>
                    <a:pt x="133" y="337"/>
                  </a:cubicBezTo>
                  <a:lnTo>
                    <a:pt x="133" y="434"/>
                  </a:lnTo>
                  <a:close/>
                </a:path>
              </a:pathLst>
            </a:custGeom>
            <a:solidFill>
              <a:srgbClr val="FFFFFF"/>
            </a:solidFill>
            <a:ln w="9525">
              <a:noFill/>
              <a:round/>
            </a:ln>
          </p:spPr>
          <p:txBody>
            <a:bodyPr wrap="none" lIns="34290" tIns="17145" rIns="34290" bIns="17145" anchor="ctr"/>
            <a:lstStyle/>
            <a:p>
              <a:endParaRPr lang="zh-CN" altLang="en-US"/>
            </a:p>
          </p:txBody>
        </p:sp>
      </p:grpSp>
      <p:grpSp>
        <p:nvGrpSpPr>
          <p:cNvPr id="17" name="组合 16"/>
          <p:cNvGrpSpPr/>
          <p:nvPr/>
        </p:nvGrpSpPr>
        <p:grpSpPr bwMode="auto">
          <a:xfrm>
            <a:off x="3609975" y="4332288"/>
            <a:ext cx="558800" cy="558800"/>
            <a:chOff x="3609560" y="4331745"/>
            <a:chExt cx="559384" cy="559384"/>
          </a:xfrm>
        </p:grpSpPr>
        <p:sp>
          <p:nvSpPr>
            <p:cNvPr id="75" name="椭圆 74"/>
            <p:cNvSpPr/>
            <p:nvPr/>
          </p:nvSpPr>
          <p:spPr>
            <a:xfrm>
              <a:off x="3609560" y="4331745"/>
              <a:ext cx="559384" cy="559384"/>
            </a:xfrm>
            <a:prstGeom prst="ellipse">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fontAlgn="auto">
                <a:spcBef>
                  <a:spcPts val="0"/>
                </a:spcBef>
                <a:spcAft>
                  <a:spcPts val="0"/>
                </a:spcAft>
                <a:defRPr/>
              </a:pPr>
              <a:endParaRPr lang="zh-CN" altLang="en-US"/>
            </a:p>
          </p:txBody>
        </p:sp>
        <p:sp>
          <p:nvSpPr>
            <p:cNvPr id="32801" name="Freeform 75"/>
            <p:cNvSpPr>
              <a:spLocks noChangeArrowheads="1"/>
            </p:cNvSpPr>
            <p:nvPr/>
          </p:nvSpPr>
          <p:spPr bwMode="auto">
            <a:xfrm>
              <a:off x="3816204" y="4477517"/>
              <a:ext cx="146096" cy="271320"/>
            </a:xfrm>
            <a:custGeom>
              <a:avLst/>
              <a:gdLst>
                <a:gd name="T0" fmla="*/ 77926098 w 249"/>
                <a:gd name="T1" fmla="*/ 26194661 h 453"/>
                <a:gd name="T2" fmla="*/ 77926098 w 249"/>
                <a:gd name="T3" fmla="*/ 26194661 h 453"/>
                <a:gd name="T4" fmla="*/ 55616816 w 249"/>
                <a:gd name="T5" fmla="*/ 26194661 h 453"/>
                <a:gd name="T6" fmla="*/ 50275219 w 249"/>
                <a:gd name="T7" fmla="*/ 35035617 h 453"/>
                <a:gd name="T8" fmla="*/ 50275219 w 249"/>
                <a:gd name="T9" fmla="*/ 52389321 h 453"/>
                <a:gd name="T10" fmla="*/ 77926098 w 249"/>
                <a:gd name="T11" fmla="*/ 52389321 h 453"/>
                <a:gd name="T12" fmla="*/ 77926098 w 249"/>
                <a:gd name="T13" fmla="*/ 75637186 h 453"/>
                <a:gd name="T14" fmla="*/ 50275219 w 249"/>
                <a:gd name="T15" fmla="*/ 75637186 h 453"/>
                <a:gd name="T16" fmla="*/ 50275219 w 249"/>
                <a:gd name="T17" fmla="*/ 147999967 h 453"/>
                <a:gd name="T18" fmla="*/ 24823415 w 249"/>
                <a:gd name="T19" fmla="*/ 147999967 h 453"/>
                <a:gd name="T20" fmla="*/ 24823415 w 249"/>
                <a:gd name="T21" fmla="*/ 75637186 h 453"/>
                <a:gd name="T22" fmla="*/ 0 w 249"/>
                <a:gd name="T23" fmla="*/ 75637186 h 453"/>
                <a:gd name="T24" fmla="*/ 0 w 249"/>
                <a:gd name="T25" fmla="*/ 52389321 h 453"/>
                <a:gd name="T26" fmla="*/ 24823415 w 249"/>
                <a:gd name="T27" fmla="*/ 52389321 h 453"/>
                <a:gd name="T28" fmla="*/ 24823415 w 249"/>
                <a:gd name="T29" fmla="*/ 37982403 h 453"/>
                <a:gd name="T30" fmla="*/ 55616816 w 249"/>
                <a:gd name="T31" fmla="*/ 0 h 453"/>
                <a:gd name="T32" fmla="*/ 77926098 w 249"/>
                <a:gd name="T33" fmla="*/ 0 h 453"/>
                <a:gd name="T34" fmla="*/ 77926098 w 249"/>
                <a:gd name="T35" fmla="*/ 26194661 h 453"/>
                <a:gd name="T36" fmla="*/ 0 60000 65536"/>
                <a:gd name="T37" fmla="*/ 0 60000 65536"/>
                <a:gd name="T38" fmla="*/ 0 60000 65536"/>
                <a:gd name="T39" fmla="*/ 0 60000 65536"/>
                <a:gd name="T40" fmla="*/ 0 60000 65536"/>
                <a:gd name="T41" fmla="*/ 0 60000 65536"/>
                <a:gd name="T42" fmla="*/ 0 60000 65536"/>
                <a:gd name="T43" fmla="*/ 0 60000 65536"/>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 name="T54" fmla="*/ 0 w 249"/>
                <a:gd name="T55" fmla="*/ 0 h 453"/>
                <a:gd name="T56" fmla="*/ 249 w 249"/>
                <a:gd name="T57" fmla="*/ 453 h 453"/>
              </a:gdLst>
              <a:ahLst/>
              <a:cxnLst>
                <a:cxn ang="T36">
                  <a:pos x="T0" y="T1"/>
                </a:cxn>
                <a:cxn ang="T37">
                  <a:pos x="T2" y="T3"/>
                </a:cxn>
                <a:cxn ang="T38">
                  <a:pos x="T4" y="T5"/>
                </a:cxn>
                <a:cxn ang="T39">
                  <a:pos x="T6" y="T7"/>
                </a:cxn>
                <a:cxn ang="T40">
                  <a:pos x="T8" y="T9"/>
                </a:cxn>
                <a:cxn ang="T41">
                  <a:pos x="T10" y="T11"/>
                </a:cxn>
                <a:cxn ang="T42">
                  <a:pos x="T12" y="T13"/>
                </a:cxn>
                <a:cxn ang="T43">
                  <a:pos x="T14" y="T15"/>
                </a:cxn>
                <a:cxn ang="T44">
                  <a:pos x="T16" y="T17"/>
                </a:cxn>
                <a:cxn ang="T45">
                  <a:pos x="T18" y="T19"/>
                </a:cxn>
                <a:cxn ang="T46">
                  <a:pos x="T20" y="T21"/>
                </a:cxn>
                <a:cxn ang="T47">
                  <a:pos x="T22" y="T23"/>
                </a:cxn>
                <a:cxn ang="T48">
                  <a:pos x="T24" y="T25"/>
                </a:cxn>
                <a:cxn ang="T49">
                  <a:pos x="T26" y="T27"/>
                </a:cxn>
                <a:cxn ang="T50">
                  <a:pos x="T28" y="T29"/>
                </a:cxn>
                <a:cxn ang="T51">
                  <a:pos x="T30" y="T31"/>
                </a:cxn>
                <a:cxn ang="T52">
                  <a:pos x="T32" y="T33"/>
                </a:cxn>
                <a:cxn ang="T53">
                  <a:pos x="T34" y="T35"/>
                </a:cxn>
              </a:cxnLst>
              <a:rect l="T54" t="T55" r="T56" b="T57"/>
              <a:pathLst>
                <a:path w="249" h="453">
                  <a:moveTo>
                    <a:pt x="248" y="80"/>
                  </a:moveTo>
                  <a:lnTo>
                    <a:pt x="248" y="80"/>
                  </a:lnTo>
                  <a:cubicBezTo>
                    <a:pt x="177" y="80"/>
                    <a:pt x="177" y="80"/>
                    <a:pt x="177" y="80"/>
                  </a:cubicBezTo>
                  <a:cubicBezTo>
                    <a:pt x="169" y="80"/>
                    <a:pt x="160" y="89"/>
                    <a:pt x="160" y="107"/>
                  </a:cubicBezTo>
                  <a:cubicBezTo>
                    <a:pt x="160" y="160"/>
                    <a:pt x="160" y="160"/>
                    <a:pt x="160" y="160"/>
                  </a:cubicBezTo>
                  <a:cubicBezTo>
                    <a:pt x="248" y="160"/>
                    <a:pt x="248" y="160"/>
                    <a:pt x="248" y="160"/>
                  </a:cubicBezTo>
                  <a:cubicBezTo>
                    <a:pt x="248" y="231"/>
                    <a:pt x="248" y="231"/>
                    <a:pt x="248" y="231"/>
                  </a:cubicBezTo>
                  <a:cubicBezTo>
                    <a:pt x="160" y="231"/>
                    <a:pt x="160" y="231"/>
                    <a:pt x="160" y="231"/>
                  </a:cubicBezTo>
                  <a:cubicBezTo>
                    <a:pt x="160" y="452"/>
                    <a:pt x="160" y="452"/>
                    <a:pt x="160" y="452"/>
                  </a:cubicBezTo>
                  <a:cubicBezTo>
                    <a:pt x="79" y="452"/>
                    <a:pt x="79" y="452"/>
                    <a:pt x="79" y="452"/>
                  </a:cubicBezTo>
                  <a:cubicBezTo>
                    <a:pt x="79" y="231"/>
                    <a:pt x="79" y="231"/>
                    <a:pt x="79" y="231"/>
                  </a:cubicBezTo>
                  <a:cubicBezTo>
                    <a:pt x="0" y="231"/>
                    <a:pt x="0" y="231"/>
                    <a:pt x="0" y="231"/>
                  </a:cubicBezTo>
                  <a:cubicBezTo>
                    <a:pt x="0" y="160"/>
                    <a:pt x="0" y="160"/>
                    <a:pt x="0" y="160"/>
                  </a:cubicBezTo>
                  <a:cubicBezTo>
                    <a:pt x="79" y="160"/>
                    <a:pt x="79" y="160"/>
                    <a:pt x="79" y="160"/>
                  </a:cubicBezTo>
                  <a:cubicBezTo>
                    <a:pt x="79" y="116"/>
                    <a:pt x="79" y="116"/>
                    <a:pt x="79" y="116"/>
                  </a:cubicBezTo>
                  <a:cubicBezTo>
                    <a:pt x="79" y="54"/>
                    <a:pt x="115" y="0"/>
                    <a:pt x="177" y="0"/>
                  </a:cubicBezTo>
                  <a:cubicBezTo>
                    <a:pt x="248" y="0"/>
                    <a:pt x="248" y="0"/>
                    <a:pt x="248" y="0"/>
                  </a:cubicBezTo>
                  <a:lnTo>
                    <a:pt x="248" y="80"/>
                  </a:lnTo>
                </a:path>
              </a:pathLst>
            </a:custGeom>
            <a:solidFill>
              <a:srgbClr val="FFFFFF"/>
            </a:solidFill>
            <a:ln w="9525">
              <a:noFill/>
              <a:round/>
            </a:ln>
          </p:spPr>
          <p:txBody>
            <a:bodyPr wrap="none" lIns="34290" tIns="17145" rIns="34290" bIns="17145" anchor="ctr"/>
            <a:lstStyle/>
            <a:p>
              <a:endParaRPr lang="zh-CN" altLang="en-US"/>
            </a:p>
          </p:txBody>
        </p:sp>
      </p:grpSp>
      <p:grpSp>
        <p:nvGrpSpPr>
          <p:cNvPr id="3" name="组合 2"/>
          <p:cNvGrpSpPr/>
          <p:nvPr/>
        </p:nvGrpSpPr>
        <p:grpSpPr>
          <a:xfrm>
            <a:off x="3613150" y="3148965"/>
            <a:ext cx="558800" cy="558800"/>
            <a:chOff x="5690" y="4959"/>
            <a:chExt cx="880" cy="880"/>
          </a:xfrm>
        </p:grpSpPr>
        <p:sp>
          <p:nvSpPr>
            <p:cNvPr id="74" name="椭圆 73"/>
            <p:cNvSpPr/>
            <p:nvPr/>
          </p:nvSpPr>
          <p:spPr>
            <a:xfrm>
              <a:off x="5690" y="4959"/>
              <a:ext cx="881" cy="881"/>
            </a:xfrm>
            <a:prstGeom prst="ellipse">
              <a:avLst/>
            </a:prstGeom>
            <a:solidFill>
              <a:srgbClr val="FFFFFF"/>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fontAlgn="auto">
                <a:spcBef>
                  <a:spcPts val="0"/>
                </a:spcBef>
                <a:spcAft>
                  <a:spcPts val="0"/>
                </a:spcAft>
                <a:defRPr/>
              </a:pPr>
              <a:endParaRPr lang="zh-CN" altLang="en-US"/>
            </a:p>
          </p:txBody>
        </p:sp>
        <p:sp>
          <p:nvSpPr>
            <p:cNvPr id="91" name="Freeform 85"/>
            <p:cNvSpPr>
              <a:spLocks noChangeArrowheads="1"/>
            </p:cNvSpPr>
            <p:nvPr/>
          </p:nvSpPr>
          <p:spPr bwMode="auto">
            <a:xfrm>
              <a:off x="5909" y="5225"/>
              <a:ext cx="433" cy="348"/>
            </a:xfrm>
            <a:custGeom>
              <a:avLst/>
              <a:gdLst>
                <a:gd name="T0" fmla="*/ 250282 w 462"/>
                <a:gd name="T1" fmla="*/ 24258 h 374"/>
                <a:gd name="T2" fmla="*/ 250282 w 462"/>
                <a:gd name="T3" fmla="*/ 24258 h 374"/>
                <a:gd name="T4" fmla="*/ 221508 w 462"/>
                <a:gd name="T5" fmla="*/ 33962 h 374"/>
                <a:gd name="T6" fmla="*/ 240510 w 462"/>
                <a:gd name="T7" fmla="*/ 5391 h 374"/>
                <a:gd name="T8" fmla="*/ 211192 w 462"/>
                <a:gd name="T9" fmla="*/ 19407 h 374"/>
                <a:gd name="T10" fmla="*/ 173189 w 462"/>
                <a:gd name="T11" fmla="*/ 0 h 374"/>
                <a:gd name="T12" fmla="*/ 119983 w 462"/>
                <a:gd name="T13" fmla="*/ 52829 h 374"/>
                <a:gd name="T14" fmla="*/ 124870 w 462"/>
                <a:gd name="T15" fmla="*/ 62532 h 374"/>
                <a:gd name="T16" fmla="*/ 19002 w 462"/>
                <a:gd name="T17" fmla="*/ 10242 h 374"/>
                <a:gd name="T18" fmla="*/ 9229 w 462"/>
                <a:gd name="T19" fmla="*/ 38813 h 374"/>
                <a:gd name="T20" fmla="*/ 33118 w 462"/>
                <a:gd name="T21" fmla="*/ 81400 h 374"/>
                <a:gd name="T22" fmla="*/ 9229 w 462"/>
                <a:gd name="T23" fmla="*/ 72236 h 374"/>
                <a:gd name="T24" fmla="*/ 9229 w 462"/>
                <a:gd name="T25" fmla="*/ 72236 h 374"/>
                <a:gd name="T26" fmla="*/ 53205 w 462"/>
                <a:gd name="T27" fmla="*/ 124526 h 374"/>
                <a:gd name="T28" fmla="*/ 38004 w 462"/>
                <a:gd name="T29" fmla="*/ 124526 h 374"/>
                <a:gd name="T30" fmla="*/ 28774 w 462"/>
                <a:gd name="T31" fmla="*/ 124526 h 374"/>
                <a:gd name="T32" fmla="*/ 77093 w 462"/>
                <a:gd name="T33" fmla="*/ 158487 h 374"/>
                <a:gd name="T34" fmla="*/ 14116 w 462"/>
                <a:gd name="T35" fmla="*/ 182206 h 374"/>
                <a:gd name="T36" fmla="*/ 0 w 462"/>
                <a:gd name="T37" fmla="*/ 182206 h 374"/>
                <a:gd name="T38" fmla="*/ 77093 w 462"/>
                <a:gd name="T39" fmla="*/ 201074 h 374"/>
                <a:gd name="T40" fmla="*/ 221508 w 462"/>
                <a:gd name="T41" fmla="*/ 57681 h 374"/>
                <a:gd name="T42" fmla="*/ 221508 w 462"/>
                <a:gd name="T43" fmla="*/ 52829 h 374"/>
                <a:gd name="T44" fmla="*/ 250282 w 462"/>
                <a:gd name="T45" fmla="*/ 24258 h 374"/>
                <a:gd name="T46" fmla="*/ 0 60000 65536"/>
                <a:gd name="T47" fmla="*/ 0 60000 65536"/>
                <a:gd name="T48" fmla="*/ 0 60000 65536"/>
                <a:gd name="T49" fmla="*/ 0 60000 65536"/>
                <a:gd name="T50" fmla="*/ 0 60000 65536"/>
                <a:gd name="T51" fmla="*/ 0 60000 65536"/>
                <a:gd name="T52" fmla="*/ 0 60000 65536"/>
                <a:gd name="T53" fmla="*/ 0 60000 65536"/>
                <a:gd name="T54" fmla="*/ 0 60000 65536"/>
                <a:gd name="T55" fmla="*/ 0 60000 65536"/>
                <a:gd name="T56" fmla="*/ 0 60000 65536"/>
                <a:gd name="T57" fmla="*/ 0 60000 65536"/>
                <a:gd name="T58" fmla="*/ 0 60000 65536"/>
                <a:gd name="T59" fmla="*/ 0 60000 65536"/>
                <a:gd name="T60" fmla="*/ 0 60000 65536"/>
                <a:gd name="T61" fmla="*/ 0 60000 65536"/>
                <a:gd name="T62" fmla="*/ 0 60000 65536"/>
                <a:gd name="T63" fmla="*/ 0 60000 65536"/>
                <a:gd name="T64" fmla="*/ 0 60000 65536"/>
                <a:gd name="T65" fmla="*/ 0 60000 65536"/>
                <a:gd name="T66" fmla="*/ 0 60000 65536"/>
                <a:gd name="T67" fmla="*/ 0 60000 65536"/>
                <a:gd name="T68" fmla="*/ 0 60000 65536"/>
              </a:gdLst>
              <a:ahLst/>
              <a:cxnLst>
                <a:cxn ang="T46">
                  <a:pos x="T0" y="T1"/>
                </a:cxn>
                <a:cxn ang="T47">
                  <a:pos x="T2" y="T3"/>
                </a:cxn>
                <a:cxn ang="T48">
                  <a:pos x="T4" y="T5"/>
                </a:cxn>
                <a:cxn ang="T49">
                  <a:pos x="T6" y="T7"/>
                </a:cxn>
                <a:cxn ang="T50">
                  <a:pos x="T8" y="T9"/>
                </a:cxn>
                <a:cxn ang="T51">
                  <a:pos x="T10" y="T11"/>
                </a:cxn>
                <a:cxn ang="T52">
                  <a:pos x="T12" y="T13"/>
                </a:cxn>
                <a:cxn ang="T53">
                  <a:pos x="T14" y="T15"/>
                </a:cxn>
                <a:cxn ang="T54">
                  <a:pos x="T16" y="T17"/>
                </a:cxn>
                <a:cxn ang="T55">
                  <a:pos x="T18" y="T19"/>
                </a:cxn>
                <a:cxn ang="T56">
                  <a:pos x="T20" y="T21"/>
                </a:cxn>
                <a:cxn ang="T57">
                  <a:pos x="T22" y="T23"/>
                </a:cxn>
                <a:cxn ang="T58">
                  <a:pos x="T24" y="T25"/>
                </a:cxn>
                <a:cxn ang="T59">
                  <a:pos x="T26" y="T27"/>
                </a:cxn>
                <a:cxn ang="T60">
                  <a:pos x="T28" y="T29"/>
                </a:cxn>
                <a:cxn ang="T61">
                  <a:pos x="T30" y="T31"/>
                </a:cxn>
                <a:cxn ang="T62">
                  <a:pos x="T32" y="T33"/>
                </a:cxn>
                <a:cxn ang="T63">
                  <a:pos x="T34" y="T35"/>
                </a:cxn>
                <a:cxn ang="T64">
                  <a:pos x="T36" y="T37"/>
                </a:cxn>
                <a:cxn ang="T65">
                  <a:pos x="T38" y="T39"/>
                </a:cxn>
                <a:cxn ang="T66">
                  <a:pos x="T40" y="T41"/>
                </a:cxn>
                <a:cxn ang="T67">
                  <a:pos x="T42" y="T43"/>
                </a:cxn>
                <a:cxn ang="T68">
                  <a:pos x="T44" y="T45"/>
                </a:cxn>
              </a:cxnLst>
              <a:rect l="0" t="0" r="r" b="b"/>
              <a:pathLst>
                <a:path w="462" h="374">
                  <a:moveTo>
                    <a:pt x="461" y="45"/>
                  </a:moveTo>
                  <a:lnTo>
                    <a:pt x="461" y="45"/>
                  </a:lnTo>
                  <a:cubicBezTo>
                    <a:pt x="443" y="54"/>
                    <a:pt x="425" y="63"/>
                    <a:pt x="408" y="63"/>
                  </a:cubicBezTo>
                  <a:cubicBezTo>
                    <a:pt x="425" y="54"/>
                    <a:pt x="443" y="36"/>
                    <a:pt x="443" y="10"/>
                  </a:cubicBezTo>
                  <a:cubicBezTo>
                    <a:pt x="425" y="19"/>
                    <a:pt x="408" y="27"/>
                    <a:pt x="389" y="36"/>
                  </a:cubicBezTo>
                  <a:cubicBezTo>
                    <a:pt x="372" y="19"/>
                    <a:pt x="345" y="0"/>
                    <a:pt x="319" y="0"/>
                  </a:cubicBezTo>
                  <a:cubicBezTo>
                    <a:pt x="265" y="0"/>
                    <a:pt x="221" y="45"/>
                    <a:pt x="221" y="98"/>
                  </a:cubicBezTo>
                  <a:cubicBezTo>
                    <a:pt x="221" y="107"/>
                    <a:pt x="221" y="116"/>
                    <a:pt x="230" y="116"/>
                  </a:cubicBezTo>
                  <a:cubicBezTo>
                    <a:pt x="151" y="116"/>
                    <a:pt x="79" y="81"/>
                    <a:pt x="35" y="19"/>
                  </a:cubicBezTo>
                  <a:cubicBezTo>
                    <a:pt x="26" y="36"/>
                    <a:pt x="17" y="54"/>
                    <a:pt x="17" y="72"/>
                  </a:cubicBezTo>
                  <a:cubicBezTo>
                    <a:pt x="17" y="98"/>
                    <a:pt x="35" y="134"/>
                    <a:pt x="61" y="151"/>
                  </a:cubicBezTo>
                  <a:cubicBezTo>
                    <a:pt x="44" y="143"/>
                    <a:pt x="35" y="143"/>
                    <a:pt x="17" y="134"/>
                  </a:cubicBezTo>
                  <a:cubicBezTo>
                    <a:pt x="17" y="178"/>
                    <a:pt x="53" y="222"/>
                    <a:pt x="98" y="231"/>
                  </a:cubicBezTo>
                  <a:cubicBezTo>
                    <a:pt x="89" y="231"/>
                    <a:pt x="79" y="231"/>
                    <a:pt x="70" y="231"/>
                  </a:cubicBezTo>
                  <a:cubicBezTo>
                    <a:pt x="61" y="231"/>
                    <a:pt x="61" y="231"/>
                    <a:pt x="53" y="231"/>
                  </a:cubicBezTo>
                  <a:cubicBezTo>
                    <a:pt x="61" y="266"/>
                    <a:pt x="98" y="294"/>
                    <a:pt x="142" y="294"/>
                  </a:cubicBezTo>
                  <a:cubicBezTo>
                    <a:pt x="106" y="319"/>
                    <a:pt x="70" y="338"/>
                    <a:pt x="26" y="338"/>
                  </a:cubicBezTo>
                  <a:cubicBezTo>
                    <a:pt x="17" y="338"/>
                    <a:pt x="8" y="338"/>
                    <a:pt x="0" y="338"/>
                  </a:cubicBezTo>
                  <a:cubicBezTo>
                    <a:pt x="44" y="364"/>
                    <a:pt x="89" y="373"/>
                    <a:pt x="142" y="373"/>
                  </a:cubicBezTo>
                  <a:cubicBezTo>
                    <a:pt x="319" y="373"/>
                    <a:pt x="408" y="231"/>
                    <a:pt x="408" y="107"/>
                  </a:cubicBezTo>
                  <a:lnTo>
                    <a:pt x="408" y="98"/>
                  </a:lnTo>
                  <a:cubicBezTo>
                    <a:pt x="434" y="81"/>
                    <a:pt x="443" y="72"/>
                    <a:pt x="461" y="45"/>
                  </a:cubicBezTo>
                </a:path>
              </a:pathLst>
            </a:custGeom>
            <a:solidFill>
              <a:schemeClr val="accent6"/>
            </a:solidFill>
            <a:ln>
              <a:noFill/>
            </a:ln>
            <a:effectLst/>
          </p:spPr>
          <p:txBody>
            <a:bodyPr wrap="none" lIns="34290" tIns="17145" rIns="34290" bIns="17145" anchor="ct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fontAlgn="auto">
                <a:spcBef>
                  <a:spcPts val="0"/>
                </a:spcBef>
                <a:spcAft>
                  <a:spcPts val="0"/>
                </a:spcAft>
                <a:defRPr/>
              </a:pPr>
              <a:endParaRPr lang="zh-CN" altLang="en-US"/>
            </a:p>
          </p:txBody>
        </p:sp>
      </p:grpSp>
      <p:grpSp>
        <p:nvGrpSpPr>
          <p:cNvPr id="108" name="组合 107"/>
          <p:cNvGrpSpPr/>
          <p:nvPr/>
        </p:nvGrpSpPr>
        <p:grpSpPr>
          <a:xfrm>
            <a:off x="8022037" y="3150168"/>
            <a:ext cx="559384" cy="559384"/>
            <a:chOff x="8020767" y="3068888"/>
            <a:chExt cx="559384" cy="559384"/>
          </a:xfrm>
          <a:solidFill>
            <a:srgbClr val="FFFFFF"/>
          </a:solidFill>
        </p:grpSpPr>
        <p:sp>
          <p:nvSpPr>
            <p:cNvPr id="77" name="椭圆 76"/>
            <p:cNvSpPr/>
            <p:nvPr/>
          </p:nvSpPr>
          <p:spPr>
            <a:xfrm>
              <a:off x="8020767" y="3068888"/>
              <a:ext cx="559384" cy="5593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fontAlgn="auto">
                <a:spcBef>
                  <a:spcPts val="0"/>
                </a:spcBef>
                <a:spcAft>
                  <a:spcPts val="0"/>
                </a:spcAft>
                <a:defRPr/>
              </a:pPr>
              <a:endParaRPr lang="zh-CN" altLang="en-US"/>
            </a:p>
          </p:txBody>
        </p:sp>
        <p:sp>
          <p:nvSpPr>
            <p:cNvPr id="92" name="Freeform 120"/>
            <p:cNvSpPr>
              <a:spLocks noChangeArrowheads="1"/>
            </p:cNvSpPr>
            <p:nvPr/>
          </p:nvSpPr>
          <p:spPr bwMode="auto">
            <a:xfrm>
              <a:off x="8141035" y="3219007"/>
              <a:ext cx="295670" cy="259146"/>
            </a:xfrm>
            <a:custGeom>
              <a:avLst/>
              <a:gdLst>
                <a:gd name="T0" fmla="*/ 197112 w 497"/>
                <a:gd name="T1" fmla="*/ 120716 h 435"/>
                <a:gd name="T2" fmla="*/ 197112 w 497"/>
                <a:gd name="T3" fmla="*/ 120716 h 435"/>
                <a:gd name="T4" fmla="*/ 192225 w 497"/>
                <a:gd name="T5" fmla="*/ 110384 h 435"/>
                <a:gd name="T6" fmla="*/ 192225 w 497"/>
                <a:gd name="T7" fmla="*/ 86459 h 435"/>
                <a:gd name="T8" fmla="*/ 134123 w 497"/>
                <a:gd name="T9" fmla="*/ 86459 h 435"/>
                <a:gd name="T10" fmla="*/ 129779 w 497"/>
                <a:gd name="T11" fmla="*/ 81565 h 435"/>
                <a:gd name="T12" fmla="*/ 124892 w 497"/>
                <a:gd name="T13" fmla="*/ 48395 h 435"/>
                <a:gd name="T14" fmla="*/ 38554 w 497"/>
                <a:gd name="T15" fmla="*/ 86459 h 435"/>
                <a:gd name="T16" fmla="*/ 0 w 497"/>
                <a:gd name="T17" fmla="*/ 159323 h 435"/>
                <a:gd name="T18" fmla="*/ 110231 w 497"/>
                <a:gd name="T19" fmla="*/ 235994 h 435"/>
                <a:gd name="T20" fmla="*/ 230778 w 497"/>
                <a:gd name="T21" fmla="*/ 154429 h 435"/>
                <a:gd name="T22" fmla="*/ 197112 w 497"/>
                <a:gd name="T23" fmla="*/ 120716 h 435"/>
                <a:gd name="T24" fmla="*/ 110231 w 497"/>
                <a:gd name="T25" fmla="*/ 212069 h 435"/>
                <a:gd name="T26" fmla="*/ 110231 w 497"/>
                <a:gd name="T27" fmla="*/ 212069 h 435"/>
                <a:gd name="T28" fmla="*/ 28779 w 497"/>
                <a:gd name="T29" fmla="*/ 168567 h 435"/>
                <a:gd name="T30" fmla="*/ 100999 w 497"/>
                <a:gd name="T31" fmla="*/ 110384 h 435"/>
                <a:gd name="T32" fmla="*/ 182451 w 497"/>
                <a:gd name="T33" fmla="*/ 154429 h 435"/>
                <a:gd name="T34" fmla="*/ 110231 w 497"/>
                <a:gd name="T35" fmla="*/ 212069 h 435"/>
                <a:gd name="T36" fmla="*/ 269332 w 497"/>
                <a:gd name="T37" fmla="*/ 81565 h 435"/>
                <a:gd name="T38" fmla="*/ 269332 w 497"/>
                <a:gd name="T39" fmla="*/ 81565 h 435"/>
                <a:gd name="T40" fmla="*/ 187338 w 497"/>
                <a:gd name="T41" fmla="*/ 0 h 435"/>
                <a:gd name="T42" fmla="*/ 177564 w 497"/>
                <a:gd name="T43" fmla="*/ 9788 h 435"/>
                <a:gd name="T44" fmla="*/ 187338 w 497"/>
                <a:gd name="T45" fmla="*/ 19576 h 435"/>
                <a:gd name="T46" fmla="*/ 249784 w 497"/>
                <a:gd name="T47" fmla="*/ 81565 h 435"/>
                <a:gd name="T48" fmla="*/ 259558 w 497"/>
                <a:gd name="T49" fmla="*/ 91353 h 435"/>
                <a:gd name="T50" fmla="*/ 269332 w 497"/>
                <a:gd name="T51" fmla="*/ 81565 h 435"/>
                <a:gd name="T52" fmla="*/ 230778 w 497"/>
                <a:gd name="T53" fmla="*/ 81565 h 435"/>
                <a:gd name="T54" fmla="*/ 230778 w 497"/>
                <a:gd name="T55" fmla="*/ 81565 h 435"/>
                <a:gd name="T56" fmla="*/ 187338 w 497"/>
                <a:gd name="T57" fmla="*/ 38607 h 435"/>
                <a:gd name="T58" fmla="*/ 177564 w 497"/>
                <a:gd name="T59" fmla="*/ 48395 h 435"/>
                <a:gd name="T60" fmla="*/ 187338 w 497"/>
                <a:gd name="T61" fmla="*/ 57639 h 435"/>
                <a:gd name="T62" fmla="*/ 211773 w 497"/>
                <a:gd name="T63" fmla="*/ 86459 h 435"/>
                <a:gd name="T64" fmla="*/ 225891 w 497"/>
                <a:gd name="T65" fmla="*/ 91353 h 435"/>
                <a:gd name="T66" fmla="*/ 230778 w 497"/>
                <a:gd name="T67" fmla="*/ 81565 h 435"/>
                <a:gd name="T68" fmla="*/ 86338 w 497"/>
                <a:gd name="T69" fmla="*/ 139748 h 435"/>
                <a:gd name="T70" fmla="*/ 86338 w 497"/>
                <a:gd name="T71" fmla="*/ 139748 h 435"/>
                <a:gd name="T72" fmla="*/ 62446 w 497"/>
                <a:gd name="T73" fmla="*/ 168567 h 435"/>
                <a:gd name="T74" fmla="*/ 100999 w 497"/>
                <a:gd name="T75" fmla="*/ 192493 h 435"/>
                <a:gd name="T76" fmla="*/ 124892 w 497"/>
                <a:gd name="T77" fmla="*/ 159323 h 435"/>
                <a:gd name="T78" fmla="*/ 86338 w 497"/>
                <a:gd name="T79" fmla="*/ 139748 h 435"/>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Lst>
              <a:ahLst/>
              <a:cxnLst>
                <a:cxn ang="T80">
                  <a:pos x="T0" y="T1"/>
                </a:cxn>
                <a:cxn ang="T81">
                  <a:pos x="T2" y="T3"/>
                </a:cxn>
                <a:cxn ang="T82">
                  <a:pos x="T4" y="T5"/>
                </a:cxn>
                <a:cxn ang="T83">
                  <a:pos x="T6" y="T7"/>
                </a:cxn>
                <a:cxn ang="T84">
                  <a:pos x="T8" y="T9"/>
                </a:cxn>
                <a:cxn ang="T85">
                  <a:pos x="T10" y="T11"/>
                </a:cxn>
                <a:cxn ang="T86">
                  <a:pos x="T12" y="T13"/>
                </a:cxn>
                <a:cxn ang="T87">
                  <a:pos x="T14" y="T15"/>
                </a:cxn>
                <a:cxn ang="T88">
                  <a:pos x="T16" y="T17"/>
                </a:cxn>
                <a:cxn ang="T89">
                  <a:pos x="T18" y="T19"/>
                </a:cxn>
                <a:cxn ang="T90">
                  <a:pos x="T20" y="T21"/>
                </a:cxn>
                <a:cxn ang="T91">
                  <a:pos x="T22" y="T23"/>
                </a:cxn>
                <a:cxn ang="T92">
                  <a:pos x="T24" y="T25"/>
                </a:cxn>
                <a:cxn ang="T93">
                  <a:pos x="T26" y="T27"/>
                </a:cxn>
                <a:cxn ang="T94">
                  <a:pos x="T28" y="T29"/>
                </a:cxn>
                <a:cxn ang="T95">
                  <a:pos x="T30" y="T31"/>
                </a:cxn>
                <a:cxn ang="T96">
                  <a:pos x="T32" y="T33"/>
                </a:cxn>
                <a:cxn ang="T97">
                  <a:pos x="T34" y="T35"/>
                </a:cxn>
                <a:cxn ang="T98">
                  <a:pos x="T36" y="T37"/>
                </a:cxn>
                <a:cxn ang="T99">
                  <a:pos x="T38" y="T39"/>
                </a:cxn>
                <a:cxn ang="T100">
                  <a:pos x="T40" y="T41"/>
                </a:cxn>
                <a:cxn ang="T101">
                  <a:pos x="T42" y="T43"/>
                </a:cxn>
                <a:cxn ang="T102">
                  <a:pos x="T44" y="T45"/>
                </a:cxn>
                <a:cxn ang="T103">
                  <a:pos x="T46" y="T47"/>
                </a:cxn>
                <a:cxn ang="T104">
                  <a:pos x="T48" y="T49"/>
                </a:cxn>
                <a:cxn ang="T105">
                  <a:pos x="T50" y="T51"/>
                </a:cxn>
                <a:cxn ang="T106">
                  <a:pos x="T52" y="T53"/>
                </a:cxn>
                <a:cxn ang="T107">
                  <a:pos x="T54" y="T55"/>
                </a:cxn>
                <a:cxn ang="T108">
                  <a:pos x="T56" y="T57"/>
                </a:cxn>
                <a:cxn ang="T109">
                  <a:pos x="T58" y="T59"/>
                </a:cxn>
                <a:cxn ang="T110">
                  <a:pos x="T60" y="T61"/>
                </a:cxn>
                <a:cxn ang="T111">
                  <a:pos x="T62" y="T63"/>
                </a:cxn>
                <a:cxn ang="T112">
                  <a:pos x="T64" y="T65"/>
                </a:cxn>
                <a:cxn ang="T113">
                  <a:pos x="T66" y="T67"/>
                </a:cxn>
                <a:cxn ang="T114">
                  <a:pos x="T68" y="T69"/>
                </a:cxn>
                <a:cxn ang="T115">
                  <a:pos x="T70" y="T71"/>
                </a:cxn>
                <a:cxn ang="T116">
                  <a:pos x="T72" y="T73"/>
                </a:cxn>
                <a:cxn ang="T117">
                  <a:pos x="T74" y="T75"/>
                </a:cxn>
                <a:cxn ang="T118">
                  <a:pos x="T76" y="T77"/>
                </a:cxn>
                <a:cxn ang="T119">
                  <a:pos x="T78" y="T79"/>
                </a:cxn>
              </a:cxnLst>
              <a:rect l="0" t="0" r="r" b="b"/>
              <a:pathLst>
                <a:path w="497" h="435">
                  <a:moveTo>
                    <a:pt x="363" y="222"/>
                  </a:moveTo>
                  <a:lnTo>
                    <a:pt x="363" y="222"/>
                  </a:lnTo>
                  <a:cubicBezTo>
                    <a:pt x="354" y="213"/>
                    <a:pt x="354" y="213"/>
                    <a:pt x="354" y="203"/>
                  </a:cubicBezTo>
                  <a:cubicBezTo>
                    <a:pt x="363" y="186"/>
                    <a:pt x="363" y="168"/>
                    <a:pt x="354" y="159"/>
                  </a:cubicBezTo>
                  <a:cubicBezTo>
                    <a:pt x="336" y="133"/>
                    <a:pt x="300" y="133"/>
                    <a:pt x="247" y="159"/>
                  </a:cubicBezTo>
                  <a:cubicBezTo>
                    <a:pt x="247" y="159"/>
                    <a:pt x="230" y="159"/>
                    <a:pt x="239" y="150"/>
                  </a:cubicBezTo>
                  <a:cubicBezTo>
                    <a:pt x="247" y="124"/>
                    <a:pt x="239" y="106"/>
                    <a:pt x="230" y="89"/>
                  </a:cubicBezTo>
                  <a:cubicBezTo>
                    <a:pt x="203" y="62"/>
                    <a:pt x="132" y="97"/>
                    <a:pt x="71" y="159"/>
                  </a:cubicBezTo>
                  <a:cubicBezTo>
                    <a:pt x="26" y="203"/>
                    <a:pt x="0" y="248"/>
                    <a:pt x="0" y="293"/>
                  </a:cubicBezTo>
                  <a:cubicBezTo>
                    <a:pt x="0" y="372"/>
                    <a:pt x="106" y="434"/>
                    <a:pt x="203" y="434"/>
                  </a:cubicBezTo>
                  <a:cubicBezTo>
                    <a:pt x="336" y="434"/>
                    <a:pt x="425" y="346"/>
                    <a:pt x="425" y="284"/>
                  </a:cubicBezTo>
                  <a:cubicBezTo>
                    <a:pt x="425" y="248"/>
                    <a:pt x="390" y="231"/>
                    <a:pt x="363" y="222"/>
                  </a:cubicBezTo>
                  <a:close/>
                  <a:moveTo>
                    <a:pt x="203" y="390"/>
                  </a:moveTo>
                  <a:lnTo>
                    <a:pt x="203" y="390"/>
                  </a:lnTo>
                  <a:cubicBezTo>
                    <a:pt x="124" y="399"/>
                    <a:pt x="53" y="363"/>
                    <a:pt x="53" y="310"/>
                  </a:cubicBezTo>
                  <a:cubicBezTo>
                    <a:pt x="44" y="257"/>
                    <a:pt x="106" y="213"/>
                    <a:pt x="186" y="203"/>
                  </a:cubicBezTo>
                  <a:cubicBezTo>
                    <a:pt x="265" y="195"/>
                    <a:pt x="336" y="231"/>
                    <a:pt x="336" y="284"/>
                  </a:cubicBezTo>
                  <a:cubicBezTo>
                    <a:pt x="345" y="337"/>
                    <a:pt x="283" y="381"/>
                    <a:pt x="203" y="390"/>
                  </a:cubicBezTo>
                  <a:close/>
                  <a:moveTo>
                    <a:pt x="496" y="150"/>
                  </a:moveTo>
                  <a:lnTo>
                    <a:pt x="496" y="150"/>
                  </a:lnTo>
                  <a:cubicBezTo>
                    <a:pt x="496" y="71"/>
                    <a:pt x="425" y="0"/>
                    <a:pt x="345" y="0"/>
                  </a:cubicBezTo>
                  <a:cubicBezTo>
                    <a:pt x="336" y="0"/>
                    <a:pt x="327" y="9"/>
                    <a:pt x="327" y="18"/>
                  </a:cubicBezTo>
                  <a:cubicBezTo>
                    <a:pt x="327" y="27"/>
                    <a:pt x="336" y="36"/>
                    <a:pt x="345" y="36"/>
                  </a:cubicBezTo>
                  <a:cubicBezTo>
                    <a:pt x="407" y="36"/>
                    <a:pt x="460" y="89"/>
                    <a:pt x="460" y="150"/>
                  </a:cubicBezTo>
                  <a:cubicBezTo>
                    <a:pt x="460" y="159"/>
                    <a:pt x="469" y="168"/>
                    <a:pt x="478" y="168"/>
                  </a:cubicBezTo>
                  <a:cubicBezTo>
                    <a:pt x="487" y="168"/>
                    <a:pt x="496" y="159"/>
                    <a:pt x="496" y="150"/>
                  </a:cubicBezTo>
                  <a:close/>
                  <a:moveTo>
                    <a:pt x="425" y="150"/>
                  </a:moveTo>
                  <a:lnTo>
                    <a:pt x="425" y="150"/>
                  </a:lnTo>
                  <a:cubicBezTo>
                    <a:pt x="416" y="106"/>
                    <a:pt x="390" y="80"/>
                    <a:pt x="345" y="71"/>
                  </a:cubicBezTo>
                  <a:cubicBezTo>
                    <a:pt x="336" y="71"/>
                    <a:pt x="327" y="80"/>
                    <a:pt x="327" y="89"/>
                  </a:cubicBezTo>
                  <a:cubicBezTo>
                    <a:pt x="327" y="97"/>
                    <a:pt x="327" y="106"/>
                    <a:pt x="345" y="106"/>
                  </a:cubicBezTo>
                  <a:cubicBezTo>
                    <a:pt x="363" y="115"/>
                    <a:pt x="390" y="133"/>
                    <a:pt x="390" y="159"/>
                  </a:cubicBezTo>
                  <a:cubicBezTo>
                    <a:pt x="390" y="168"/>
                    <a:pt x="398" y="168"/>
                    <a:pt x="416" y="168"/>
                  </a:cubicBezTo>
                  <a:cubicBezTo>
                    <a:pt x="425" y="168"/>
                    <a:pt x="425" y="159"/>
                    <a:pt x="425" y="150"/>
                  </a:cubicBezTo>
                  <a:close/>
                  <a:moveTo>
                    <a:pt x="159" y="257"/>
                  </a:moveTo>
                  <a:lnTo>
                    <a:pt x="159" y="257"/>
                  </a:lnTo>
                  <a:cubicBezTo>
                    <a:pt x="132" y="257"/>
                    <a:pt x="106" y="284"/>
                    <a:pt x="115" y="310"/>
                  </a:cubicBezTo>
                  <a:cubicBezTo>
                    <a:pt x="124" y="337"/>
                    <a:pt x="150" y="354"/>
                    <a:pt x="186" y="354"/>
                  </a:cubicBezTo>
                  <a:cubicBezTo>
                    <a:pt x="212" y="346"/>
                    <a:pt x="239" y="319"/>
                    <a:pt x="230" y="293"/>
                  </a:cubicBezTo>
                  <a:cubicBezTo>
                    <a:pt x="221" y="266"/>
                    <a:pt x="194" y="248"/>
                    <a:pt x="159" y="257"/>
                  </a:cubicBezTo>
                  <a:close/>
                </a:path>
              </a:pathLst>
            </a:custGeom>
            <a:solidFill>
              <a:schemeClr val="accent6"/>
            </a:solidFill>
            <a:ln>
              <a:noFill/>
            </a:ln>
            <a:effectLst/>
          </p:spPr>
          <p:txBody>
            <a:bodyPr wrap="none" lIns="34290" tIns="17145" rIns="34290" bIns="17145" anchor="ct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fontAlgn="auto">
                <a:spcBef>
                  <a:spcPts val="0"/>
                </a:spcBef>
                <a:spcAft>
                  <a:spcPts val="0"/>
                </a:spcAft>
                <a:defRPr/>
              </a:pPr>
              <a:endParaRPr lang="zh-CN" altLang="en-US"/>
            </a:p>
          </p:txBody>
        </p:sp>
      </p:grpSp>
      <p:grpSp>
        <p:nvGrpSpPr>
          <p:cNvPr id="107" name="组合 106"/>
          <p:cNvGrpSpPr/>
          <p:nvPr/>
        </p:nvGrpSpPr>
        <p:grpSpPr bwMode="auto">
          <a:xfrm>
            <a:off x="8010843" y="1806575"/>
            <a:ext cx="558800" cy="558800"/>
            <a:chOff x="8018479" y="1806031"/>
            <a:chExt cx="559384" cy="559384"/>
          </a:xfrm>
        </p:grpSpPr>
        <p:sp>
          <p:nvSpPr>
            <p:cNvPr id="79" name="椭圆 78"/>
            <p:cNvSpPr/>
            <p:nvPr/>
          </p:nvSpPr>
          <p:spPr>
            <a:xfrm>
              <a:off x="8018479" y="1806031"/>
              <a:ext cx="559384" cy="559384"/>
            </a:xfrm>
            <a:prstGeom prst="ellipse">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fontAlgn="auto">
                <a:spcBef>
                  <a:spcPts val="0"/>
                </a:spcBef>
                <a:spcAft>
                  <a:spcPts val="0"/>
                </a:spcAft>
                <a:defRPr/>
              </a:pPr>
              <a:endParaRPr lang="zh-CN" altLang="en-US"/>
            </a:p>
          </p:txBody>
        </p:sp>
        <p:sp>
          <p:nvSpPr>
            <p:cNvPr id="32799" name="Freeform 86"/>
            <p:cNvSpPr>
              <a:spLocks noEditPoints="1"/>
            </p:cNvSpPr>
            <p:nvPr/>
          </p:nvSpPr>
          <p:spPr bwMode="auto">
            <a:xfrm>
              <a:off x="8174555" y="1974469"/>
              <a:ext cx="247232" cy="222508"/>
            </a:xfrm>
            <a:custGeom>
              <a:avLst/>
              <a:gdLst>
                <a:gd name="T0" fmla="*/ 247232 w 327"/>
                <a:gd name="T1" fmla="*/ 98388 h 294"/>
                <a:gd name="T2" fmla="*/ 123238 w 327"/>
                <a:gd name="T3" fmla="*/ 0 h 294"/>
                <a:gd name="T4" fmla="*/ 0 w 327"/>
                <a:gd name="T5" fmla="*/ 98388 h 294"/>
                <a:gd name="T6" fmla="*/ 123238 w 327"/>
                <a:gd name="T7" fmla="*/ 196776 h 294"/>
                <a:gd name="T8" fmla="*/ 165577 w 327"/>
                <a:gd name="T9" fmla="*/ 191478 h 294"/>
                <a:gd name="T10" fmla="*/ 201868 w 327"/>
                <a:gd name="T11" fmla="*/ 220994 h 294"/>
                <a:gd name="T12" fmla="*/ 204893 w 327"/>
                <a:gd name="T13" fmla="*/ 222508 h 294"/>
                <a:gd name="T14" fmla="*/ 206405 w 327"/>
                <a:gd name="T15" fmla="*/ 220994 h 294"/>
                <a:gd name="T16" fmla="*/ 204137 w 327"/>
                <a:gd name="T17" fmla="*/ 173314 h 294"/>
                <a:gd name="T18" fmla="*/ 247232 w 327"/>
                <a:gd name="T19" fmla="*/ 98388 h 294"/>
                <a:gd name="T20" fmla="*/ 172382 w 327"/>
                <a:gd name="T21" fmla="*/ 140770 h 294"/>
                <a:gd name="T22" fmla="*/ 76362 w 327"/>
                <a:gd name="T23" fmla="*/ 140770 h 294"/>
                <a:gd name="T24" fmla="*/ 67289 w 327"/>
                <a:gd name="T25" fmla="*/ 131688 h 294"/>
                <a:gd name="T26" fmla="*/ 76362 w 327"/>
                <a:gd name="T27" fmla="*/ 123363 h 294"/>
                <a:gd name="T28" fmla="*/ 172382 w 327"/>
                <a:gd name="T29" fmla="*/ 123363 h 294"/>
                <a:gd name="T30" fmla="*/ 181455 w 327"/>
                <a:gd name="T31" fmla="*/ 131688 h 294"/>
                <a:gd name="T32" fmla="*/ 172382 w 327"/>
                <a:gd name="T33" fmla="*/ 140770 h 294"/>
                <a:gd name="T34" fmla="*/ 172382 w 327"/>
                <a:gd name="T35" fmla="*/ 103686 h 294"/>
                <a:gd name="T36" fmla="*/ 76362 w 327"/>
                <a:gd name="T37" fmla="*/ 103686 h 294"/>
                <a:gd name="T38" fmla="*/ 67289 w 327"/>
                <a:gd name="T39" fmla="*/ 94604 h 294"/>
                <a:gd name="T40" fmla="*/ 76362 w 327"/>
                <a:gd name="T41" fmla="*/ 86279 h 294"/>
                <a:gd name="T42" fmla="*/ 172382 w 327"/>
                <a:gd name="T43" fmla="*/ 86279 h 294"/>
                <a:gd name="T44" fmla="*/ 181455 w 327"/>
                <a:gd name="T45" fmla="*/ 94604 h 294"/>
                <a:gd name="T46" fmla="*/ 172382 w 327"/>
                <a:gd name="T47" fmla="*/ 103686 h 294"/>
                <a:gd name="T48" fmla="*/ 172382 w 327"/>
                <a:gd name="T49" fmla="*/ 66601 h 294"/>
                <a:gd name="T50" fmla="*/ 76362 w 327"/>
                <a:gd name="T51" fmla="*/ 66601 h 294"/>
                <a:gd name="T52" fmla="*/ 67289 w 327"/>
                <a:gd name="T53" fmla="*/ 57519 h 294"/>
                <a:gd name="T54" fmla="*/ 76362 w 327"/>
                <a:gd name="T55" fmla="*/ 49194 h 294"/>
                <a:gd name="T56" fmla="*/ 172382 w 327"/>
                <a:gd name="T57" fmla="*/ 49194 h 294"/>
                <a:gd name="T58" fmla="*/ 181455 w 327"/>
                <a:gd name="T59" fmla="*/ 57519 h 294"/>
                <a:gd name="T60" fmla="*/ 172382 w 327"/>
                <a:gd name="T61" fmla="*/ 66601 h 294"/>
                <a:gd name="T62" fmla="*/ 0 60000 65536"/>
                <a:gd name="T63" fmla="*/ 0 60000 65536"/>
                <a:gd name="T64" fmla="*/ 0 60000 65536"/>
                <a:gd name="T65" fmla="*/ 0 60000 65536"/>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w 327"/>
                <a:gd name="T94" fmla="*/ 0 h 294"/>
                <a:gd name="T95" fmla="*/ 327 w 327"/>
                <a:gd name="T96" fmla="*/ 294 h 294"/>
              </a:gdLst>
              <a:ahLst/>
              <a:cxnLst>
                <a:cxn ang="T62">
                  <a:pos x="T0" y="T1"/>
                </a:cxn>
                <a:cxn ang="T63">
                  <a:pos x="T2" y="T3"/>
                </a:cxn>
                <a:cxn ang="T64">
                  <a:pos x="T4" y="T5"/>
                </a:cxn>
                <a:cxn ang="T65">
                  <a:pos x="T6" y="T7"/>
                </a:cxn>
                <a:cxn ang="T66">
                  <a:pos x="T8" y="T9"/>
                </a:cxn>
                <a:cxn ang="T67">
                  <a:pos x="T10" y="T11"/>
                </a:cxn>
                <a:cxn ang="T68">
                  <a:pos x="T12" y="T13"/>
                </a:cxn>
                <a:cxn ang="T69">
                  <a:pos x="T14" y="T15"/>
                </a:cxn>
                <a:cxn ang="T70">
                  <a:pos x="T16" y="T17"/>
                </a:cxn>
                <a:cxn ang="T71">
                  <a:pos x="T18" y="T19"/>
                </a:cxn>
                <a:cxn ang="T72">
                  <a:pos x="T20" y="T21"/>
                </a:cxn>
                <a:cxn ang="T73">
                  <a:pos x="T22" y="T23"/>
                </a:cxn>
                <a:cxn ang="T74">
                  <a:pos x="T24" y="T25"/>
                </a:cxn>
                <a:cxn ang="T75">
                  <a:pos x="T26" y="T27"/>
                </a:cxn>
                <a:cxn ang="T76">
                  <a:pos x="T28" y="T29"/>
                </a:cxn>
                <a:cxn ang="T77">
                  <a:pos x="T30" y="T31"/>
                </a:cxn>
                <a:cxn ang="T78">
                  <a:pos x="T32" y="T33"/>
                </a:cxn>
                <a:cxn ang="T79">
                  <a:pos x="T34" y="T35"/>
                </a:cxn>
                <a:cxn ang="T80">
                  <a:pos x="T36" y="T37"/>
                </a:cxn>
                <a:cxn ang="T81">
                  <a:pos x="T38" y="T39"/>
                </a:cxn>
                <a:cxn ang="T82">
                  <a:pos x="T40" y="T41"/>
                </a:cxn>
                <a:cxn ang="T83">
                  <a:pos x="T42" y="T43"/>
                </a:cxn>
                <a:cxn ang="T84">
                  <a:pos x="T44" y="T45"/>
                </a:cxn>
                <a:cxn ang="T85">
                  <a:pos x="T46" y="T47"/>
                </a:cxn>
                <a:cxn ang="T86">
                  <a:pos x="T48" y="T49"/>
                </a:cxn>
                <a:cxn ang="T87">
                  <a:pos x="T50" y="T51"/>
                </a:cxn>
                <a:cxn ang="T88">
                  <a:pos x="T52" y="T53"/>
                </a:cxn>
                <a:cxn ang="T89">
                  <a:pos x="T54" y="T55"/>
                </a:cxn>
                <a:cxn ang="T90">
                  <a:pos x="T56" y="T57"/>
                </a:cxn>
                <a:cxn ang="T91">
                  <a:pos x="T58" y="T59"/>
                </a:cxn>
                <a:cxn ang="T92">
                  <a:pos x="T60" y="T61"/>
                </a:cxn>
              </a:cxnLst>
              <a:rect l="T93" t="T94" r="T95" b="T96"/>
              <a:pathLst>
                <a:path w="327" h="294">
                  <a:moveTo>
                    <a:pt x="327" y="130"/>
                  </a:moveTo>
                  <a:cubicBezTo>
                    <a:pt x="327" y="58"/>
                    <a:pt x="254" y="0"/>
                    <a:pt x="163" y="0"/>
                  </a:cubicBezTo>
                  <a:cubicBezTo>
                    <a:pt x="73" y="0"/>
                    <a:pt x="0" y="58"/>
                    <a:pt x="0" y="130"/>
                  </a:cubicBezTo>
                  <a:cubicBezTo>
                    <a:pt x="0" y="202"/>
                    <a:pt x="73" y="260"/>
                    <a:pt x="163" y="260"/>
                  </a:cubicBezTo>
                  <a:cubicBezTo>
                    <a:pt x="183" y="260"/>
                    <a:pt x="202" y="258"/>
                    <a:pt x="219" y="253"/>
                  </a:cubicBezTo>
                  <a:cubicBezTo>
                    <a:pt x="267" y="292"/>
                    <a:pt x="267" y="292"/>
                    <a:pt x="267" y="292"/>
                  </a:cubicBezTo>
                  <a:cubicBezTo>
                    <a:pt x="268" y="293"/>
                    <a:pt x="270" y="294"/>
                    <a:pt x="271" y="294"/>
                  </a:cubicBezTo>
                  <a:cubicBezTo>
                    <a:pt x="272" y="294"/>
                    <a:pt x="273" y="293"/>
                    <a:pt x="273" y="292"/>
                  </a:cubicBezTo>
                  <a:cubicBezTo>
                    <a:pt x="270" y="229"/>
                    <a:pt x="270" y="229"/>
                    <a:pt x="270" y="229"/>
                  </a:cubicBezTo>
                  <a:cubicBezTo>
                    <a:pt x="305" y="205"/>
                    <a:pt x="327" y="170"/>
                    <a:pt x="327" y="130"/>
                  </a:cubicBezTo>
                  <a:close/>
                  <a:moveTo>
                    <a:pt x="228" y="186"/>
                  </a:moveTo>
                  <a:cubicBezTo>
                    <a:pt x="101" y="186"/>
                    <a:pt x="101" y="186"/>
                    <a:pt x="101" y="186"/>
                  </a:cubicBezTo>
                  <a:cubicBezTo>
                    <a:pt x="94" y="186"/>
                    <a:pt x="89" y="181"/>
                    <a:pt x="89" y="174"/>
                  </a:cubicBezTo>
                  <a:cubicBezTo>
                    <a:pt x="89" y="168"/>
                    <a:pt x="94" y="163"/>
                    <a:pt x="101" y="163"/>
                  </a:cubicBezTo>
                  <a:cubicBezTo>
                    <a:pt x="228" y="163"/>
                    <a:pt x="228" y="163"/>
                    <a:pt x="228" y="163"/>
                  </a:cubicBezTo>
                  <a:cubicBezTo>
                    <a:pt x="234" y="163"/>
                    <a:pt x="240" y="168"/>
                    <a:pt x="240" y="174"/>
                  </a:cubicBezTo>
                  <a:cubicBezTo>
                    <a:pt x="240" y="181"/>
                    <a:pt x="234" y="186"/>
                    <a:pt x="228" y="186"/>
                  </a:cubicBezTo>
                  <a:close/>
                  <a:moveTo>
                    <a:pt x="228" y="137"/>
                  </a:moveTo>
                  <a:cubicBezTo>
                    <a:pt x="101" y="137"/>
                    <a:pt x="101" y="137"/>
                    <a:pt x="101" y="137"/>
                  </a:cubicBezTo>
                  <a:cubicBezTo>
                    <a:pt x="94" y="137"/>
                    <a:pt x="89" y="132"/>
                    <a:pt x="89" y="125"/>
                  </a:cubicBezTo>
                  <a:cubicBezTo>
                    <a:pt x="89" y="119"/>
                    <a:pt x="94" y="114"/>
                    <a:pt x="101" y="114"/>
                  </a:cubicBezTo>
                  <a:cubicBezTo>
                    <a:pt x="228" y="114"/>
                    <a:pt x="228" y="114"/>
                    <a:pt x="228" y="114"/>
                  </a:cubicBezTo>
                  <a:cubicBezTo>
                    <a:pt x="234" y="114"/>
                    <a:pt x="240" y="119"/>
                    <a:pt x="240" y="125"/>
                  </a:cubicBezTo>
                  <a:cubicBezTo>
                    <a:pt x="240" y="132"/>
                    <a:pt x="234" y="137"/>
                    <a:pt x="228" y="137"/>
                  </a:cubicBezTo>
                  <a:close/>
                  <a:moveTo>
                    <a:pt x="228" y="88"/>
                  </a:moveTo>
                  <a:cubicBezTo>
                    <a:pt x="101" y="88"/>
                    <a:pt x="101" y="88"/>
                    <a:pt x="101" y="88"/>
                  </a:cubicBezTo>
                  <a:cubicBezTo>
                    <a:pt x="94" y="88"/>
                    <a:pt x="89" y="83"/>
                    <a:pt x="89" y="76"/>
                  </a:cubicBezTo>
                  <a:cubicBezTo>
                    <a:pt x="89" y="70"/>
                    <a:pt x="94" y="65"/>
                    <a:pt x="101" y="65"/>
                  </a:cubicBezTo>
                  <a:cubicBezTo>
                    <a:pt x="228" y="65"/>
                    <a:pt x="228" y="65"/>
                    <a:pt x="228" y="65"/>
                  </a:cubicBezTo>
                  <a:cubicBezTo>
                    <a:pt x="234" y="65"/>
                    <a:pt x="240" y="70"/>
                    <a:pt x="240" y="76"/>
                  </a:cubicBezTo>
                  <a:cubicBezTo>
                    <a:pt x="240" y="83"/>
                    <a:pt x="234" y="88"/>
                    <a:pt x="228" y="88"/>
                  </a:cubicBezTo>
                  <a:close/>
                </a:path>
              </a:pathLst>
            </a:custGeom>
            <a:solidFill>
              <a:srgbClr val="FFFFFF"/>
            </a:solidFill>
            <a:ln w="9525">
              <a:noFill/>
              <a:round/>
            </a:ln>
          </p:spPr>
          <p:txBody>
            <a:bodyPr/>
            <a:lstStyle/>
            <a:p>
              <a:endParaRPr lang="zh-CN" altLang="en-US"/>
            </a:p>
          </p:txBody>
        </p:sp>
      </p:grpSp>
      <p:grpSp>
        <p:nvGrpSpPr>
          <p:cNvPr id="10" name="组合 9"/>
          <p:cNvGrpSpPr/>
          <p:nvPr/>
        </p:nvGrpSpPr>
        <p:grpSpPr>
          <a:xfrm>
            <a:off x="8672662" y="1678986"/>
            <a:ext cx="2839888" cy="841964"/>
            <a:chOff x="13658" y="2362"/>
            <a:chExt cx="4472" cy="1326"/>
          </a:xfrm>
        </p:grpSpPr>
        <p:sp>
          <p:nvSpPr>
            <p:cNvPr id="22" name="矩形 21"/>
            <p:cNvSpPr/>
            <p:nvPr/>
          </p:nvSpPr>
          <p:spPr>
            <a:xfrm>
              <a:off x="13658" y="2672"/>
              <a:ext cx="4472" cy="1016"/>
            </a:xfrm>
            <a:prstGeom prst="rect">
              <a:avLst/>
            </a:prstGeom>
          </p:spPr>
          <p:txBody>
            <a:bodyPr wrap="square">
              <a:spAutoFit/>
            </a:bodyPr>
            <a:lstStyle/>
            <a:p>
              <a:pPr algn="l" fontAlgn="auto">
                <a:lnSpc>
                  <a:spcPct val="150000"/>
                </a:lnSpc>
              </a:pPr>
              <a:r>
                <a:rPr lang="zh-CN" altLang="en-US" sz="1200">
                  <a:solidFill>
                    <a:schemeClr val="tx1">
                      <a:lumMod val="65000"/>
                      <a:lumOff val="35000"/>
                    </a:schemeClr>
                  </a:solidFill>
                  <a:latin typeface="微软雅黑" panose="020B0503020204020204" charset="-122"/>
                  <a:ea typeface="微软雅黑" panose="020B0503020204020204" charset="-122"/>
                  <a:sym typeface="+mn-ea"/>
                </a:rPr>
                <a:t>If you are ever in trouble, don't try to be brave, just run, just run away. </a:t>
              </a:r>
              <a:endParaRPr lang="zh-CN" altLang="en-US" sz="1400" dirty="0">
                <a:solidFill>
                  <a:schemeClr val="tx1">
                    <a:lumMod val="75000"/>
                    <a:lumOff val="25000"/>
                  </a:schemeClr>
                </a:solidFill>
                <a:latin typeface="Open Sans" panose="020B0606030504020204" pitchFamily="34" charset="0"/>
                <a:cs typeface="Open Sans" panose="020B0606030504020204" pitchFamily="34" charset="0"/>
              </a:endParaRPr>
            </a:p>
          </p:txBody>
        </p:sp>
        <p:sp>
          <p:nvSpPr>
            <p:cNvPr id="23" name="文本框 217"/>
            <p:cNvSpPr txBox="1"/>
            <p:nvPr/>
          </p:nvSpPr>
          <p:spPr>
            <a:xfrm>
              <a:off x="13658" y="2362"/>
              <a:ext cx="3691" cy="483"/>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l"/>
              <a:r>
                <a:rPr lang="zh-CN" altLang="en-US" sz="1400" b="1">
                  <a:solidFill>
                    <a:schemeClr val="tx1">
                      <a:lumMod val="65000"/>
                      <a:lumOff val="35000"/>
                    </a:schemeClr>
                  </a:solidFill>
                  <a:latin typeface="微软雅黑" panose="020B0503020204020204" charset="-122"/>
                  <a:ea typeface="微软雅黑" panose="020B0503020204020204" charset="-122"/>
                  <a:sym typeface="+mn-ea"/>
                </a:rPr>
                <a:t>单击此处输入标题</a:t>
              </a:r>
              <a:endParaRPr lang="zh-CN" altLang="en-US" sz="1400" b="1">
                <a:solidFill>
                  <a:schemeClr val="tx1">
                    <a:lumMod val="65000"/>
                    <a:lumOff val="35000"/>
                  </a:schemeClr>
                </a:solidFill>
                <a:latin typeface="微软雅黑" panose="020B0503020204020204" charset="-122"/>
                <a:ea typeface="微软雅黑" panose="020B0503020204020204" charset="-122"/>
                <a:sym typeface="+mn-ea"/>
              </a:endParaRPr>
            </a:p>
          </p:txBody>
        </p:sp>
      </p:grpSp>
      <p:grpSp>
        <p:nvGrpSpPr>
          <p:cNvPr id="26" name="组合 25"/>
          <p:cNvGrpSpPr/>
          <p:nvPr/>
        </p:nvGrpSpPr>
        <p:grpSpPr>
          <a:xfrm>
            <a:off x="8672662" y="3011216"/>
            <a:ext cx="2839888" cy="841964"/>
            <a:chOff x="13658" y="2362"/>
            <a:chExt cx="4472" cy="1326"/>
          </a:xfrm>
        </p:grpSpPr>
        <p:sp>
          <p:nvSpPr>
            <p:cNvPr id="27" name="矩形 26"/>
            <p:cNvSpPr/>
            <p:nvPr/>
          </p:nvSpPr>
          <p:spPr>
            <a:xfrm>
              <a:off x="13658" y="2672"/>
              <a:ext cx="4472" cy="1016"/>
            </a:xfrm>
            <a:prstGeom prst="rect">
              <a:avLst/>
            </a:prstGeom>
          </p:spPr>
          <p:txBody>
            <a:bodyPr wrap="square">
              <a:spAutoFit/>
            </a:bodyPr>
            <a:lstStyle/>
            <a:p>
              <a:pPr algn="l" fontAlgn="auto">
                <a:lnSpc>
                  <a:spcPct val="150000"/>
                </a:lnSpc>
              </a:pPr>
              <a:r>
                <a:rPr lang="zh-CN" altLang="en-US" sz="1200">
                  <a:solidFill>
                    <a:schemeClr val="bg1"/>
                  </a:solidFill>
                  <a:latin typeface="微软雅黑" panose="020B0503020204020204" charset="-122"/>
                  <a:ea typeface="微软雅黑" panose="020B0503020204020204" charset="-122"/>
                  <a:sym typeface="+mn-ea"/>
                </a:rPr>
                <a:t>If you are ever in trouble, don't try to be brave, just run, just run away. </a:t>
              </a:r>
              <a:endParaRPr lang="zh-CN" altLang="en-US" sz="1200" dirty="0">
                <a:solidFill>
                  <a:schemeClr val="bg1"/>
                </a:solidFill>
                <a:latin typeface="微软雅黑" panose="020B0503020204020204" charset="-122"/>
                <a:ea typeface="微软雅黑" panose="020B0503020204020204" charset="-122"/>
                <a:cs typeface="Open Sans" panose="020B0606030504020204" pitchFamily="34" charset="0"/>
                <a:sym typeface="+mn-ea"/>
              </a:endParaRPr>
            </a:p>
          </p:txBody>
        </p:sp>
        <p:sp>
          <p:nvSpPr>
            <p:cNvPr id="28" name="文本框 217"/>
            <p:cNvSpPr txBox="1"/>
            <p:nvPr/>
          </p:nvSpPr>
          <p:spPr>
            <a:xfrm>
              <a:off x="13658" y="2362"/>
              <a:ext cx="3691" cy="483"/>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l"/>
              <a:r>
                <a:rPr lang="zh-CN" altLang="en-US" sz="1400" b="1">
                  <a:solidFill>
                    <a:schemeClr val="bg1"/>
                  </a:solidFill>
                  <a:latin typeface="微软雅黑" panose="020B0503020204020204" charset="-122"/>
                  <a:ea typeface="微软雅黑" panose="020B0503020204020204" charset="-122"/>
                  <a:sym typeface="+mn-ea"/>
                </a:rPr>
                <a:t>单击此处输入标题</a:t>
              </a:r>
              <a:endParaRPr lang="zh-CN" altLang="en-US" sz="1400" b="1">
                <a:solidFill>
                  <a:schemeClr val="bg1"/>
                </a:solidFill>
                <a:latin typeface="微软雅黑" panose="020B0503020204020204" charset="-122"/>
                <a:ea typeface="微软雅黑" panose="020B0503020204020204" charset="-122"/>
                <a:sym typeface="+mn-ea"/>
              </a:endParaRPr>
            </a:p>
          </p:txBody>
        </p:sp>
      </p:grpSp>
      <p:grpSp>
        <p:nvGrpSpPr>
          <p:cNvPr id="29" name="组合 28"/>
          <p:cNvGrpSpPr/>
          <p:nvPr/>
        </p:nvGrpSpPr>
        <p:grpSpPr>
          <a:xfrm>
            <a:off x="8672662" y="4191046"/>
            <a:ext cx="2839888" cy="841964"/>
            <a:chOff x="13658" y="2362"/>
            <a:chExt cx="4472" cy="1326"/>
          </a:xfrm>
        </p:grpSpPr>
        <p:sp>
          <p:nvSpPr>
            <p:cNvPr id="30" name="矩形 29"/>
            <p:cNvSpPr/>
            <p:nvPr/>
          </p:nvSpPr>
          <p:spPr>
            <a:xfrm>
              <a:off x="13658" y="2672"/>
              <a:ext cx="4472" cy="1016"/>
            </a:xfrm>
            <a:prstGeom prst="rect">
              <a:avLst/>
            </a:prstGeom>
          </p:spPr>
          <p:txBody>
            <a:bodyPr wrap="square">
              <a:spAutoFit/>
            </a:bodyPr>
            <a:lstStyle/>
            <a:p>
              <a:pPr algn="l" fontAlgn="auto">
                <a:lnSpc>
                  <a:spcPct val="150000"/>
                </a:lnSpc>
              </a:pPr>
              <a:r>
                <a:rPr lang="zh-CN" altLang="en-US" sz="1200">
                  <a:solidFill>
                    <a:schemeClr val="tx1">
                      <a:lumMod val="65000"/>
                      <a:lumOff val="35000"/>
                    </a:schemeClr>
                  </a:solidFill>
                  <a:latin typeface="微软雅黑" panose="020B0503020204020204" charset="-122"/>
                  <a:ea typeface="微软雅黑" panose="020B0503020204020204" charset="-122"/>
                  <a:sym typeface="+mn-ea"/>
                </a:rPr>
                <a:t>If you are ever in trouble, don't try to be brave, just run, just run away. </a:t>
              </a:r>
              <a:endParaRPr lang="zh-CN" altLang="en-US" sz="1200" dirty="0">
                <a:solidFill>
                  <a:schemeClr val="tx1">
                    <a:lumMod val="65000"/>
                    <a:lumOff val="35000"/>
                  </a:schemeClr>
                </a:solidFill>
                <a:latin typeface="微软雅黑" panose="020B0503020204020204" charset="-122"/>
                <a:ea typeface="微软雅黑" panose="020B0503020204020204" charset="-122"/>
                <a:cs typeface="Open Sans" panose="020B0606030504020204" pitchFamily="34" charset="0"/>
                <a:sym typeface="+mn-ea"/>
              </a:endParaRPr>
            </a:p>
          </p:txBody>
        </p:sp>
        <p:sp>
          <p:nvSpPr>
            <p:cNvPr id="31" name="文本框 217"/>
            <p:cNvSpPr txBox="1"/>
            <p:nvPr/>
          </p:nvSpPr>
          <p:spPr>
            <a:xfrm>
              <a:off x="13658" y="2362"/>
              <a:ext cx="3691" cy="483"/>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l"/>
              <a:r>
                <a:rPr lang="zh-CN" altLang="en-US" sz="1400" b="1">
                  <a:solidFill>
                    <a:schemeClr val="tx1">
                      <a:lumMod val="65000"/>
                      <a:lumOff val="35000"/>
                    </a:schemeClr>
                  </a:solidFill>
                  <a:latin typeface="微软雅黑" panose="020B0503020204020204" charset="-122"/>
                  <a:ea typeface="微软雅黑" panose="020B0503020204020204" charset="-122"/>
                  <a:sym typeface="+mn-ea"/>
                </a:rPr>
                <a:t>单击此处输入标题</a:t>
              </a:r>
              <a:endParaRPr lang="zh-CN" altLang="en-US" sz="1400" b="1">
                <a:solidFill>
                  <a:schemeClr val="tx1">
                    <a:lumMod val="65000"/>
                    <a:lumOff val="35000"/>
                  </a:schemeClr>
                </a:solidFill>
                <a:latin typeface="微软雅黑" panose="020B0503020204020204" charset="-122"/>
                <a:ea typeface="微软雅黑" panose="020B0503020204020204" charset="-122"/>
                <a:sym typeface="+mn-ea"/>
              </a:endParaRPr>
            </a:p>
          </p:txBody>
        </p:sp>
      </p:grpSp>
      <p:grpSp>
        <p:nvGrpSpPr>
          <p:cNvPr id="32" name="组合 31"/>
          <p:cNvGrpSpPr/>
          <p:nvPr/>
        </p:nvGrpSpPr>
        <p:grpSpPr>
          <a:xfrm>
            <a:off x="679282" y="1672001"/>
            <a:ext cx="2839888" cy="848949"/>
            <a:chOff x="13658" y="2351"/>
            <a:chExt cx="4472" cy="1337"/>
          </a:xfrm>
        </p:grpSpPr>
        <p:sp>
          <p:nvSpPr>
            <p:cNvPr id="33" name="矩形 32"/>
            <p:cNvSpPr/>
            <p:nvPr/>
          </p:nvSpPr>
          <p:spPr>
            <a:xfrm>
              <a:off x="13658" y="2672"/>
              <a:ext cx="4472" cy="1016"/>
            </a:xfrm>
            <a:prstGeom prst="rect">
              <a:avLst/>
            </a:prstGeom>
          </p:spPr>
          <p:txBody>
            <a:bodyPr wrap="square">
              <a:spAutoFit/>
            </a:bodyPr>
            <a:lstStyle/>
            <a:p>
              <a:pPr algn="r" fontAlgn="auto">
                <a:lnSpc>
                  <a:spcPct val="150000"/>
                </a:lnSpc>
              </a:pPr>
              <a:r>
                <a:rPr lang="zh-CN" altLang="en-US" sz="1200">
                  <a:solidFill>
                    <a:schemeClr val="tx1">
                      <a:lumMod val="65000"/>
                      <a:lumOff val="35000"/>
                    </a:schemeClr>
                  </a:solidFill>
                  <a:latin typeface="微软雅黑" panose="020B0503020204020204" charset="-122"/>
                  <a:ea typeface="微软雅黑" panose="020B0503020204020204" charset="-122"/>
                  <a:sym typeface="+mn-ea"/>
                </a:rPr>
                <a:t>If you are ever in trouble, don't try to be brave, just run, just run away. </a:t>
              </a:r>
              <a:endParaRPr lang="zh-CN" altLang="en-US" sz="1400" dirty="0">
                <a:solidFill>
                  <a:schemeClr val="tx1">
                    <a:lumMod val="75000"/>
                    <a:lumOff val="25000"/>
                  </a:schemeClr>
                </a:solidFill>
                <a:latin typeface="Open Sans" panose="020B0606030504020204" pitchFamily="34" charset="0"/>
                <a:cs typeface="Open Sans" panose="020B0606030504020204" pitchFamily="34" charset="0"/>
              </a:endParaRPr>
            </a:p>
          </p:txBody>
        </p:sp>
        <p:sp>
          <p:nvSpPr>
            <p:cNvPr id="34" name="文本框 217"/>
            <p:cNvSpPr txBox="1"/>
            <p:nvPr/>
          </p:nvSpPr>
          <p:spPr>
            <a:xfrm>
              <a:off x="14439" y="2351"/>
              <a:ext cx="3691" cy="483"/>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r"/>
              <a:r>
                <a:rPr lang="zh-CN" altLang="en-US" sz="1400" b="1">
                  <a:solidFill>
                    <a:schemeClr val="tx1">
                      <a:lumMod val="65000"/>
                      <a:lumOff val="35000"/>
                    </a:schemeClr>
                  </a:solidFill>
                  <a:latin typeface="微软雅黑" panose="020B0503020204020204" charset="-122"/>
                  <a:ea typeface="微软雅黑" panose="020B0503020204020204" charset="-122"/>
                  <a:sym typeface="+mn-ea"/>
                </a:rPr>
                <a:t>单击此处输入标题</a:t>
              </a:r>
              <a:endParaRPr lang="zh-CN" altLang="en-US" sz="1400" b="1">
                <a:solidFill>
                  <a:schemeClr val="tx1">
                    <a:lumMod val="65000"/>
                    <a:lumOff val="35000"/>
                  </a:schemeClr>
                </a:solidFill>
                <a:latin typeface="微软雅黑" panose="020B0503020204020204" charset="-122"/>
                <a:ea typeface="微软雅黑" panose="020B0503020204020204" charset="-122"/>
                <a:sym typeface="+mn-ea"/>
              </a:endParaRPr>
            </a:p>
          </p:txBody>
        </p:sp>
      </p:grpSp>
      <p:grpSp>
        <p:nvGrpSpPr>
          <p:cNvPr id="35" name="组合 34"/>
          <p:cNvGrpSpPr/>
          <p:nvPr/>
        </p:nvGrpSpPr>
        <p:grpSpPr>
          <a:xfrm>
            <a:off x="679282" y="4194856"/>
            <a:ext cx="2839888" cy="848949"/>
            <a:chOff x="13658" y="2351"/>
            <a:chExt cx="4472" cy="1337"/>
          </a:xfrm>
        </p:grpSpPr>
        <p:sp>
          <p:nvSpPr>
            <p:cNvPr id="36" name="矩形 35"/>
            <p:cNvSpPr/>
            <p:nvPr/>
          </p:nvSpPr>
          <p:spPr>
            <a:xfrm>
              <a:off x="13658" y="2672"/>
              <a:ext cx="4472" cy="1016"/>
            </a:xfrm>
            <a:prstGeom prst="rect">
              <a:avLst/>
            </a:prstGeom>
          </p:spPr>
          <p:txBody>
            <a:bodyPr wrap="square">
              <a:spAutoFit/>
            </a:bodyPr>
            <a:lstStyle/>
            <a:p>
              <a:pPr algn="r" fontAlgn="auto">
                <a:lnSpc>
                  <a:spcPct val="150000"/>
                </a:lnSpc>
              </a:pPr>
              <a:r>
                <a:rPr lang="zh-CN" altLang="en-US" sz="1200">
                  <a:solidFill>
                    <a:schemeClr val="tx1">
                      <a:lumMod val="65000"/>
                      <a:lumOff val="35000"/>
                    </a:schemeClr>
                  </a:solidFill>
                  <a:latin typeface="微软雅黑" panose="020B0503020204020204" charset="-122"/>
                  <a:ea typeface="微软雅黑" panose="020B0503020204020204" charset="-122"/>
                  <a:sym typeface="+mn-ea"/>
                </a:rPr>
                <a:t>If you are ever in trouble, don't try to be brave, just run, just run away. </a:t>
              </a:r>
              <a:endParaRPr lang="zh-CN" altLang="en-US" sz="1200" dirty="0">
                <a:solidFill>
                  <a:schemeClr val="tx1">
                    <a:lumMod val="65000"/>
                    <a:lumOff val="35000"/>
                  </a:schemeClr>
                </a:solidFill>
                <a:latin typeface="微软雅黑" panose="020B0503020204020204" charset="-122"/>
                <a:ea typeface="微软雅黑" panose="020B0503020204020204" charset="-122"/>
                <a:cs typeface="Open Sans" panose="020B0606030504020204" pitchFamily="34" charset="0"/>
                <a:sym typeface="+mn-ea"/>
              </a:endParaRPr>
            </a:p>
          </p:txBody>
        </p:sp>
        <p:sp>
          <p:nvSpPr>
            <p:cNvPr id="37" name="文本框 217"/>
            <p:cNvSpPr txBox="1"/>
            <p:nvPr/>
          </p:nvSpPr>
          <p:spPr>
            <a:xfrm>
              <a:off x="14439" y="2351"/>
              <a:ext cx="3691" cy="483"/>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r"/>
              <a:r>
                <a:rPr lang="zh-CN" altLang="en-US" sz="1400" b="1">
                  <a:solidFill>
                    <a:schemeClr val="tx1">
                      <a:lumMod val="65000"/>
                      <a:lumOff val="35000"/>
                    </a:schemeClr>
                  </a:solidFill>
                  <a:latin typeface="微软雅黑" panose="020B0503020204020204" charset="-122"/>
                  <a:ea typeface="微软雅黑" panose="020B0503020204020204" charset="-122"/>
                  <a:sym typeface="+mn-ea"/>
                </a:rPr>
                <a:t>单击此处输入标题</a:t>
              </a:r>
              <a:endParaRPr lang="zh-CN" altLang="en-US" sz="1400" b="1">
                <a:solidFill>
                  <a:schemeClr val="tx1">
                    <a:lumMod val="65000"/>
                    <a:lumOff val="35000"/>
                  </a:schemeClr>
                </a:solidFill>
                <a:latin typeface="微软雅黑" panose="020B0503020204020204" charset="-122"/>
                <a:ea typeface="微软雅黑" panose="020B0503020204020204" charset="-122"/>
                <a:sym typeface="+mn-ea"/>
              </a:endParaRPr>
            </a:p>
          </p:txBody>
        </p:sp>
      </p:grpSp>
      <p:grpSp>
        <p:nvGrpSpPr>
          <p:cNvPr id="38" name="组合 37"/>
          <p:cNvGrpSpPr/>
          <p:nvPr/>
        </p:nvGrpSpPr>
        <p:grpSpPr>
          <a:xfrm>
            <a:off x="679282" y="3011216"/>
            <a:ext cx="2839888" cy="848949"/>
            <a:chOff x="13658" y="2351"/>
            <a:chExt cx="4472" cy="1337"/>
          </a:xfrm>
        </p:grpSpPr>
        <p:sp>
          <p:nvSpPr>
            <p:cNvPr id="39" name="矩形 38"/>
            <p:cNvSpPr/>
            <p:nvPr/>
          </p:nvSpPr>
          <p:spPr>
            <a:xfrm>
              <a:off x="13658" y="2672"/>
              <a:ext cx="4472" cy="1016"/>
            </a:xfrm>
            <a:prstGeom prst="rect">
              <a:avLst/>
            </a:prstGeom>
          </p:spPr>
          <p:txBody>
            <a:bodyPr wrap="square">
              <a:spAutoFit/>
            </a:bodyPr>
            <a:lstStyle/>
            <a:p>
              <a:pPr algn="r" fontAlgn="auto">
                <a:lnSpc>
                  <a:spcPct val="150000"/>
                </a:lnSpc>
              </a:pPr>
              <a:r>
                <a:rPr lang="zh-CN" altLang="en-US" sz="1200">
                  <a:solidFill>
                    <a:schemeClr val="bg1"/>
                  </a:solidFill>
                  <a:latin typeface="微软雅黑" panose="020B0503020204020204" charset="-122"/>
                  <a:ea typeface="微软雅黑" panose="020B0503020204020204" charset="-122"/>
                  <a:sym typeface="+mn-ea"/>
                </a:rPr>
                <a:t>If you are ever in trouble, don't try to be brave, just run, just run away. </a:t>
              </a:r>
              <a:endParaRPr lang="zh-CN" altLang="en-US" sz="1200" dirty="0">
                <a:solidFill>
                  <a:schemeClr val="bg1"/>
                </a:solidFill>
                <a:latin typeface="微软雅黑" panose="020B0503020204020204" charset="-122"/>
                <a:ea typeface="微软雅黑" panose="020B0503020204020204" charset="-122"/>
                <a:cs typeface="Open Sans" panose="020B0606030504020204" pitchFamily="34" charset="0"/>
                <a:sym typeface="+mn-ea"/>
              </a:endParaRPr>
            </a:p>
          </p:txBody>
        </p:sp>
        <p:sp>
          <p:nvSpPr>
            <p:cNvPr id="40" name="文本框 217"/>
            <p:cNvSpPr txBox="1"/>
            <p:nvPr/>
          </p:nvSpPr>
          <p:spPr>
            <a:xfrm>
              <a:off x="14439" y="2351"/>
              <a:ext cx="3691" cy="483"/>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r"/>
              <a:r>
                <a:rPr lang="zh-CN" altLang="en-US" sz="1400" b="1">
                  <a:solidFill>
                    <a:schemeClr val="bg1"/>
                  </a:solidFill>
                  <a:latin typeface="微软雅黑" panose="020B0503020204020204" charset="-122"/>
                  <a:ea typeface="微软雅黑" panose="020B0503020204020204" charset="-122"/>
                  <a:sym typeface="+mn-ea"/>
                </a:rPr>
                <a:t>单击此处输入标题</a:t>
              </a:r>
              <a:endParaRPr lang="zh-CN" altLang="en-US" sz="1400" b="1">
                <a:solidFill>
                  <a:schemeClr val="bg1"/>
                </a:solidFill>
                <a:latin typeface="微软雅黑" panose="020B0503020204020204" charset="-122"/>
                <a:ea typeface="微软雅黑" panose="020B0503020204020204" charset="-122"/>
                <a:sym typeface="+mn-ea"/>
              </a:endParaRPr>
            </a:p>
          </p:txBody>
        </p:sp>
      </p:grpSp>
    </p:spTree>
  </p:cSld>
  <p:clrMapOvr>
    <a:masterClrMapping/>
  </p:clrMapOvr>
  <mc:AlternateContent xmlns:mc="http://schemas.openxmlformats.org/markup-compatibility/2006">
    <mc:Choice xmlns:p14="http://schemas.microsoft.com/office/powerpoint/2010/main" Requires="p14">
      <p:transition p14:dur="100">
        <p:cut/>
      </p:transition>
    </mc:Choice>
    <mc:Fallback>
      <p:transition>
        <p:cu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nodeType="after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wipe(up)">
                                      <p:cBhvr>
                                        <p:cTn id="7" dur="500"/>
                                        <p:tgtEl>
                                          <p:spTgt spid="11"/>
                                        </p:tgtEl>
                                      </p:cBhvr>
                                    </p:animEffect>
                                  </p:childTnLst>
                                </p:cTn>
                              </p:par>
                            </p:childTnLst>
                          </p:cTn>
                        </p:par>
                        <p:par>
                          <p:cTn id="8" fill="hold">
                            <p:stCondLst>
                              <p:cond delay="500"/>
                            </p:stCondLst>
                            <p:childTnLst>
                              <p:par>
                                <p:cTn id="9" presetID="22" presetClass="entr" presetSubtype="8" fill="hold" grpId="2" nodeType="afterEffect">
                                  <p:stCondLst>
                                    <p:cond delay="0"/>
                                  </p:stCondLst>
                                  <p:childTnLst>
                                    <p:set>
                                      <p:cBhvr>
                                        <p:cTn id="10" dur="1" fill="hold">
                                          <p:stCondLst>
                                            <p:cond delay="0"/>
                                          </p:stCondLst>
                                        </p:cTn>
                                        <p:tgtEl>
                                          <p:spTgt spid="19"/>
                                        </p:tgtEl>
                                        <p:attrNameLst>
                                          <p:attrName>style.visibility</p:attrName>
                                        </p:attrNameLst>
                                      </p:cBhvr>
                                      <p:to>
                                        <p:strVal val="visible"/>
                                      </p:to>
                                    </p:set>
                                    <p:animEffect transition="in" filter="wipe(left)">
                                      <p:cBhvr>
                                        <p:cTn id="11" dur="500"/>
                                        <p:tgtEl>
                                          <p:spTgt spid="19"/>
                                        </p:tgtEl>
                                      </p:cBhvr>
                                    </p:animEffect>
                                  </p:childTnLst>
                                </p:cTn>
                              </p:par>
                            </p:childTnLst>
                          </p:cTn>
                        </p:par>
                        <p:par>
                          <p:cTn id="12" fill="hold">
                            <p:stCondLst>
                              <p:cond delay="1000"/>
                            </p:stCondLst>
                            <p:childTnLst>
                              <p:par>
                                <p:cTn id="13" presetID="22" presetClass="entr" presetSubtype="8" fill="hold" grpId="0" nodeType="afterEffect">
                                  <p:stCondLst>
                                    <p:cond delay="0"/>
                                  </p:stCondLst>
                                  <p:childTnLst>
                                    <p:set>
                                      <p:cBhvr>
                                        <p:cTn id="14" dur="1" fill="hold">
                                          <p:stCondLst>
                                            <p:cond delay="0"/>
                                          </p:stCondLst>
                                        </p:cTn>
                                        <p:tgtEl>
                                          <p:spTgt spid="12"/>
                                        </p:tgtEl>
                                        <p:attrNameLst>
                                          <p:attrName>style.visibility</p:attrName>
                                        </p:attrNameLst>
                                      </p:cBhvr>
                                      <p:to>
                                        <p:strVal val="visible"/>
                                      </p:to>
                                    </p:set>
                                    <p:animEffect transition="in" filter="wipe(left)">
                                      <p:cBhvr>
                                        <p:cTn id="15" dur="500"/>
                                        <p:tgtEl>
                                          <p:spTgt spid="12"/>
                                        </p:tgtEl>
                                      </p:cBhvr>
                                    </p:animEffect>
                                  </p:childTnLst>
                                </p:cTn>
                              </p:par>
                            </p:childTnLst>
                          </p:cTn>
                        </p:par>
                        <p:par>
                          <p:cTn id="16" fill="hold">
                            <p:stCondLst>
                              <p:cond delay="1500"/>
                            </p:stCondLst>
                            <p:childTnLst>
                              <p:par>
                                <p:cTn id="17" presetID="42" presetClass="entr" presetSubtype="0" fill="hold" grpId="0" nodeType="afterEffect">
                                  <p:stCondLst>
                                    <p:cond delay="0"/>
                                  </p:stCondLst>
                                  <p:childTnLst>
                                    <p:set>
                                      <p:cBhvr>
                                        <p:cTn id="18" dur="1" fill="hold">
                                          <p:stCondLst>
                                            <p:cond delay="0"/>
                                          </p:stCondLst>
                                        </p:cTn>
                                        <p:tgtEl>
                                          <p:spTgt spid="2"/>
                                        </p:tgtEl>
                                        <p:attrNameLst>
                                          <p:attrName>style.visibility</p:attrName>
                                        </p:attrNameLst>
                                      </p:cBhvr>
                                      <p:to>
                                        <p:strVal val="visible"/>
                                      </p:to>
                                    </p:set>
                                    <p:animEffect transition="in" filter="fade">
                                      <p:cBhvr>
                                        <p:cTn id="19" dur="500"/>
                                        <p:tgtEl>
                                          <p:spTgt spid="2"/>
                                        </p:tgtEl>
                                      </p:cBhvr>
                                    </p:animEffect>
                                    <p:anim calcmode="lin" valueType="num">
                                      <p:cBhvr>
                                        <p:cTn id="20" dur="500" fill="hold"/>
                                        <p:tgtEl>
                                          <p:spTgt spid="2"/>
                                        </p:tgtEl>
                                        <p:attrNameLst>
                                          <p:attrName>ppt_x</p:attrName>
                                        </p:attrNameLst>
                                      </p:cBhvr>
                                      <p:tavLst>
                                        <p:tav tm="0">
                                          <p:val>
                                            <p:strVal val="#ppt_x"/>
                                          </p:val>
                                        </p:tav>
                                        <p:tav tm="100000">
                                          <p:val>
                                            <p:strVal val="#ppt_x"/>
                                          </p:val>
                                        </p:tav>
                                      </p:tavLst>
                                    </p:anim>
                                    <p:anim calcmode="lin" valueType="num">
                                      <p:cBhvr>
                                        <p:cTn id="21" dur="500" fill="hold"/>
                                        <p:tgtEl>
                                          <p:spTgt spid="2"/>
                                        </p:tgtEl>
                                        <p:attrNameLst>
                                          <p:attrName>ppt_y</p:attrName>
                                        </p:attrNameLst>
                                      </p:cBhvr>
                                      <p:tavLst>
                                        <p:tav tm="0">
                                          <p:val>
                                            <p:strVal val="#ppt_y+.1"/>
                                          </p:val>
                                        </p:tav>
                                        <p:tav tm="100000">
                                          <p:val>
                                            <p:strVal val="#ppt_y"/>
                                          </p:val>
                                        </p:tav>
                                      </p:tavLst>
                                    </p:anim>
                                  </p:childTnLst>
                                </p:cTn>
                              </p:par>
                            </p:childTnLst>
                          </p:cTn>
                        </p:par>
                        <p:par>
                          <p:cTn id="22" fill="hold">
                            <p:stCondLst>
                              <p:cond delay="2000"/>
                            </p:stCondLst>
                            <p:childTnLst>
                              <p:par>
                                <p:cTn id="23" presetID="53" presetClass="entr" presetSubtype="16" fill="hold" nodeType="afterEffect">
                                  <p:stCondLst>
                                    <p:cond delay="0"/>
                                  </p:stCondLst>
                                  <p:childTnLst>
                                    <p:set>
                                      <p:cBhvr>
                                        <p:cTn id="24" dur="1" fill="hold">
                                          <p:stCondLst>
                                            <p:cond delay="0"/>
                                          </p:stCondLst>
                                        </p:cTn>
                                        <p:tgtEl>
                                          <p:spTgt spid="14"/>
                                        </p:tgtEl>
                                        <p:attrNameLst>
                                          <p:attrName>style.visibility</p:attrName>
                                        </p:attrNameLst>
                                      </p:cBhvr>
                                      <p:to>
                                        <p:strVal val="visible"/>
                                      </p:to>
                                    </p:set>
                                    <p:anim calcmode="lin" valueType="num">
                                      <p:cBhvr>
                                        <p:cTn id="25" dur="500" fill="hold"/>
                                        <p:tgtEl>
                                          <p:spTgt spid="14"/>
                                        </p:tgtEl>
                                        <p:attrNameLst>
                                          <p:attrName>ppt_w</p:attrName>
                                        </p:attrNameLst>
                                      </p:cBhvr>
                                      <p:tavLst>
                                        <p:tav tm="0">
                                          <p:val>
                                            <p:fltVal val="0"/>
                                          </p:val>
                                        </p:tav>
                                        <p:tav tm="100000">
                                          <p:val>
                                            <p:strVal val="#ppt_w"/>
                                          </p:val>
                                        </p:tav>
                                      </p:tavLst>
                                    </p:anim>
                                    <p:anim calcmode="lin" valueType="num">
                                      <p:cBhvr>
                                        <p:cTn id="26" dur="500" fill="hold"/>
                                        <p:tgtEl>
                                          <p:spTgt spid="14"/>
                                        </p:tgtEl>
                                        <p:attrNameLst>
                                          <p:attrName>ppt_h</p:attrName>
                                        </p:attrNameLst>
                                      </p:cBhvr>
                                      <p:tavLst>
                                        <p:tav tm="0">
                                          <p:val>
                                            <p:fltVal val="0"/>
                                          </p:val>
                                        </p:tav>
                                        <p:tav tm="100000">
                                          <p:val>
                                            <p:strVal val="#ppt_h"/>
                                          </p:val>
                                        </p:tav>
                                      </p:tavLst>
                                    </p:anim>
                                    <p:animEffect transition="in" filter="fade">
                                      <p:cBhvr>
                                        <p:cTn id="27" dur="500"/>
                                        <p:tgtEl>
                                          <p:spTgt spid="14"/>
                                        </p:tgtEl>
                                      </p:cBhvr>
                                    </p:animEffect>
                                  </p:childTnLst>
                                </p:cTn>
                              </p:par>
                            </p:childTnLst>
                          </p:cTn>
                        </p:par>
                        <p:par>
                          <p:cTn id="28" fill="hold">
                            <p:stCondLst>
                              <p:cond delay="2500"/>
                            </p:stCondLst>
                            <p:childTnLst>
                              <p:par>
                                <p:cTn id="29" presetID="22" presetClass="entr" presetSubtype="2" fill="hold" nodeType="afterEffect">
                                  <p:stCondLst>
                                    <p:cond delay="0"/>
                                  </p:stCondLst>
                                  <p:childTnLst>
                                    <p:set>
                                      <p:cBhvr>
                                        <p:cTn id="30" dur="1" fill="hold">
                                          <p:stCondLst>
                                            <p:cond delay="0"/>
                                          </p:stCondLst>
                                        </p:cTn>
                                        <p:tgtEl>
                                          <p:spTgt spid="32"/>
                                        </p:tgtEl>
                                        <p:attrNameLst>
                                          <p:attrName>style.visibility</p:attrName>
                                        </p:attrNameLst>
                                      </p:cBhvr>
                                      <p:to>
                                        <p:strVal val="visible"/>
                                      </p:to>
                                    </p:set>
                                    <p:animEffect transition="in" filter="wipe(right)">
                                      <p:cBhvr>
                                        <p:cTn id="31" dur="500"/>
                                        <p:tgtEl>
                                          <p:spTgt spid="32"/>
                                        </p:tgtEl>
                                      </p:cBhvr>
                                    </p:animEffect>
                                  </p:childTnLst>
                                </p:cTn>
                              </p:par>
                            </p:childTnLst>
                          </p:cTn>
                        </p:par>
                        <p:par>
                          <p:cTn id="32" fill="hold">
                            <p:stCondLst>
                              <p:cond delay="3000"/>
                            </p:stCondLst>
                            <p:childTnLst>
                              <p:par>
                                <p:cTn id="33" presetID="53" presetClass="entr" presetSubtype="16" fill="hold" nodeType="afterEffect">
                                  <p:stCondLst>
                                    <p:cond delay="0"/>
                                  </p:stCondLst>
                                  <p:childTnLst>
                                    <p:set>
                                      <p:cBhvr>
                                        <p:cTn id="34" dur="1" fill="hold">
                                          <p:stCondLst>
                                            <p:cond delay="0"/>
                                          </p:stCondLst>
                                        </p:cTn>
                                        <p:tgtEl>
                                          <p:spTgt spid="3"/>
                                        </p:tgtEl>
                                        <p:attrNameLst>
                                          <p:attrName>style.visibility</p:attrName>
                                        </p:attrNameLst>
                                      </p:cBhvr>
                                      <p:to>
                                        <p:strVal val="visible"/>
                                      </p:to>
                                    </p:set>
                                    <p:anim calcmode="lin" valueType="num">
                                      <p:cBhvr>
                                        <p:cTn id="35" dur="500" fill="hold"/>
                                        <p:tgtEl>
                                          <p:spTgt spid="3"/>
                                        </p:tgtEl>
                                        <p:attrNameLst>
                                          <p:attrName>ppt_w</p:attrName>
                                        </p:attrNameLst>
                                      </p:cBhvr>
                                      <p:tavLst>
                                        <p:tav tm="0">
                                          <p:val>
                                            <p:fltVal val="0"/>
                                          </p:val>
                                        </p:tav>
                                        <p:tav tm="100000">
                                          <p:val>
                                            <p:strVal val="#ppt_w"/>
                                          </p:val>
                                        </p:tav>
                                      </p:tavLst>
                                    </p:anim>
                                    <p:anim calcmode="lin" valueType="num">
                                      <p:cBhvr>
                                        <p:cTn id="36" dur="500" fill="hold"/>
                                        <p:tgtEl>
                                          <p:spTgt spid="3"/>
                                        </p:tgtEl>
                                        <p:attrNameLst>
                                          <p:attrName>ppt_h</p:attrName>
                                        </p:attrNameLst>
                                      </p:cBhvr>
                                      <p:tavLst>
                                        <p:tav tm="0">
                                          <p:val>
                                            <p:fltVal val="0"/>
                                          </p:val>
                                        </p:tav>
                                        <p:tav tm="100000">
                                          <p:val>
                                            <p:strVal val="#ppt_h"/>
                                          </p:val>
                                        </p:tav>
                                      </p:tavLst>
                                    </p:anim>
                                    <p:animEffect transition="in" filter="fade">
                                      <p:cBhvr>
                                        <p:cTn id="37" dur="500"/>
                                        <p:tgtEl>
                                          <p:spTgt spid="3"/>
                                        </p:tgtEl>
                                      </p:cBhvr>
                                    </p:animEffect>
                                  </p:childTnLst>
                                </p:cTn>
                              </p:par>
                            </p:childTnLst>
                          </p:cTn>
                        </p:par>
                        <p:par>
                          <p:cTn id="38" fill="hold">
                            <p:stCondLst>
                              <p:cond delay="3500"/>
                            </p:stCondLst>
                            <p:childTnLst>
                              <p:par>
                                <p:cTn id="39" presetID="22" presetClass="entr" presetSubtype="2" fill="hold" nodeType="afterEffect">
                                  <p:stCondLst>
                                    <p:cond delay="0"/>
                                  </p:stCondLst>
                                  <p:childTnLst>
                                    <p:set>
                                      <p:cBhvr>
                                        <p:cTn id="40" dur="1" fill="hold">
                                          <p:stCondLst>
                                            <p:cond delay="0"/>
                                          </p:stCondLst>
                                        </p:cTn>
                                        <p:tgtEl>
                                          <p:spTgt spid="38"/>
                                        </p:tgtEl>
                                        <p:attrNameLst>
                                          <p:attrName>style.visibility</p:attrName>
                                        </p:attrNameLst>
                                      </p:cBhvr>
                                      <p:to>
                                        <p:strVal val="visible"/>
                                      </p:to>
                                    </p:set>
                                    <p:animEffect transition="in" filter="wipe(right)">
                                      <p:cBhvr>
                                        <p:cTn id="41" dur="500"/>
                                        <p:tgtEl>
                                          <p:spTgt spid="38"/>
                                        </p:tgtEl>
                                      </p:cBhvr>
                                    </p:animEffect>
                                  </p:childTnLst>
                                </p:cTn>
                              </p:par>
                            </p:childTnLst>
                          </p:cTn>
                        </p:par>
                        <p:par>
                          <p:cTn id="42" fill="hold">
                            <p:stCondLst>
                              <p:cond delay="4000"/>
                            </p:stCondLst>
                            <p:childTnLst>
                              <p:par>
                                <p:cTn id="43" presetID="53" presetClass="entr" presetSubtype="16" fill="hold" nodeType="afterEffect">
                                  <p:stCondLst>
                                    <p:cond delay="0"/>
                                  </p:stCondLst>
                                  <p:childTnLst>
                                    <p:set>
                                      <p:cBhvr>
                                        <p:cTn id="44" dur="1" fill="hold">
                                          <p:stCondLst>
                                            <p:cond delay="0"/>
                                          </p:stCondLst>
                                        </p:cTn>
                                        <p:tgtEl>
                                          <p:spTgt spid="17"/>
                                        </p:tgtEl>
                                        <p:attrNameLst>
                                          <p:attrName>style.visibility</p:attrName>
                                        </p:attrNameLst>
                                      </p:cBhvr>
                                      <p:to>
                                        <p:strVal val="visible"/>
                                      </p:to>
                                    </p:set>
                                    <p:anim calcmode="lin" valueType="num">
                                      <p:cBhvr>
                                        <p:cTn id="45" dur="500" fill="hold"/>
                                        <p:tgtEl>
                                          <p:spTgt spid="17"/>
                                        </p:tgtEl>
                                        <p:attrNameLst>
                                          <p:attrName>ppt_w</p:attrName>
                                        </p:attrNameLst>
                                      </p:cBhvr>
                                      <p:tavLst>
                                        <p:tav tm="0">
                                          <p:val>
                                            <p:fltVal val="0"/>
                                          </p:val>
                                        </p:tav>
                                        <p:tav tm="100000">
                                          <p:val>
                                            <p:strVal val="#ppt_w"/>
                                          </p:val>
                                        </p:tav>
                                      </p:tavLst>
                                    </p:anim>
                                    <p:anim calcmode="lin" valueType="num">
                                      <p:cBhvr>
                                        <p:cTn id="46" dur="500" fill="hold"/>
                                        <p:tgtEl>
                                          <p:spTgt spid="17"/>
                                        </p:tgtEl>
                                        <p:attrNameLst>
                                          <p:attrName>ppt_h</p:attrName>
                                        </p:attrNameLst>
                                      </p:cBhvr>
                                      <p:tavLst>
                                        <p:tav tm="0">
                                          <p:val>
                                            <p:fltVal val="0"/>
                                          </p:val>
                                        </p:tav>
                                        <p:tav tm="100000">
                                          <p:val>
                                            <p:strVal val="#ppt_h"/>
                                          </p:val>
                                        </p:tav>
                                      </p:tavLst>
                                    </p:anim>
                                    <p:animEffect transition="in" filter="fade">
                                      <p:cBhvr>
                                        <p:cTn id="47" dur="500"/>
                                        <p:tgtEl>
                                          <p:spTgt spid="17"/>
                                        </p:tgtEl>
                                      </p:cBhvr>
                                    </p:animEffect>
                                  </p:childTnLst>
                                </p:cTn>
                              </p:par>
                            </p:childTnLst>
                          </p:cTn>
                        </p:par>
                        <p:par>
                          <p:cTn id="48" fill="hold">
                            <p:stCondLst>
                              <p:cond delay="4500"/>
                            </p:stCondLst>
                            <p:childTnLst>
                              <p:par>
                                <p:cTn id="49" presetID="22" presetClass="entr" presetSubtype="2" fill="hold" nodeType="afterEffect">
                                  <p:stCondLst>
                                    <p:cond delay="0"/>
                                  </p:stCondLst>
                                  <p:childTnLst>
                                    <p:set>
                                      <p:cBhvr>
                                        <p:cTn id="50" dur="1" fill="hold">
                                          <p:stCondLst>
                                            <p:cond delay="0"/>
                                          </p:stCondLst>
                                        </p:cTn>
                                        <p:tgtEl>
                                          <p:spTgt spid="35"/>
                                        </p:tgtEl>
                                        <p:attrNameLst>
                                          <p:attrName>style.visibility</p:attrName>
                                        </p:attrNameLst>
                                      </p:cBhvr>
                                      <p:to>
                                        <p:strVal val="visible"/>
                                      </p:to>
                                    </p:set>
                                    <p:animEffect transition="in" filter="wipe(right)">
                                      <p:cBhvr>
                                        <p:cTn id="51" dur="500"/>
                                        <p:tgtEl>
                                          <p:spTgt spid="35"/>
                                        </p:tgtEl>
                                      </p:cBhvr>
                                    </p:animEffect>
                                  </p:childTnLst>
                                </p:cTn>
                              </p:par>
                            </p:childTnLst>
                          </p:cTn>
                        </p:par>
                        <p:par>
                          <p:cTn id="52" fill="hold">
                            <p:stCondLst>
                              <p:cond delay="5000"/>
                            </p:stCondLst>
                            <p:childTnLst>
                              <p:par>
                                <p:cTn id="53" presetID="53" presetClass="entr" presetSubtype="16" fill="hold" nodeType="afterEffect">
                                  <p:stCondLst>
                                    <p:cond delay="0"/>
                                  </p:stCondLst>
                                  <p:childTnLst>
                                    <p:set>
                                      <p:cBhvr>
                                        <p:cTn id="54" dur="1" fill="hold">
                                          <p:stCondLst>
                                            <p:cond delay="0"/>
                                          </p:stCondLst>
                                        </p:cTn>
                                        <p:tgtEl>
                                          <p:spTgt spid="107"/>
                                        </p:tgtEl>
                                        <p:attrNameLst>
                                          <p:attrName>style.visibility</p:attrName>
                                        </p:attrNameLst>
                                      </p:cBhvr>
                                      <p:to>
                                        <p:strVal val="visible"/>
                                      </p:to>
                                    </p:set>
                                    <p:anim calcmode="lin" valueType="num">
                                      <p:cBhvr>
                                        <p:cTn id="55" dur="500" fill="hold"/>
                                        <p:tgtEl>
                                          <p:spTgt spid="107"/>
                                        </p:tgtEl>
                                        <p:attrNameLst>
                                          <p:attrName>ppt_w</p:attrName>
                                        </p:attrNameLst>
                                      </p:cBhvr>
                                      <p:tavLst>
                                        <p:tav tm="0">
                                          <p:val>
                                            <p:fltVal val="0"/>
                                          </p:val>
                                        </p:tav>
                                        <p:tav tm="100000">
                                          <p:val>
                                            <p:strVal val="#ppt_w"/>
                                          </p:val>
                                        </p:tav>
                                      </p:tavLst>
                                    </p:anim>
                                    <p:anim calcmode="lin" valueType="num">
                                      <p:cBhvr>
                                        <p:cTn id="56" dur="500" fill="hold"/>
                                        <p:tgtEl>
                                          <p:spTgt spid="107"/>
                                        </p:tgtEl>
                                        <p:attrNameLst>
                                          <p:attrName>ppt_h</p:attrName>
                                        </p:attrNameLst>
                                      </p:cBhvr>
                                      <p:tavLst>
                                        <p:tav tm="0">
                                          <p:val>
                                            <p:fltVal val="0"/>
                                          </p:val>
                                        </p:tav>
                                        <p:tav tm="100000">
                                          <p:val>
                                            <p:strVal val="#ppt_h"/>
                                          </p:val>
                                        </p:tav>
                                      </p:tavLst>
                                    </p:anim>
                                    <p:animEffect transition="in" filter="fade">
                                      <p:cBhvr>
                                        <p:cTn id="57" dur="500"/>
                                        <p:tgtEl>
                                          <p:spTgt spid="107"/>
                                        </p:tgtEl>
                                      </p:cBhvr>
                                    </p:animEffect>
                                  </p:childTnLst>
                                </p:cTn>
                              </p:par>
                            </p:childTnLst>
                          </p:cTn>
                        </p:par>
                        <p:par>
                          <p:cTn id="58" fill="hold">
                            <p:stCondLst>
                              <p:cond delay="5500"/>
                            </p:stCondLst>
                            <p:childTnLst>
                              <p:par>
                                <p:cTn id="59" presetID="22" presetClass="entr" presetSubtype="8" fill="hold" nodeType="afterEffect">
                                  <p:stCondLst>
                                    <p:cond delay="0"/>
                                  </p:stCondLst>
                                  <p:childTnLst>
                                    <p:set>
                                      <p:cBhvr>
                                        <p:cTn id="60" dur="1" fill="hold">
                                          <p:stCondLst>
                                            <p:cond delay="0"/>
                                          </p:stCondLst>
                                        </p:cTn>
                                        <p:tgtEl>
                                          <p:spTgt spid="10"/>
                                        </p:tgtEl>
                                        <p:attrNameLst>
                                          <p:attrName>style.visibility</p:attrName>
                                        </p:attrNameLst>
                                      </p:cBhvr>
                                      <p:to>
                                        <p:strVal val="visible"/>
                                      </p:to>
                                    </p:set>
                                    <p:animEffect transition="in" filter="wipe(left)">
                                      <p:cBhvr>
                                        <p:cTn id="61" dur="500"/>
                                        <p:tgtEl>
                                          <p:spTgt spid="10"/>
                                        </p:tgtEl>
                                      </p:cBhvr>
                                    </p:animEffect>
                                  </p:childTnLst>
                                </p:cTn>
                              </p:par>
                            </p:childTnLst>
                          </p:cTn>
                        </p:par>
                        <p:par>
                          <p:cTn id="62" fill="hold">
                            <p:stCondLst>
                              <p:cond delay="6000"/>
                            </p:stCondLst>
                            <p:childTnLst>
                              <p:par>
                                <p:cTn id="63" presetID="53" presetClass="entr" presetSubtype="16" fill="hold" nodeType="afterEffect">
                                  <p:stCondLst>
                                    <p:cond delay="0"/>
                                  </p:stCondLst>
                                  <p:childTnLst>
                                    <p:set>
                                      <p:cBhvr>
                                        <p:cTn id="64" dur="1" fill="hold">
                                          <p:stCondLst>
                                            <p:cond delay="0"/>
                                          </p:stCondLst>
                                        </p:cTn>
                                        <p:tgtEl>
                                          <p:spTgt spid="108"/>
                                        </p:tgtEl>
                                        <p:attrNameLst>
                                          <p:attrName>style.visibility</p:attrName>
                                        </p:attrNameLst>
                                      </p:cBhvr>
                                      <p:to>
                                        <p:strVal val="visible"/>
                                      </p:to>
                                    </p:set>
                                    <p:anim calcmode="lin" valueType="num">
                                      <p:cBhvr>
                                        <p:cTn id="65" dur="500" fill="hold"/>
                                        <p:tgtEl>
                                          <p:spTgt spid="108"/>
                                        </p:tgtEl>
                                        <p:attrNameLst>
                                          <p:attrName>ppt_w</p:attrName>
                                        </p:attrNameLst>
                                      </p:cBhvr>
                                      <p:tavLst>
                                        <p:tav tm="0">
                                          <p:val>
                                            <p:fltVal val="0"/>
                                          </p:val>
                                        </p:tav>
                                        <p:tav tm="100000">
                                          <p:val>
                                            <p:strVal val="#ppt_w"/>
                                          </p:val>
                                        </p:tav>
                                      </p:tavLst>
                                    </p:anim>
                                    <p:anim calcmode="lin" valueType="num">
                                      <p:cBhvr>
                                        <p:cTn id="66" dur="500" fill="hold"/>
                                        <p:tgtEl>
                                          <p:spTgt spid="108"/>
                                        </p:tgtEl>
                                        <p:attrNameLst>
                                          <p:attrName>ppt_h</p:attrName>
                                        </p:attrNameLst>
                                      </p:cBhvr>
                                      <p:tavLst>
                                        <p:tav tm="0">
                                          <p:val>
                                            <p:fltVal val="0"/>
                                          </p:val>
                                        </p:tav>
                                        <p:tav tm="100000">
                                          <p:val>
                                            <p:strVal val="#ppt_h"/>
                                          </p:val>
                                        </p:tav>
                                      </p:tavLst>
                                    </p:anim>
                                    <p:animEffect transition="in" filter="fade">
                                      <p:cBhvr>
                                        <p:cTn id="67" dur="500"/>
                                        <p:tgtEl>
                                          <p:spTgt spid="108"/>
                                        </p:tgtEl>
                                      </p:cBhvr>
                                    </p:animEffect>
                                  </p:childTnLst>
                                </p:cTn>
                              </p:par>
                            </p:childTnLst>
                          </p:cTn>
                        </p:par>
                        <p:par>
                          <p:cTn id="68" fill="hold">
                            <p:stCondLst>
                              <p:cond delay="6500"/>
                            </p:stCondLst>
                            <p:childTnLst>
                              <p:par>
                                <p:cTn id="69" presetID="22" presetClass="entr" presetSubtype="8" fill="hold" nodeType="afterEffect">
                                  <p:stCondLst>
                                    <p:cond delay="0"/>
                                  </p:stCondLst>
                                  <p:childTnLst>
                                    <p:set>
                                      <p:cBhvr>
                                        <p:cTn id="70" dur="1" fill="hold">
                                          <p:stCondLst>
                                            <p:cond delay="0"/>
                                          </p:stCondLst>
                                        </p:cTn>
                                        <p:tgtEl>
                                          <p:spTgt spid="26"/>
                                        </p:tgtEl>
                                        <p:attrNameLst>
                                          <p:attrName>style.visibility</p:attrName>
                                        </p:attrNameLst>
                                      </p:cBhvr>
                                      <p:to>
                                        <p:strVal val="visible"/>
                                      </p:to>
                                    </p:set>
                                    <p:animEffect transition="in" filter="wipe(left)">
                                      <p:cBhvr>
                                        <p:cTn id="71" dur="500"/>
                                        <p:tgtEl>
                                          <p:spTgt spid="26"/>
                                        </p:tgtEl>
                                      </p:cBhvr>
                                    </p:animEffect>
                                  </p:childTnLst>
                                </p:cTn>
                              </p:par>
                            </p:childTnLst>
                          </p:cTn>
                        </p:par>
                        <p:par>
                          <p:cTn id="72" fill="hold">
                            <p:stCondLst>
                              <p:cond delay="7000"/>
                            </p:stCondLst>
                            <p:childTnLst>
                              <p:par>
                                <p:cTn id="73" presetID="53" presetClass="entr" presetSubtype="16" fill="hold" nodeType="afterEffect">
                                  <p:stCondLst>
                                    <p:cond delay="0"/>
                                  </p:stCondLst>
                                  <p:childTnLst>
                                    <p:set>
                                      <p:cBhvr>
                                        <p:cTn id="74" dur="1" fill="hold">
                                          <p:stCondLst>
                                            <p:cond delay="0"/>
                                          </p:stCondLst>
                                        </p:cTn>
                                        <p:tgtEl>
                                          <p:spTgt spid="109"/>
                                        </p:tgtEl>
                                        <p:attrNameLst>
                                          <p:attrName>style.visibility</p:attrName>
                                        </p:attrNameLst>
                                      </p:cBhvr>
                                      <p:to>
                                        <p:strVal val="visible"/>
                                      </p:to>
                                    </p:set>
                                    <p:anim calcmode="lin" valueType="num">
                                      <p:cBhvr>
                                        <p:cTn id="75" dur="500" fill="hold"/>
                                        <p:tgtEl>
                                          <p:spTgt spid="109"/>
                                        </p:tgtEl>
                                        <p:attrNameLst>
                                          <p:attrName>ppt_w</p:attrName>
                                        </p:attrNameLst>
                                      </p:cBhvr>
                                      <p:tavLst>
                                        <p:tav tm="0">
                                          <p:val>
                                            <p:fltVal val="0"/>
                                          </p:val>
                                        </p:tav>
                                        <p:tav tm="100000">
                                          <p:val>
                                            <p:strVal val="#ppt_w"/>
                                          </p:val>
                                        </p:tav>
                                      </p:tavLst>
                                    </p:anim>
                                    <p:anim calcmode="lin" valueType="num">
                                      <p:cBhvr>
                                        <p:cTn id="76" dur="500" fill="hold"/>
                                        <p:tgtEl>
                                          <p:spTgt spid="109"/>
                                        </p:tgtEl>
                                        <p:attrNameLst>
                                          <p:attrName>ppt_h</p:attrName>
                                        </p:attrNameLst>
                                      </p:cBhvr>
                                      <p:tavLst>
                                        <p:tav tm="0">
                                          <p:val>
                                            <p:fltVal val="0"/>
                                          </p:val>
                                        </p:tav>
                                        <p:tav tm="100000">
                                          <p:val>
                                            <p:strVal val="#ppt_h"/>
                                          </p:val>
                                        </p:tav>
                                      </p:tavLst>
                                    </p:anim>
                                    <p:animEffect transition="in" filter="fade">
                                      <p:cBhvr>
                                        <p:cTn id="77" dur="500"/>
                                        <p:tgtEl>
                                          <p:spTgt spid="109"/>
                                        </p:tgtEl>
                                      </p:cBhvr>
                                    </p:animEffect>
                                  </p:childTnLst>
                                </p:cTn>
                              </p:par>
                            </p:childTnLst>
                          </p:cTn>
                        </p:par>
                        <p:par>
                          <p:cTn id="78" fill="hold">
                            <p:stCondLst>
                              <p:cond delay="7500"/>
                            </p:stCondLst>
                            <p:childTnLst>
                              <p:par>
                                <p:cTn id="79" presetID="22" presetClass="entr" presetSubtype="8" fill="hold" nodeType="afterEffect">
                                  <p:stCondLst>
                                    <p:cond delay="0"/>
                                  </p:stCondLst>
                                  <p:childTnLst>
                                    <p:set>
                                      <p:cBhvr>
                                        <p:cTn id="80" dur="1" fill="hold">
                                          <p:stCondLst>
                                            <p:cond delay="0"/>
                                          </p:stCondLst>
                                        </p:cTn>
                                        <p:tgtEl>
                                          <p:spTgt spid="29"/>
                                        </p:tgtEl>
                                        <p:attrNameLst>
                                          <p:attrName>style.visibility</p:attrName>
                                        </p:attrNameLst>
                                      </p:cBhvr>
                                      <p:to>
                                        <p:strVal val="visible"/>
                                      </p:to>
                                    </p:set>
                                    <p:animEffect transition="in" filter="wipe(left)">
                                      <p:cBhvr>
                                        <p:cTn id="81" dur="500"/>
                                        <p:tgtEl>
                                          <p:spTgt spid="2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p:bldP spid="19" grpId="2"/>
      <p:bldP spid="12" grpId="0" animBg="1"/>
      <p:bldP spid="2" grpId="0" animBg="1"/>
    </p:bld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矩形 2"/>
          <p:cNvSpPr/>
          <p:nvPr/>
        </p:nvSpPr>
        <p:spPr>
          <a:xfrm>
            <a:off x="1240790" y="1716405"/>
            <a:ext cx="3321685" cy="2215515"/>
          </a:xfrm>
          <a:prstGeom prst="rect">
            <a:avLst/>
          </a:prstGeom>
          <a:blipFill dpi="0" rotWithShape="1">
            <a:blip r:embed="rId1" cstate="print">
              <a:extLst>
                <a:ext uri="{28A0092B-C50C-407E-A947-70E740481C1C}">
                  <a14:useLocalDpi xmlns:a14="http://schemas.microsoft.com/office/drawing/2010/main" val="0"/>
                </a:ext>
              </a:extLst>
            </a:blip>
            <a:srcRect/>
            <a:stretch>
              <a:fillRect/>
            </a:stretch>
          </a:blipFill>
          <a:ln w="3175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11" name="组合 10"/>
          <p:cNvGrpSpPr/>
          <p:nvPr/>
        </p:nvGrpSpPr>
        <p:grpSpPr>
          <a:xfrm>
            <a:off x="369570" y="-6985"/>
            <a:ext cx="699770" cy="965200"/>
            <a:chOff x="582" y="-11"/>
            <a:chExt cx="1102" cy="1520"/>
          </a:xfrm>
        </p:grpSpPr>
        <p:grpSp>
          <p:nvGrpSpPr>
            <p:cNvPr id="7" name="组合 6"/>
            <p:cNvGrpSpPr/>
            <p:nvPr/>
          </p:nvGrpSpPr>
          <p:grpSpPr>
            <a:xfrm>
              <a:off x="602" y="-11"/>
              <a:ext cx="1082" cy="1520"/>
              <a:chOff x="1586" y="929"/>
              <a:chExt cx="1673" cy="2383"/>
            </a:xfrm>
          </p:grpSpPr>
          <p:sp>
            <p:nvSpPr>
              <p:cNvPr id="4" name="矩形 3"/>
              <p:cNvSpPr/>
              <p:nvPr/>
            </p:nvSpPr>
            <p:spPr>
              <a:xfrm>
                <a:off x="1586" y="929"/>
                <a:ext cx="1673" cy="2383"/>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 name="等腰三角形 5"/>
              <p:cNvSpPr/>
              <p:nvPr/>
            </p:nvSpPr>
            <p:spPr>
              <a:xfrm>
                <a:off x="1586" y="2381"/>
                <a:ext cx="1671" cy="931"/>
              </a:xfrm>
              <a:prstGeom prst="triangl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8" name="文本框 7"/>
            <p:cNvSpPr txBox="1"/>
            <p:nvPr/>
          </p:nvSpPr>
          <p:spPr>
            <a:xfrm>
              <a:off x="582" y="220"/>
              <a:ext cx="1081" cy="725"/>
            </a:xfrm>
            <a:prstGeom prst="rect">
              <a:avLst/>
            </a:prstGeom>
            <a:noFill/>
          </p:spPr>
          <p:txBody>
            <a:bodyPr wrap="square" rtlCol="0">
              <a:spAutoFit/>
            </a:bodyPr>
            <a:lstStyle/>
            <a:p>
              <a:pPr algn="ctr"/>
              <a:r>
                <a:rPr lang="en-US" altLang="zh-CN" sz="2400" b="1">
                  <a:solidFill>
                    <a:schemeClr val="bg1"/>
                  </a:solidFill>
                  <a:latin typeface="微软雅黑" panose="020B0503020204020204" charset="-122"/>
                  <a:ea typeface="微软雅黑" panose="020B0503020204020204" charset="-122"/>
                </a:rPr>
                <a:t>03</a:t>
              </a:r>
              <a:endParaRPr lang="en-US" altLang="zh-CN" sz="2400" b="1">
                <a:solidFill>
                  <a:schemeClr val="bg1"/>
                </a:solidFill>
                <a:latin typeface="微软雅黑" panose="020B0503020204020204" charset="-122"/>
                <a:ea typeface="微软雅黑" panose="020B0503020204020204" charset="-122"/>
              </a:endParaRPr>
            </a:p>
          </p:txBody>
        </p:sp>
      </p:grpSp>
      <p:sp>
        <p:nvSpPr>
          <p:cNvPr id="19" name="文本框 18"/>
          <p:cNvSpPr txBox="1"/>
          <p:nvPr/>
        </p:nvSpPr>
        <p:spPr>
          <a:xfrm>
            <a:off x="1279525" y="170180"/>
            <a:ext cx="2846705" cy="398780"/>
          </a:xfrm>
          <a:prstGeom prst="rect">
            <a:avLst/>
          </a:prstGeom>
          <a:noFill/>
        </p:spPr>
        <p:txBody>
          <a:bodyPr wrap="square" rtlCol="0">
            <a:spAutoFit/>
          </a:bodyPr>
          <a:lstStyle/>
          <a:p>
            <a:pPr algn="l"/>
            <a:r>
              <a:rPr lang="en-US" altLang="zh-CN" sz="2000" b="1">
                <a:solidFill>
                  <a:schemeClr val="tx1">
                    <a:lumMod val="65000"/>
                    <a:lumOff val="35000"/>
                  </a:schemeClr>
                </a:solidFill>
                <a:latin typeface="微软雅黑" panose="020B0503020204020204" charset="-122"/>
                <a:ea typeface="微软雅黑" panose="020B0503020204020204" charset="-122"/>
              </a:rPr>
              <a:t>DESTINY FREEDOM</a:t>
            </a:r>
            <a:endParaRPr lang="en-US" altLang="zh-CN" sz="2000" b="1">
              <a:solidFill>
                <a:schemeClr val="tx1">
                  <a:lumMod val="65000"/>
                  <a:lumOff val="35000"/>
                </a:schemeClr>
              </a:solidFill>
              <a:latin typeface="微软雅黑" panose="020B0503020204020204" charset="-122"/>
              <a:ea typeface="微软雅黑" panose="020B0503020204020204" charset="-122"/>
            </a:endParaRPr>
          </a:p>
        </p:txBody>
      </p:sp>
      <p:sp>
        <p:nvSpPr>
          <p:cNvPr id="23" name="文本框 217"/>
          <p:cNvSpPr txBox="1"/>
          <p:nvPr/>
        </p:nvSpPr>
        <p:spPr>
          <a:xfrm>
            <a:off x="5980262" y="1805351"/>
            <a:ext cx="2343499" cy="337185"/>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l"/>
            <a:r>
              <a:rPr lang="zh-CN" altLang="en-US" sz="1600" b="1">
                <a:solidFill>
                  <a:schemeClr val="tx1">
                    <a:lumMod val="65000"/>
                    <a:lumOff val="35000"/>
                  </a:schemeClr>
                </a:solidFill>
                <a:latin typeface="微软雅黑" panose="020B0503020204020204" charset="-122"/>
                <a:ea typeface="微软雅黑" panose="020B0503020204020204" charset="-122"/>
                <a:sym typeface="+mn-ea"/>
              </a:rPr>
              <a:t>单击此处输入标题</a:t>
            </a:r>
            <a:endParaRPr lang="zh-CN" altLang="en-US" sz="4000">
              <a:solidFill>
                <a:srgbClr val="313131"/>
              </a:solidFill>
              <a:latin typeface="冬青黑体简体中文 W3" panose="020B0300000000000000" pitchFamily="34" charset="-122"/>
              <a:ea typeface="冬青黑体简体中文 W3" panose="020B0300000000000000" pitchFamily="34" charset="-122"/>
            </a:endParaRPr>
          </a:p>
        </p:txBody>
      </p:sp>
      <p:cxnSp>
        <p:nvCxnSpPr>
          <p:cNvPr id="24" name="直接连接符 23"/>
          <p:cNvCxnSpPr/>
          <p:nvPr/>
        </p:nvCxnSpPr>
        <p:spPr>
          <a:xfrm>
            <a:off x="6076315" y="2360930"/>
            <a:ext cx="701675" cy="1270"/>
          </a:xfrm>
          <a:prstGeom prst="line">
            <a:avLst/>
          </a:prstGeom>
          <a:ln w="53975">
            <a:solidFill>
              <a:schemeClr val="accent6"/>
            </a:solidFill>
          </a:ln>
        </p:spPr>
        <p:style>
          <a:lnRef idx="1">
            <a:schemeClr val="accent1"/>
          </a:lnRef>
          <a:fillRef idx="0">
            <a:schemeClr val="accent1"/>
          </a:fillRef>
          <a:effectRef idx="0">
            <a:schemeClr val="accent1"/>
          </a:effectRef>
          <a:fontRef idx="minor">
            <a:schemeClr val="tx1"/>
          </a:fontRef>
        </p:style>
      </p:cxnSp>
      <p:sp>
        <p:nvSpPr>
          <p:cNvPr id="25" name="矩形 24"/>
          <p:cNvSpPr/>
          <p:nvPr/>
        </p:nvSpPr>
        <p:spPr>
          <a:xfrm>
            <a:off x="5987415" y="2491740"/>
            <a:ext cx="4890135" cy="1568450"/>
          </a:xfrm>
          <a:prstGeom prst="rect">
            <a:avLst/>
          </a:prstGeom>
        </p:spPr>
        <p:txBody>
          <a:bodyPr wrap="square">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l" fontAlgn="auto">
              <a:lnSpc>
                <a:spcPct val="200000"/>
              </a:lnSpc>
            </a:pPr>
            <a:r>
              <a:rPr lang="zh-CN" altLang="en-US" sz="1200">
                <a:solidFill>
                  <a:schemeClr val="tx1">
                    <a:lumMod val="65000"/>
                    <a:lumOff val="35000"/>
                  </a:schemeClr>
                </a:solidFill>
                <a:latin typeface="微软雅黑" panose="020B0503020204020204" charset="-122"/>
                <a:ea typeface="微软雅黑" panose="020B0503020204020204" charset="-122"/>
                <a:sym typeface="+mn-ea"/>
              </a:rPr>
              <a:t>I love you more than I've ever loved any woman. And I've waited longer for you than I've waited for any woman.I love you more than I've ever loved any woman. And I've waited longer for you than I've waited for any woman.</a:t>
            </a:r>
            <a:endParaRPr lang="zh-CN" altLang="en-US">
              <a:solidFill>
                <a:srgbClr val="595959"/>
              </a:solidFill>
              <a:latin typeface="冬青黑体简体中文 W3" panose="020B0300000000000000" pitchFamily="34" charset="-122"/>
              <a:ea typeface="冬青黑体简体中文 W3" panose="020B0300000000000000" pitchFamily="34" charset="-122"/>
            </a:endParaRPr>
          </a:p>
        </p:txBody>
      </p:sp>
      <p:grpSp>
        <p:nvGrpSpPr>
          <p:cNvPr id="14" name="组合 13"/>
          <p:cNvGrpSpPr/>
          <p:nvPr/>
        </p:nvGrpSpPr>
        <p:grpSpPr>
          <a:xfrm>
            <a:off x="6092552" y="4672256"/>
            <a:ext cx="698176" cy="698176"/>
            <a:chOff x="5986781" y="5023204"/>
            <a:chExt cx="761890" cy="761890"/>
          </a:xfrm>
        </p:grpSpPr>
        <p:sp>
          <p:nvSpPr>
            <p:cNvPr id="13" name="椭圆 12"/>
            <p:cNvSpPr/>
            <p:nvPr/>
          </p:nvSpPr>
          <p:spPr>
            <a:xfrm>
              <a:off x="5986781" y="5023204"/>
              <a:ext cx="761890" cy="761890"/>
            </a:xfrm>
            <a:prstGeom prst="ellipse">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35" name="Group 52"/>
            <p:cNvGrpSpPr/>
            <p:nvPr/>
          </p:nvGrpSpPr>
          <p:grpSpPr>
            <a:xfrm>
              <a:off x="6157823" y="5221037"/>
              <a:ext cx="419806" cy="331772"/>
              <a:chOff x="3653259" y="3001930"/>
              <a:chExt cx="658286" cy="520242"/>
            </a:xfrm>
            <a:solidFill>
              <a:schemeClr val="bg1"/>
            </a:solidFill>
          </p:grpSpPr>
          <p:sp>
            <p:nvSpPr>
              <p:cNvPr id="36" name="Freeform 9"/>
              <p:cNvSpPr/>
              <p:nvPr/>
            </p:nvSpPr>
            <p:spPr bwMode="auto">
              <a:xfrm>
                <a:off x="3864446" y="3138944"/>
                <a:ext cx="447099" cy="342020"/>
              </a:xfrm>
              <a:custGeom>
                <a:avLst/>
                <a:gdLst>
                  <a:gd name="T0" fmla="*/ 1511 w 1915"/>
                  <a:gd name="T1" fmla="*/ 0 h 1465"/>
                  <a:gd name="T2" fmla="*/ 1550 w 1915"/>
                  <a:gd name="T3" fmla="*/ 238 h 1465"/>
                  <a:gd name="T4" fmla="*/ 207 w 1915"/>
                  <a:gd name="T5" fmla="*/ 1231 h 1465"/>
                  <a:gd name="T6" fmla="*/ 0 w 1915"/>
                  <a:gd name="T7" fmla="*/ 1219 h 1465"/>
                  <a:gd name="T8" fmla="*/ 796 w 1915"/>
                  <a:gd name="T9" fmla="*/ 1465 h 1465"/>
                  <a:gd name="T10" fmla="*/ 1915 w 1915"/>
                  <a:gd name="T11" fmla="*/ 637 h 1465"/>
                  <a:gd name="T12" fmla="*/ 1511 w 1915"/>
                  <a:gd name="T13" fmla="*/ 0 h 1465"/>
                </a:gdLst>
                <a:ahLst/>
                <a:cxnLst>
                  <a:cxn ang="0">
                    <a:pos x="T0" y="T1"/>
                  </a:cxn>
                  <a:cxn ang="0">
                    <a:pos x="T2" y="T3"/>
                  </a:cxn>
                  <a:cxn ang="0">
                    <a:pos x="T4" y="T5"/>
                  </a:cxn>
                  <a:cxn ang="0">
                    <a:pos x="T6" y="T7"/>
                  </a:cxn>
                  <a:cxn ang="0">
                    <a:pos x="T8" y="T9"/>
                  </a:cxn>
                  <a:cxn ang="0">
                    <a:pos x="T10" y="T11"/>
                  </a:cxn>
                  <a:cxn ang="0">
                    <a:pos x="T12" y="T13"/>
                  </a:cxn>
                </a:cxnLst>
                <a:rect l="0" t="0" r="r" b="b"/>
                <a:pathLst>
                  <a:path w="1915" h="1465">
                    <a:moveTo>
                      <a:pt x="1511" y="0"/>
                    </a:moveTo>
                    <a:cubicBezTo>
                      <a:pt x="1536" y="76"/>
                      <a:pt x="1550" y="156"/>
                      <a:pt x="1550" y="238"/>
                    </a:cubicBezTo>
                    <a:cubicBezTo>
                      <a:pt x="1550" y="787"/>
                      <a:pt x="949" y="1231"/>
                      <a:pt x="207" y="1231"/>
                    </a:cubicBezTo>
                    <a:cubicBezTo>
                      <a:pt x="137" y="1231"/>
                      <a:pt x="67" y="1227"/>
                      <a:pt x="0" y="1219"/>
                    </a:cubicBezTo>
                    <a:cubicBezTo>
                      <a:pt x="203" y="1371"/>
                      <a:pt x="484" y="1465"/>
                      <a:pt x="796" y="1465"/>
                    </a:cubicBezTo>
                    <a:cubicBezTo>
                      <a:pt x="1414" y="1465"/>
                      <a:pt x="1915" y="1094"/>
                      <a:pt x="1915" y="637"/>
                    </a:cubicBezTo>
                    <a:cubicBezTo>
                      <a:pt x="1915" y="381"/>
                      <a:pt x="1758" y="152"/>
                      <a:pt x="1511" y="0"/>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th-TH">
                  <a:solidFill>
                    <a:schemeClr val="lt1"/>
                  </a:solidFill>
                </a:endParaRPr>
              </a:p>
            </p:txBody>
          </p:sp>
          <p:sp>
            <p:nvSpPr>
              <p:cNvPr id="37" name="Oval 10"/>
              <p:cNvSpPr>
                <a:spLocks noChangeArrowheads="1"/>
              </p:cNvSpPr>
              <p:nvPr/>
            </p:nvSpPr>
            <p:spPr bwMode="auto">
              <a:xfrm>
                <a:off x="3653259" y="3001930"/>
                <a:ext cx="522302" cy="3873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th-TH">
                  <a:solidFill>
                    <a:schemeClr val="lt1"/>
                  </a:solidFill>
                </a:endParaRPr>
              </a:p>
            </p:txBody>
          </p:sp>
          <p:sp>
            <p:nvSpPr>
              <p:cNvPr id="38" name="Freeform 11"/>
              <p:cNvSpPr/>
              <p:nvPr/>
            </p:nvSpPr>
            <p:spPr bwMode="auto">
              <a:xfrm>
                <a:off x="3671802" y="3262566"/>
                <a:ext cx="229730" cy="163799"/>
              </a:xfrm>
              <a:custGeom>
                <a:avLst/>
                <a:gdLst>
                  <a:gd name="T0" fmla="*/ 407 w 981"/>
                  <a:gd name="T1" fmla="*/ 157 h 703"/>
                  <a:gd name="T2" fmla="*/ 69 w 981"/>
                  <a:gd name="T3" fmla="*/ 611 h 703"/>
                  <a:gd name="T4" fmla="*/ 107 w 981"/>
                  <a:gd name="T5" fmla="*/ 699 h 703"/>
                  <a:gd name="T6" fmla="*/ 764 w 981"/>
                  <a:gd name="T7" fmla="*/ 330 h 703"/>
                  <a:gd name="T8" fmla="*/ 407 w 981"/>
                  <a:gd name="T9" fmla="*/ 157 h 703"/>
                </a:gdLst>
                <a:ahLst/>
                <a:cxnLst>
                  <a:cxn ang="0">
                    <a:pos x="T0" y="T1"/>
                  </a:cxn>
                  <a:cxn ang="0">
                    <a:pos x="T2" y="T3"/>
                  </a:cxn>
                  <a:cxn ang="0">
                    <a:pos x="T4" y="T5"/>
                  </a:cxn>
                  <a:cxn ang="0">
                    <a:pos x="T6" y="T7"/>
                  </a:cxn>
                  <a:cxn ang="0">
                    <a:pos x="T8" y="T9"/>
                  </a:cxn>
                </a:cxnLst>
                <a:rect l="0" t="0" r="r" b="b"/>
                <a:pathLst>
                  <a:path w="981" h="703">
                    <a:moveTo>
                      <a:pt x="407" y="157"/>
                    </a:moveTo>
                    <a:cubicBezTo>
                      <a:pt x="332" y="348"/>
                      <a:pt x="138" y="567"/>
                      <a:pt x="69" y="611"/>
                    </a:cubicBezTo>
                    <a:cubicBezTo>
                      <a:pt x="0" y="655"/>
                      <a:pt x="31" y="694"/>
                      <a:pt x="107" y="699"/>
                    </a:cubicBezTo>
                    <a:cubicBezTo>
                      <a:pt x="183" y="703"/>
                      <a:pt x="546" y="660"/>
                      <a:pt x="764" y="330"/>
                    </a:cubicBezTo>
                    <a:cubicBezTo>
                      <a:pt x="981" y="0"/>
                      <a:pt x="407" y="157"/>
                      <a:pt x="407" y="157"/>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th-TH">
                  <a:solidFill>
                    <a:schemeClr val="lt1"/>
                  </a:solidFill>
                </a:endParaRPr>
              </a:p>
            </p:txBody>
          </p:sp>
          <p:sp>
            <p:nvSpPr>
              <p:cNvPr id="39" name="Freeform 12"/>
              <p:cNvSpPr/>
              <p:nvPr/>
            </p:nvSpPr>
            <p:spPr bwMode="auto">
              <a:xfrm>
                <a:off x="4061211" y="3363524"/>
                <a:ext cx="232821" cy="158648"/>
              </a:xfrm>
              <a:custGeom>
                <a:avLst/>
                <a:gdLst>
                  <a:gd name="T0" fmla="*/ 578 w 999"/>
                  <a:gd name="T1" fmla="*/ 142 h 680"/>
                  <a:gd name="T2" fmla="*/ 929 w 999"/>
                  <a:gd name="T3" fmla="*/ 585 h 680"/>
                  <a:gd name="T4" fmla="*/ 893 w 999"/>
                  <a:gd name="T5" fmla="*/ 674 h 680"/>
                  <a:gd name="T6" fmla="*/ 226 w 999"/>
                  <a:gd name="T7" fmla="*/ 324 h 680"/>
                  <a:gd name="T8" fmla="*/ 578 w 999"/>
                  <a:gd name="T9" fmla="*/ 142 h 680"/>
                </a:gdLst>
                <a:ahLst/>
                <a:cxnLst>
                  <a:cxn ang="0">
                    <a:pos x="T0" y="T1"/>
                  </a:cxn>
                  <a:cxn ang="0">
                    <a:pos x="T2" y="T3"/>
                  </a:cxn>
                  <a:cxn ang="0">
                    <a:pos x="T4" y="T5"/>
                  </a:cxn>
                  <a:cxn ang="0">
                    <a:pos x="T6" y="T7"/>
                  </a:cxn>
                  <a:cxn ang="0">
                    <a:pos x="T8" y="T9"/>
                  </a:cxn>
                </a:cxnLst>
                <a:rect l="0" t="0" r="r" b="b"/>
                <a:pathLst>
                  <a:path w="999" h="680">
                    <a:moveTo>
                      <a:pt x="578" y="142"/>
                    </a:moveTo>
                    <a:cubicBezTo>
                      <a:pt x="659" y="330"/>
                      <a:pt x="859" y="544"/>
                      <a:pt x="929" y="585"/>
                    </a:cubicBezTo>
                    <a:cubicBezTo>
                      <a:pt x="999" y="627"/>
                      <a:pt x="969" y="668"/>
                      <a:pt x="893" y="674"/>
                    </a:cubicBezTo>
                    <a:cubicBezTo>
                      <a:pt x="817" y="680"/>
                      <a:pt x="453" y="648"/>
                      <a:pt x="226" y="324"/>
                    </a:cubicBezTo>
                    <a:cubicBezTo>
                      <a:pt x="0" y="0"/>
                      <a:pt x="578" y="142"/>
                      <a:pt x="578" y="142"/>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th-TH">
                  <a:solidFill>
                    <a:schemeClr val="lt1"/>
                  </a:solidFill>
                </a:endParaRPr>
              </a:p>
            </p:txBody>
          </p:sp>
        </p:grpSp>
      </p:grpSp>
      <p:grpSp>
        <p:nvGrpSpPr>
          <p:cNvPr id="46" name="组合 45"/>
          <p:cNvGrpSpPr/>
          <p:nvPr/>
        </p:nvGrpSpPr>
        <p:grpSpPr>
          <a:xfrm>
            <a:off x="7323191" y="4672256"/>
            <a:ext cx="698176" cy="698176"/>
            <a:chOff x="7217420" y="5023204"/>
            <a:chExt cx="761890" cy="761890"/>
          </a:xfrm>
        </p:grpSpPr>
        <p:sp>
          <p:nvSpPr>
            <p:cNvPr id="44" name="椭圆 43"/>
            <p:cNvSpPr/>
            <p:nvPr/>
          </p:nvSpPr>
          <p:spPr>
            <a:xfrm>
              <a:off x="7217420" y="5023204"/>
              <a:ext cx="761890" cy="761890"/>
            </a:xfrm>
            <a:prstGeom prst="ellipse">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0" name="Freeform 82"/>
            <p:cNvSpPr>
              <a:spLocks noEditPoints="1"/>
            </p:cNvSpPr>
            <p:nvPr/>
          </p:nvSpPr>
          <p:spPr bwMode="auto">
            <a:xfrm>
              <a:off x="7460898" y="5240903"/>
              <a:ext cx="274934" cy="324922"/>
            </a:xfrm>
            <a:custGeom>
              <a:avLst/>
              <a:gdLst/>
              <a:ahLst/>
              <a:cxnLst>
                <a:cxn ang="0">
                  <a:pos x="61" y="26"/>
                </a:cxn>
                <a:cxn ang="0">
                  <a:pos x="61" y="68"/>
                </a:cxn>
                <a:cxn ang="0">
                  <a:pos x="58" y="72"/>
                </a:cxn>
                <a:cxn ang="0">
                  <a:pos x="4" y="72"/>
                </a:cxn>
                <a:cxn ang="0">
                  <a:pos x="0" y="68"/>
                </a:cxn>
                <a:cxn ang="0">
                  <a:pos x="0" y="4"/>
                </a:cxn>
                <a:cxn ang="0">
                  <a:pos x="4" y="0"/>
                </a:cxn>
                <a:cxn ang="0">
                  <a:pos x="36" y="0"/>
                </a:cxn>
                <a:cxn ang="0">
                  <a:pos x="36" y="22"/>
                </a:cxn>
                <a:cxn ang="0">
                  <a:pos x="40" y="26"/>
                </a:cxn>
                <a:cxn ang="0">
                  <a:pos x="61" y="26"/>
                </a:cxn>
                <a:cxn ang="0">
                  <a:pos x="46" y="32"/>
                </a:cxn>
                <a:cxn ang="0">
                  <a:pos x="45" y="31"/>
                </a:cxn>
                <a:cxn ang="0">
                  <a:pos x="16" y="31"/>
                </a:cxn>
                <a:cxn ang="0">
                  <a:pos x="15" y="32"/>
                </a:cxn>
                <a:cxn ang="0">
                  <a:pos x="15" y="35"/>
                </a:cxn>
                <a:cxn ang="0">
                  <a:pos x="16" y="36"/>
                </a:cxn>
                <a:cxn ang="0">
                  <a:pos x="45" y="36"/>
                </a:cxn>
                <a:cxn ang="0">
                  <a:pos x="46" y="35"/>
                </a:cxn>
                <a:cxn ang="0">
                  <a:pos x="46" y="32"/>
                </a:cxn>
                <a:cxn ang="0">
                  <a:pos x="46" y="43"/>
                </a:cxn>
                <a:cxn ang="0">
                  <a:pos x="45" y="41"/>
                </a:cxn>
                <a:cxn ang="0">
                  <a:pos x="16" y="41"/>
                </a:cxn>
                <a:cxn ang="0">
                  <a:pos x="15" y="43"/>
                </a:cxn>
                <a:cxn ang="0">
                  <a:pos x="15" y="45"/>
                </a:cxn>
                <a:cxn ang="0">
                  <a:pos x="16" y="47"/>
                </a:cxn>
                <a:cxn ang="0">
                  <a:pos x="45" y="47"/>
                </a:cxn>
                <a:cxn ang="0">
                  <a:pos x="46" y="45"/>
                </a:cxn>
                <a:cxn ang="0">
                  <a:pos x="46" y="43"/>
                </a:cxn>
                <a:cxn ang="0">
                  <a:pos x="46" y="53"/>
                </a:cxn>
                <a:cxn ang="0">
                  <a:pos x="45" y="52"/>
                </a:cxn>
                <a:cxn ang="0">
                  <a:pos x="16" y="52"/>
                </a:cxn>
                <a:cxn ang="0">
                  <a:pos x="15" y="53"/>
                </a:cxn>
                <a:cxn ang="0">
                  <a:pos x="15" y="56"/>
                </a:cxn>
                <a:cxn ang="0">
                  <a:pos x="16" y="57"/>
                </a:cxn>
                <a:cxn ang="0">
                  <a:pos x="45" y="57"/>
                </a:cxn>
                <a:cxn ang="0">
                  <a:pos x="46" y="56"/>
                </a:cxn>
                <a:cxn ang="0">
                  <a:pos x="46" y="53"/>
                </a:cxn>
                <a:cxn ang="0">
                  <a:pos x="60" y="21"/>
                </a:cxn>
                <a:cxn ang="0">
                  <a:pos x="41" y="21"/>
                </a:cxn>
                <a:cxn ang="0">
                  <a:pos x="41" y="2"/>
                </a:cxn>
                <a:cxn ang="0">
                  <a:pos x="42" y="3"/>
                </a:cxn>
                <a:cxn ang="0">
                  <a:pos x="59" y="19"/>
                </a:cxn>
                <a:cxn ang="0">
                  <a:pos x="60" y="21"/>
                </a:cxn>
              </a:cxnLst>
              <a:rect l="0" t="0" r="r" b="b"/>
              <a:pathLst>
                <a:path w="61" h="72">
                  <a:moveTo>
                    <a:pt x="61" y="26"/>
                  </a:moveTo>
                  <a:cubicBezTo>
                    <a:pt x="61" y="68"/>
                    <a:pt x="61" y="68"/>
                    <a:pt x="61" y="68"/>
                  </a:cubicBezTo>
                  <a:cubicBezTo>
                    <a:pt x="61" y="71"/>
                    <a:pt x="60" y="72"/>
                    <a:pt x="58" y="72"/>
                  </a:cubicBezTo>
                  <a:cubicBezTo>
                    <a:pt x="4" y="72"/>
                    <a:pt x="4" y="72"/>
                    <a:pt x="4" y="72"/>
                  </a:cubicBezTo>
                  <a:cubicBezTo>
                    <a:pt x="1" y="72"/>
                    <a:pt x="0" y="71"/>
                    <a:pt x="0" y="68"/>
                  </a:cubicBezTo>
                  <a:cubicBezTo>
                    <a:pt x="0" y="4"/>
                    <a:pt x="0" y="4"/>
                    <a:pt x="0" y="4"/>
                  </a:cubicBezTo>
                  <a:cubicBezTo>
                    <a:pt x="0" y="2"/>
                    <a:pt x="1" y="0"/>
                    <a:pt x="4" y="0"/>
                  </a:cubicBezTo>
                  <a:cubicBezTo>
                    <a:pt x="36" y="0"/>
                    <a:pt x="36" y="0"/>
                    <a:pt x="36" y="0"/>
                  </a:cubicBezTo>
                  <a:cubicBezTo>
                    <a:pt x="36" y="22"/>
                    <a:pt x="36" y="22"/>
                    <a:pt x="36" y="22"/>
                  </a:cubicBezTo>
                  <a:cubicBezTo>
                    <a:pt x="36" y="24"/>
                    <a:pt x="37" y="26"/>
                    <a:pt x="40" y="26"/>
                  </a:cubicBezTo>
                  <a:lnTo>
                    <a:pt x="61" y="26"/>
                  </a:lnTo>
                  <a:close/>
                  <a:moveTo>
                    <a:pt x="46" y="32"/>
                  </a:moveTo>
                  <a:cubicBezTo>
                    <a:pt x="46" y="32"/>
                    <a:pt x="45" y="31"/>
                    <a:pt x="45" y="31"/>
                  </a:cubicBezTo>
                  <a:cubicBezTo>
                    <a:pt x="16" y="31"/>
                    <a:pt x="16" y="31"/>
                    <a:pt x="16" y="31"/>
                  </a:cubicBezTo>
                  <a:cubicBezTo>
                    <a:pt x="16" y="31"/>
                    <a:pt x="15" y="32"/>
                    <a:pt x="15" y="32"/>
                  </a:cubicBezTo>
                  <a:cubicBezTo>
                    <a:pt x="15" y="35"/>
                    <a:pt x="15" y="35"/>
                    <a:pt x="15" y="35"/>
                  </a:cubicBezTo>
                  <a:cubicBezTo>
                    <a:pt x="15" y="36"/>
                    <a:pt x="16" y="36"/>
                    <a:pt x="16" y="36"/>
                  </a:cubicBezTo>
                  <a:cubicBezTo>
                    <a:pt x="45" y="36"/>
                    <a:pt x="45" y="36"/>
                    <a:pt x="45" y="36"/>
                  </a:cubicBezTo>
                  <a:cubicBezTo>
                    <a:pt x="45" y="36"/>
                    <a:pt x="46" y="36"/>
                    <a:pt x="46" y="35"/>
                  </a:cubicBezTo>
                  <a:lnTo>
                    <a:pt x="46" y="32"/>
                  </a:lnTo>
                  <a:close/>
                  <a:moveTo>
                    <a:pt x="46" y="43"/>
                  </a:moveTo>
                  <a:cubicBezTo>
                    <a:pt x="46" y="42"/>
                    <a:pt x="45" y="41"/>
                    <a:pt x="45" y="41"/>
                  </a:cubicBezTo>
                  <a:cubicBezTo>
                    <a:pt x="16" y="41"/>
                    <a:pt x="16" y="41"/>
                    <a:pt x="16" y="41"/>
                  </a:cubicBezTo>
                  <a:cubicBezTo>
                    <a:pt x="16" y="41"/>
                    <a:pt x="15" y="42"/>
                    <a:pt x="15" y="43"/>
                  </a:cubicBezTo>
                  <a:cubicBezTo>
                    <a:pt x="15" y="45"/>
                    <a:pt x="15" y="45"/>
                    <a:pt x="15" y="45"/>
                  </a:cubicBezTo>
                  <a:cubicBezTo>
                    <a:pt x="15" y="46"/>
                    <a:pt x="16" y="47"/>
                    <a:pt x="16" y="47"/>
                  </a:cubicBezTo>
                  <a:cubicBezTo>
                    <a:pt x="45" y="47"/>
                    <a:pt x="45" y="47"/>
                    <a:pt x="45" y="47"/>
                  </a:cubicBezTo>
                  <a:cubicBezTo>
                    <a:pt x="45" y="47"/>
                    <a:pt x="46" y="46"/>
                    <a:pt x="46" y="45"/>
                  </a:cubicBezTo>
                  <a:lnTo>
                    <a:pt x="46" y="43"/>
                  </a:lnTo>
                  <a:close/>
                  <a:moveTo>
                    <a:pt x="46" y="53"/>
                  </a:moveTo>
                  <a:cubicBezTo>
                    <a:pt x="46" y="52"/>
                    <a:pt x="45" y="52"/>
                    <a:pt x="45" y="52"/>
                  </a:cubicBezTo>
                  <a:cubicBezTo>
                    <a:pt x="16" y="52"/>
                    <a:pt x="16" y="52"/>
                    <a:pt x="16" y="52"/>
                  </a:cubicBezTo>
                  <a:cubicBezTo>
                    <a:pt x="16" y="52"/>
                    <a:pt x="15" y="52"/>
                    <a:pt x="15" y="53"/>
                  </a:cubicBezTo>
                  <a:cubicBezTo>
                    <a:pt x="15" y="56"/>
                    <a:pt x="15" y="56"/>
                    <a:pt x="15" y="56"/>
                  </a:cubicBezTo>
                  <a:cubicBezTo>
                    <a:pt x="15" y="56"/>
                    <a:pt x="16" y="57"/>
                    <a:pt x="16" y="57"/>
                  </a:cubicBezTo>
                  <a:cubicBezTo>
                    <a:pt x="45" y="57"/>
                    <a:pt x="45" y="57"/>
                    <a:pt x="45" y="57"/>
                  </a:cubicBezTo>
                  <a:cubicBezTo>
                    <a:pt x="45" y="57"/>
                    <a:pt x="46" y="56"/>
                    <a:pt x="46" y="56"/>
                  </a:cubicBezTo>
                  <a:lnTo>
                    <a:pt x="46" y="53"/>
                  </a:lnTo>
                  <a:close/>
                  <a:moveTo>
                    <a:pt x="60" y="21"/>
                  </a:moveTo>
                  <a:cubicBezTo>
                    <a:pt x="41" y="21"/>
                    <a:pt x="41" y="21"/>
                    <a:pt x="41" y="21"/>
                  </a:cubicBezTo>
                  <a:cubicBezTo>
                    <a:pt x="41" y="2"/>
                    <a:pt x="41" y="2"/>
                    <a:pt x="41" y="2"/>
                  </a:cubicBezTo>
                  <a:cubicBezTo>
                    <a:pt x="41" y="2"/>
                    <a:pt x="42" y="3"/>
                    <a:pt x="42" y="3"/>
                  </a:cubicBezTo>
                  <a:cubicBezTo>
                    <a:pt x="59" y="19"/>
                    <a:pt x="59" y="19"/>
                    <a:pt x="59" y="19"/>
                  </a:cubicBezTo>
                  <a:cubicBezTo>
                    <a:pt x="59" y="20"/>
                    <a:pt x="59" y="20"/>
                    <a:pt x="60" y="21"/>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grpSp>
      <p:grpSp>
        <p:nvGrpSpPr>
          <p:cNvPr id="47" name="组合 46"/>
          <p:cNvGrpSpPr/>
          <p:nvPr/>
        </p:nvGrpSpPr>
        <p:grpSpPr>
          <a:xfrm>
            <a:off x="8553830" y="4672256"/>
            <a:ext cx="698176" cy="698176"/>
            <a:chOff x="8448059" y="5023204"/>
            <a:chExt cx="761890" cy="761890"/>
          </a:xfrm>
        </p:grpSpPr>
        <p:sp>
          <p:nvSpPr>
            <p:cNvPr id="45" name="椭圆 44"/>
            <p:cNvSpPr/>
            <p:nvPr/>
          </p:nvSpPr>
          <p:spPr>
            <a:xfrm>
              <a:off x="8448059" y="5023204"/>
              <a:ext cx="761890" cy="761890"/>
            </a:xfrm>
            <a:prstGeom prst="ellipse">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1" name="Freeform 148"/>
            <p:cNvSpPr>
              <a:spLocks noEditPoints="1"/>
            </p:cNvSpPr>
            <p:nvPr/>
          </p:nvSpPr>
          <p:spPr bwMode="auto">
            <a:xfrm>
              <a:off x="8657716" y="5210882"/>
              <a:ext cx="342576" cy="330250"/>
            </a:xfrm>
            <a:custGeom>
              <a:avLst/>
              <a:gdLst/>
              <a:ahLst/>
              <a:cxnLst>
                <a:cxn ang="0">
                  <a:pos x="16" y="54"/>
                </a:cxn>
                <a:cxn ang="0">
                  <a:pos x="14" y="57"/>
                </a:cxn>
                <a:cxn ang="0">
                  <a:pos x="2" y="57"/>
                </a:cxn>
                <a:cxn ang="0">
                  <a:pos x="0" y="54"/>
                </a:cxn>
                <a:cxn ang="0">
                  <a:pos x="0" y="29"/>
                </a:cxn>
                <a:cxn ang="0">
                  <a:pos x="2" y="26"/>
                </a:cxn>
                <a:cxn ang="0">
                  <a:pos x="14" y="26"/>
                </a:cxn>
                <a:cxn ang="0">
                  <a:pos x="16" y="29"/>
                </a:cxn>
                <a:cxn ang="0">
                  <a:pos x="16" y="54"/>
                </a:cxn>
                <a:cxn ang="0">
                  <a:pos x="7" y="47"/>
                </a:cxn>
                <a:cxn ang="0">
                  <a:pos x="5" y="49"/>
                </a:cxn>
                <a:cxn ang="0">
                  <a:pos x="7" y="52"/>
                </a:cxn>
                <a:cxn ang="0">
                  <a:pos x="10" y="49"/>
                </a:cxn>
                <a:cxn ang="0">
                  <a:pos x="7" y="47"/>
                </a:cxn>
                <a:cxn ang="0">
                  <a:pos x="62" y="35"/>
                </a:cxn>
                <a:cxn ang="0">
                  <a:pos x="62" y="38"/>
                </a:cxn>
                <a:cxn ang="0">
                  <a:pos x="61" y="43"/>
                </a:cxn>
                <a:cxn ang="0">
                  <a:pos x="61" y="48"/>
                </a:cxn>
                <a:cxn ang="0">
                  <a:pos x="59" y="52"/>
                </a:cxn>
                <a:cxn ang="0">
                  <a:pos x="57" y="59"/>
                </a:cxn>
                <a:cxn ang="0">
                  <a:pos x="49" y="62"/>
                </a:cxn>
                <a:cxn ang="0">
                  <a:pos x="47" y="62"/>
                </a:cxn>
                <a:cxn ang="0">
                  <a:pos x="44" y="62"/>
                </a:cxn>
                <a:cxn ang="0">
                  <a:pos x="43" y="62"/>
                </a:cxn>
                <a:cxn ang="0">
                  <a:pos x="28" y="59"/>
                </a:cxn>
                <a:cxn ang="0">
                  <a:pos x="22" y="57"/>
                </a:cxn>
                <a:cxn ang="0">
                  <a:pos x="19" y="54"/>
                </a:cxn>
                <a:cxn ang="0">
                  <a:pos x="19" y="29"/>
                </a:cxn>
                <a:cxn ang="0">
                  <a:pos x="21" y="26"/>
                </a:cxn>
                <a:cxn ang="0">
                  <a:pos x="29" y="19"/>
                </a:cxn>
                <a:cxn ang="0">
                  <a:pos x="33" y="14"/>
                </a:cxn>
                <a:cxn ang="0">
                  <a:pos x="35" y="8"/>
                </a:cxn>
                <a:cxn ang="0">
                  <a:pos x="38" y="1"/>
                </a:cxn>
                <a:cxn ang="0">
                  <a:pos x="40" y="0"/>
                </a:cxn>
                <a:cxn ang="0">
                  <a:pos x="49" y="11"/>
                </a:cxn>
                <a:cxn ang="0">
                  <a:pos x="46" y="18"/>
                </a:cxn>
                <a:cxn ang="0">
                  <a:pos x="45" y="21"/>
                </a:cxn>
                <a:cxn ang="0">
                  <a:pos x="56" y="21"/>
                </a:cxn>
                <a:cxn ang="0">
                  <a:pos x="64" y="29"/>
                </a:cxn>
                <a:cxn ang="0">
                  <a:pos x="62" y="35"/>
                </a:cxn>
              </a:cxnLst>
              <a:rect l="0" t="0" r="r" b="b"/>
              <a:pathLst>
                <a:path w="64" h="62">
                  <a:moveTo>
                    <a:pt x="16" y="54"/>
                  </a:moveTo>
                  <a:cubicBezTo>
                    <a:pt x="16" y="56"/>
                    <a:pt x="15" y="57"/>
                    <a:pt x="14" y="57"/>
                  </a:cubicBezTo>
                  <a:cubicBezTo>
                    <a:pt x="2" y="57"/>
                    <a:pt x="2" y="57"/>
                    <a:pt x="2" y="57"/>
                  </a:cubicBezTo>
                  <a:cubicBezTo>
                    <a:pt x="1" y="57"/>
                    <a:pt x="0" y="56"/>
                    <a:pt x="0" y="54"/>
                  </a:cubicBezTo>
                  <a:cubicBezTo>
                    <a:pt x="0" y="29"/>
                    <a:pt x="0" y="29"/>
                    <a:pt x="0" y="29"/>
                  </a:cubicBezTo>
                  <a:cubicBezTo>
                    <a:pt x="0" y="27"/>
                    <a:pt x="1" y="26"/>
                    <a:pt x="2" y="26"/>
                  </a:cubicBezTo>
                  <a:cubicBezTo>
                    <a:pt x="14" y="26"/>
                    <a:pt x="14" y="26"/>
                    <a:pt x="14" y="26"/>
                  </a:cubicBezTo>
                  <a:cubicBezTo>
                    <a:pt x="15" y="26"/>
                    <a:pt x="16" y="27"/>
                    <a:pt x="16" y="29"/>
                  </a:cubicBezTo>
                  <a:lnTo>
                    <a:pt x="16" y="54"/>
                  </a:lnTo>
                  <a:close/>
                  <a:moveTo>
                    <a:pt x="7" y="47"/>
                  </a:moveTo>
                  <a:cubicBezTo>
                    <a:pt x="6" y="47"/>
                    <a:pt x="5" y="48"/>
                    <a:pt x="5" y="49"/>
                  </a:cubicBezTo>
                  <a:cubicBezTo>
                    <a:pt x="5" y="51"/>
                    <a:pt x="6" y="52"/>
                    <a:pt x="7" y="52"/>
                  </a:cubicBezTo>
                  <a:cubicBezTo>
                    <a:pt x="9" y="52"/>
                    <a:pt x="10" y="51"/>
                    <a:pt x="10" y="49"/>
                  </a:cubicBezTo>
                  <a:cubicBezTo>
                    <a:pt x="10" y="48"/>
                    <a:pt x="9" y="47"/>
                    <a:pt x="7" y="47"/>
                  </a:cubicBezTo>
                  <a:close/>
                  <a:moveTo>
                    <a:pt x="62" y="35"/>
                  </a:moveTo>
                  <a:cubicBezTo>
                    <a:pt x="62" y="36"/>
                    <a:pt x="62" y="37"/>
                    <a:pt x="62" y="38"/>
                  </a:cubicBezTo>
                  <a:cubicBezTo>
                    <a:pt x="62" y="40"/>
                    <a:pt x="62" y="42"/>
                    <a:pt x="61" y="43"/>
                  </a:cubicBezTo>
                  <a:cubicBezTo>
                    <a:pt x="61" y="45"/>
                    <a:pt x="61" y="46"/>
                    <a:pt x="61" y="48"/>
                  </a:cubicBezTo>
                  <a:cubicBezTo>
                    <a:pt x="60" y="49"/>
                    <a:pt x="60" y="51"/>
                    <a:pt x="59" y="52"/>
                  </a:cubicBezTo>
                  <a:cubicBezTo>
                    <a:pt x="59" y="55"/>
                    <a:pt x="58" y="57"/>
                    <a:pt x="57" y="59"/>
                  </a:cubicBezTo>
                  <a:cubicBezTo>
                    <a:pt x="55" y="61"/>
                    <a:pt x="52" y="62"/>
                    <a:pt x="49" y="62"/>
                  </a:cubicBezTo>
                  <a:cubicBezTo>
                    <a:pt x="48" y="62"/>
                    <a:pt x="48" y="62"/>
                    <a:pt x="47" y="62"/>
                  </a:cubicBezTo>
                  <a:cubicBezTo>
                    <a:pt x="44" y="62"/>
                    <a:pt x="44" y="62"/>
                    <a:pt x="44" y="62"/>
                  </a:cubicBezTo>
                  <a:cubicBezTo>
                    <a:pt x="43" y="62"/>
                    <a:pt x="43" y="62"/>
                    <a:pt x="43" y="62"/>
                  </a:cubicBezTo>
                  <a:cubicBezTo>
                    <a:pt x="38" y="62"/>
                    <a:pt x="32" y="60"/>
                    <a:pt x="28" y="59"/>
                  </a:cubicBezTo>
                  <a:cubicBezTo>
                    <a:pt x="25" y="58"/>
                    <a:pt x="23" y="57"/>
                    <a:pt x="22" y="57"/>
                  </a:cubicBezTo>
                  <a:cubicBezTo>
                    <a:pt x="20" y="57"/>
                    <a:pt x="19" y="56"/>
                    <a:pt x="19" y="54"/>
                  </a:cubicBezTo>
                  <a:cubicBezTo>
                    <a:pt x="19" y="29"/>
                    <a:pt x="19" y="29"/>
                    <a:pt x="19" y="29"/>
                  </a:cubicBezTo>
                  <a:cubicBezTo>
                    <a:pt x="19" y="27"/>
                    <a:pt x="20" y="26"/>
                    <a:pt x="21" y="26"/>
                  </a:cubicBezTo>
                  <a:cubicBezTo>
                    <a:pt x="23" y="26"/>
                    <a:pt x="27" y="21"/>
                    <a:pt x="29" y="19"/>
                  </a:cubicBezTo>
                  <a:cubicBezTo>
                    <a:pt x="30" y="17"/>
                    <a:pt x="31" y="15"/>
                    <a:pt x="33" y="14"/>
                  </a:cubicBezTo>
                  <a:cubicBezTo>
                    <a:pt x="34" y="13"/>
                    <a:pt x="35" y="10"/>
                    <a:pt x="35" y="8"/>
                  </a:cubicBezTo>
                  <a:cubicBezTo>
                    <a:pt x="36" y="5"/>
                    <a:pt x="36" y="3"/>
                    <a:pt x="38" y="1"/>
                  </a:cubicBezTo>
                  <a:cubicBezTo>
                    <a:pt x="38" y="1"/>
                    <a:pt x="39" y="0"/>
                    <a:pt x="40" y="0"/>
                  </a:cubicBezTo>
                  <a:cubicBezTo>
                    <a:pt x="49" y="0"/>
                    <a:pt x="49" y="8"/>
                    <a:pt x="49" y="11"/>
                  </a:cubicBezTo>
                  <a:cubicBezTo>
                    <a:pt x="49" y="14"/>
                    <a:pt x="47" y="16"/>
                    <a:pt x="46" y="18"/>
                  </a:cubicBezTo>
                  <a:cubicBezTo>
                    <a:pt x="46" y="19"/>
                    <a:pt x="46" y="20"/>
                    <a:pt x="45" y="21"/>
                  </a:cubicBezTo>
                  <a:cubicBezTo>
                    <a:pt x="56" y="21"/>
                    <a:pt x="56" y="21"/>
                    <a:pt x="56" y="21"/>
                  </a:cubicBezTo>
                  <a:cubicBezTo>
                    <a:pt x="60" y="21"/>
                    <a:pt x="64" y="25"/>
                    <a:pt x="64" y="29"/>
                  </a:cubicBezTo>
                  <a:cubicBezTo>
                    <a:pt x="64" y="31"/>
                    <a:pt x="63" y="33"/>
                    <a:pt x="62" y="35"/>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grpSp>
      <p:sp>
        <p:nvSpPr>
          <p:cNvPr id="42" name="PA_矩形 41"/>
          <p:cNvSpPr/>
          <p:nvPr>
            <p:custDataLst>
              <p:tags r:id="rId2"/>
            </p:custDataLst>
          </p:nvPr>
        </p:nvSpPr>
        <p:spPr>
          <a:xfrm>
            <a:off x="1671379" y="2233833"/>
            <a:ext cx="3261021" cy="2514548"/>
          </a:xfrm>
          <a:prstGeom prst="rect">
            <a:avLst/>
          </a:prstGeom>
          <a:ln w="28575">
            <a:solidFill>
              <a:schemeClr val="accent6"/>
            </a:solidFill>
          </a:ln>
        </p:spPr>
        <p:style>
          <a:lnRef idx="1">
            <a:schemeClr val="accent1"/>
          </a:lnRef>
          <a:fillRef idx="0">
            <a:schemeClr val="accent1"/>
          </a:fillRef>
          <a:effectRef idx="0">
            <a:schemeClr val="accent1"/>
          </a:effectRef>
          <a:fontRef idx="minor">
            <a:schemeClr val="tx1"/>
          </a:fontRef>
        </p:style>
        <p:txBody>
          <a:bodyPr rtlCol="0" anchor="ctr"/>
          <a:lstStyle/>
          <a:p>
            <a:pPr algn="ctr"/>
            <a:endParaRPr lang="zh-CN" altLang="en-US"/>
          </a:p>
        </p:txBody>
      </p:sp>
      <p:sp>
        <p:nvSpPr>
          <p:cNvPr id="5" name="矩形 4"/>
          <p:cNvSpPr/>
          <p:nvPr/>
        </p:nvSpPr>
        <p:spPr>
          <a:xfrm>
            <a:off x="2134870" y="3411855"/>
            <a:ext cx="3321685" cy="2215515"/>
          </a:xfrm>
          <a:prstGeom prst="rect">
            <a:avLst/>
          </a:prstGeom>
          <a:blipFill dpi="0" rotWithShape="1">
            <a:blip r:embed="rId3">
              <a:extLst>
                <a:ext uri="{28A0092B-C50C-407E-A947-70E740481C1C}">
                  <a14:useLocalDpi xmlns:a14="http://schemas.microsoft.com/office/drawing/2010/main" val="0"/>
                </a:ext>
              </a:extLst>
            </a:blip>
            <a:srcRect/>
            <a:stretch>
              <a:fillRect/>
            </a:stretch>
          </a:blipFill>
          <a:ln w="3175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Tree>
  </p:cSld>
  <p:clrMapOvr>
    <a:masterClrMapping/>
  </p:clrMapOvr>
  <mc:AlternateContent xmlns:mc="http://schemas.openxmlformats.org/markup-compatibility/2006">
    <mc:Choice xmlns:p14="http://schemas.microsoft.com/office/powerpoint/2010/main" Requires="p14">
      <p:transition p14:dur="100">
        <p:cut/>
      </p:transition>
    </mc:Choice>
    <mc:Fallback>
      <p:transition>
        <p:cu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nodeType="after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wipe(up)">
                                      <p:cBhvr>
                                        <p:cTn id="7" dur="500"/>
                                        <p:tgtEl>
                                          <p:spTgt spid="11"/>
                                        </p:tgtEl>
                                      </p:cBhvr>
                                    </p:animEffect>
                                  </p:childTnLst>
                                </p:cTn>
                              </p:par>
                            </p:childTnLst>
                          </p:cTn>
                        </p:par>
                        <p:par>
                          <p:cTn id="8" fill="hold">
                            <p:stCondLst>
                              <p:cond delay="500"/>
                            </p:stCondLst>
                            <p:childTnLst>
                              <p:par>
                                <p:cTn id="9" presetID="22" presetClass="entr" presetSubtype="8" fill="hold" grpId="2" nodeType="afterEffect">
                                  <p:stCondLst>
                                    <p:cond delay="0"/>
                                  </p:stCondLst>
                                  <p:childTnLst>
                                    <p:set>
                                      <p:cBhvr>
                                        <p:cTn id="10" dur="1" fill="hold">
                                          <p:stCondLst>
                                            <p:cond delay="0"/>
                                          </p:stCondLst>
                                        </p:cTn>
                                        <p:tgtEl>
                                          <p:spTgt spid="19"/>
                                        </p:tgtEl>
                                        <p:attrNameLst>
                                          <p:attrName>style.visibility</p:attrName>
                                        </p:attrNameLst>
                                      </p:cBhvr>
                                      <p:to>
                                        <p:strVal val="visible"/>
                                      </p:to>
                                    </p:set>
                                    <p:animEffect transition="in" filter="wipe(left)">
                                      <p:cBhvr>
                                        <p:cTn id="11" dur="500"/>
                                        <p:tgtEl>
                                          <p:spTgt spid="19"/>
                                        </p:tgtEl>
                                      </p:cBhvr>
                                    </p:animEffect>
                                  </p:childTnLst>
                                </p:cTn>
                              </p:par>
                            </p:childTnLst>
                          </p:cTn>
                        </p:par>
                        <p:par>
                          <p:cTn id="12" fill="hold">
                            <p:stCondLst>
                              <p:cond delay="1000"/>
                            </p:stCondLst>
                            <p:childTnLst>
                              <p:par>
                                <p:cTn id="13" presetID="53" presetClass="entr" presetSubtype="16" fill="hold" grpId="0" nodeType="afterEffect">
                                  <p:stCondLst>
                                    <p:cond delay="0"/>
                                  </p:stCondLst>
                                  <p:childTnLst>
                                    <p:set>
                                      <p:cBhvr>
                                        <p:cTn id="14" dur="1" fill="hold">
                                          <p:stCondLst>
                                            <p:cond delay="0"/>
                                          </p:stCondLst>
                                        </p:cTn>
                                        <p:tgtEl>
                                          <p:spTgt spid="3"/>
                                        </p:tgtEl>
                                        <p:attrNameLst>
                                          <p:attrName>style.visibility</p:attrName>
                                        </p:attrNameLst>
                                      </p:cBhvr>
                                      <p:to>
                                        <p:strVal val="visible"/>
                                      </p:to>
                                    </p:set>
                                    <p:anim calcmode="lin" valueType="num">
                                      <p:cBhvr>
                                        <p:cTn id="15" dur="500" fill="hold"/>
                                        <p:tgtEl>
                                          <p:spTgt spid="3"/>
                                        </p:tgtEl>
                                        <p:attrNameLst>
                                          <p:attrName>ppt_w</p:attrName>
                                        </p:attrNameLst>
                                      </p:cBhvr>
                                      <p:tavLst>
                                        <p:tav tm="0">
                                          <p:val>
                                            <p:fltVal val="0"/>
                                          </p:val>
                                        </p:tav>
                                        <p:tav tm="100000">
                                          <p:val>
                                            <p:strVal val="#ppt_w"/>
                                          </p:val>
                                        </p:tav>
                                      </p:tavLst>
                                    </p:anim>
                                    <p:anim calcmode="lin" valueType="num">
                                      <p:cBhvr>
                                        <p:cTn id="16" dur="500" fill="hold"/>
                                        <p:tgtEl>
                                          <p:spTgt spid="3"/>
                                        </p:tgtEl>
                                        <p:attrNameLst>
                                          <p:attrName>ppt_h</p:attrName>
                                        </p:attrNameLst>
                                      </p:cBhvr>
                                      <p:tavLst>
                                        <p:tav tm="0">
                                          <p:val>
                                            <p:fltVal val="0"/>
                                          </p:val>
                                        </p:tav>
                                        <p:tav tm="100000">
                                          <p:val>
                                            <p:strVal val="#ppt_h"/>
                                          </p:val>
                                        </p:tav>
                                      </p:tavLst>
                                    </p:anim>
                                    <p:animEffect transition="in" filter="fade">
                                      <p:cBhvr>
                                        <p:cTn id="17" dur="500"/>
                                        <p:tgtEl>
                                          <p:spTgt spid="3"/>
                                        </p:tgtEl>
                                      </p:cBhvr>
                                    </p:animEffect>
                                  </p:childTnLst>
                                </p:cTn>
                              </p:par>
                            </p:childTnLst>
                          </p:cTn>
                        </p:par>
                        <p:par>
                          <p:cTn id="18" fill="hold">
                            <p:stCondLst>
                              <p:cond delay="1500"/>
                            </p:stCondLst>
                            <p:childTnLst>
                              <p:par>
                                <p:cTn id="19" presetID="20" presetClass="entr" presetSubtype="0" fill="hold" grpId="0" nodeType="afterEffect">
                                  <p:stCondLst>
                                    <p:cond delay="0"/>
                                  </p:stCondLst>
                                  <p:childTnLst>
                                    <p:set>
                                      <p:cBhvr>
                                        <p:cTn id="20" dur="1" fill="hold">
                                          <p:stCondLst>
                                            <p:cond delay="0"/>
                                          </p:stCondLst>
                                        </p:cTn>
                                        <p:tgtEl>
                                          <p:spTgt spid="42"/>
                                        </p:tgtEl>
                                        <p:attrNameLst>
                                          <p:attrName>style.visibility</p:attrName>
                                        </p:attrNameLst>
                                      </p:cBhvr>
                                      <p:to>
                                        <p:strVal val="visible"/>
                                      </p:to>
                                    </p:set>
                                    <p:animEffect transition="in" filter="wedge">
                                      <p:cBhvr>
                                        <p:cTn id="21" dur="500"/>
                                        <p:tgtEl>
                                          <p:spTgt spid="42"/>
                                        </p:tgtEl>
                                      </p:cBhvr>
                                    </p:animEffect>
                                  </p:childTnLst>
                                </p:cTn>
                              </p:par>
                            </p:childTnLst>
                          </p:cTn>
                        </p:par>
                        <p:par>
                          <p:cTn id="22" fill="hold">
                            <p:stCondLst>
                              <p:cond delay="2000"/>
                            </p:stCondLst>
                            <p:childTnLst>
                              <p:par>
                                <p:cTn id="23" presetID="14" presetClass="entr" presetSubtype="5" fill="hold" grpId="0" nodeType="afterEffect">
                                  <p:stCondLst>
                                    <p:cond delay="0"/>
                                  </p:stCondLst>
                                  <p:childTnLst>
                                    <p:set>
                                      <p:cBhvr>
                                        <p:cTn id="24" dur="1" fill="hold">
                                          <p:stCondLst>
                                            <p:cond delay="0"/>
                                          </p:stCondLst>
                                        </p:cTn>
                                        <p:tgtEl>
                                          <p:spTgt spid="5"/>
                                        </p:tgtEl>
                                        <p:attrNameLst>
                                          <p:attrName>style.visibility</p:attrName>
                                        </p:attrNameLst>
                                      </p:cBhvr>
                                      <p:to>
                                        <p:strVal val="visible"/>
                                      </p:to>
                                    </p:set>
                                    <p:animEffect transition="in" filter="randombar(vertical)">
                                      <p:cBhvr>
                                        <p:cTn id="25" dur="500"/>
                                        <p:tgtEl>
                                          <p:spTgt spid="5"/>
                                        </p:tgtEl>
                                      </p:cBhvr>
                                    </p:animEffect>
                                  </p:childTnLst>
                                </p:cTn>
                              </p:par>
                            </p:childTnLst>
                          </p:cTn>
                        </p:par>
                        <p:par>
                          <p:cTn id="26" fill="hold">
                            <p:stCondLst>
                              <p:cond delay="2500"/>
                            </p:stCondLst>
                            <p:childTnLst>
                              <p:par>
                                <p:cTn id="27" presetID="47" presetClass="entr" presetSubtype="0" fill="hold" grpId="0" nodeType="afterEffect">
                                  <p:stCondLst>
                                    <p:cond delay="0"/>
                                  </p:stCondLst>
                                  <p:childTnLst>
                                    <p:set>
                                      <p:cBhvr>
                                        <p:cTn id="28" dur="1" fill="hold">
                                          <p:stCondLst>
                                            <p:cond delay="0"/>
                                          </p:stCondLst>
                                        </p:cTn>
                                        <p:tgtEl>
                                          <p:spTgt spid="23"/>
                                        </p:tgtEl>
                                        <p:attrNameLst>
                                          <p:attrName>style.visibility</p:attrName>
                                        </p:attrNameLst>
                                      </p:cBhvr>
                                      <p:to>
                                        <p:strVal val="visible"/>
                                      </p:to>
                                    </p:set>
                                    <p:animEffect transition="in" filter="fade">
                                      <p:cBhvr>
                                        <p:cTn id="29" dur="500"/>
                                        <p:tgtEl>
                                          <p:spTgt spid="23"/>
                                        </p:tgtEl>
                                      </p:cBhvr>
                                    </p:animEffect>
                                    <p:anim calcmode="lin" valueType="num">
                                      <p:cBhvr>
                                        <p:cTn id="30" dur="500" fill="hold"/>
                                        <p:tgtEl>
                                          <p:spTgt spid="23"/>
                                        </p:tgtEl>
                                        <p:attrNameLst>
                                          <p:attrName>ppt_x</p:attrName>
                                        </p:attrNameLst>
                                      </p:cBhvr>
                                      <p:tavLst>
                                        <p:tav tm="0">
                                          <p:val>
                                            <p:strVal val="#ppt_x"/>
                                          </p:val>
                                        </p:tav>
                                        <p:tav tm="100000">
                                          <p:val>
                                            <p:strVal val="#ppt_x"/>
                                          </p:val>
                                        </p:tav>
                                      </p:tavLst>
                                    </p:anim>
                                    <p:anim calcmode="lin" valueType="num">
                                      <p:cBhvr>
                                        <p:cTn id="31" dur="500" fill="hold"/>
                                        <p:tgtEl>
                                          <p:spTgt spid="23"/>
                                        </p:tgtEl>
                                        <p:attrNameLst>
                                          <p:attrName>ppt_y</p:attrName>
                                        </p:attrNameLst>
                                      </p:cBhvr>
                                      <p:tavLst>
                                        <p:tav tm="0">
                                          <p:val>
                                            <p:strVal val="#ppt_y-.1"/>
                                          </p:val>
                                        </p:tav>
                                        <p:tav tm="100000">
                                          <p:val>
                                            <p:strVal val="#ppt_y"/>
                                          </p:val>
                                        </p:tav>
                                      </p:tavLst>
                                    </p:anim>
                                  </p:childTnLst>
                                </p:cTn>
                              </p:par>
                            </p:childTnLst>
                          </p:cTn>
                        </p:par>
                        <p:par>
                          <p:cTn id="32" fill="hold">
                            <p:stCondLst>
                              <p:cond delay="3000"/>
                            </p:stCondLst>
                            <p:childTnLst>
                              <p:par>
                                <p:cTn id="33" presetID="2" presetClass="entr" presetSubtype="2" fill="hold" nodeType="afterEffect">
                                  <p:stCondLst>
                                    <p:cond delay="0"/>
                                  </p:stCondLst>
                                  <p:childTnLst>
                                    <p:set>
                                      <p:cBhvr>
                                        <p:cTn id="34" dur="1" fill="hold">
                                          <p:stCondLst>
                                            <p:cond delay="0"/>
                                          </p:stCondLst>
                                        </p:cTn>
                                        <p:tgtEl>
                                          <p:spTgt spid="24"/>
                                        </p:tgtEl>
                                        <p:attrNameLst>
                                          <p:attrName>style.visibility</p:attrName>
                                        </p:attrNameLst>
                                      </p:cBhvr>
                                      <p:to>
                                        <p:strVal val="visible"/>
                                      </p:to>
                                    </p:set>
                                    <p:anim calcmode="lin" valueType="num">
                                      <p:cBhvr additive="base">
                                        <p:cTn id="35" dur="500" fill="hold"/>
                                        <p:tgtEl>
                                          <p:spTgt spid="24"/>
                                        </p:tgtEl>
                                        <p:attrNameLst>
                                          <p:attrName>ppt_x</p:attrName>
                                        </p:attrNameLst>
                                      </p:cBhvr>
                                      <p:tavLst>
                                        <p:tav tm="0">
                                          <p:val>
                                            <p:strVal val="1+#ppt_w/2"/>
                                          </p:val>
                                        </p:tav>
                                        <p:tav tm="100000">
                                          <p:val>
                                            <p:strVal val="#ppt_x"/>
                                          </p:val>
                                        </p:tav>
                                      </p:tavLst>
                                    </p:anim>
                                    <p:anim calcmode="lin" valueType="num">
                                      <p:cBhvr additive="base">
                                        <p:cTn id="36" dur="500" fill="hold"/>
                                        <p:tgtEl>
                                          <p:spTgt spid="24"/>
                                        </p:tgtEl>
                                        <p:attrNameLst>
                                          <p:attrName>ppt_y</p:attrName>
                                        </p:attrNameLst>
                                      </p:cBhvr>
                                      <p:tavLst>
                                        <p:tav tm="0">
                                          <p:val>
                                            <p:strVal val="#ppt_y"/>
                                          </p:val>
                                        </p:tav>
                                        <p:tav tm="100000">
                                          <p:val>
                                            <p:strVal val="#ppt_y"/>
                                          </p:val>
                                        </p:tav>
                                      </p:tavLst>
                                    </p:anim>
                                  </p:childTnLst>
                                </p:cTn>
                              </p:par>
                            </p:childTnLst>
                          </p:cTn>
                        </p:par>
                        <p:par>
                          <p:cTn id="37" fill="hold">
                            <p:stCondLst>
                              <p:cond delay="3500"/>
                            </p:stCondLst>
                            <p:childTnLst>
                              <p:par>
                                <p:cTn id="38" presetID="22" presetClass="entr" presetSubtype="8" fill="hold" grpId="1" nodeType="afterEffect">
                                  <p:stCondLst>
                                    <p:cond delay="0"/>
                                  </p:stCondLst>
                                  <p:childTnLst>
                                    <p:set>
                                      <p:cBhvr>
                                        <p:cTn id="39" dur="1" fill="hold">
                                          <p:stCondLst>
                                            <p:cond delay="0"/>
                                          </p:stCondLst>
                                        </p:cTn>
                                        <p:tgtEl>
                                          <p:spTgt spid="25"/>
                                        </p:tgtEl>
                                        <p:attrNameLst>
                                          <p:attrName>style.visibility</p:attrName>
                                        </p:attrNameLst>
                                      </p:cBhvr>
                                      <p:to>
                                        <p:strVal val="visible"/>
                                      </p:to>
                                    </p:set>
                                    <p:animEffect transition="in" filter="wipe(left)">
                                      <p:cBhvr>
                                        <p:cTn id="40" dur="500"/>
                                        <p:tgtEl>
                                          <p:spTgt spid="25"/>
                                        </p:tgtEl>
                                      </p:cBhvr>
                                    </p:animEffect>
                                  </p:childTnLst>
                                </p:cTn>
                              </p:par>
                            </p:childTnLst>
                          </p:cTn>
                        </p:par>
                        <p:par>
                          <p:cTn id="41" fill="hold">
                            <p:stCondLst>
                              <p:cond delay="4000"/>
                            </p:stCondLst>
                            <p:childTnLst>
                              <p:par>
                                <p:cTn id="42" presetID="53" presetClass="entr" presetSubtype="16" fill="hold" nodeType="afterEffect">
                                  <p:stCondLst>
                                    <p:cond delay="0"/>
                                  </p:stCondLst>
                                  <p:childTnLst>
                                    <p:set>
                                      <p:cBhvr>
                                        <p:cTn id="43" dur="1" fill="hold">
                                          <p:stCondLst>
                                            <p:cond delay="0"/>
                                          </p:stCondLst>
                                        </p:cTn>
                                        <p:tgtEl>
                                          <p:spTgt spid="14"/>
                                        </p:tgtEl>
                                        <p:attrNameLst>
                                          <p:attrName>style.visibility</p:attrName>
                                        </p:attrNameLst>
                                      </p:cBhvr>
                                      <p:to>
                                        <p:strVal val="visible"/>
                                      </p:to>
                                    </p:set>
                                    <p:anim calcmode="lin" valueType="num">
                                      <p:cBhvr>
                                        <p:cTn id="44" dur="500" fill="hold"/>
                                        <p:tgtEl>
                                          <p:spTgt spid="14"/>
                                        </p:tgtEl>
                                        <p:attrNameLst>
                                          <p:attrName>ppt_w</p:attrName>
                                        </p:attrNameLst>
                                      </p:cBhvr>
                                      <p:tavLst>
                                        <p:tav tm="0">
                                          <p:val>
                                            <p:fltVal val="0"/>
                                          </p:val>
                                        </p:tav>
                                        <p:tav tm="100000">
                                          <p:val>
                                            <p:strVal val="#ppt_w"/>
                                          </p:val>
                                        </p:tav>
                                      </p:tavLst>
                                    </p:anim>
                                    <p:anim calcmode="lin" valueType="num">
                                      <p:cBhvr>
                                        <p:cTn id="45" dur="500" fill="hold"/>
                                        <p:tgtEl>
                                          <p:spTgt spid="14"/>
                                        </p:tgtEl>
                                        <p:attrNameLst>
                                          <p:attrName>ppt_h</p:attrName>
                                        </p:attrNameLst>
                                      </p:cBhvr>
                                      <p:tavLst>
                                        <p:tav tm="0">
                                          <p:val>
                                            <p:fltVal val="0"/>
                                          </p:val>
                                        </p:tav>
                                        <p:tav tm="100000">
                                          <p:val>
                                            <p:strVal val="#ppt_h"/>
                                          </p:val>
                                        </p:tav>
                                      </p:tavLst>
                                    </p:anim>
                                    <p:animEffect transition="in" filter="fade">
                                      <p:cBhvr>
                                        <p:cTn id="46" dur="500"/>
                                        <p:tgtEl>
                                          <p:spTgt spid="14"/>
                                        </p:tgtEl>
                                      </p:cBhvr>
                                    </p:animEffect>
                                  </p:childTnLst>
                                </p:cTn>
                              </p:par>
                            </p:childTnLst>
                          </p:cTn>
                        </p:par>
                        <p:par>
                          <p:cTn id="47" fill="hold">
                            <p:stCondLst>
                              <p:cond delay="4500"/>
                            </p:stCondLst>
                            <p:childTnLst>
                              <p:par>
                                <p:cTn id="48" presetID="53" presetClass="entr" presetSubtype="16" fill="hold" nodeType="afterEffect">
                                  <p:stCondLst>
                                    <p:cond delay="0"/>
                                  </p:stCondLst>
                                  <p:childTnLst>
                                    <p:set>
                                      <p:cBhvr>
                                        <p:cTn id="49" dur="1" fill="hold">
                                          <p:stCondLst>
                                            <p:cond delay="0"/>
                                          </p:stCondLst>
                                        </p:cTn>
                                        <p:tgtEl>
                                          <p:spTgt spid="46"/>
                                        </p:tgtEl>
                                        <p:attrNameLst>
                                          <p:attrName>style.visibility</p:attrName>
                                        </p:attrNameLst>
                                      </p:cBhvr>
                                      <p:to>
                                        <p:strVal val="visible"/>
                                      </p:to>
                                    </p:set>
                                    <p:anim calcmode="lin" valueType="num">
                                      <p:cBhvr>
                                        <p:cTn id="50" dur="500" fill="hold"/>
                                        <p:tgtEl>
                                          <p:spTgt spid="46"/>
                                        </p:tgtEl>
                                        <p:attrNameLst>
                                          <p:attrName>ppt_w</p:attrName>
                                        </p:attrNameLst>
                                      </p:cBhvr>
                                      <p:tavLst>
                                        <p:tav tm="0">
                                          <p:val>
                                            <p:fltVal val="0"/>
                                          </p:val>
                                        </p:tav>
                                        <p:tav tm="100000">
                                          <p:val>
                                            <p:strVal val="#ppt_w"/>
                                          </p:val>
                                        </p:tav>
                                      </p:tavLst>
                                    </p:anim>
                                    <p:anim calcmode="lin" valueType="num">
                                      <p:cBhvr>
                                        <p:cTn id="51" dur="500" fill="hold"/>
                                        <p:tgtEl>
                                          <p:spTgt spid="46"/>
                                        </p:tgtEl>
                                        <p:attrNameLst>
                                          <p:attrName>ppt_h</p:attrName>
                                        </p:attrNameLst>
                                      </p:cBhvr>
                                      <p:tavLst>
                                        <p:tav tm="0">
                                          <p:val>
                                            <p:fltVal val="0"/>
                                          </p:val>
                                        </p:tav>
                                        <p:tav tm="100000">
                                          <p:val>
                                            <p:strVal val="#ppt_h"/>
                                          </p:val>
                                        </p:tav>
                                      </p:tavLst>
                                    </p:anim>
                                    <p:animEffect transition="in" filter="fade">
                                      <p:cBhvr>
                                        <p:cTn id="52" dur="500"/>
                                        <p:tgtEl>
                                          <p:spTgt spid="46"/>
                                        </p:tgtEl>
                                      </p:cBhvr>
                                    </p:animEffect>
                                  </p:childTnLst>
                                </p:cTn>
                              </p:par>
                            </p:childTnLst>
                          </p:cTn>
                        </p:par>
                        <p:par>
                          <p:cTn id="53" fill="hold">
                            <p:stCondLst>
                              <p:cond delay="5000"/>
                            </p:stCondLst>
                            <p:childTnLst>
                              <p:par>
                                <p:cTn id="54" presetID="53" presetClass="entr" presetSubtype="16" fill="hold" nodeType="afterEffect">
                                  <p:stCondLst>
                                    <p:cond delay="0"/>
                                  </p:stCondLst>
                                  <p:childTnLst>
                                    <p:set>
                                      <p:cBhvr>
                                        <p:cTn id="55" dur="1" fill="hold">
                                          <p:stCondLst>
                                            <p:cond delay="0"/>
                                          </p:stCondLst>
                                        </p:cTn>
                                        <p:tgtEl>
                                          <p:spTgt spid="47"/>
                                        </p:tgtEl>
                                        <p:attrNameLst>
                                          <p:attrName>style.visibility</p:attrName>
                                        </p:attrNameLst>
                                      </p:cBhvr>
                                      <p:to>
                                        <p:strVal val="visible"/>
                                      </p:to>
                                    </p:set>
                                    <p:anim calcmode="lin" valueType="num">
                                      <p:cBhvr>
                                        <p:cTn id="56" dur="500" fill="hold"/>
                                        <p:tgtEl>
                                          <p:spTgt spid="47"/>
                                        </p:tgtEl>
                                        <p:attrNameLst>
                                          <p:attrName>ppt_w</p:attrName>
                                        </p:attrNameLst>
                                      </p:cBhvr>
                                      <p:tavLst>
                                        <p:tav tm="0">
                                          <p:val>
                                            <p:fltVal val="0"/>
                                          </p:val>
                                        </p:tav>
                                        <p:tav tm="100000">
                                          <p:val>
                                            <p:strVal val="#ppt_w"/>
                                          </p:val>
                                        </p:tav>
                                      </p:tavLst>
                                    </p:anim>
                                    <p:anim calcmode="lin" valueType="num">
                                      <p:cBhvr>
                                        <p:cTn id="57" dur="500" fill="hold"/>
                                        <p:tgtEl>
                                          <p:spTgt spid="47"/>
                                        </p:tgtEl>
                                        <p:attrNameLst>
                                          <p:attrName>ppt_h</p:attrName>
                                        </p:attrNameLst>
                                      </p:cBhvr>
                                      <p:tavLst>
                                        <p:tav tm="0">
                                          <p:val>
                                            <p:fltVal val="0"/>
                                          </p:val>
                                        </p:tav>
                                        <p:tav tm="100000">
                                          <p:val>
                                            <p:strVal val="#ppt_h"/>
                                          </p:val>
                                        </p:tav>
                                      </p:tavLst>
                                    </p:anim>
                                    <p:animEffect transition="in" filter="fade">
                                      <p:cBhvr>
                                        <p:cTn id="58" dur="500"/>
                                        <p:tgtEl>
                                          <p:spTgt spid="4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animBg="1"/>
      <p:bldP spid="19" grpId="0"/>
      <p:bldP spid="19" grpId="2"/>
      <p:bldP spid="23" grpId="0"/>
      <p:bldP spid="25" grpId="0"/>
      <p:bldP spid="25" grpId="1"/>
      <p:bldP spid="42" grpId="0" animBg="1"/>
      <p:bldP spid="5" grpId="0" animBg="1"/>
    </p:bld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 name="矩形 10"/>
          <p:cNvSpPr/>
          <p:nvPr/>
        </p:nvSpPr>
        <p:spPr>
          <a:xfrm>
            <a:off x="2451100" y="3954843"/>
            <a:ext cx="7481888" cy="2206603"/>
          </a:xfrm>
          <a:prstGeom prst="rect">
            <a:avLst/>
          </a:prstGeom>
          <a:noFill/>
          <a:ln w="9525">
            <a:solidFill>
              <a:schemeClr val="accent1">
                <a:alpha val="40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a:ln>
                <a:noFill/>
              </a:ln>
              <a:solidFill>
                <a:prstClr val="white"/>
              </a:solidFill>
              <a:effectLst/>
              <a:uLnTx/>
              <a:uFillTx/>
              <a:latin typeface="Calibri" panose="020F0502020204030204"/>
              <a:ea typeface="宋体" panose="02010600030101010101" pitchFamily="2" charset="-122"/>
              <a:cs typeface="+mn-cs"/>
            </a:endParaRPr>
          </a:p>
        </p:txBody>
      </p:sp>
      <p:grpSp>
        <p:nvGrpSpPr>
          <p:cNvPr id="3" name="组合 2"/>
          <p:cNvGrpSpPr/>
          <p:nvPr/>
        </p:nvGrpSpPr>
        <p:grpSpPr>
          <a:xfrm>
            <a:off x="3941516" y="4273314"/>
            <a:ext cx="5476017" cy="1569660"/>
            <a:chOff x="5956255" y="183524"/>
            <a:chExt cx="5476017" cy="1569660"/>
          </a:xfrm>
        </p:grpSpPr>
        <p:sp>
          <p:nvSpPr>
            <p:cNvPr id="4" name="文本框 3"/>
            <p:cNvSpPr txBox="1"/>
            <p:nvPr/>
          </p:nvSpPr>
          <p:spPr>
            <a:xfrm>
              <a:off x="6751906" y="322117"/>
              <a:ext cx="3057247" cy="584775"/>
            </a:xfrm>
            <a:prstGeom prst="rect">
              <a:avLst/>
            </a:prstGeom>
            <a:noFill/>
          </p:spPr>
          <p:txBody>
            <a:bodyPr wrap="none" rtlCol="0">
              <a:spAutoFit/>
            </a:bodyPr>
            <a:lstStyle>
              <a:defPPr>
                <a:defRPr lang="zh-CN"/>
              </a:defPPr>
              <a:lvl1pPr>
                <a:defRPr sz="13800">
                  <a:solidFill>
                    <a:srgbClr val="497A00"/>
                  </a:solidFill>
                  <a:effectLst>
                    <a:outerShdw blurRad="139700" sx="102000" sy="102000" algn="ctr" rotWithShape="0">
                      <a:srgbClr val="9BC54B"/>
                    </a:outerShdw>
                  </a:effectLst>
                  <a:latin typeface="方正细谭黑简体" panose="02000000000000000000" pitchFamily="2" charset="-122"/>
                  <a:ea typeface="方正细谭黑简体" panose="02000000000000000000" pitchFamily="2" charset="-122"/>
                </a:defRPr>
              </a:lvl1p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3200" b="0" i="0" u="none" strike="noStrike" kern="1200" cap="none" spc="0" normalizeH="0" baseline="0" noProof="0" dirty="0">
                  <a:ln>
                    <a:noFill/>
                  </a:ln>
                  <a:solidFill>
                    <a:srgbClr val="3D9600"/>
                  </a:solidFill>
                  <a:effectLst>
                    <a:outerShdw blurRad="139700" sx="102000" sy="102000" algn="ctr" rotWithShape="0">
                      <a:srgbClr val="9BC54B">
                        <a:alpha val="73000"/>
                      </a:srgbClr>
                    </a:outerShdw>
                  </a:effectLst>
                  <a:uLnTx/>
                  <a:uFillTx/>
                  <a:latin typeface="微软雅黑" panose="020B0503020204020204" charset="-122"/>
                  <a:ea typeface="微软雅黑" panose="020B0503020204020204" charset="-122"/>
                  <a:cs typeface="+mn-cs"/>
                </a:rPr>
                <a:t>输入一个小标题</a:t>
              </a:r>
              <a:endParaRPr kumimoji="0" lang="zh-CN" altLang="en-US" sz="3200" b="0" i="0" u="none" strike="noStrike" kern="1200" cap="none" spc="0" normalizeH="0" baseline="0" noProof="0" dirty="0">
                <a:ln>
                  <a:noFill/>
                </a:ln>
                <a:solidFill>
                  <a:srgbClr val="3D9600"/>
                </a:solidFill>
                <a:effectLst>
                  <a:outerShdw blurRad="139700" sx="102000" sy="102000" algn="ctr" rotWithShape="0">
                    <a:srgbClr val="9BC54B">
                      <a:alpha val="73000"/>
                    </a:srgbClr>
                  </a:outerShdw>
                </a:effectLst>
                <a:uLnTx/>
                <a:uFillTx/>
                <a:latin typeface="微软雅黑" panose="020B0503020204020204" charset="-122"/>
                <a:ea typeface="微软雅黑" panose="020B0503020204020204" charset="-122"/>
                <a:cs typeface="+mn-cs"/>
              </a:endParaRPr>
            </a:p>
          </p:txBody>
        </p:sp>
        <p:cxnSp>
          <p:nvCxnSpPr>
            <p:cNvPr id="5" name="直接连接符 4"/>
            <p:cNvCxnSpPr/>
            <p:nvPr/>
          </p:nvCxnSpPr>
          <p:spPr>
            <a:xfrm>
              <a:off x="6672223" y="907107"/>
              <a:ext cx="2611814" cy="0"/>
            </a:xfrm>
            <a:prstGeom prst="line">
              <a:avLst/>
            </a:prstGeom>
            <a:ln>
              <a:solidFill>
                <a:schemeClr val="accent1">
                  <a:alpha val="37000"/>
                </a:schemeClr>
              </a:solidFill>
            </a:ln>
          </p:spPr>
          <p:style>
            <a:lnRef idx="1">
              <a:schemeClr val="accent1"/>
            </a:lnRef>
            <a:fillRef idx="0">
              <a:schemeClr val="accent1"/>
            </a:fillRef>
            <a:effectRef idx="0">
              <a:schemeClr val="accent1"/>
            </a:effectRef>
            <a:fontRef idx="minor">
              <a:schemeClr val="tx1"/>
            </a:fontRef>
          </p:style>
        </p:cxnSp>
        <p:cxnSp>
          <p:nvCxnSpPr>
            <p:cNvPr id="6" name="直接连接符 5"/>
            <p:cNvCxnSpPr/>
            <p:nvPr/>
          </p:nvCxnSpPr>
          <p:spPr>
            <a:xfrm>
              <a:off x="9397663" y="907107"/>
              <a:ext cx="641687" cy="0"/>
            </a:xfrm>
            <a:prstGeom prst="line">
              <a:avLst/>
            </a:prstGeom>
            <a:ln>
              <a:solidFill>
                <a:schemeClr val="accent1">
                  <a:alpha val="37000"/>
                </a:schemeClr>
              </a:solidFill>
            </a:ln>
          </p:spPr>
          <p:style>
            <a:lnRef idx="1">
              <a:schemeClr val="accent1"/>
            </a:lnRef>
            <a:fillRef idx="0">
              <a:schemeClr val="accent1"/>
            </a:fillRef>
            <a:effectRef idx="0">
              <a:schemeClr val="accent1"/>
            </a:effectRef>
            <a:fontRef idx="minor">
              <a:schemeClr val="tx1"/>
            </a:fontRef>
          </p:style>
        </p:cxnSp>
        <p:cxnSp>
          <p:nvCxnSpPr>
            <p:cNvPr id="7" name="直接连接符 6"/>
            <p:cNvCxnSpPr/>
            <p:nvPr/>
          </p:nvCxnSpPr>
          <p:spPr>
            <a:xfrm>
              <a:off x="10235863" y="907107"/>
              <a:ext cx="374987" cy="0"/>
            </a:xfrm>
            <a:prstGeom prst="line">
              <a:avLst/>
            </a:prstGeom>
            <a:ln>
              <a:solidFill>
                <a:schemeClr val="accent1">
                  <a:alpha val="37000"/>
                </a:schemeClr>
              </a:solidFill>
            </a:ln>
          </p:spPr>
          <p:style>
            <a:lnRef idx="1">
              <a:schemeClr val="accent1"/>
            </a:lnRef>
            <a:fillRef idx="0">
              <a:schemeClr val="accent1"/>
            </a:fillRef>
            <a:effectRef idx="0">
              <a:schemeClr val="accent1"/>
            </a:effectRef>
            <a:fontRef idx="minor">
              <a:schemeClr val="tx1"/>
            </a:fontRef>
          </p:style>
        </p:cxnSp>
        <p:cxnSp>
          <p:nvCxnSpPr>
            <p:cNvPr id="8" name="直接连接符 7"/>
            <p:cNvCxnSpPr/>
            <p:nvPr/>
          </p:nvCxnSpPr>
          <p:spPr>
            <a:xfrm>
              <a:off x="10712113" y="907107"/>
              <a:ext cx="127337" cy="0"/>
            </a:xfrm>
            <a:prstGeom prst="line">
              <a:avLst/>
            </a:prstGeom>
            <a:ln>
              <a:solidFill>
                <a:schemeClr val="accent1">
                  <a:alpha val="37000"/>
                </a:schemeClr>
              </a:solidFill>
            </a:ln>
          </p:spPr>
          <p:style>
            <a:lnRef idx="1">
              <a:schemeClr val="accent1"/>
            </a:lnRef>
            <a:fillRef idx="0">
              <a:schemeClr val="accent1"/>
            </a:fillRef>
            <a:effectRef idx="0">
              <a:schemeClr val="accent1"/>
            </a:effectRef>
            <a:fontRef idx="minor">
              <a:schemeClr val="tx1"/>
            </a:fontRef>
          </p:style>
        </p:cxnSp>
        <p:sp>
          <p:nvSpPr>
            <p:cNvPr id="9" name="矩形 8"/>
            <p:cNvSpPr/>
            <p:nvPr/>
          </p:nvSpPr>
          <p:spPr>
            <a:xfrm>
              <a:off x="6773485" y="1008400"/>
              <a:ext cx="4658787" cy="523220"/>
            </a:xfrm>
            <a:prstGeom prst="rect">
              <a:avLst/>
            </a:prstGeom>
          </p:spPr>
          <p:txBody>
            <a:bodyPr wrap="square">
              <a:spAutoFit/>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1400" b="0" i="0" u="none" strike="noStrike" kern="1200" cap="none" spc="0" normalizeH="0" baseline="0" noProof="0" dirty="0">
                  <a:ln>
                    <a:noFill/>
                  </a:ln>
                  <a:solidFill>
                    <a:prstClr val="white">
                      <a:lumMod val="50000"/>
                    </a:prstClr>
                  </a:solidFill>
                  <a:effectLst/>
                  <a:uLnTx/>
                  <a:uFillTx/>
                  <a:latin typeface="微软雅黑 Light" panose="020B0502040204020203" pitchFamily="34" charset="-122"/>
                  <a:ea typeface="微软雅黑 Light" panose="020B0502040204020203" pitchFamily="34" charset="-122"/>
                  <a:cs typeface="+mn-cs"/>
                </a:rPr>
                <a:t>在这里输入一些描述文字，可以是对这部分的描述，主要起装饰作用。</a:t>
              </a:r>
              <a:endParaRPr kumimoji="0" lang="zh-CN" altLang="en-US" sz="1400" b="0" i="0" u="none" strike="noStrike" kern="1200" cap="none" spc="0" normalizeH="0" baseline="0" noProof="0" dirty="0">
                <a:ln>
                  <a:noFill/>
                </a:ln>
                <a:solidFill>
                  <a:prstClr val="white">
                    <a:lumMod val="50000"/>
                  </a:prstClr>
                </a:solidFill>
                <a:effectLst/>
                <a:uLnTx/>
                <a:uFillTx/>
                <a:latin typeface="微软雅黑 Light" panose="020B0502040204020203" pitchFamily="34" charset="-122"/>
                <a:ea typeface="微软雅黑 Light" panose="020B0502040204020203" pitchFamily="34" charset="-122"/>
                <a:cs typeface="+mn-cs"/>
              </a:endParaRPr>
            </a:p>
          </p:txBody>
        </p:sp>
        <p:sp>
          <p:nvSpPr>
            <p:cNvPr id="10" name="文本框 9"/>
            <p:cNvSpPr txBox="1"/>
            <p:nvPr/>
          </p:nvSpPr>
          <p:spPr>
            <a:xfrm>
              <a:off x="5956255" y="183524"/>
              <a:ext cx="800219" cy="1569660"/>
            </a:xfrm>
            <a:prstGeom prst="rect">
              <a:avLst/>
            </a:prstGeom>
            <a:noFill/>
          </p:spPr>
          <p:txBody>
            <a:bodyPr wrap="none" rtlCol="0">
              <a:spAutoFit/>
            </a:bodyPr>
            <a:lstStyle>
              <a:defPPr>
                <a:defRPr lang="zh-CN"/>
              </a:defPPr>
              <a:lvl1pPr>
                <a:defRPr sz="3200">
                  <a:solidFill>
                    <a:schemeClr val="accent1"/>
                  </a:solidFill>
                  <a:effectLst>
                    <a:outerShdw blurRad="139700" sx="102000" sy="102000" algn="ctr" rotWithShape="0">
                      <a:srgbClr val="9BC54B"/>
                    </a:outerShdw>
                  </a:effectLst>
                  <a:latin typeface="微软雅黑" panose="020B0503020204020204" charset="-122"/>
                  <a:ea typeface="微软雅黑" panose="020B0503020204020204" charset="-122"/>
                </a:defRPr>
              </a:lvl1p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en-US" altLang="zh-CN" sz="9600" b="0" i="0" u="none" strike="noStrike" kern="1200" cap="none" spc="0" normalizeH="0" baseline="0" noProof="0">
                  <a:ln>
                    <a:noFill/>
                  </a:ln>
                  <a:solidFill>
                    <a:srgbClr val="3D9600"/>
                  </a:solidFill>
                  <a:effectLst>
                    <a:outerShdw blurRad="139700" sx="102000" sy="102000" algn="ctr" rotWithShape="0">
                      <a:srgbClr val="9BC54B">
                        <a:alpha val="73000"/>
                      </a:srgbClr>
                    </a:outerShdw>
                  </a:effectLst>
                  <a:uLnTx/>
                  <a:uFillTx/>
                  <a:latin typeface="微软雅黑 Light" panose="020B0502040204020203" pitchFamily="34" charset="-122"/>
                  <a:ea typeface="微软雅黑 Light" panose="020B0502040204020203" pitchFamily="34" charset="-122"/>
                  <a:cs typeface="+mn-cs"/>
                </a:rPr>
                <a:t>4</a:t>
              </a:r>
              <a:endParaRPr kumimoji="0" lang="zh-CN" altLang="en-US" sz="9600" b="0" i="0" u="none" strike="noStrike" kern="1200" cap="none" spc="0" normalizeH="0" baseline="0" noProof="0" dirty="0">
                <a:ln>
                  <a:noFill/>
                </a:ln>
                <a:solidFill>
                  <a:srgbClr val="3D9600"/>
                </a:solidFill>
                <a:effectLst>
                  <a:outerShdw blurRad="139700" sx="102000" sy="102000" algn="ctr" rotWithShape="0">
                    <a:srgbClr val="9BC54B">
                      <a:alpha val="73000"/>
                    </a:srgbClr>
                  </a:outerShdw>
                </a:effectLst>
                <a:uLnTx/>
                <a:uFillTx/>
                <a:latin typeface="微软雅黑 Light" panose="020B0502040204020203" pitchFamily="34" charset="-122"/>
                <a:ea typeface="微软雅黑 Light" panose="020B0502040204020203" pitchFamily="34" charset="-122"/>
                <a:cs typeface="+mn-cs"/>
              </a:endParaRPr>
            </a:p>
          </p:txBody>
        </p:sp>
      </p:grpSp>
      <p:pic>
        <p:nvPicPr>
          <p:cNvPr id="13" name="图片 12"/>
          <p:cNvPicPr>
            <a:picLocks noChangeAspect="1"/>
          </p:cNvPicPr>
          <p:nvPr/>
        </p:nvPicPr>
        <p:blipFill>
          <a:blip r:embed="rId1">
            <a:extLst>
              <a:ext uri="{28A0092B-C50C-407E-A947-70E740481C1C}">
                <a14:useLocalDpi xmlns:a14="http://schemas.microsoft.com/office/drawing/2010/main" val="0"/>
              </a:ext>
            </a:extLst>
          </a:blip>
          <a:stretch>
            <a:fillRect/>
          </a:stretch>
        </p:blipFill>
        <p:spPr>
          <a:xfrm>
            <a:off x="3535685" y="85849"/>
            <a:ext cx="5421851" cy="3746500"/>
          </a:xfrm>
          <a:prstGeom prst="rect">
            <a:avLst/>
          </a:prstGeom>
        </p:spPr>
      </p:pic>
    </p:spTree>
  </p:cSld>
  <p:clrMapOvr>
    <a:masterClrMapping/>
  </p:clrMapOvr>
  <mc:AlternateContent xmlns:mc="http://schemas.openxmlformats.org/markup-compatibility/2006">
    <mc:Choice xmlns:p14="http://schemas.microsoft.com/office/powerpoint/2010/main" Requires="p14">
      <p:transition spd="slow" p14:dur="1600">
        <p14:gallery dir="l"/>
      </p:transition>
    </mc:Choice>
    <mc:Fallback>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1" presetClass="entr" presetSubtype="1" fill="hold" grpId="0" nodeType="with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wheel(1)">
                                      <p:cBhvr>
                                        <p:cTn id="7" dur="1000"/>
                                        <p:tgtEl>
                                          <p:spTgt spid="11"/>
                                        </p:tgtEl>
                                      </p:cBhvr>
                                    </p:animEffect>
                                  </p:childTnLst>
                                </p:cTn>
                              </p:par>
                              <p:par>
                                <p:cTn id="8" presetID="42" presetClass="entr" presetSubtype="0" fill="hold" nodeType="withEffect">
                                  <p:stCondLst>
                                    <p:cond delay="300"/>
                                  </p:stCondLst>
                                  <p:childTnLst>
                                    <p:set>
                                      <p:cBhvr>
                                        <p:cTn id="9" dur="1" fill="hold">
                                          <p:stCondLst>
                                            <p:cond delay="0"/>
                                          </p:stCondLst>
                                        </p:cTn>
                                        <p:tgtEl>
                                          <p:spTgt spid="3"/>
                                        </p:tgtEl>
                                        <p:attrNameLst>
                                          <p:attrName>style.visibility</p:attrName>
                                        </p:attrNameLst>
                                      </p:cBhvr>
                                      <p:to>
                                        <p:strVal val="visible"/>
                                      </p:to>
                                    </p:set>
                                    <p:animEffect transition="in" filter="fade">
                                      <p:cBhvr>
                                        <p:cTn id="10" dur="750"/>
                                        <p:tgtEl>
                                          <p:spTgt spid="3"/>
                                        </p:tgtEl>
                                      </p:cBhvr>
                                    </p:animEffect>
                                    <p:anim calcmode="lin" valueType="num">
                                      <p:cBhvr>
                                        <p:cTn id="11" dur="750" fill="hold"/>
                                        <p:tgtEl>
                                          <p:spTgt spid="3"/>
                                        </p:tgtEl>
                                        <p:attrNameLst>
                                          <p:attrName>ppt_x</p:attrName>
                                        </p:attrNameLst>
                                      </p:cBhvr>
                                      <p:tavLst>
                                        <p:tav tm="0">
                                          <p:val>
                                            <p:strVal val="#ppt_x"/>
                                          </p:val>
                                        </p:tav>
                                        <p:tav tm="100000">
                                          <p:val>
                                            <p:strVal val="#ppt_x"/>
                                          </p:val>
                                        </p:tav>
                                      </p:tavLst>
                                    </p:anim>
                                    <p:anim calcmode="lin" valueType="num">
                                      <p:cBhvr>
                                        <p:cTn id="12" dur="750" fill="hold"/>
                                        <p:tgtEl>
                                          <p:spTgt spid="3"/>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1" grpId="0" animBg="1"/>
    </p:bld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1" name="组合 10"/>
          <p:cNvGrpSpPr/>
          <p:nvPr/>
        </p:nvGrpSpPr>
        <p:grpSpPr>
          <a:xfrm>
            <a:off x="369570" y="-6985"/>
            <a:ext cx="699770" cy="965200"/>
            <a:chOff x="582" y="-11"/>
            <a:chExt cx="1102" cy="1520"/>
          </a:xfrm>
        </p:grpSpPr>
        <p:grpSp>
          <p:nvGrpSpPr>
            <p:cNvPr id="7" name="组合 6"/>
            <p:cNvGrpSpPr/>
            <p:nvPr/>
          </p:nvGrpSpPr>
          <p:grpSpPr>
            <a:xfrm>
              <a:off x="602" y="-11"/>
              <a:ext cx="1082" cy="1520"/>
              <a:chOff x="1586" y="929"/>
              <a:chExt cx="1673" cy="2383"/>
            </a:xfrm>
          </p:grpSpPr>
          <p:sp>
            <p:nvSpPr>
              <p:cNvPr id="4" name="矩形 3"/>
              <p:cNvSpPr/>
              <p:nvPr/>
            </p:nvSpPr>
            <p:spPr>
              <a:xfrm>
                <a:off x="1586" y="929"/>
                <a:ext cx="1673" cy="2383"/>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 name="等腰三角形 5"/>
              <p:cNvSpPr/>
              <p:nvPr/>
            </p:nvSpPr>
            <p:spPr>
              <a:xfrm>
                <a:off x="1586" y="2381"/>
                <a:ext cx="1671" cy="931"/>
              </a:xfrm>
              <a:prstGeom prst="triangl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8" name="文本框 7"/>
            <p:cNvSpPr txBox="1"/>
            <p:nvPr/>
          </p:nvSpPr>
          <p:spPr>
            <a:xfrm>
              <a:off x="582" y="220"/>
              <a:ext cx="1081" cy="725"/>
            </a:xfrm>
            <a:prstGeom prst="rect">
              <a:avLst/>
            </a:prstGeom>
            <a:noFill/>
          </p:spPr>
          <p:txBody>
            <a:bodyPr wrap="square" rtlCol="0">
              <a:spAutoFit/>
            </a:bodyPr>
            <a:lstStyle/>
            <a:p>
              <a:pPr algn="ctr"/>
              <a:r>
                <a:rPr lang="en-US" altLang="zh-CN" sz="2400" b="1">
                  <a:solidFill>
                    <a:schemeClr val="bg1"/>
                  </a:solidFill>
                  <a:latin typeface="微软雅黑" panose="020B0503020204020204" charset="-122"/>
                  <a:ea typeface="微软雅黑" panose="020B0503020204020204" charset="-122"/>
                </a:rPr>
                <a:t>04</a:t>
              </a:r>
              <a:endParaRPr lang="en-US" altLang="zh-CN" sz="2400" b="1">
                <a:solidFill>
                  <a:schemeClr val="bg1"/>
                </a:solidFill>
                <a:latin typeface="微软雅黑" panose="020B0503020204020204" charset="-122"/>
                <a:ea typeface="微软雅黑" panose="020B0503020204020204" charset="-122"/>
              </a:endParaRPr>
            </a:p>
          </p:txBody>
        </p:sp>
      </p:grpSp>
      <p:sp>
        <p:nvSpPr>
          <p:cNvPr id="19" name="文本框 18"/>
          <p:cNvSpPr txBox="1"/>
          <p:nvPr/>
        </p:nvSpPr>
        <p:spPr>
          <a:xfrm>
            <a:off x="1279525" y="170180"/>
            <a:ext cx="2846705" cy="398780"/>
          </a:xfrm>
          <a:prstGeom prst="rect">
            <a:avLst/>
          </a:prstGeom>
          <a:noFill/>
        </p:spPr>
        <p:txBody>
          <a:bodyPr wrap="square" rtlCol="0">
            <a:spAutoFit/>
          </a:bodyPr>
          <a:lstStyle/>
          <a:p>
            <a:pPr algn="l"/>
            <a:r>
              <a:rPr lang="en-US" altLang="zh-CN" sz="2000" b="1">
                <a:solidFill>
                  <a:schemeClr val="tx1">
                    <a:lumMod val="65000"/>
                    <a:lumOff val="35000"/>
                  </a:schemeClr>
                </a:solidFill>
                <a:latin typeface="微软雅黑" panose="020B0503020204020204" charset="-122"/>
                <a:ea typeface="微软雅黑" panose="020B0503020204020204" charset="-122"/>
              </a:rPr>
              <a:t>DESTINY FREEDOM</a:t>
            </a:r>
            <a:endParaRPr lang="en-US" altLang="zh-CN" sz="2000" b="1">
              <a:solidFill>
                <a:schemeClr val="tx1">
                  <a:lumMod val="65000"/>
                  <a:lumOff val="35000"/>
                </a:schemeClr>
              </a:solidFill>
              <a:latin typeface="微软雅黑" panose="020B0503020204020204" charset="-122"/>
              <a:ea typeface="微软雅黑" panose="020B0503020204020204" charset="-122"/>
            </a:endParaRPr>
          </a:p>
        </p:txBody>
      </p:sp>
      <p:sp>
        <p:nvSpPr>
          <p:cNvPr id="2" name="矩形 1"/>
          <p:cNvSpPr/>
          <p:nvPr/>
        </p:nvSpPr>
        <p:spPr>
          <a:xfrm>
            <a:off x="4584065" y="1670685"/>
            <a:ext cx="2608580" cy="4118610"/>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a:p>
        </p:txBody>
      </p:sp>
      <p:sp>
        <p:nvSpPr>
          <p:cNvPr id="9" name="矩形 8"/>
          <p:cNvSpPr/>
          <p:nvPr/>
        </p:nvSpPr>
        <p:spPr>
          <a:xfrm>
            <a:off x="6637020" y="2299970"/>
            <a:ext cx="4483100" cy="2994660"/>
          </a:xfrm>
          <a:prstGeom prst="rect">
            <a:avLst/>
          </a:prstGeom>
          <a:blipFill dpi="0" rotWithShape="1">
            <a:blip r:embed="rId1">
              <a:extLst>
                <a:ext uri="{28A0092B-C50C-407E-A947-70E740481C1C}">
                  <a14:useLocalDpi xmlns:a14="http://schemas.microsoft.com/office/drawing/2010/main" val="0"/>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12" name="组合 11"/>
          <p:cNvGrpSpPr/>
          <p:nvPr/>
        </p:nvGrpSpPr>
        <p:grpSpPr>
          <a:xfrm>
            <a:off x="4907915" y="2858770"/>
            <a:ext cx="1877060" cy="1877695"/>
            <a:chOff x="7569" y="4502"/>
            <a:chExt cx="2956" cy="2957"/>
          </a:xfrm>
        </p:grpSpPr>
        <p:sp>
          <p:nvSpPr>
            <p:cNvPr id="16" name="矩形 15"/>
            <p:cNvSpPr/>
            <p:nvPr/>
          </p:nvSpPr>
          <p:spPr>
            <a:xfrm>
              <a:off x="7569" y="4502"/>
              <a:ext cx="2956" cy="2957"/>
            </a:xfrm>
            <a:prstGeom prst="rect">
              <a:avLst/>
            </a:prstGeom>
            <a:noFill/>
            <a:ln w="28575">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noAutofit/>
            </a:bodyPr>
            <a:lstStyle/>
            <a:p>
              <a:pPr algn="ctr"/>
              <a:endParaRPr lang="zh-CN" altLang="en-US"/>
            </a:p>
          </p:txBody>
        </p:sp>
        <p:sp>
          <p:nvSpPr>
            <p:cNvPr id="26" name="Freeform 83"/>
            <p:cNvSpPr>
              <a:spLocks noEditPoints="1"/>
            </p:cNvSpPr>
            <p:nvPr/>
          </p:nvSpPr>
          <p:spPr bwMode="auto">
            <a:xfrm>
              <a:off x="8614" y="5330"/>
              <a:ext cx="866" cy="1300"/>
            </a:xfrm>
            <a:custGeom>
              <a:avLst/>
              <a:gdLst/>
              <a:ahLst/>
              <a:cxnLst>
                <a:cxn ang="0">
                  <a:pos x="38" y="26"/>
                </a:cxn>
                <a:cxn ang="0">
                  <a:pos x="24" y="55"/>
                </a:cxn>
                <a:cxn ang="0">
                  <a:pos x="20" y="58"/>
                </a:cxn>
                <a:cxn ang="0">
                  <a:pos x="16" y="55"/>
                </a:cxn>
                <a:cxn ang="0">
                  <a:pos x="2" y="26"/>
                </a:cxn>
                <a:cxn ang="0">
                  <a:pos x="0" y="19"/>
                </a:cxn>
                <a:cxn ang="0">
                  <a:pos x="20" y="0"/>
                </a:cxn>
                <a:cxn ang="0">
                  <a:pos x="39" y="19"/>
                </a:cxn>
                <a:cxn ang="0">
                  <a:pos x="38" y="26"/>
                </a:cxn>
                <a:cxn ang="0">
                  <a:pos x="20" y="9"/>
                </a:cxn>
                <a:cxn ang="0">
                  <a:pos x="10" y="19"/>
                </a:cxn>
                <a:cxn ang="0">
                  <a:pos x="20" y="29"/>
                </a:cxn>
                <a:cxn ang="0">
                  <a:pos x="30" y="19"/>
                </a:cxn>
                <a:cxn ang="0">
                  <a:pos x="20" y="9"/>
                </a:cxn>
              </a:cxnLst>
              <a:rect l="0" t="0" r="r" b="b"/>
              <a:pathLst>
                <a:path w="39" h="58">
                  <a:moveTo>
                    <a:pt x="38" y="26"/>
                  </a:moveTo>
                  <a:cubicBezTo>
                    <a:pt x="24" y="55"/>
                    <a:pt x="24" y="55"/>
                    <a:pt x="24" y="55"/>
                  </a:cubicBezTo>
                  <a:cubicBezTo>
                    <a:pt x="23" y="57"/>
                    <a:pt x="22" y="58"/>
                    <a:pt x="20" y="58"/>
                  </a:cubicBezTo>
                  <a:cubicBezTo>
                    <a:pt x="18" y="58"/>
                    <a:pt x="16" y="57"/>
                    <a:pt x="16" y="55"/>
                  </a:cubicBezTo>
                  <a:cubicBezTo>
                    <a:pt x="2" y="26"/>
                    <a:pt x="2" y="26"/>
                    <a:pt x="2" y="26"/>
                  </a:cubicBezTo>
                  <a:cubicBezTo>
                    <a:pt x="1" y="24"/>
                    <a:pt x="0" y="21"/>
                    <a:pt x="0" y="19"/>
                  </a:cubicBezTo>
                  <a:cubicBezTo>
                    <a:pt x="0" y="8"/>
                    <a:pt x="9" y="0"/>
                    <a:pt x="20" y="0"/>
                  </a:cubicBezTo>
                  <a:cubicBezTo>
                    <a:pt x="31" y="0"/>
                    <a:pt x="39" y="8"/>
                    <a:pt x="39" y="19"/>
                  </a:cubicBezTo>
                  <a:cubicBezTo>
                    <a:pt x="39" y="21"/>
                    <a:pt x="39" y="24"/>
                    <a:pt x="38" y="26"/>
                  </a:cubicBezTo>
                  <a:close/>
                  <a:moveTo>
                    <a:pt x="20" y="9"/>
                  </a:moveTo>
                  <a:cubicBezTo>
                    <a:pt x="15" y="9"/>
                    <a:pt x="10" y="14"/>
                    <a:pt x="10" y="19"/>
                  </a:cubicBezTo>
                  <a:cubicBezTo>
                    <a:pt x="10" y="24"/>
                    <a:pt x="15" y="29"/>
                    <a:pt x="20" y="29"/>
                  </a:cubicBezTo>
                  <a:cubicBezTo>
                    <a:pt x="25" y="29"/>
                    <a:pt x="30" y="24"/>
                    <a:pt x="30" y="19"/>
                  </a:cubicBezTo>
                  <a:cubicBezTo>
                    <a:pt x="30" y="14"/>
                    <a:pt x="25" y="9"/>
                    <a:pt x="20" y="9"/>
                  </a:cubicBezTo>
                  <a:close/>
                </a:path>
              </a:pathLst>
            </a:custGeom>
            <a:solidFill>
              <a:schemeClr val="bg1"/>
            </a:solidFill>
            <a:ln w="9525">
              <a:noFill/>
              <a:round/>
            </a:ln>
          </p:spPr>
          <p:txBody>
            <a:bodyPr vert="horz" wrap="square" lIns="91440" tIns="45720" rIns="91440" bIns="45720" numCol="1" anchor="t" anchorCtr="0" compatLnSpc="1"/>
            <a:lstStyle/>
            <a:p>
              <a:endParaRPr lang="en-US"/>
            </a:p>
          </p:txBody>
        </p:sp>
      </p:grpSp>
      <p:sp>
        <p:nvSpPr>
          <p:cNvPr id="13" name="文本框 12"/>
          <p:cNvSpPr txBox="1"/>
          <p:nvPr/>
        </p:nvSpPr>
        <p:spPr>
          <a:xfrm>
            <a:off x="202699" y="1803310"/>
            <a:ext cx="1604211" cy="1445260"/>
          </a:xfrm>
          <a:prstGeom prst="rect">
            <a:avLst/>
          </a:prstGeom>
          <a:noFill/>
        </p:spPr>
        <p:txBody>
          <a:bodyPr wrap="square" rtlCol="0">
            <a:spAutoFit/>
          </a:bodyPr>
          <a:lstStyle/>
          <a:p>
            <a:r>
              <a:rPr lang="en-US" altLang="zh-CN" sz="8800" b="1" dirty="0">
                <a:solidFill>
                  <a:schemeClr val="tx1">
                    <a:lumMod val="65000"/>
                    <a:lumOff val="35000"/>
                  </a:schemeClr>
                </a:solidFill>
                <a:latin typeface="微软雅黑" panose="020B0503020204020204" charset="-122"/>
                <a:ea typeface="微软雅黑" panose="020B0503020204020204" charset="-122"/>
                <a:cs typeface="Open Sans" panose="020B0606030504020204" pitchFamily="34" charset="0"/>
              </a:rPr>
              <a:t>“</a:t>
            </a:r>
            <a:endParaRPr lang="en-US" altLang="zh-CN" sz="8800" b="1" dirty="0">
              <a:solidFill>
                <a:schemeClr val="tx1">
                  <a:lumMod val="65000"/>
                  <a:lumOff val="35000"/>
                </a:schemeClr>
              </a:solidFill>
              <a:latin typeface="微软雅黑" panose="020B0503020204020204" charset="-122"/>
              <a:ea typeface="微软雅黑" panose="020B0503020204020204" charset="-122"/>
              <a:cs typeface="Open Sans" panose="020B0606030504020204" pitchFamily="34" charset="0"/>
            </a:endParaRPr>
          </a:p>
        </p:txBody>
      </p:sp>
      <p:grpSp>
        <p:nvGrpSpPr>
          <p:cNvPr id="20" name="组合 19"/>
          <p:cNvGrpSpPr/>
          <p:nvPr/>
        </p:nvGrpSpPr>
        <p:grpSpPr>
          <a:xfrm>
            <a:off x="1195542" y="2756748"/>
            <a:ext cx="3070225" cy="1258570"/>
            <a:chOff x="1331170" y="4779449"/>
            <a:chExt cx="3070225" cy="1258570"/>
          </a:xfrm>
        </p:grpSpPr>
        <p:sp>
          <p:nvSpPr>
            <p:cNvPr id="21" name="文本框 20"/>
            <p:cNvSpPr txBox="1"/>
            <p:nvPr/>
          </p:nvSpPr>
          <p:spPr>
            <a:xfrm>
              <a:off x="1331170" y="4779449"/>
              <a:ext cx="1969135" cy="337185"/>
            </a:xfrm>
            <a:prstGeom prst="rect">
              <a:avLst/>
            </a:prstGeom>
            <a:noFill/>
          </p:spPr>
          <p:txBody>
            <a:bodyPr wrap="square" rtlCol="0">
              <a:spAutoFit/>
            </a:bodyPr>
            <a:lstStyle/>
            <a:p>
              <a:pPr algn="l"/>
              <a:r>
                <a:rPr lang="zh-CN" altLang="en-US" sz="1600" b="1">
                  <a:solidFill>
                    <a:schemeClr val="tx1">
                      <a:lumMod val="65000"/>
                      <a:lumOff val="35000"/>
                    </a:schemeClr>
                  </a:solidFill>
                  <a:latin typeface="微软雅黑" panose="020B0503020204020204" charset="-122"/>
                  <a:ea typeface="微软雅黑" panose="020B0503020204020204" charset="-122"/>
                  <a:sym typeface="+mn-ea"/>
                </a:rPr>
                <a:t>单击此处输入标题</a:t>
              </a:r>
              <a:endParaRPr lang="zh-CN" altLang="en-US" sz="1600" b="1" dirty="0">
                <a:latin typeface="AXIS Std M" panose="020B0600000000000000" pitchFamily="34" charset="-128"/>
                <a:ea typeface="AXIS Std M" panose="020B0600000000000000" pitchFamily="34" charset="-128"/>
                <a:cs typeface="Open Sans" panose="020B0606030504020204" pitchFamily="34" charset="0"/>
              </a:endParaRPr>
            </a:p>
          </p:txBody>
        </p:sp>
        <p:sp>
          <p:nvSpPr>
            <p:cNvPr id="14" name="矩形 13"/>
            <p:cNvSpPr/>
            <p:nvPr/>
          </p:nvSpPr>
          <p:spPr>
            <a:xfrm>
              <a:off x="1331170" y="5115999"/>
              <a:ext cx="3070225" cy="922020"/>
            </a:xfrm>
            <a:prstGeom prst="rect">
              <a:avLst/>
            </a:prstGeom>
          </p:spPr>
          <p:txBody>
            <a:bodyPr wrap="square">
              <a:spAutoFit/>
            </a:bodyPr>
            <a:lstStyle/>
            <a:p>
              <a:pPr algn="l" fontAlgn="auto">
                <a:lnSpc>
                  <a:spcPct val="150000"/>
                </a:lnSpc>
              </a:pPr>
              <a:r>
                <a:rPr lang="zh-CN" altLang="en-US" sz="1200">
                  <a:solidFill>
                    <a:schemeClr val="tx1">
                      <a:lumMod val="65000"/>
                      <a:lumOff val="35000"/>
                    </a:schemeClr>
                  </a:solidFill>
                  <a:latin typeface="微软雅黑" panose="020B0503020204020204" charset="-122"/>
                  <a:ea typeface="微软雅黑" panose="020B0503020204020204" charset="-122"/>
                  <a:sym typeface="+mn-ea"/>
                </a:rPr>
                <a:t>I love you more than I've ever loved any woman. And I've waited longer for you than I've waited for any woman.</a:t>
              </a:r>
              <a:endParaRPr lang="zh-CN" altLang="en-US" sz="1400" dirty="0">
                <a:solidFill>
                  <a:schemeClr val="tx1">
                    <a:lumMod val="75000"/>
                    <a:lumOff val="25000"/>
                  </a:schemeClr>
                </a:solidFill>
                <a:latin typeface="Open Sans" panose="020B0606030504020204" pitchFamily="34" charset="0"/>
                <a:cs typeface="Open Sans" panose="020B0606030504020204" pitchFamily="34" charset="0"/>
              </a:endParaRPr>
            </a:p>
          </p:txBody>
        </p:sp>
      </p:grpSp>
      <p:grpSp>
        <p:nvGrpSpPr>
          <p:cNvPr id="15" name="组合 14"/>
          <p:cNvGrpSpPr/>
          <p:nvPr/>
        </p:nvGrpSpPr>
        <p:grpSpPr>
          <a:xfrm>
            <a:off x="1208877" y="4431243"/>
            <a:ext cx="3070225" cy="1258570"/>
            <a:chOff x="1331170" y="4779449"/>
            <a:chExt cx="3070225" cy="1258570"/>
          </a:xfrm>
        </p:grpSpPr>
        <p:sp>
          <p:nvSpPr>
            <p:cNvPr id="17" name="文本框 16"/>
            <p:cNvSpPr txBox="1"/>
            <p:nvPr/>
          </p:nvSpPr>
          <p:spPr>
            <a:xfrm>
              <a:off x="1331170" y="4779449"/>
              <a:ext cx="1969135" cy="337185"/>
            </a:xfrm>
            <a:prstGeom prst="rect">
              <a:avLst/>
            </a:prstGeom>
            <a:noFill/>
          </p:spPr>
          <p:txBody>
            <a:bodyPr wrap="square" rtlCol="0">
              <a:spAutoFit/>
            </a:bodyPr>
            <a:lstStyle/>
            <a:p>
              <a:pPr algn="l"/>
              <a:r>
                <a:rPr lang="zh-CN" altLang="en-US" sz="1600" b="1">
                  <a:solidFill>
                    <a:schemeClr val="tx1">
                      <a:lumMod val="65000"/>
                      <a:lumOff val="35000"/>
                    </a:schemeClr>
                  </a:solidFill>
                  <a:latin typeface="微软雅黑" panose="020B0503020204020204" charset="-122"/>
                  <a:ea typeface="微软雅黑" panose="020B0503020204020204" charset="-122"/>
                  <a:sym typeface="+mn-ea"/>
                </a:rPr>
                <a:t>单击此处输入标题</a:t>
              </a:r>
              <a:endParaRPr lang="zh-CN" altLang="en-US" sz="1600" b="1" dirty="0">
                <a:latin typeface="AXIS Std M" panose="020B0600000000000000" pitchFamily="34" charset="-128"/>
                <a:ea typeface="AXIS Std M" panose="020B0600000000000000" pitchFamily="34" charset="-128"/>
                <a:cs typeface="Open Sans" panose="020B0606030504020204" pitchFamily="34" charset="0"/>
              </a:endParaRPr>
            </a:p>
          </p:txBody>
        </p:sp>
        <p:sp>
          <p:nvSpPr>
            <p:cNvPr id="18" name="矩形 17"/>
            <p:cNvSpPr/>
            <p:nvPr/>
          </p:nvSpPr>
          <p:spPr>
            <a:xfrm>
              <a:off x="1331170" y="5115999"/>
              <a:ext cx="3070225" cy="922020"/>
            </a:xfrm>
            <a:prstGeom prst="rect">
              <a:avLst/>
            </a:prstGeom>
          </p:spPr>
          <p:txBody>
            <a:bodyPr wrap="square">
              <a:spAutoFit/>
            </a:bodyPr>
            <a:lstStyle/>
            <a:p>
              <a:pPr algn="l" fontAlgn="auto">
                <a:lnSpc>
                  <a:spcPct val="150000"/>
                </a:lnSpc>
              </a:pPr>
              <a:r>
                <a:rPr lang="zh-CN" altLang="en-US" sz="1200">
                  <a:solidFill>
                    <a:schemeClr val="tx1">
                      <a:lumMod val="65000"/>
                      <a:lumOff val="35000"/>
                    </a:schemeClr>
                  </a:solidFill>
                  <a:latin typeface="微软雅黑" panose="020B0503020204020204" charset="-122"/>
                  <a:ea typeface="微软雅黑" panose="020B0503020204020204" charset="-122"/>
                  <a:sym typeface="+mn-ea"/>
                </a:rPr>
                <a:t>I love you more than I've ever loved any woman. And I've waited longer for you than I've waited for any woman.</a:t>
              </a:r>
              <a:endParaRPr lang="zh-CN" altLang="en-US" sz="1400" dirty="0">
                <a:solidFill>
                  <a:schemeClr val="tx1">
                    <a:lumMod val="75000"/>
                    <a:lumOff val="25000"/>
                  </a:schemeClr>
                </a:solidFill>
                <a:latin typeface="Open Sans" panose="020B0606030504020204" pitchFamily="34" charset="0"/>
                <a:cs typeface="Open Sans" panose="020B0606030504020204" pitchFamily="34" charset="0"/>
              </a:endParaRPr>
            </a:p>
          </p:txBody>
        </p:sp>
      </p:grpSp>
    </p:spTree>
  </p:cSld>
  <p:clrMapOvr>
    <a:masterClrMapping/>
  </p:clrMapOvr>
  <mc:AlternateContent xmlns:mc="http://schemas.openxmlformats.org/markup-compatibility/2006">
    <mc:Choice xmlns:p14="http://schemas.microsoft.com/office/powerpoint/2010/main" Requires="p14">
      <p:transition p14:dur="100">
        <p:cut/>
      </p:transition>
    </mc:Choice>
    <mc:Fallback>
      <p:transition>
        <p:cu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nodeType="after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wipe(up)">
                                      <p:cBhvr>
                                        <p:cTn id="7" dur="500"/>
                                        <p:tgtEl>
                                          <p:spTgt spid="11"/>
                                        </p:tgtEl>
                                      </p:cBhvr>
                                    </p:animEffect>
                                  </p:childTnLst>
                                </p:cTn>
                              </p:par>
                            </p:childTnLst>
                          </p:cTn>
                        </p:par>
                        <p:par>
                          <p:cTn id="8" fill="hold">
                            <p:stCondLst>
                              <p:cond delay="500"/>
                            </p:stCondLst>
                            <p:childTnLst>
                              <p:par>
                                <p:cTn id="9" presetID="22" presetClass="entr" presetSubtype="8" fill="hold" grpId="2" nodeType="afterEffect">
                                  <p:stCondLst>
                                    <p:cond delay="0"/>
                                  </p:stCondLst>
                                  <p:childTnLst>
                                    <p:set>
                                      <p:cBhvr>
                                        <p:cTn id="10" dur="1" fill="hold">
                                          <p:stCondLst>
                                            <p:cond delay="0"/>
                                          </p:stCondLst>
                                        </p:cTn>
                                        <p:tgtEl>
                                          <p:spTgt spid="19"/>
                                        </p:tgtEl>
                                        <p:attrNameLst>
                                          <p:attrName>style.visibility</p:attrName>
                                        </p:attrNameLst>
                                      </p:cBhvr>
                                      <p:to>
                                        <p:strVal val="visible"/>
                                      </p:to>
                                    </p:set>
                                    <p:animEffect transition="in" filter="wipe(left)">
                                      <p:cBhvr>
                                        <p:cTn id="11" dur="500"/>
                                        <p:tgtEl>
                                          <p:spTgt spid="19"/>
                                        </p:tgtEl>
                                      </p:cBhvr>
                                    </p:animEffect>
                                  </p:childTnLst>
                                </p:cTn>
                              </p:par>
                            </p:childTnLst>
                          </p:cTn>
                        </p:par>
                        <p:par>
                          <p:cTn id="12" fill="hold">
                            <p:stCondLst>
                              <p:cond delay="1000"/>
                            </p:stCondLst>
                            <p:childTnLst>
                              <p:par>
                                <p:cTn id="13" presetID="53" presetClass="entr" presetSubtype="16" fill="hold" grpId="0" nodeType="afterEffect">
                                  <p:stCondLst>
                                    <p:cond delay="0"/>
                                  </p:stCondLst>
                                  <p:childTnLst>
                                    <p:set>
                                      <p:cBhvr>
                                        <p:cTn id="14" dur="1" fill="hold">
                                          <p:stCondLst>
                                            <p:cond delay="0"/>
                                          </p:stCondLst>
                                        </p:cTn>
                                        <p:tgtEl>
                                          <p:spTgt spid="13"/>
                                        </p:tgtEl>
                                        <p:attrNameLst>
                                          <p:attrName>style.visibility</p:attrName>
                                        </p:attrNameLst>
                                      </p:cBhvr>
                                      <p:to>
                                        <p:strVal val="visible"/>
                                      </p:to>
                                    </p:set>
                                    <p:anim calcmode="lin" valueType="num">
                                      <p:cBhvr>
                                        <p:cTn id="15" dur="500" fill="hold"/>
                                        <p:tgtEl>
                                          <p:spTgt spid="13"/>
                                        </p:tgtEl>
                                        <p:attrNameLst>
                                          <p:attrName>ppt_w</p:attrName>
                                        </p:attrNameLst>
                                      </p:cBhvr>
                                      <p:tavLst>
                                        <p:tav tm="0">
                                          <p:val>
                                            <p:fltVal val="0"/>
                                          </p:val>
                                        </p:tav>
                                        <p:tav tm="100000">
                                          <p:val>
                                            <p:strVal val="#ppt_w"/>
                                          </p:val>
                                        </p:tav>
                                      </p:tavLst>
                                    </p:anim>
                                    <p:anim calcmode="lin" valueType="num">
                                      <p:cBhvr>
                                        <p:cTn id="16" dur="500" fill="hold"/>
                                        <p:tgtEl>
                                          <p:spTgt spid="13"/>
                                        </p:tgtEl>
                                        <p:attrNameLst>
                                          <p:attrName>ppt_h</p:attrName>
                                        </p:attrNameLst>
                                      </p:cBhvr>
                                      <p:tavLst>
                                        <p:tav tm="0">
                                          <p:val>
                                            <p:fltVal val="0"/>
                                          </p:val>
                                        </p:tav>
                                        <p:tav tm="100000">
                                          <p:val>
                                            <p:strVal val="#ppt_h"/>
                                          </p:val>
                                        </p:tav>
                                      </p:tavLst>
                                    </p:anim>
                                    <p:animEffect transition="in" filter="fade">
                                      <p:cBhvr>
                                        <p:cTn id="17" dur="500"/>
                                        <p:tgtEl>
                                          <p:spTgt spid="13"/>
                                        </p:tgtEl>
                                      </p:cBhvr>
                                    </p:animEffect>
                                  </p:childTnLst>
                                </p:cTn>
                              </p:par>
                            </p:childTnLst>
                          </p:cTn>
                        </p:par>
                        <p:par>
                          <p:cTn id="18" fill="hold">
                            <p:stCondLst>
                              <p:cond delay="1500"/>
                            </p:stCondLst>
                            <p:childTnLst>
                              <p:par>
                                <p:cTn id="19" presetID="18" presetClass="entr" presetSubtype="6" fill="hold" nodeType="afterEffect">
                                  <p:stCondLst>
                                    <p:cond delay="0"/>
                                  </p:stCondLst>
                                  <p:childTnLst>
                                    <p:set>
                                      <p:cBhvr>
                                        <p:cTn id="20" dur="1" fill="hold">
                                          <p:stCondLst>
                                            <p:cond delay="0"/>
                                          </p:stCondLst>
                                        </p:cTn>
                                        <p:tgtEl>
                                          <p:spTgt spid="20"/>
                                        </p:tgtEl>
                                        <p:attrNameLst>
                                          <p:attrName>style.visibility</p:attrName>
                                        </p:attrNameLst>
                                      </p:cBhvr>
                                      <p:to>
                                        <p:strVal val="visible"/>
                                      </p:to>
                                    </p:set>
                                    <p:animEffect transition="in" filter="strips(downRight)">
                                      <p:cBhvr>
                                        <p:cTn id="21" dur="1000"/>
                                        <p:tgtEl>
                                          <p:spTgt spid="20"/>
                                        </p:tgtEl>
                                      </p:cBhvr>
                                    </p:animEffect>
                                  </p:childTnLst>
                                </p:cTn>
                              </p:par>
                            </p:childTnLst>
                          </p:cTn>
                        </p:par>
                        <p:par>
                          <p:cTn id="22" fill="hold">
                            <p:stCondLst>
                              <p:cond delay="2500"/>
                            </p:stCondLst>
                            <p:childTnLst>
                              <p:par>
                                <p:cTn id="23" presetID="18" presetClass="entr" presetSubtype="6" fill="hold" nodeType="afterEffect">
                                  <p:stCondLst>
                                    <p:cond delay="0"/>
                                  </p:stCondLst>
                                  <p:childTnLst>
                                    <p:set>
                                      <p:cBhvr>
                                        <p:cTn id="24" dur="1" fill="hold">
                                          <p:stCondLst>
                                            <p:cond delay="0"/>
                                          </p:stCondLst>
                                        </p:cTn>
                                        <p:tgtEl>
                                          <p:spTgt spid="15"/>
                                        </p:tgtEl>
                                        <p:attrNameLst>
                                          <p:attrName>style.visibility</p:attrName>
                                        </p:attrNameLst>
                                      </p:cBhvr>
                                      <p:to>
                                        <p:strVal val="visible"/>
                                      </p:to>
                                    </p:set>
                                    <p:animEffect transition="in" filter="strips(downRight)">
                                      <p:cBhvr>
                                        <p:cTn id="25" dur="1000"/>
                                        <p:tgtEl>
                                          <p:spTgt spid="15"/>
                                        </p:tgtEl>
                                      </p:cBhvr>
                                    </p:animEffect>
                                  </p:childTnLst>
                                </p:cTn>
                              </p:par>
                            </p:childTnLst>
                          </p:cTn>
                        </p:par>
                        <p:par>
                          <p:cTn id="26" fill="hold">
                            <p:stCondLst>
                              <p:cond delay="3500"/>
                            </p:stCondLst>
                            <p:childTnLst>
                              <p:par>
                                <p:cTn id="27" presetID="42" presetClass="entr" presetSubtype="0" fill="hold" grpId="0" nodeType="afterEffect">
                                  <p:stCondLst>
                                    <p:cond delay="0"/>
                                  </p:stCondLst>
                                  <p:childTnLst>
                                    <p:set>
                                      <p:cBhvr>
                                        <p:cTn id="28" dur="1" fill="hold">
                                          <p:stCondLst>
                                            <p:cond delay="0"/>
                                          </p:stCondLst>
                                        </p:cTn>
                                        <p:tgtEl>
                                          <p:spTgt spid="2"/>
                                        </p:tgtEl>
                                        <p:attrNameLst>
                                          <p:attrName>style.visibility</p:attrName>
                                        </p:attrNameLst>
                                      </p:cBhvr>
                                      <p:to>
                                        <p:strVal val="visible"/>
                                      </p:to>
                                    </p:set>
                                    <p:animEffect transition="in" filter="fade">
                                      <p:cBhvr>
                                        <p:cTn id="29" dur="500"/>
                                        <p:tgtEl>
                                          <p:spTgt spid="2"/>
                                        </p:tgtEl>
                                      </p:cBhvr>
                                    </p:animEffect>
                                    <p:anim calcmode="lin" valueType="num">
                                      <p:cBhvr>
                                        <p:cTn id="30" dur="500" fill="hold"/>
                                        <p:tgtEl>
                                          <p:spTgt spid="2"/>
                                        </p:tgtEl>
                                        <p:attrNameLst>
                                          <p:attrName>ppt_x</p:attrName>
                                        </p:attrNameLst>
                                      </p:cBhvr>
                                      <p:tavLst>
                                        <p:tav tm="0">
                                          <p:val>
                                            <p:strVal val="#ppt_x"/>
                                          </p:val>
                                        </p:tav>
                                        <p:tav tm="100000">
                                          <p:val>
                                            <p:strVal val="#ppt_x"/>
                                          </p:val>
                                        </p:tav>
                                      </p:tavLst>
                                    </p:anim>
                                    <p:anim calcmode="lin" valueType="num">
                                      <p:cBhvr>
                                        <p:cTn id="31" dur="500" fill="hold"/>
                                        <p:tgtEl>
                                          <p:spTgt spid="2"/>
                                        </p:tgtEl>
                                        <p:attrNameLst>
                                          <p:attrName>ppt_y</p:attrName>
                                        </p:attrNameLst>
                                      </p:cBhvr>
                                      <p:tavLst>
                                        <p:tav tm="0">
                                          <p:val>
                                            <p:strVal val="#ppt_y+.1"/>
                                          </p:val>
                                        </p:tav>
                                        <p:tav tm="100000">
                                          <p:val>
                                            <p:strVal val="#ppt_y"/>
                                          </p:val>
                                        </p:tav>
                                      </p:tavLst>
                                    </p:anim>
                                  </p:childTnLst>
                                </p:cTn>
                              </p:par>
                            </p:childTnLst>
                          </p:cTn>
                        </p:par>
                        <p:par>
                          <p:cTn id="32" fill="hold">
                            <p:stCondLst>
                              <p:cond delay="4000"/>
                            </p:stCondLst>
                            <p:childTnLst>
                              <p:par>
                                <p:cTn id="33" presetID="20" presetClass="entr" presetSubtype="0" fill="hold" nodeType="afterEffect">
                                  <p:stCondLst>
                                    <p:cond delay="0"/>
                                  </p:stCondLst>
                                  <p:childTnLst>
                                    <p:set>
                                      <p:cBhvr>
                                        <p:cTn id="34" dur="1" fill="hold">
                                          <p:stCondLst>
                                            <p:cond delay="0"/>
                                          </p:stCondLst>
                                        </p:cTn>
                                        <p:tgtEl>
                                          <p:spTgt spid="12"/>
                                        </p:tgtEl>
                                        <p:attrNameLst>
                                          <p:attrName>style.visibility</p:attrName>
                                        </p:attrNameLst>
                                      </p:cBhvr>
                                      <p:to>
                                        <p:strVal val="visible"/>
                                      </p:to>
                                    </p:set>
                                    <p:animEffect transition="in" filter="wedge">
                                      <p:cBhvr>
                                        <p:cTn id="35" dur="500"/>
                                        <p:tgtEl>
                                          <p:spTgt spid="12"/>
                                        </p:tgtEl>
                                      </p:cBhvr>
                                    </p:animEffect>
                                  </p:childTnLst>
                                </p:cTn>
                              </p:par>
                            </p:childTnLst>
                          </p:cTn>
                        </p:par>
                        <p:par>
                          <p:cTn id="36" fill="hold">
                            <p:stCondLst>
                              <p:cond delay="4500"/>
                            </p:stCondLst>
                            <p:childTnLst>
                              <p:par>
                                <p:cTn id="37" presetID="12" presetClass="entr" presetSubtype="2" fill="hold" grpId="0" nodeType="afterEffect">
                                  <p:stCondLst>
                                    <p:cond delay="0"/>
                                  </p:stCondLst>
                                  <p:childTnLst>
                                    <p:set>
                                      <p:cBhvr>
                                        <p:cTn id="38" dur="1" fill="hold">
                                          <p:stCondLst>
                                            <p:cond delay="0"/>
                                          </p:stCondLst>
                                        </p:cTn>
                                        <p:tgtEl>
                                          <p:spTgt spid="9"/>
                                        </p:tgtEl>
                                        <p:attrNameLst>
                                          <p:attrName>style.visibility</p:attrName>
                                        </p:attrNameLst>
                                      </p:cBhvr>
                                      <p:to>
                                        <p:strVal val="visible"/>
                                      </p:to>
                                    </p:set>
                                    <p:anim calcmode="lin" valueType="num">
                                      <p:cBhvr additive="base">
                                        <p:cTn id="39" dur="500"/>
                                        <p:tgtEl>
                                          <p:spTgt spid="9"/>
                                        </p:tgtEl>
                                        <p:attrNameLst>
                                          <p:attrName>ppt_x</p:attrName>
                                        </p:attrNameLst>
                                      </p:cBhvr>
                                      <p:tavLst>
                                        <p:tav tm="0">
                                          <p:val>
                                            <p:strVal val="#ppt_x+#ppt_w*1.125000"/>
                                          </p:val>
                                        </p:tav>
                                        <p:tav tm="100000">
                                          <p:val>
                                            <p:strVal val="#ppt_x"/>
                                          </p:val>
                                        </p:tav>
                                      </p:tavLst>
                                    </p:anim>
                                    <p:animEffect transition="in" filter="wipe(left)">
                                      <p:cBhvr>
                                        <p:cTn id="40" dur="500"/>
                                        <p:tgtEl>
                                          <p:spTgt spid="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p:bldP spid="19" grpId="2"/>
      <p:bldP spid="2" grpId="0" animBg="1"/>
      <p:bldP spid="9" grpId="0" animBg="1"/>
      <p:bldP spid="13" grpId="0"/>
    </p:bld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1" name="组合 10"/>
          <p:cNvGrpSpPr/>
          <p:nvPr/>
        </p:nvGrpSpPr>
        <p:grpSpPr>
          <a:xfrm>
            <a:off x="369570" y="-6985"/>
            <a:ext cx="699770" cy="965200"/>
            <a:chOff x="582" y="-11"/>
            <a:chExt cx="1102" cy="1520"/>
          </a:xfrm>
        </p:grpSpPr>
        <p:grpSp>
          <p:nvGrpSpPr>
            <p:cNvPr id="7" name="组合 6"/>
            <p:cNvGrpSpPr/>
            <p:nvPr/>
          </p:nvGrpSpPr>
          <p:grpSpPr>
            <a:xfrm>
              <a:off x="602" y="-11"/>
              <a:ext cx="1082" cy="1520"/>
              <a:chOff x="1586" y="929"/>
              <a:chExt cx="1673" cy="2383"/>
            </a:xfrm>
          </p:grpSpPr>
          <p:sp>
            <p:nvSpPr>
              <p:cNvPr id="4" name="矩形 3"/>
              <p:cNvSpPr/>
              <p:nvPr/>
            </p:nvSpPr>
            <p:spPr>
              <a:xfrm>
                <a:off x="1586" y="929"/>
                <a:ext cx="1673" cy="2383"/>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 name="等腰三角形 5"/>
              <p:cNvSpPr/>
              <p:nvPr/>
            </p:nvSpPr>
            <p:spPr>
              <a:xfrm>
                <a:off x="1586" y="2381"/>
                <a:ext cx="1671" cy="931"/>
              </a:xfrm>
              <a:prstGeom prst="triangl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8" name="文本框 7"/>
            <p:cNvSpPr txBox="1"/>
            <p:nvPr/>
          </p:nvSpPr>
          <p:spPr>
            <a:xfrm>
              <a:off x="582" y="220"/>
              <a:ext cx="1081" cy="725"/>
            </a:xfrm>
            <a:prstGeom prst="rect">
              <a:avLst/>
            </a:prstGeom>
            <a:noFill/>
          </p:spPr>
          <p:txBody>
            <a:bodyPr wrap="square" rtlCol="0">
              <a:spAutoFit/>
            </a:bodyPr>
            <a:lstStyle/>
            <a:p>
              <a:pPr algn="ctr"/>
              <a:r>
                <a:rPr lang="en-US" altLang="zh-CN" sz="2400" b="1">
                  <a:solidFill>
                    <a:schemeClr val="bg1"/>
                  </a:solidFill>
                  <a:latin typeface="微软雅黑" panose="020B0503020204020204" charset="-122"/>
                  <a:ea typeface="微软雅黑" panose="020B0503020204020204" charset="-122"/>
                </a:rPr>
                <a:t>04</a:t>
              </a:r>
              <a:endParaRPr lang="en-US" altLang="zh-CN" sz="2400" b="1">
                <a:solidFill>
                  <a:schemeClr val="bg1"/>
                </a:solidFill>
                <a:latin typeface="微软雅黑" panose="020B0503020204020204" charset="-122"/>
                <a:ea typeface="微软雅黑" panose="020B0503020204020204" charset="-122"/>
              </a:endParaRPr>
            </a:p>
          </p:txBody>
        </p:sp>
      </p:grpSp>
      <p:sp>
        <p:nvSpPr>
          <p:cNvPr id="19" name="文本框 18"/>
          <p:cNvSpPr txBox="1"/>
          <p:nvPr/>
        </p:nvSpPr>
        <p:spPr>
          <a:xfrm>
            <a:off x="1279525" y="170180"/>
            <a:ext cx="2846705" cy="398780"/>
          </a:xfrm>
          <a:prstGeom prst="rect">
            <a:avLst/>
          </a:prstGeom>
          <a:noFill/>
        </p:spPr>
        <p:txBody>
          <a:bodyPr wrap="square" rtlCol="0">
            <a:spAutoFit/>
          </a:bodyPr>
          <a:lstStyle/>
          <a:p>
            <a:pPr algn="l"/>
            <a:r>
              <a:rPr lang="en-US" altLang="zh-CN" sz="2000" b="1">
                <a:solidFill>
                  <a:schemeClr val="tx1">
                    <a:lumMod val="65000"/>
                    <a:lumOff val="35000"/>
                  </a:schemeClr>
                </a:solidFill>
                <a:latin typeface="微软雅黑" panose="020B0503020204020204" charset="-122"/>
                <a:ea typeface="微软雅黑" panose="020B0503020204020204" charset="-122"/>
              </a:rPr>
              <a:t>DESTINY FREEDOM</a:t>
            </a:r>
            <a:endParaRPr lang="en-US" altLang="zh-CN" sz="2000" b="1">
              <a:solidFill>
                <a:schemeClr val="tx1">
                  <a:lumMod val="65000"/>
                  <a:lumOff val="35000"/>
                </a:schemeClr>
              </a:solidFill>
              <a:latin typeface="微软雅黑" panose="020B0503020204020204" charset="-122"/>
              <a:ea typeface="微软雅黑" panose="020B0503020204020204" charset="-122"/>
            </a:endParaRPr>
          </a:p>
        </p:txBody>
      </p:sp>
      <p:sp>
        <p:nvSpPr>
          <p:cNvPr id="40" name="Freeform 31"/>
          <p:cNvSpPr/>
          <p:nvPr/>
        </p:nvSpPr>
        <p:spPr bwMode="auto">
          <a:xfrm>
            <a:off x="8204835" y="4006850"/>
            <a:ext cx="575310" cy="517525"/>
          </a:xfrm>
          <a:custGeom>
            <a:avLst/>
            <a:gdLst>
              <a:gd name="T0" fmla="*/ 48 w 286"/>
              <a:gd name="T1" fmla="*/ 0 h 257"/>
              <a:gd name="T2" fmla="*/ 96 w 286"/>
              <a:gd name="T3" fmla="*/ 80 h 257"/>
              <a:gd name="T4" fmla="*/ 64 w 286"/>
              <a:gd name="T5" fmla="*/ 80 h 257"/>
              <a:gd name="T6" fmla="*/ 64 w 286"/>
              <a:gd name="T7" fmla="*/ 177 h 257"/>
              <a:gd name="T8" fmla="*/ 64 w 286"/>
              <a:gd name="T9" fmla="*/ 185 h 257"/>
              <a:gd name="T10" fmla="*/ 68 w 286"/>
              <a:gd name="T11" fmla="*/ 193 h 257"/>
              <a:gd name="T12" fmla="*/ 72 w 286"/>
              <a:gd name="T13" fmla="*/ 199 h 257"/>
              <a:gd name="T14" fmla="*/ 78 w 286"/>
              <a:gd name="T15" fmla="*/ 205 h 257"/>
              <a:gd name="T16" fmla="*/ 86 w 286"/>
              <a:gd name="T17" fmla="*/ 207 h 257"/>
              <a:gd name="T18" fmla="*/ 96 w 286"/>
              <a:gd name="T19" fmla="*/ 209 h 257"/>
              <a:gd name="T20" fmla="*/ 104 w 286"/>
              <a:gd name="T21" fmla="*/ 207 h 257"/>
              <a:gd name="T22" fmla="*/ 112 w 286"/>
              <a:gd name="T23" fmla="*/ 205 h 257"/>
              <a:gd name="T24" fmla="*/ 118 w 286"/>
              <a:gd name="T25" fmla="*/ 199 h 257"/>
              <a:gd name="T26" fmla="*/ 122 w 286"/>
              <a:gd name="T27" fmla="*/ 193 h 257"/>
              <a:gd name="T28" fmla="*/ 126 w 286"/>
              <a:gd name="T29" fmla="*/ 185 h 257"/>
              <a:gd name="T30" fmla="*/ 128 w 286"/>
              <a:gd name="T31" fmla="*/ 177 h 257"/>
              <a:gd name="T32" fmla="*/ 128 w 286"/>
              <a:gd name="T33" fmla="*/ 80 h 257"/>
              <a:gd name="T34" fmla="*/ 132 w 286"/>
              <a:gd name="T35" fmla="*/ 54 h 257"/>
              <a:gd name="T36" fmla="*/ 146 w 286"/>
              <a:gd name="T37" fmla="*/ 34 h 257"/>
              <a:gd name="T38" fmla="*/ 166 w 286"/>
              <a:gd name="T39" fmla="*/ 20 h 257"/>
              <a:gd name="T40" fmla="*/ 190 w 286"/>
              <a:gd name="T41" fmla="*/ 16 h 257"/>
              <a:gd name="T42" fmla="*/ 216 w 286"/>
              <a:gd name="T43" fmla="*/ 20 h 257"/>
              <a:gd name="T44" fmla="*/ 236 w 286"/>
              <a:gd name="T45" fmla="*/ 34 h 257"/>
              <a:gd name="T46" fmla="*/ 250 w 286"/>
              <a:gd name="T47" fmla="*/ 54 h 257"/>
              <a:gd name="T48" fmla="*/ 254 w 286"/>
              <a:gd name="T49" fmla="*/ 80 h 257"/>
              <a:gd name="T50" fmla="*/ 254 w 286"/>
              <a:gd name="T51" fmla="*/ 177 h 257"/>
              <a:gd name="T52" fmla="*/ 286 w 286"/>
              <a:gd name="T53" fmla="*/ 177 h 257"/>
              <a:gd name="T54" fmla="*/ 238 w 286"/>
              <a:gd name="T55" fmla="*/ 257 h 257"/>
              <a:gd name="T56" fmla="*/ 190 w 286"/>
              <a:gd name="T57" fmla="*/ 177 h 257"/>
              <a:gd name="T58" fmla="*/ 222 w 286"/>
              <a:gd name="T59" fmla="*/ 177 h 257"/>
              <a:gd name="T60" fmla="*/ 222 w 286"/>
              <a:gd name="T61" fmla="*/ 80 h 257"/>
              <a:gd name="T62" fmla="*/ 222 w 286"/>
              <a:gd name="T63" fmla="*/ 72 h 257"/>
              <a:gd name="T64" fmla="*/ 218 w 286"/>
              <a:gd name="T65" fmla="*/ 64 h 257"/>
              <a:gd name="T66" fmla="*/ 214 w 286"/>
              <a:gd name="T67" fmla="*/ 58 h 257"/>
              <a:gd name="T68" fmla="*/ 208 w 286"/>
              <a:gd name="T69" fmla="*/ 52 h 257"/>
              <a:gd name="T70" fmla="*/ 200 w 286"/>
              <a:gd name="T71" fmla="*/ 50 h 257"/>
              <a:gd name="T72" fmla="*/ 190 w 286"/>
              <a:gd name="T73" fmla="*/ 48 h 257"/>
              <a:gd name="T74" fmla="*/ 182 w 286"/>
              <a:gd name="T75" fmla="*/ 50 h 257"/>
              <a:gd name="T76" fmla="*/ 174 w 286"/>
              <a:gd name="T77" fmla="*/ 52 h 257"/>
              <a:gd name="T78" fmla="*/ 168 w 286"/>
              <a:gd name="T79" fmla="*/ 58 h 257"/>
              <a:gd name="T80" fmla="*/ 164 w 286"/>
              <a:gd name="T81" fmla="*/ 64 h 257"/>
              <a:gd name="T82" fmla="*/ 160 w 286"/>
              <a:gd name="T83" fmla="*/ 72 h 257"/>
              <a:gd name="T84" fmla="*/ 158 w 286"/>
              <a:gd name="T85" fmla="*/ 80 h 257"/>
              <a:gd name="T86" fmla="*/ 158 w 286"/>
              <a:gd name="T87" fmla="*/ 177 h 257"/>
              <a:gd name="T88" fmla="*/ 154 w 286"/>
              <a:gd name="T89" fmla="*/ 201 h 257"/>
              <a:gd name="T90" fmla="*/ 140 w 286"/>
              <a:gd name="T91" fmla="*/ 221 h 257"/>
              <a:gd name="T92" fmla="*/ 120 w 286"/>
              <a:gd name="T93" fmla="*/ 235 h 257"/>
              <a:gd name="T94" fmla="*/ 96 w 286"/>
              <a:gd name="T95" fmla="*/ 241 h 257"/>
              <a:gd name="T96" fmla="*/ 70 w 286"/>
              <a:gd name="T97" fmla="*/ 235 h 257"/>
              <a:gd name="T98" fmla="*/ 50 w 286"/>
              <a:gd name="T99" fmla="*/ 221 h 257"/>
              <a:gd name="T100" fmla="*/ 36 w 286"/>
              <a:gd name="T101" fmla="*/ 201 h 257"/>
              <a:gd name="T102" fmla="*/ 32 w 286"/>
              <a:gd name="T103" fmla="*/ 177 h 257"/>
              <a:gd name="T104" fmla="*/ 32 w 286"/>
              <a:gd name="T105" fmla="*/ 80 h 257"/>
              <a:gd name="T106" fmla="*/ 0 w 286"/>
              <a:gd name="T107" fmla="*/ 80 h 257"/>
              <a:gd name="T108" fmla="*/ 48 w 286"/>
              <a:gd name="T109" fmla="*/ 0 h 2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286" h="257">
                <a:moveTo>
                  <a:pt x="48" y="0"/>
                </a:moveTo>
                <a:lnTo>
                  <a:pt x="96" y="80"/>
                </a:lnTo>
                <a:lnTo>
                  <a:pt x="64" y="80"/>
                </a:lnTo>
                <a:lnTo>
                  <a:pt x="64" y="177"/>
                </a:lnTo>
                <a:lnTo>
                  <a:pt x="64" y="185"/>
                </a:lnTo>
                <a:lnTo>
                  <a:pt x="68" y="193"/>
                </a:lnTo>
                <a:lnTo>
                  <a:pt x="72" y="199"/>
                </a:lnTo>
                <a:lnTo>
                  <a:pt x="78" y="205"/>
                </a:lnTo>
                <a:lnTo>
                  <a:pt x="86" y="207"/>
                </a:lnTo>
                <a:lnTo>
                  <a:pt x="96" y="209"/>
                </a:lnTo>
                <a:lnTo>
                  <a:pt x="104" y="207"/>
                </a:lnTo>
                <a:lnTo>
                  <a:pt x="112" y="205"/>
                </a:lnTo>
                <a:lnTo>
                  <a:pt x="118" y="199"/>
                </a:lnTo>
                <a:lnTo>
                  <a:pt x="122" y="193"/>
                </a:lnTo>
                <a:lnTo>
                  <a:pt x="126" y="185"/>
                </a:lnTo>
                <a:lnTo>
                  <a:pt x="128" y="177"/>
                </a:lnTo>
                <a:lnTo>
                  <a:pt x="128" y="80"/>
                </a:lnTo>
                <a:lnTo>
                  <a:pt x="132" y="54"/>
                </a:lnTo>
                <a:lnTo>
                  <a:pt x="146" y="34"/>
                </a:lnTo>
                <a:lnTo>
                  <a:pt x="166" y="20"/>
                </a:lnTo>
                <a:lnTo>
                  <a:pt x="190" y="16"/>
                </a:lnTo>
                <a:lnTo>
                  <a:pt x="216" y="20"/>
                </a:lnTo>
                <a:lnTo>
                  <a:pt x="236" y="34"/>
                </a:lnTo>
                <a:lnTo>
                  <a:pt x="250" y="54"/>
                </a:lnTo>
                <a:lnTo>
                  <a:pt x="254" y="80"/>
                </a:lnTo>
                <a:lnTo>
                  <a:pt x="254" y="177"/>
                </a:lnTo>
                <a:lnTo>
                  <a:pt x="286" y="177"/>
                </a:lnTo>
                <a:lnTo>
                  <a:pt x="238" y="257"/>
                </a:lnTo>
                <a:lnTo>
                  <a:pt x="190" y="177"/>
                </a:lnTo>
                <a:lnTo>
                  <a:pt x="222" y="177"/>
                </a:lnTo>
                <a:lnTo>
                  <a:pt x="222" y="80"/>
                </a:lnTo>
                <a:lnTo>
                  <a:pt x="222" y="72"/>
                </a:lnTo>
                <a:lnTo>
                  <a:pt x="218" y="64"/>
                </a:lnTo>
                <a:lnTo>
                  <a:pt x="214" y="58"/>
                </a:lnTo>
                <a:lnTo>
                  <a:pt x="208" y="52"/>
                </a:lnTo>
                <a:lnTo>
                  <a:pt x="200" y="50"/>
                </a:lnTo>
                <a:lnTo>
                  <a:pt x="190" y="48"/>
                </a:lnTo>
                <a:lnTo>
                  <a:pt x="182" y="50"/>
                </a:lnTo>
                <a:lnTo>
                  <a:pt x="174" y="52"/>
                </a:lnTo>
                <a:lnTo>
                  <a:pt x="168" y="58"/>
                </a:lnTo>
                <a:lnTo>
                  <a:pt x="164" y="64"/>
                </a:lnTo>
                <a:lnTo>
                  <a:pt x="160" y="72"/>
                </a:lnTo>
                <a:lnTo>
                  <a:pt x="158" y="80"/>
                </a:lnTo>
                <a:lnTo>
                  <a:pt x="158" y="177"/>
                </a:lnTo>
                <a:lnTo>
                  <a:pt x="154" y="201"/>
                </a:lnTo>
                <a:lnTo>
                  <a:pt x="140" y="221"/>
                </a:lnTo>
                <a:lnTo>
                  <a:pt x="120" y="235"/>
                </a:lnTo>
                <a:lnTo>
                  <a:pt x="96" y="241"/>
                </a:lnTo>
                <a:lnTo>
                  <a:pt x="70" y="235"/>
                </a:lnTo>
                <a:lnTo>
                  <a:pt x="50" y="221"/>
                </a:lnTo>
                <a:lnTo>
                  <a:pt x="36" y="201"/>
                </a:lnTo>
                <a:lnTo>
                  <a:pt x="32" y="177"/>
                </a:lnTo>
                <a:lnTo>
                  <a:pt x="32" y="80"/>
                </a:lnTo>
                <a:lnTo>
                  <a:pt x="0" y="80"/>
                </a:lnTo>
                <a:lnTo>
                  <a:pt x="48" y="0"/>
                </a:lnTo>
                <a:close/>
              </a:path>
            </a:pathLst>
          </a:custGeom>
          <a:solidFill>
            <a:schemeClr val="accent6"/>
          </a:solidFill>
          <a:ln w="0">
            <a:noFill/>
            <a:prstDash val="solid"/>
            <a:round/>
          </a:ln>
        </p:spPr>
        <p:txBody>
          <a:bodyPr vert="horz" wrap="square" lIns="91440" tIns="45720" rIns="91440" bIns="45720" numCol="1" anchor="t" anchorCtr="0" compatLnSpc="1"/>
          <a:lstStyle/>
          <a:p>
            <a:endParaRPr lang="zh-CN" altLang="en-US"/>
          </a:p>
        </p:txBody>
      </p:sp>
      <p:grpSp>
        <p:nvGrpSpPr>
          <p:cNvPr id="14" name="组合 13"/>
          <p:cNvGrpSpPr/>
          <p:nvPr/>
        </p:nvGrpSpPr>
        <p:grpSpPr>
          <a:xfrm>
            <a:off x="1910080" y="4636770"/>
            <a:ext cx="3420110" cy="1297759"/>
            <a:chOff x="-113890" y="4918940"/>
            <a:chExt cx="4189937" cy="1590630"/>
          </a:xfrm>
        </p:grpSpPr>
        <p:sp>
          <p:nvSpPr>
            <p:cNvPr id="15" name="矩形 14"/>
            <p:cNvSpPr/>
            <p:nvPr/>
          </p:nvSpPr>
          <p:spPr>
            <a:xfrm>
              <a:off x="466493" y="4918940"/>
              <a:ext cx="3028394" cy="413279"/>
            </a:xfrm>
            <a:prstGeom prst="rect">
              <a:avLst/>
            </a:prstGeom>
          </p:spPr>
          <p:txBody>
            <a:bodyPr wrap="square">
              <a:spAutoFit/>
            </a:bodyPr>
            <a:lstStyle/>
            <a:p>
              <a:pPr algn="ctr"/>
              <a:r>
                <a:rPr lang="zh-CN" altLang="en-US" sz="1600" b="1">
                  <a:solidFill>
                    <a:schemeClr val="tx1">
                      <a:lumMod val="65000"/>
                      <a:lumOff val="35000"/>
                    </a:schemeClr>
                  </a:solidFill>
                  <a:latin typeface="微软雅黑" panose="020B0503020204020204" charset="-122"/>
                  <a:ea typeface="微软雅黑" panose="020B0503020204020204" charset="-122"/>
                  <a:sym typeface="+mn-ea"/>
                </a:rPr>
                <a:t>单击此处输入标题</a:t>
              </a:r>
              <a:endParaRPr lang="zh-CN" altLang="en-US" sz="2800" b="1" dirty="0">
                <a:solidFill>
                  <a:srgbClr val="252525"/>
                </a:solidFill>
                <a:effectLst/>
                <a:latin typeface="Aharoni" panose="02010803020104030203" pitchFamily="2" charset="-79"/>
                <a:ea typeface="微软雅黑" panose="020B0503020204020204" charset="-122"/>
                <a:cs typeface="Aharoni" panose="02010803020104030203" pitchFamily="2" charset="-79"/>
              </a:endParaRPr>
            </a:p>
          </p:txBody>
        </p:sp>
        <p:sp>
          <p:nvSpPr>
            <p:cNvPr id="16" name="文本框 15"/>
            <p:cNvSpPr txBox="1"/>
            <p:nvPr/>
          </p:nvSpPr>
          <p:spPr>
            <a:xfrm>
              <a:off x="-113890" y="5332219"/>
              <a:ext cx="4189937" cy="1177351"/>
            </a:xfrm>
            <a:prstGeom prst="roundRect">
              <a:avLst>
                <a:gd name="adj" fmla="val 6852"/>
              </a:avLst>
            </a:prstGeom>
            <a:noFill/>
            <a:ln>
              <a:noFill/>
            </a:ln>
          </p:spPr>
          <p:txBody>
            <a:bodyPr wrap="square" rtlCol="0">
              <a:spAutoFit/>
            </a:bodyPr>
            <a:lstStyle/>
            <a:p>
              <a:pPr algn="ctr" fontAlgn="auto">
                <a:lnSpc>
                  <a:spcPct val="150000"/>
                </a:lnSpc>
              </a:pPr>
              <a:r>
                <a:rPr lang="zh-CN" altLang="en-US" sz="1200">
                  <a:solidFill>
                    <a:schemeClr val="tx1">
                      <a:lumMod val="65000"/>
                      <a:lumOff val="35000"/>
                    </a:schemeClr>
                  </a:solidFill>
                  <a:latin typeface="微软雅黑" panose="020B0503020204020204" charset="-122"/>
                  <a:ea typeface="微软雅黑" panose="020B0503020204020204" charset="-122"/>
                  <a:sym typeface="+mn-ea"/>
                </a:rPr>
                <a:t>I love you more than I've ever loved any woman. And I've waited longer for you than I've waited for any woman.</a:t>
              </a:r>
              <a:endParaRPr lang="zh-CN" altLang="en-US" sz="1600" dirty="0">
                <a:solidFill>
                  <a:schemeClr val="tx1">
                    <a:lumMod val="75000"/>
                    <a:lumOff val="25000"/>
                  </a:schemeClr>
                </a:solidFill>
                <a:latin typeface="Leelawadee UI Semilight" panose="020B0402040204020203" pitchFamily="34" charset="-34"/>
                <a:cs typeface="Leelawadee UI Semilight" panose="020B0402040204020203" pitchFamily="34" charset="-34"/>
              </a:endParaRPr>
            </a:p>
          </p:txBody>
        </p:sp>
      </p:grpSp>
      <p:sp>
        <p:nvSpPr>
          <p:cNvPr id="41" name="Freeform 35"/>
          <p:cNvSpPr>
            <a:spLocks noEditPoints="1"/>
          </p:cNvSpPr>
          <p:nvPr/>
        </p:nvSpPr>
        <p:spPr bwMode="auto">
          <a:xfrm>
            <a:off x="3342005" y="3968115"/>
            <a:ext cx="554990" cy="556260"/>
          </a:xfrm>
          <a:custGeom>
            <a:avLst/>
            <a:gdLst>
              <a:gd name="T0" fmla="*/ 168 w 336"/>
              <a:gd name="T1" fmla="*/ 112 h 337"/>
              <a:gd name="T2" fmla="*/ 146 w 336"/>
              <a:gd name="T3" fmla="*/ 116 h 337"/>
              <a:gd name="T4" fmla="*/ 128 w 336"/>
              <a:gd name="T5" fmla="*/ 128 h 337"/>
              <a:gd name="T6" fmla="*/ 116 w 336"/>
              <a:gd name="T7" fmla="*/ 146 h 337"/>
              <a:gd name="T8" fmla="*/ 112 w 336"/>
              <a:gd name="T9" fmla="*/ 168 h 337"/>
              <a:gd name="T10" fmla="*/ 116 w 336"/>
              <a:gd name="T11" fmla="*/ 190 h 337"/>
              <a:gd name="T12" fmla="*/ 128 w 336"/>
              <a:gd name="T13" fmla="*/ 208 h 337"/>
              <a:gd name="T14" fmla="*/ 146 w 336"/>
              <a:gd name="T15" fmla="*/ 220 h 337"/>
              <a:gd name="T16" fmla="*/ 168 w 336"/>
              <a:gd name="T17" fmla="*/ 224 h 337"/>
              <a:gd name="T18" fmla="*/ 190 w 336"/>
              <a:gd name="T19" fmla="*/ 220 h 337"/>
              <a:gd name="T20" fmla="*/ 208 w 336"/>
              <a:gd name="T21" fmla="*/ 208 h 337"/>
              <a:gd name="T22" fmla="*/ 220 w 336"/>
              <a:gd name="T23" fmla="*/ 190 h 337"/>
              <a:gd name="T24" fmla="*/ 224 w 336"/>
              <a:gd name="T25" fmla="*/ 168 h 337"/>
              <a:gd name="T26" fmla="*/ 220 w 336"/>
              <a:gd name="T27" fmla="*/ 146 h 337"/>
              <a:gd name="T28" fmla="*/ 208 w 336"/>
              <a:gd name="T29" fmla="*/ 128 h 337"/>
              <a:gd name="T30" fmla="*/ 190 w 336"/>
              <a:gd name="T31" fmla="*/ 116 h 337"/>
              <a:gd name="T32" fmla="*/ 168 w 336"/>
              <a:gd name="T33" fmla="*/ 112 h 337"/>
              <a:gd name="T34" fmla="*/ 144 w 336"/>
              <a:gd name="T35" fmla="*/ 0 h 337"/>
              <a:gd name="T36" fmla="*/ 192 w 336"/>
              <a:gd name="T37" fmla="*/ 0 h 337"/>
              <a:gd name="T38" fmla="*/ 208 w 336"/>
              <a:gd name="T39" fmla="*/ 56 h 337"/>
              <a:gd name="T40" fmla="*/ 220 w 336"/>
              <a:gd name="T41" fmla="*/ 60 h 337"/>
              <a:gd name="T42" fmla="*/ 270 w 336"/>
              <a:gd name="T43" fmla="*/ 32 h 337"/>
              <a:gd name="T44" fmla="*/ 304 w 336"/>
              <a:gd name="T45" fmla="*/ 66 h 337"/>
              <a:gd name="T46" fmla="*/ 276 w 336"/>
              <a:gd name="T47" fmla="*/ 116 h 337"/>
              <a:gd name="T48" fmla="*/ 282 w 336"/>
              <a:gd name="T49" fmla="*/ 128 h 337"/>
              <a:gd name="T50" fmla="*/ 336 w 336"/>
              <a:gd name="T51" fmla="*/ 144 h 337"/>
              <a:gd name="T52" fmla="*/ 336 w 336"/>
              <a:gd name="T53" fmla="*/ 192 h 337"/>
              <a:gd name="T54" fmla="*/ 282 w 336"/>
              <a:gd name="T55" fmla="*/ 208 h 337"/>
              <a:gd name="T56" fmla="*/ 276 w 336"/>
              <a:gd name="T57" fmla="*/ 220 h 337"/>
              <a:gd name="T58" fmla="*/ 304 w 336"/>
              <a:gd name="T59" fmla="*/ 270 h 337"/>
              <a:gd name="T60" fmla="*/ 270 w 336"/>
              <a:gd name="T61" fmla="*/ 305 h 337"/>
              <a:gd name="T62" fmla="*/ 220 w 336"/>
              <a:gd name="T63" fmla="*/ 276 h 337"/>
              <a:gd name="T64" fmla="*/ 208 w 336"/>
              <a:gd name="T65" fmla="*/ 282 h 337"/>
              <a:gd name="T66" fmla="*/ 192 w 336"/>
              <a:gd name="T67" fmla="*/ 337 h 337"/>
              <a:gd name="T68" fmla="*/ 144 w 336"/>
              <a:gd name="T69" fmla="*/ 337 h 337"/>
              <a:gd name="T70" fmla="*/ 128 w 336"/>
              <a:gd name="T71" fmla="*/ 282 h 337"/>
              <a:gd name="T72" fmla="*/ 116 w 336"/>
              <a:gd name="T73" fmla="*/ 276 h 337"/>
              <a:gd name="T74" fmla="*/ 66 w 336"/>
              <a:gd name="T75" fmla="*/ 305 h 337"/>
              <a:gd name="T76" fmla="*/ 32 w 336"/>
              <a:gd name="T77" fmla="*/ 270 h 337"/>
              <a:gd name="T78" fmla="*/ 60 w 336"/>
              <a:gd name="T79" fmla="*/ 220 h 337"/>
              <a:gd name="T80" fmla="*/ 54 w 336"/>
              <a:gd name="T81" fmla="*/ 208 h 337"/>
              <a:gd name="T82" fmla="*/ 0 w 336"/>
              <a:gd name="T83" fmla="*/ 192 h 337"/>
              <a:gd name="T84" fmla="*/ 0 w 336"/>
              <a:gd name="T85" fmla="*/ 144 h 337"/>
              <a:gd name="T86" fmla="*/ 54 w 336"/>
              <a:gd name="T87" fmla="*/ 128 h 337"/>
              <a:gd name="T88" fmla="*/ 60 w 336"/>
              <a:gd name="T89" fmla="*/ 116 h 337"/>
              <a:gd name="T90" fmla="*/ 32 w 336"/>
              <a:gd name="T91" fmla="*/ 66 h 337"/>
              <a:gd name="T92" fmla="*/ 66 w 336"/>
              <a:gd name="T93" fmla="*/ 32 h 337"/>
              <a:gd name="T94" fmla="*/ 116 w 336"/>
              <a:gd name="T95" fmla="*/ 60 h 337"/>
              <a:gd name="T96" fmla="*/ 128 w 336"/>
              <a:gd name="T97" fmla="*/ 56 h 337"/>
              <a:gd name="T98" fmla="*/ 144 w 336"/>
              <a:gd name="T99" fmla="*/ 0 h 3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336" h="337">
                <a:moveTo>
                  <a:pt x="168" y="112"/>
                </a:moveTo>
                <a:lnTo>
                  <a:pt x="146" y="116"/>
                </a:lnTo>
                <a:lnTo>
                  <a:pt x="128" y="128"/>
                </a:lnTo>
                <a:lnTo>
                  <a:pt x="116" y="146"/>
                </a:lnTo>
                <a:lnTo>
                  <a:pt x="112" y="168"/>
                </a:lnTo>
                <a:lnTo>
                  <a:pt x="116" y="190"/>
                </a:lnTo>
                <a:lnTo>
                  <a:pt x="128" y="208"/>
                </a:lnTo>
                <a:lnTo>
                  <a:pt x="146" y="220"/>
                </a:lnTo>
                <a:lnTo>
                  <a:pt x="168" y="224"/>
                </a:lnTo>
                <a:lnTo>
                  <a:pt x="190" y="220"/>
                </a:lnTo>
                <a:lnTo>
                  <a:pt x="208" y="208"/>
                </a:lnTo>
                <a:lnTo>
                  <a:pt x="220" y="190"/>
                </a:lnTo>
                <a:lnTo>
                  <a:pt x="224" y="168"/>
                </a:lnTo>
                <a:lnTo>
                  <a:pt x="220" y="146"/>
                </a:lnTo>
                <a:lnTo>
                  <a:pt x="208" y="128"/>
                </a:lnTo>
                <a:lnTo>
                  <a:pt x="190" y="116"/>
                </a:lnTo>
                <a:lnTo>
                  <a:pt x="168" y="112"/>
                </a:lnTo>
                <a:close/>
                <a:moveTo>
                  <a:pt x="144" y="0"/>
                </a:moveTo>
                <a:lnTo>
                  <a:pt x="192" y="0"/>
                </a:lnTo>
                <a:lnTo>
                  <a:pt x="208" y="56"/>
                </a:lnTo>
                <a:lnTo>
                  <a:pt x="220" y="60"/>
                </a:lnTo>
                <a:lnTo>
                  <a:pt x="270" y="32"/>
                </a:lnTo>
                <a:lnTo>
                  <a:pt x="304" y="66"/>
                </a:lnTo>
                <a:lnTo>
                  <a:pt x="276" y="116"/>
                </a:lnTo>
                <a:lnTo>
                  <a:pt x="282" y="128"/>
                </a:lnTo>
                <a:lnTo>
                  <a:pt x="336" y="144"/>
                </a:lnTo>
                <a:lnTo>
                  <a:pt x="336" y="192"/>
                </a:lnTo>
                <a:lnTo>
                  <a:pt x="282" y="208"/>
                </a:lnTo>
                <a:lnTo>
                  <a:pt x="276" y="220"/>
                </a:lnTo>
                <a:lnTo>
                  <a:pt x="304" y="270"/>
                </a:lnTo>
                <a:lnTo>
                  <a:pt x="270" y="305"/>
                </a:lnTo>
                <a:lnTo>
                  <a:pt x="220" y="276"/>
                </a:lnTo>
                <a:lnTo>
                  <a:pt x="208" y="282"/>
                </a:lnTo>
                <a:lnTo>
                  <a:pt x="192" y="337"/>
                </a:lnTo>
                <a:lnTo>
                  <a:pt x="144" y="337"/>
                </a:lnTo>
                <a:lnTo>
                  <a:pt x="128" y="282"/>
                </a:lnTo>
                <a:lnTo>
                  <a:pt x="116" y="276"/>
                </a:lnTo>
                <a:lnTo>
                  <a:pt x="66" y="305"/>
                </a:lnTo>
                <a:lnTo>
                  <a:pt x="32" y="270"/>
                </a:lnTo>
                <a:lnTo>
                  <a:pt x="60" y="220"/>
                </a:lnTo>
                <a:lnTo>
                  <a:pt x="54" y="208"/>
                </a:lnTo>
                <a:lnTo>
                  <a:pt x="0" y="192"/>
                </a:lnTo>
                <a:lnTo>
                  <a:pt x="0" y="144"/>
                </a:lnTo>
                <a:lnTo>
                  <a:pt x="54" y="128"/>
                </a:lnTo>
                <a:lnTo>
                  <a:pt x="60" y="116"/>
                </a:lnTo>
                <a:lnTo>
                  <a:pt x="32" y="66"/>
                </a:lnTo>
                <a:lnTo>
                  <a:pt x="66" y="32"/>
                </a:lnTo>
                <a:lnTo>
                  <a:pt x="116" y="60"/>
                </a:lnTo>
                <a:lnTo>
                  <a:pt x="128" y="56"/>
                </a:lnTo>
                <a:lnTo>
                  <a:pt x="144" y="0"/>
                </a:lnTo>
                <a:close/>
              </a:path>
            </a:pathLst>
          </a:custGeom>
          <a:solidFill>
            <a:schemeClr val="accent6"/>
          </a:solidFill>
          <a:ln w="0">
            <a:noFill/>
            <a:prstDash val="solid"/>
            <a:round/>
          </a:ln>
        </p:spPr>
        <p:txBody>
          <a:bodyPr vert="horz" wrap="square" lIns="91440" tIns="45720" rIns="91440" bIns="45720" numCol="1" anchor="t" anchorCtr="0" compatLnSpc="1"/>
          <a:lstStyle/>
          <a:p>
            <a:endParaRPr lang="zh-CN" altLang="en-US"/>
          </a:p>
        </p:txBody>
      </p:sp>
      <p:grpSp>
        <p:nvGrpSpPr>
          <p:cNvPr id="3" name="组合 2"/>
          <p:cNvGrpSpPr/>
          <p:nvPr/>
        </p:nvGrpSpPr>
        <p:grpSpPr>
          <a:xfrm>
            <a:off x="6783070" y="4636770"/>
            <a:ext cx="3420110" cy="1297759"/>
            <a:chOff x="-113890" y="4918940"/>
            <a:chExt cx="4189937" cy="1590630"/>
          </a:xfrm>
        </p:grpSpPr>
        <p:sp>
          <p:nvSpPr>
            <p:cNvPr id="5" name="矩形 4"/>
            <p:cNvSpPr/>
            <p:nvPr/>
          </p:nvSpPr>
          <p:spPr>
            <a:xfrm>
              <a:off x="466493" y="4918940"/>
              <a:ext cx="3028394" cy="413279"/>
            </a:xfrm>
            <a:prstGeom prst="rect">
              <a:avLst/>
            </a:prstGeom>
          </p:spPr>
          <p:txBody>
            <a:bodyPr wrap="square">
              <a:spAutoFit/>
            </a:bodyPr>
            <a:lstStyle/>
            <a:p>
              <a:pPr algn="ctr"/>
              <a:r>
                <a:rPr lang="zh-CN" altLang="en-US" sz="1600" b="1">
                  <a:solidFill>
                    <a:schemeClr val="tx1">
                      <a:lumMod val="65000"/>
                      <a:lumOff val="35000"/>
                    </a:schemeClr>
                  </a:solidFill>
                  <a:latin typeface="微软雅黑" panose="020B0503020204020204" charset="-122"/>
                  <a:ea typeface="微软雅黑" panose="020B0503020204020204" charset="-122"/>
                  <a:sym typeface="+mn-ea"/>
                </a:rPr>
                <a:t>单击此处输入标题</a:t>
              </a:r>
              <a:endParaRPr lang="zh-CN" altLang="en-US" sz="2800" b="1" dirty="0">
                <a:solidFill>
                  <a:srgbClr val="252525"/>
                </a:solidFill>
                <a:effectLst/>
                <a:latin typeface="Aharoni" panose="02010803020104030203" pitchFamily="2" charset="-79"/>
                <a:ea typeface="微软雅黑" panose="020B0503020204020204" charset="-122"/>
                <a:cs typeface="Aharoni" panose="02010803020104030203" pitchFamily="2" charset="-79"/>
              </a:endParaRPr>
            </a:p>
          </p:txBody>
        </p:sp>
        <p:sp>
          <p:nvSpPr>
            <p:cNvPr id="9" name="文本框 8"/>
            <p:cNvSpPr txBox="1"/>
            <p:nvPr/>
          </p:nvSpPr>
          <p:spPr>
            <a:xfrm>
              <a:off x="-113890" y="5332219"/>
              <a:ext cx="4189937" cy="1177351"/>
            </a:xfrm>
            <a:prstGeom prst="roundRect">
              <a:avLst>
                <a:gd name="adj" fmla="val 6852"/>
              </a:avLst>
            </a:prstGeom>
            <a:noFill/>
            <a:ln>
              <a:noFill/>
            </a:ln>
          </p:spPr>
          <p:txBody>
            <a:bodyPr wrap="square" rtlCol="0">
              <a:spAutoFit/>
            </a:bodyPr>
            <a:lstStyle/>
            <a:p>
              <a:pPr algn="ctr" fontAlgn="auto">
                <a:lnSpc>
                  <a:spcPct val="150000"/>
                </a:lnSpc>
              </a:pPr>
              <a:r>
                <a:rPr lang="zh-CN" altLang="en-US" sz="1200">
                  <a:solidFill>
                    <a:schemeClr val="tx1">
                      <a:lumMod val="65000"/>
                      <a:lumOff val="35000"/>
                    </a:schemeClr>
                  </a:solidFill>
                  <a:latin typeface="微软雅黑" panose="020B0503020204020204" charset="-122"/>
                  <a:ea typeface="微软雅黑" panose="020B0503020204020204" charset="-122"/>
                  <a:sym typeface="+mn-ea"/>
                </a:rPr>
                <a:t>I love you more than I've ever loved any woman. And I've waited longer for you than I've waited for any woman.</a:t>
              </a:r>
              <a:endParaRPr lang="zh-CN" altLang="en-US" sz="1600" dirty="0">
                <a:solidFill>
                  <a:schemeClr val="tx1">
                    <a:lumMod val="75000"/>
                    <a:lumOff val="25000"/>
                  </a:schemeClr>
                </a:solidFill>
                <a:latin typeface="Leelawadee UI Semilight" panose="020B0402040204020203" pitchFamily="34" charset="-34"/>
                <a:cs typeface="Leelawadee UI Semilight" panose="020B0402040204020203" pitchFamily="34" charset="-34"/>
              </a:endParaRPr>
            </a:p>
          </p:txBody>
        </p:sp>
      </p:grpSp>
      <p:sp>
        <p:nvSpPr>
          <p:cNvPr id="13" name="矩形 12"/>
          <p:cNvSpPr/>
          <p:nvPr/>
        </p:nvSpPr>
        <p:spPr>
          <a:xfrm>
            <a:off x="1653540" y="1461770"/>
            <a:ext cx="3931920" cy="2224405"/>
          </a:xfrm>
          <a:prstGeom prst="rect">
            <a:avLst/>
          </a:prstGeom>
          <a:blipFill dpi="0" rotWithShape="1">
            <a:blip r:embed="rId1" cstate="print">
              <a:extLst>
                <a:ext uri="{28A0092B-C50C-407E-A947-70E740481C1C}">
                  <a14:useLocalDpi xmlns:a14="http://schemas.microsoft.com/office/drawing/2010/main" val="0"/>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0" name="矩形 19"/>
          <p:cNvSpPr/>
          <p:nvPr/>
        </p:nvSpPr>
        <p:spPr>
          <a:xfrm>
            <a:off x="6526530" y="1461770"/>
            <a:ext cx="3931920" cy="2224405"/>
          </a:xfrm>
          <a:prstGeom prst="rect">
            <a:avLst/>
          </a:prstGeom>
          <a:blipFill dpi="0" rotWithShape="1">
            <a:blip r:embed="rId2">
              <a:extLst>
                <a:ext uri="{28A0092B-C50C-407E-A947-70E740481C1C}">
                  <a14:useLocalDpi xmlns:a14="http://schemas.microsoft.com/office/drawing/2010/main" val="0"/>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Tree>
  </p:cSld>
  <p:clrMapOvr>
    <a:masterClrMapping/>
  </p:clrMapOvr>
  <mc:AlternateContent xmlns:mc="http://schemas.openxmlformats.org/markup-compatibility/2006">
    <mc:Choice xmlns:p14="http://schemas.microsoft.com/office/powerpoint/2010/main" Requires="p14">
      <p:transition p14:dur="100">
        <p:cut/>
      </p:transition>
    </mc:Choice>
    <mc:Fallback>
      <p:transition>
        <p:cu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nodeType="after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wipe(up)">
                                      <p:cBhvr>
                                        <p:cTn id="7" dur="500"/>
                                        <p:tgtEl>
                                          <p:spTgt spid="11"/>
                                        </p:tgtEl>
                                      </p:cBhvr>
                                    </p:animEffect>
                                  </p:childTnLst>
                                </p:cTn>
                              </p:par>
                            </p:childTnLst>
                          </p:cTn>
                        </p:par>
                        <p:par>
                          <p:cTn id="8" fill="hold">
                            <p:stCondLst>
                              <p:cond delay="500"/>
                            </p:stCondLst>
                            <p:childTnLst>
                              <p:par>
                                <p:cTn id="9" presetID="22" presetClass="entr" presetSubtype="8" fill="hold" grpId="2" nodeType="afterEffect">
                                  <p:stCondLst>
                                    <p:cond delay="0"/>
                                  </p:stCondLst>
                                  <p:childTnLst>
                                    <p:set>
                                      <p:cBhvr>
                                        <p:cTn id="10" dur="1" fill="hold">
                                          <p:stCondLst>
                                            <p:cond delay="0"/>
                                          </p:stCondLst>
                                        </p:cTn>
                                        <p:tgtEl>
                                          <p:spTgt spid="19"/>
                                        </p:tgtEl>
                                        <p:attrNameLst>
                                          <p:attrName>style.visibility</p:attrName>
                                        </p:attrNameLst>
                                      </p:cBhvr>
                                      <p:to>
                                        <p:strVal val="visible"/>
                                      </p:to>
                                    </p:set>
                                    <p:animEffect transition="in" filter="wipe(left)">
                                      <p:cBhvr>
                                        <p:cTn id="11" dur="500"/>
                                        <p:tgtEl>
                                          <p:spTgt spid="19"/>
                                        </p:tgtEl>
                                      </p:cBhvr>
                                    </p:animEffect>
                                  </p:childTnLst>
                                </p:cTn>
                              </p:par>
                            </p:childTnLst>
                          </p:cTn>
                        </p:par>
                        <p:par>
                          <p:cTn id="12" fill="hold">
                            <p:stCondLst>
                              <p:cond delay="1000"/>
                            </p:stCondLst>
                            <p:childTnLst>
                              <p:par>
                                <p:cTn id="13" presetID="53" presetClass="entr" presetSubtype="16" fill="hold" grpId="0" nodeType="afterEffect">
                                  <p:stCondLst>
                                    <p:cond delay="0"/>
                                  </p:stCondLst>
                                  <p:childTnLst>
                                    <p:set>
                                      <p:cBhvr>
                                        <p:cTn id="14" dur="1" fill="hold">
                                          <p:stCondLst>
                                            <p:cond delay="0"/>
                                          </p:stCondLst>
                                        </p:cTn>
                                        <p:tgtEl>
                                          <p:spTgt spid="13"/>
                                        </p:tgtEl>
                                        <p:attrNameLst>
                                          <p:attrName>style.visibility</p:attrName>
                                        </p:attrNameLst>
                                      </p:cBhvr>
                                      <p:to>
                                        <p:strVal val="visible"/>
                                      </p:to>
                                    </p:set>
                                    <p:anim calcmode="lin" valueType="num">
                                      <p:cBhvr>
                                        <p:cTn id="15" dur="500" fill="hold"/>
                                        <p:tgtEl>
                                          <p:spTgt spid="13"/>
                                        </p:tgtEl>
                                        <p:attrNameLst>
                                          <p:attrName>ppt_w</p:attrName>
                                        </p:attrNameLst>
                                      </p:cBhvr>
                                      <p:tavLst>
                                        <p:tav tm="0">
                                          <p:val>
                                            <p:fltVal val="0"/>
                                          </p:val>
                                        </p:tav>
                                        <p:tav tm="100000">
                                          <p:val>
                                            <p:strVal val="#ppt_w"/>
                                          </p:val>
                                        </p:tav>
                                      </p:tavLst>
                                    </p:anim>
                                    <p:anim calcmode="lin" valueType="num">
                                      <p:cBhvr>
                                        <p:cTn id="16" dur="500" fill="hold"/>
                                        <p:tgtEl>
                                          <p:spTgt spid="13"/>
                                        </p:tgtEl>
                                        <p:attrNameLst>
                                          <p:attrName>ppt_h</p:attrName>
                                        </p:attrNameLst>
                                      </p:cBhvr>
                                      <p:tavLst>
                                        <p:tav tm="0">
                                          <p:val>
                                            <p:fltVal val="0"/>
                                          </p:val>
                                        </p:tav>
                                        <p:tav tm="100000">
                                          <p:val>
                                            <p:strVal val="#ppt_h"/>
                                          </p:val>
                                        </p:tav>
                                      </p:tavLst>
                                    </p:anim>
                                    <p:animEffect transition="in" filter="fade">
                                      <p:cBhvr>
                                        <p:cTn id="17" dur="500"/>
                                        <p:tgtEl>
                                          <p:spTgt spid="13"/>
                                        </p:tgtEl>
                                      </p:cBhvr>
                                    </p:animEffect>
                                  </p:childTnLst>
                                </p:cTn>
                              </p:par>
                            </p:childTnLst>
                          </p:cTn>
                        </p:par>
                        <p:par>
                          <p:cTn id="18" fill="hold">
                            <p:stCondLst>
                              <p:cond delay="1500"/>
                            </p:stCondLst>
                            <p:childTnLst>
                              <p:par>
                                <p:cTn id="19" presetID="35" presetClass="entr" presetSubtype="0" fill="hold" grpId="0" nodeType="afterEffect">
                                  <p:stCondLst>
                                    <p:cond delay="0"/>
                                  </p:stCondLst>
                                  <p:childTnLst>
                                    <p:set>
                                      <p:cBhvr>
                                        <p:cTn id="20" dur="1" fill="hold">
                                          <p:stCondLst>
                                            <p:cond delay="0"/>
                                          </p:stCondLst>
                                        </p:cTn>
                                        <p:tgtEl>
                                          <p:spTgt spid="41"/>
                                        </p:tgtEl>
                                        <p:attrNameLst>
                                          <p:attrName>style.visibility</p:attrName>
                                        </p:attrNameLst>
                                      </p:cBhvr>
                                      <p:to>
                                        <p:strVal val="visible"/>
                                      </p:to>
                                    </p:set>
                                    <p:animEffect transition="in" filter="fade">
                                      <p:cBhvr>
                                        <p:cTn id="21" dur="500"/>
                                        <p:tgtEl>
                                          <p:spTgt spid="41"/>
                                        </p:tgtEl>
                                      </p:cBhvr>
                                    </p:animEffect>
                                    <p:anim calcmode="lin" valueType="num">
                                      <p:cBhvr>
                                        <p:cTn id="22" dur="500" fill="hold"/>
                                        <p:tgtEl>
                                          <p:spTgt spid="41"/>
                                        </p:tgtEl>
                                        <p:attrNameLst>
                                          <p:attrName>style.rotation</p:attrName>
                                        </p:attrNameLst>
                                      </p:cBhvr>
                                      <p:tavLst>
                                        <p:tav tm="0">
                                          <p:val>
                                            <p:fltVal val="720"/>
                                          </p:val>
                                        </p:tav>
                                        <p:tav tm="100000">
                                          <p:val>
                                            <p:fltVal val="0"/>
                                          </p:val>
                                        </p:tav>
                                      </p:tavLst>
                                    </p:anim>
                                    <p:anim calcmode="lin" valueType="num">
                                      <p:cBhvr>
                                        <p:cTn id="23" dur="500" fill="hold"/>
                                        <p:tgtEl>
                                          <p:spTgt spid="41"/>
                                        </p:tgtEl>
                                        <p:attrNameLst>
                                          <p:attrName>ppt_h</p:attrName>
                                        </p:attrNameLst>
                                      </p:cBhvr>
                                      <p:tavLst>
                                        <p:tav tm="0">
                                          <p:val>
                                            <p:fltVal val="0"/>
                                          </p:val>
                                        </p:tav>
                                        <p:tav tm="100000">
                                          <p:val>
                                            <p:strVal val="#ppt_h"/>
                                          </p:val>
                                        </p:tav>
                                      </p:tavLst>
                                    </p:anim>
                                    <p:anim calcmode="lin" valueType="num">
                                      <p:cBhvr>
                                        <p:cTn id="24" dur="500" fill="hold"/>
                                        <p:tgtEl>
                                          <p:spTgt spid="41"/>
                                        </p:tgtEl>
                                        <p:attrNameLst>
                                          <p:attrName>ppt_w</p:attrName>
                                        </p:attrNameLst>
                                      </p:cBhvr>
                                      <p:tavLst>
                                        <p:tav tm="0">
                                          <p:val>
                                            <p:fltVal val="0"/>
                                          </p:val>
                                        </p:tav>
                                        <p:tav tm="100000">
                                          <p:val>
                                            <p:strVal val="#ppt_w"/>
                                          </p:val>
                                        </p:tav>
                                      </p:tavLst>
                                    </p:anim>
                                  </p:childTnLst>
                                </p:cTn>
                              </p:par>
                            </p:childTnLst>
                          </p:cTn>
                        </p:par>
                        <p:par>
                          <p:cTn id="25" fill="hold">
                            <p:stCondLst>
                              <p:cond delay="2000"/>
                            </p:stCondLst>
                            <p:childTnLst>
                              <p:par>
                                <p:cTn id="26" presetID="12" presetClass="entr" presetSubtype="4" fill="hold" nodeType="afterEffect">
                                  <p:stCondLst>
                                    <p:cond delay="0"/>
                                  </p:stCondLst>
                                  <p:childTnLst>
                                    <p:set>
                                      <p:cBhvr>
                                        <p:cTn id="27" dur="1" fill="hold">
                                          <p:stCondLst>
                                            <p:cond delay="0"/>
                                          </p:stCondLst>
                                        </p:cTn>
                                        <p:tgtEl>
                                          <p:spTgt spid="14"/>
                                        </p:tgtEl>
                                        <p:attrNameLst>
                                          <p:attrName>style.visibility</p:attrName>
                                        </p:attrNameLst>
                                      </p:cBhvr>
                                      <p:to>
                                        <p:strVal val="visible"/>
                                      </p:to>
                                    </p:set>
                                    <p:anim calcmode="lin" valueType="num">
                                      <p:cBhvr additive="base">
                                        <p:cTn id="28" dur="500"/>
                                        <p:tgtEl>
                                          <p:spTgt spid="14"/>
                                        </p:tgtEl>
                                        <p:attrNameLst>
                                          <p:attrName>ppt_y</p:attrName>
                                        </p:attrNameLst>
                                      </p:cBhvr>
                                      <p:tavLst>
                                        <p:tav tm="0">
                                          <p:val>
                                            <p:strVal val="#ppt_y+#ppt_h*1.125000"/>
                                          </p:val>
                                        </p:tav>
                                        <p:tav tm="100000">
                                          <p:val>
                                            <p:strVal val="#ppt_y"/>
                                          </p:val>
                                        </p:tav>
                                      </p:tavLst>
                                    </p:anim>
                                    <p:animEffect transition="in" filter="wipe(up)">
                                      <p:cBhvr>
                                        <p:cTn id="29" dur="500"/>
                                        <p:tgtEl>
                                          <p:spTgt spid="14"/>
                                        </p:tgtEl>
                                      </p:cBhvr>
                                    </p:animEffect>
                                  </p:childTnLst>
                                </p:cTn>
                              </p:par>
                            </p:childTnLst>
                          </p:cTn>
                        </p:par>
                        <p:par>
                          <p:cTn id="30" fill="hold">
                            <p:stCondLst>
                              <p:cond delay="2500"/>
                            </p:stCondLst>
                            <p:childTnLst>
                              <p:par>
                                <p:cTn id="31" presetID="16" presetClass="entr" presetSubtype="21" fill="hold" grpId="0" nodeType="afterEffect">
                                  <p:stCondLst>
                                    <p:cond delay="0"/>
                                  </p:stCondLst>
                                  <p:childTnLst>
                                    <p:set>
                                      <p:cBhvr>
                                        <p:cTn id="32" dur="1" fill="hold">
                                          <p:stCondLst>
                                            <p:cond delay="0"/>
                                          </p:stCondLst>
                                        </p:cTn>
                                        <p:tgtEl>
                                          <p:spTgt spid="20"/>
                                        </p:tgtEl>
                                        <p:attrNameLst>
                                          <p:attrName>style.visibility</p:attrName>
                                        </p:attrNameLst>
                                      </p:cBhvr>
                                      <p:to>
                                        <p:strVal val="visible"/>
                                      </p:to>
                                    </p:set>
                                    <p:animEffect transition="in" filter="barn(inVertical)">
                                      <p:cBhvr>
                                        <p:cTn id="33" dur="500"/>
                                        <p:tgtEl>
                                          <p:spTgt spid="20"/>
                                        </p:tgtEl>
                                      </p:cBhvr>
                                    </p:animEffect>
                                  </p:childTnLst>
                                </p:cTn>
                              </p:par>
                            </p:childTnLst>
                          </p:cTn>
                        </p:par>
                        <p:par>
                          <p:cTn id="34" fill="hold">
                            <p:stCondLst>
                              <p:cond delay="3000"/>
                            </p:stCondLst>
                            <p:childTnLst>
                              <p:par>
                                <p:cTn id="35" presetID="53" presetClass="entr" presetSubtype="16" fill="hold" grpId="0" nodeType="afterEffect">
                                  <p:stCondLst>
                                    <p:cond delay="0"/>
                                  </p:stCondLst>
                                  <p:childTnLst>
                                    <p:set>
                                      <p:cBhvr>
                                        <p:cTn id="36" dur="1" fill="hold">
                                          <p:stCondLst>
                                            <p:cond delay="0"/>
                                          </p:stCondLst>
                                        </p:cTn>
                                        <p:tgtEl>
                                          <p:spTgt spid="40"/>
                                        </p:tgtEl>
                                        <p:attrNameLst>
                                          <p:attrName>style.visibility</p:attrName>
                                        </p:attrNameLst>
                                      </p:cBhvr>
                                      <p:to>
                                        <p:strVal val="visible"/>
                                      </p:to>
                                    </p:set>
                                    <p:anim calcmode="lin" valueType="num">
                                      <p:cBhvr>
                                        <p:cTn id="37" dur="500" fill="hold"/>
                                        <p:tgtEl>
                                          <p:spTgt spid="40"/>
                                        </p:tgtEl>
                                        <p:attrNameLst>
                                          <p:attrName>ppt_w</p:attrName>
                                        </p:attrNameLst>
                                      </p:cBhvr>
                                      <p:tavLst>
                                        <p:tav tm="0">
                                          <p:val>
                                            <p:fltVal val="0"/>
                                          </p:val>
                                        </p:tav>
                                        <p:tav tm="100000">
                                          <p:val>
                                            <p:strVal val="#ppt_w"/>
                                          </p:val>
                                        </p:tav>
                                      </p:tavLst>
                                    </p:anim>
                                    <p:anim calcmode="lin" valueType="num">
                                      <p:cBhvr>
                                        <p:cTn id="38" dur="500" fill="hold"/>
                                        <p:tgtEl>
                                          <p:spTgt spid="40"/>
                                        </p:tgtEl>
                                        <p:attrNameLst>
                                          <p:attrName>ppt_h</p:attrName>
                                        </p:attrNameLst>
                                      </p:cBhvr>
                                      <p:tavLst>
                                        <p:tav tm="0">
                                          <p:val>
                                            <p:fltVal val="0"/>
                                          </p:val>
                                        </p:tav>
                                        <p:tav tm="100000">
                                          <p:val>
                                            <p:strVal val="#ppt_h"/>
                                          </p:val>
                                        </p:tav>
                                      </p:tavLst>
                                    </p:anim>
                                    <p:animEffect transition="in" filter="fade">
                                      <p:cBhvr>
                                        <p:cTn id="39" dur="500"/>
                                        <p:tgtEl>
                                          <p:spTgt spid="40"/>
                                        </p:tgtEl>
                                      </p:cBhvr>
                                    </p:animEffect>
                                  </p:childTnLst>
                                </p:cTn>
                              </p:par>
                            </p:childTnLst>
                          </p:cTn>
                        </p:par>
                        <p:par>
                          <p:cTn id="40" fill="hold">
                            <p:stCondLst>
                              <p:cond delay="3500"/>
                            </p:stCondLst>
                            <p:childTnLst>
                              <p:par>
                                <p:cTn id="41" presetID="12" presetClass="entr" presetSubtype="4" fill="hold" nodeType="afterEffect">
                                  <p:stCondLst>
                                    <p:cond delay="0"/>
                                  </p:stCondLst>
                                  <p:childTnLst>
                                    <p:set>
                                      <p:cBhvr>
                                        <p:cTn id="42" dur="1" fill="hold">
                                          <p:stCondLst>
                                            <p:cond delay="0"/>
                                          </p:stCondLst>
                                        </p:cTn>
                                        <p:tgtEl>
                                          <p:spTgt spid="3"/>
                                        </p:tgtEl>
                                        <p:attrNameLst>
                                          <p:attrName>style.visibility</p:attrName>
                                        </p:attrNameLst>
                                      </p:cBhvr>
                                      <p:to>
                                        <p:strVal val="visible"/>
                                      </p:to>
                                    </p:set>
                                    <p:anim calcmode="lin" valueType="num">
                                      <p:cBhvr additive="base">
                                        <p:cTn id="43" dur="500"/>
                                        <p:tgtEl>
                                          <p:spTgt spid="3"/>
                                        </p:tgtEl>
                                        <p:attrNameLst>
                                          <p:attrName>ppt_y</p:attrName>
                                        </p:attrNameLst>
                                      </p:cBhvr>
                                      <p:tavLst>
                                        <p:tav tm="0">
                                          <p:val>
                                            <p:strVal val="#ppt_y+#ppt_h*1.125000"/>
                                          </p:val>
                                        </p:tav>
                                        <p:tav tm="100000">
                                          <p:val>
                                            <p:strVal val="#ppt_y"/>
                                          </p:val>
                                        </p:tav>
                                      </p:tavLst>
                                    </p:anim>
                                    <p:animEffect transition="in" filter="wipe(up)">
                                      <p:cBhvr>
                                        <p:cTn id="44" dur="500"/>
                                        <p:tgtEl>
                                          <p:spTgt spid="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p:bldP spid="19" grpId="2"/>
      <p:bldP spid="40" grpId="0" bldLvl="0" animBg="1"/>
      <p:bldP spid="41" grpId="0" bldLvl="0" animBg="1"/>
      <p:bldP spid="13" grpId="0" bldLvl="0" animBg="1"/>
      <p:bldP spid="20" grpId="0" bldLvl="0" animBg="1"/>
    </p:bld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1" name="组合 10"/>
          <p:cNvGrpSpPr/>
          <p:nvPr/>
        </p:nvGrpSpPr>
        <p:grpSpPr>
          <a:xfrm>
            <a:off x="369570" y="-6985"/>
            <a:ext cx="699770" cy="965200"/>
            <a:chOff x="582" y="-11"/>
            <a:chExt cx="1102" cy="1520"/>
          </a:xfrm>
        </p:grpSpPr>
        <p:grpSp>
          <p:nvGrpSpPr>
            <p:cNvPr id="7" name="组合 6"/>
            <p:cNvGrpSpPr/>
            <p:nvPr/>
          </p:nvGrpSpPr>
          <p:grpSpPr>
            <a:xfrm>
              <a:off x="602" y="-11"/>
              <a:ext cx="1082" cy="1520"/>
              <a:chOff x="1586" y="929"/>
              <a:chExt cx="1673" cy="2383"/>
            </a:xfrm>
          </p:grpSpPr>
          <p:sp>
            <p:nvSpPr>
              <p:cNvPr id="4" name="矩形 3"/>
              <p:cNvSpPr/>
              <p:nvPr/>
            </p:nvSpPr>
            <p:spPr>
              <a:xfrm>
                <a:off x="1586" y="929"/>
                <a:ext cx="1673" cy="2383"/>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 name="等腰三角形 5"/>
              <p:cNvSpPr/>
              <p:nvPr/>
            </p:nvSpPr>
            <p:spPr>
              <a:xfrm>
                <a:off x="1586" y="2381"/>
                <a:ext cx="1671" cy="931"/>
              </a:xfrm>
              <a:prstGeom prst="triangl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8" name="文本框 7"/>
            <p:cNvSpPr txBox="1"/>
            <p:nvPr/>
          </p:nvSpPr>
          <p:spPr>
            <a:xfrm>
              <a:off x="582" y="220"/>
              <a:ext cx="1081" cy="725"/>
            </a:xfrm>
            <a:prstGeom prst="rect">
              <a:avLst/>
            </a:prstGeom>
            <a:noFill/>
          </p:spPr>
          <p:txBody>
            <a:bodyPr wrap="square" rtlCol="0">
              <a:spAutoFit/>
            </a:bodyPr>
            <a:lstStyle/>
            <a:p>
              <a:pPr algn="ctr"/>
              <a:r>
                <a:rPr lang="en-US" altLang="zh-CN" sz="2400" b="1">
                  <a:solidFill>
                    <a:schemeClr val="bg1"/>
                  </a:solidFill>
                  <a:latin typeface="微软雅黑" panose="020B0503020204020204" charset="-122"/>
                  <a:ea typeface="微软雅黑" panose="020B0503020204020204" charset="-122"/>
                </a:rPr>
                <a:t>04</a:t>
              </a:r>
              <a:endParaRPr lang="en-US" altLang="zh-CN" sz="2400" b="1">
                <a:solidFill>
                  <a:schemeClr val="bg1"/>
                </a:solidFill>
                <a:latin typeface="微软雅黑" panose="020B0503020204020204" charset="-122"/>
                <a:ea typeface="微软雅黑" panose="020B0503020204020204" charset="-122"/>
              </a:endParaRPr>
            </a:p>
          </p:txBody>
        </p:sp>
      </p:grpSp>
      <p:sp>
        <p:nvSpPr>
          <p:cNvPr id="19" name="文本框 18"/>
          <p:cNvSpPr txBox="1"/>
          <p:nvPr/>
        </p:nvSpPr>
        <p:spPr>
          <a:xfrm>
            <a:off x="1279525" y="170180"/>
            <a:ext cx="2846705" cy="398780"/>
          </a:xfrm>
          <a:prstGeom prst="rect">
            <a:avLst/>
          </a:prstGeom>
          <a:noFill/>
        </p:spPr>
        <p:txBody>
          <a:bodyPr wrap="square" rtlCol="0">
            <a:spAutoFit/>
          </a:bodyPr>
          <a:lstStyle/>
          <a:p>
            <a:pPr algn="l"/>
            <a:r>
              <a:rPr lang="en-US" altLang="zh-CN" sz="2000" b="1">
                <a:solidFill>
                  <a:schemeClr val="tx1">
                    <a:lumMod val="65000"/>
                    <a:lumOff val="35000"/>
                  </a:schemeClr>
                </a:solidFill>
                <a:latin typeface="微软雅黑" panose="020B0503020204020204" charset="-122"/>
                <a:ea typeface="微软雅黑" panose="020B0503020204020204" charset="-122"/>
              </a:rPr>
              <a:t>DESTINY FREEDOM</a:t>
            </a:r>
            <a:endParaRPr lang="en-US" altLang="zh-CN" sz="2000" b="1">
              <a:solidFill>
                <a:schemeClr val="tx1">
                  <a:lumMod val="65000"/>
                  <a:lumOff val="35000"/>
                </a:schemeClr>
              </a:solidFill>
              <a:latin typeface="微软雅黑" panose="020B0503020204020204" charset="-122"/>
              <a:ea typeface="微软雅黑" panose="020B0503020204020204" charset="-122"/>
            </a:endParaRPr>
          </a:p>
        </p:txBody>
      </p:sp>
      <p:grpSp>
        <p:nvGrpSpPr>
          <p:cNvPr id="18" name="组合 17"/>
          <p:cNvGrpSpPr/>
          <p:nvPr/>
        </p:nvGrpSpPr>
        <p:grpSpPr>
          <a:xfrm>
            <a:off x="1163638" y="2124556"/>
            <a:ext cx="2311082" cy="1514496"/>
            <a:chOff x="1163638" y="2326436"/>
            <a:chExt cx="2311082" cy="1514496"/>
          </a:xfrm>
        </p:grpSpPr>
        <p:sp>
          <p:nvSpPr>
            <p:cNvPr id="21" name="Shape 333"/>
            <p:cNvSpPr/>
            <p:nvPr/>
          </p:nvSpPr>
          <p:spPr>
            <a:xfrm>
              <a:off x="1163638" y="2326436"/>
              <a:ext cx="2311082" cy="1514496"/>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5030" y="10904"/>
                  </a:lnTo>
                  <a:lnTo>
                    <a:pt x="0" y="21600"/>
                  </a:lnTo>
                  <a:lnTo>
                    <a:pt x="16497" y="21600"/>
                  </a:lnTo>
                  <a:lnTo>
                    <a:pt x="21600" y="10886"/>
                  </a:lnTo>
                  <a:lnTo>
                    <a:pt x="16483" y="28"/>
                  </a:lnTo>
                  <a:lnTo>
                    <a:pt x="0" y="0"/>
                  </a:lnTo>
                  <a:close/>
                </a:path>
              </a:pathLst>
            </a:custGeom>
            <a:solidFill>
              <a:srgbClr val="406F24"/>
            </a:solidFill>
            <a:ln w="12700" cap="flat">
              <a:noFill/>
              <a:miter lim="400000"/>
            </a:ln>
            <a:effectLst/>
          </p:spPr>
          <p:txBody>
            <a:bodyPr wrap="square" lIns="0" tIns="0" rIns="0" bIns="0" numCol="1" anchor="ctr">
              <a:noAutofit/>
            </a:bodyPr>
            <a:lstStyle/>
            <a:p>
              <a:pPr marL="0" marR="0" lvl="0" indent="0" algn="ctr" defTabSz="914400" eaLnBrk="1" fontAlgn="auto" latinLnBrk="0" hangingPunct="1">
                <a:lnSpc>
                  <a:spcPct val="120000"/>
                </a:lnSpc>
                <a:spcBef>
                  <a:spcPts val="0"/>
                </a:spcBef>
                <a:spcAft>
                  <a:spcPts val="0"/>
                </a:spcAft>
                <a:buClrTx/>
                <a:buSzTx/>
                <a:buFontTx/>
                <a:buNone/>
                <a:defRPr sz="11200"/>
              </a:pPr>
              <a:endParaRPr kumimoji="0" sz="1400" b="1" i="0" u="none" strike="noStrike" kern="0" cap="none" spc="0" normalizeH="0" baseline="0" noProof="0">
                <a:ln>
                  <a:noFill/>
                </a:ln>
                <a:solidFill>
                  <a:prstClr val="white"/>
                </a:solidFill>
                <a:effectLst/>
                <a:uLnTx/>
                <a:uFillTx/>
                <a:latin typeface="Arial" panose="020B0604020202020204" pitchFamily="34" charset="0"/>
                <a:ea typeface="微软雅黑" panose="020B0503020204020204" charset="-122"/>
                <a:cs typeface="+mn-ea"/>
                <a:sym typeface="Arial" panose="020B0604020202020204" pitchFamily="34" charset="0"/>
              </a:endParaRPr>
            </a:p>
          </p:txBody>
        </p:sp>
        <p:grpSp>
          <p:nvGrpSpPr>
            <p:cNvPr id="22" name="组合 21"/>
            <p:cNvGrpSpPr/>
            <p:nvPr/>
          </p:nvGrpSpPr>
          <p:grpSpPr>
            <a:xfrm>
              <a:off x="2134481" y="2903871"/>
              <a:ext cx="338298" cy="369492"/>
              <a:chOff x="1861695" y="5382554"/>
              <a:chExt cx="223018" cy="243582"/>
            </a:xfrm>
          </p:grpSpPr>
          <p:sp>
            <p:nvSpPr>
              <p:cNvPr id="23" name="Shape 1291"/>
              <p:cNvSpPr/>
              <p:nvPr/>
            </p:nvSpPr>
            <p:spPr>
              <a:xfrm>
                <a:off x="1910299" y="5382554"/>
                <a:ext cx="121643" cy="121643"/>
              </a:xfrm>
              <a:custGeom>
                <a:avLst/>
                <a:gdLst/>
                <a:ahLst/>
                <a:cxnLst>
                  <a:cxn ang="0">
                    <a:pos x="wd2" y="hd2"/>
                  </a:cxn>
                  <a:cxn ang="5400000">
                    <a:pos x="wd2" y="hd2"/>
                  </a:cxn>
                  <a:cxn ang="10800000">
                    <a:pos x="wd2" y="hd2"/>
                  </a:cxn>
                  <a:cxn ang="16200000">
                    <a:pos x="wd2" y="hd2"/>
                  </a:cxn>
                </a:cxnLst>
                <a:rect l="0" t="0" r="r" b="b"/>
                <a:pathLst>
                  <a:path w="21600" h="21600" extrusionOk="0">
                    <a:moveTo>
                      <a:pt x="3164" y="18436"/>
                    </a:moveTo>
                    <a:cubicBezTo>
                      <a:pt x="5273" y="20546"/>
                      <a:pt x="7818" y="21600"/>
                      <a:pt x="10800" y="21600"/>
                    </a:cubicBezTo>
                    <a:cubicBezTo>
                      <a:pt x="13782" y="21600"/>
                      <a:pt x="16327" y="20546"/>
                      <a:pt x="18436" y="18436"/>
                    </a:cubicBezTo>
                    <a:cubicBezTo>
                      <a:pt x="20546" y="16327"/>
                      <a:pt x="21600" y="13782"/>
                      <a:pt x="21600" y="10800"/>
                    </a:cubicBezTo>
                    <a:cubicBezTo>
                      <a:pt x="21600" y="7818"/>
                      <a:pt x="20546" y="5273"/>
                      <a:pt x="18436" y="3164"/>
                    </a:cubicBezTo>
                    <a:cubicBezTo>
                      <a:pt x="16327" y="1054"/>
                      <a:pt x="13782" y="0"/>
                      <a:pt x="10800" y="0"/>
                    </a:cubicBezTo>
                    <a:cubicBezTo>
                      <a:pt x="7818" y="0"/>
                      <a:pt x="5273" y="1055"/>
                      <a:pt x="3164" y="3164"/>
                    </a:cubicBezTo>
                    <a:cubicBezTo>
                      <a:pt x="1055" y="5273"/>
                      <a:pt x="0" y="7818"/>
                      <a:pt x="0" y="10800"/>
                    </a:cubicBezTo>
                    <a:cubicBezTo>
                      <a:pt x="0" y="13782"/>
                      <a:pt x="1055" y="16327"/>
                      <a:pt x="3164" y="18436"/>
                    </a:cubicBezTo>
                    <a:cubicBezTo>
                      <a:pt x="3164" y="18436"/>
                      <a:pt x="3164" y="18436"/>
                      <a:pt x="3164" y="18436"/>
                    </a:cubicBezTo>
                    <a:close/>
                  </a:path>
                </a:pathLst>
              </a:custGeom>
              <a:solidFill>
                <a:srgbClr val="FFFFFF"/>
              </a:solidFill>
              <a:ln w="12700" cap="flat">
                <a:noFill/>
                <a:miter lim="400000"/>
              </a:ln>
              <a:effectLst/>
            </p:spPr>
            <p:txBody>
              <a:bodyPr wrap="square" lIns="53572" tIns="53572" rIns="53572" bIns="53572" numCol="1" anchor="ctr">
                <a:noAutofit/>
              </a:bodyPr>
              <a:lstStyle/>
              <a:p>
                <a:pPr marL="0" marR="0" lvl="0" indent="0" defTabSz="914400" eaLnBrk="1" fontAlgn="auto" latinLnBrk="0" hangingPunct="1">
                  <a:lnSpc>
                    <a:spcPct val="120000"/>
                  </a:lnSpc>
                  <a:spcBef>
                    <a:spcPts val="0"/>
                  </a:spcBef>
                  <a:spcAft>
                    <a:spcPts val="0"/>
                  </a:spcAft>
                  <a:buClrTx/>
                  <a:buSzTx/>
                  <a:buFontTx/>
                  <a:buNone/>
                  <a:defRPr sz="3200">
                    <a:solidFill>
                      <a:srgbClr val="FFFFFF"/>
                    </a:solidFill>
                    <a:latin typeface="+mn-lt"/>
                    <a:ea typeface="+mn-ea"/>
                    <a:cs typeface="+mn-cs"/>
                    <a:sym typeface="Helvetica Light"/>
                  </a:defRPr>
                </a:pPr>
                <a:endParaRPr kumimoji="0" sz="4500" b="0" i="0" u="none" strike="noStrike" kern="0" cap="none" spc="0" normalizeH="0" baseline="0" noProof="0">
                  <a:ln>
                    <a:noFill/>
                  </a:ln>
                  <a:solidFill>
                    <a:srgbClr val="FFFFFF"/>
                  </a:solidFill>
                  <a:effectLst/>
                  <a:uLnTx/>
                  <a:uFillTx/>
                  <a:latin typeface="Arial" panose="020B0604020202020204" pitchFamily="34" charset="0"/>
                  <a:ea typeface="微软雅黑" panose="020B0503020204020204" charset="-122"/>
                  <a:cs typeface="+mn-ea"/>
                  <a:sym typeface="Arial" panose="020B0604020202020204" pitchFamily="34" charset="0"/>
                </a:endParaRPr>
              </a:p>
            </p:txBody>
          </p:sp>
          <p:sp>
            <p:nvSpPr>
              <p:cNvPr id="24" name="Shape 1292"/>
              <p:cNvSpPr/>
              <p:nvPr/>
            </p:nvSpPr>
            <p:spPr>
              <a:xfrm>
                <a:off x="1861695" y="5494343"/>
                <a:ext cx="223018" cy="131793"/>
              </a:xfrm>
              <a:custGeom>
                <a:avLst/>
                <a:gdLst/>
                <a:ahLst/>
                <a:cxnLst>
                  <a:cxn ang="0">
                    <a:pos x="wd2" y="hd2"/>
                  </a:cxn>
                  <a:cxn ang="5400000">
                    <a:pos x="wd2" y="hd2"/>
                  </a:cxn>
                  <a:cxn ang="10800000">
                    <a:pos x="wd2" y="hd2"/>
                  </a:cxn>
                  <a:cxn ang="16200000">
                    <a:pos x="wd2" y="hd2"/>
                  </a:cxn>
                </a:cxnLst>
                <a:rect l="0" t="0" r="r" b="b"/>
                <a:pathLst>
                  <a:path w="21600" h="21600" extrusionOk="0">
                    <a:moveTo>
                      <a:pt x="21332" y="9360"/>
                    </a:moveTo>
                    <a:cubicBezTo>
                      <a:pt x="21225" y="8347"/>
                      <a:pt x="21089" y="7408"/>
                      <a:pt x="20925" y="6543"/>
                    </a:cubicBezTo>
                    <a:cubicBezTo>
                      <a:pt x="20761" y="5678"/>
                      <a:pt x="20542" y="4834"/>
                      <a:pt x="20266" y="4011"/>
                    </a:cubicBezTo>
                    <a:cubicBezTo>
                      <a:pt x="19989" y="3190"/>
                      <a:pt x="19673" y="2489"/>
                      <a:pt x="19314" y="1909"/>
                    </a:cubicBezTo>
                    <a:cubicBezTo>
                      <a:pt x="18957" y="1329"/>
                      <a:pt x="18519" y="867"/>
                      <a:pt x="18002" y="520"/>
                    </a:cubicBezTo>
                    <a:cubicBezTo>
                      <a:pt x="17487" y="175"/>
                      <a:pt x="16916" y="0"/>
                      <a:pt x="16292" y="0"/>
                    </a:cubicBezTo>
                    <a:cubicBezTo>
                      <a:pt x="16190" y="0"/>
                      <a:pt x="15970" y="187"/>
                      <a:pt x="15632" y="559"/>
                    </a:cubicBezTo>
                    <a:cubicBezTo>
                      <a:pt x="15295" y="931"/>
                      <a:pt x="14922" y="1348"/>
                      <a:pt x="14512" y="1805"/>
                    </a:cubicBezTo>
                    <a:cubicBezTo>
                      <a:pt x="14103" y="2264"/>
                      <a:pt x="13557" y="2680"/>
                      <a:pt x="12871" y="3051"/>
                    </a:cubicBezTo>
                    <a:cubicBezTo>
                      <a:pt x="12185" y="3423"/>
                      <a:pt x="11496" y="3610"/>
                      <a:pt x="10800" y="3610"/>
                    </a:cubicBezTo>
                    <a:cubicBezTo>
                      <a:pt x="10104" y="3610"/>
                      <a:pt x="9414" y="3423"/>
                      <a:pt x="8729" y="3051"/>
                    </a:cubicBezTo>
                    <a:cubicBezTo>
                      <a:pt x="8043" y="2680"/>
                      <a:pt x="7496" y="2264"/>
                      <a:pt x="7087" y="1805"/>
                    </a:cubicBezTo>
                    <a:cubicBezTo>
                      <a:pt x="6678" y="1348"/>
                      <a:pt x="6304" y="931"/>
                      <a:pt x="5967" y="559"/>
                    </a:cubicBezTo>
                    <a:cubicBezTo>
                      <a:pt x="5630" y="187"/>
                      <a:pt x="5410" y="0"/>
                      <a:pt x="5308" y="0"/>
                    </a:cubicBezTo>
                    <a:cubicBezTo>
                      <a:pt x="4684" y="0"/>
                      <a:pt x="4113" y="175"/>
                      <a:pt x="3597" y="520"/>
                    </a:cubicBezTo>
                    <a:cubicBezTo>
                      <a:pt x="3081" y="867"/>
                      <a:pt x="2643" y="1329"/>
                      <a:pt x="2286" y="1909"/>
                    </a:cubicBezTo>
                    <a:cubicBezTo>
                      <a:pt x="1927" y="2488"/>
                      <a:pt x="1611" y="3190"/>
                      <a:pt x="1334" y="4011"/>
                    </a:cubicBezTo>
                    <a:cubicBezTo>
                      <a:pt x="1058" y="4834"/>
                      <a:pt x="839" y="5678"/>
                      <a:pt x="675" y="6543"/>
                    </a:cubicBezTo>
                    <a:cubicBezTo>
                      <a:pt x="511" y="7408"/>
                      <a:pt x="375" y="8347"/>
                      <a:pt x="268" y="9360"/>
                    </a:cubicBezTo>
                    <a:cubicBezTo>
                      <a:pt x="161" y="10371"/>
                      <a:pt x="89" y="11314"/>
                      <a:pt x="53" y="12189"/>
                    </a:cubicBezTo>
                    <a:cubicBezTo>
                      <a:pt x="17" y="13063"/>
                      <a:pt x="0" y="13959"/>
                      <a:pt x="0" y="14877"/>
                    </a:cubicBezTo>
                    <a:cubicBezTo>
                      <a:pt x="0" y="16953"/>
                      <a:pt x="372" y="18593"/>
                      <a:pt x="1119" y="19795"/>
                    </a:cubicBezTo>
                    <a:cubicBezTo>
                      <a:pt x="1866" y="20998"/>
                      <a:pt x="2858" y="21600"/>
                      <a:pt x="4096" y="21600"/>
                    </a:cubicBezTo>
                    <a:lnTo>
                      <a:pt x="17504" y="21600"/>
                    </a:lnTo>
                    <a:cubicBezTo>
                      <a:pt x="18741" y="21600"/>
                      <a:pt x="19734" y="20998"/>
                      <a:pt x="20480" y="19795"/>
                    </a:cubicBezTo>
                    <a:cubicBezTo>
                      <a:pt x="21227" y="18593"/>
                      <a:pt x="21600" y="16953"/>
                      <a:pt x="21600" y="14877"/>
                    </a:cubicBezTo>
                    <a:cubicBezTo>
                      <a:pt x="21600" y="13959"/>
                      <a:pt x="21582" y="13063"/>
                      <a:pt x="21547" y="12189"/>
                    </a:cubicBezTo>
                    <a:cubicBezTo>
                      <a:pt x="21511" y="11314"/>
                      <a:pt x="21439" y="10371"/>
                      <a:pt x="21332" y="9360"/>
                    </a:cubicBezTo>
                    <a:cubicBezTo>
                      <a:pt x="21332" y="9360"/>
                      <a:pt x="21332" y="9360"/>
                      <a:pt x="21332" y="9360"/>
                    </a:cubicBezTo>
                    <a:close/>
                  </a:path>
                </a:pathLst>
              </a:custGeom>
              <a:solidFill>
                <a:srgbClr val="FFFFFF"/>
              </a:solidFill>
              <a:ln w="12700" cap="flat">
                <a:noFill/>
                <a:miter lim="400000"/>
              </a:ln>
              <a:effectLst/>
            </p:spPr>
            <p:txBody>
              <a:bodyPr wrap="square" lIns="53572" tIns="53572" rIns="53572" bIns="53572" numCol="1" anchor="ctr">
                <a:noAutofit/>
              </a:bodyPr>
              <a:lstStyle/>
              <a:p>
                <a:pPr marL="0" marR="0" lvl="0" indent="0" defTabSz="914400" eaLnBrk="1" fontAlgn="auto" latinLnBrk="0" hangingPunct="1">
                  <a:lnSpc>
                    <a:spcPct val="120000"/>
                  </a:lnSpc>
                  <a:spcBef>
                    <a:spcPts val="0"/>
                  </a:spcBef>
                  <a:spcAft>
                    <a:spcPts val="0"/>
                  </a:spcAft>
                  <a:buClrTx/>
                  <a:buSzTx/>
                  <a:buFontTx/>
                  <a:buNone/>
                  <a:defRPr sz="3200">
                    <a:solidFill>
                      <a:srgbClr val="FFFFFF"/>
                    </a:solidFill>
                    <a:latin typeface="+mn-lt"/>
                    <a:ea typeface="+mn-ea"/>
                    <a:cs typeface="+mn-cs"/>
                    <a:sym typeface="Helvetica Light"/>
                  </a:defRPr>
                </a:pPr>
                <a:endParaRPr kumimoji="0" sz="4500" b="0" i="0" u="none" strike="noStrike" kern="0" cap="none" spc="0" normalizeH="0" baseline="0" noProof="0" dirty="0">
                  <a:ln>
                    <a:noFill/>
                  </a:ln>
                  <a:solidFill>
                    <a:srgbClr val="FFFFFF"/>
                  </a:solidFill>
                  <a:effectLst/>
                  <a:uLnTx/>
                  <a:uFillTx/>
                  <a:latin typeface="Arial" panose="020B0604020202020204" pitchFamily="34" charset="0"/>
                  <a:ea typeface="微软雅黑" panose="020B0503020204020204" charset="-122"/>
                  <a:cs typeface="+mn-ea"/>
                  <a:sym typeface="Arial" panose="020B0604020202020204" pitchFamily="34" charset="0"/>
                </a:endParaRPr>
              </a:p>
            </p:txBody>
          </p:sp>
        </p:grpSp>
      </p:grpSp>
      <p:grpSp>
        <p:nvGrpSpPr>
          <p:cNvPr id="25" name="组合 24"/>
          <p:cNvGrpSpPr/>
          <p:nvPr/>
        </p:nvGrpSpPr>
        <p:grpSpPr>
          <a:xfrm>
            <a:off x="3052050" y="2124556"/>
            <a:ext cx="2311082" cy="1514496"/>
            <a:chOff x="3052050" y="2326436"/>
            <a:chExt cx="2311082" cy="1514496"/>
          </a:xfrm>
        </p:grpSpPr>
        <p:sp>
          <p:nvSpPr>
            <p:cNvPr id="26" name="Shape 338"/>
            <p:cNvSpPr/>
            <p:nvPr/>
          </p:nvSpPr>
          <p:spPr>
            <a:xfrm>
              <a:off x="3052050" y="2326436"/>
              <a:ext cx="2311082" cy="1514496"/>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5030" y="10904"/>
                  </a:lnTo>
                  <a:lnTo>
                    <a:pt x="0" y="21600"/>
                  </a:lnTo>
                  <a:lnTo>
                    <a:pt x="16497" y="21600"/>
                  </a:lnTo>
                  <a:lnTo>
                    <a:pt x="21600" y="10886"/>
                  </a:lnTo>
                  <a:lnTo>
                    <a:pt x="16483" y="28"/>
                  </a:lnTo>
                  <a:lnTo>
                    <a:pt x="0" y="0"/>
                  </a:lnTo>
                  <a:close/>
                </a:path>
              </a:pathLst>
            </a:custGeom>
            <a:solidFill>
              <a:srgbClr val="85AB20"/>
            </a:solidFill>
            <a:ln w="12700" cap="flat">
              <a:noFill/>
              <a:miter lim="400000"/>
            </a:ln>
            <a:effectLst/>
          </p:spPr>
          <p:txBody>
            <a:bodyPr wrap="square" lIns="0" tIns="0" rIns="0" bIns="0" numCol="1" anchor="ctr">
              <a:noAutofit/>
            </a:bodyPr>
            <a:lstStyle/>
            <a:p>
              <a:pPr marL="0" marR="0" lvl="0" indent="0" algn="ctr" defTabSz="914400" eaLnBrk="1" fontAlgn="auto" latinLnBrk="0" hangingPunct="1">
                <a:lnSpc>
                  <a:spcPct val="120000"/>
                </a:lnSpc>
                <a:spcBef>
                  <a:spcPts val="0"/>
                </a:spcBef>
                <a:spcAft>
                  <a:spcPts val="0"/>
                </a:spcAft>
                <a:buClrTx/>
                <a:buSzTx/>
                <a:buFontTx/>
                <a:buNone/>
                <a:defRPr sz="11200"/>
              </a:pPr>
              <a:endParaRPr kumimoji="0" sz="1400" b="1" i="0" u="none" strike="noStrike" kern="0" cap="none" spc="0" normalizeH="0" baseline="0" noProof="0">
                <a:ln>
                  <a:noFill/>
                </a:ln>
                <a:solidFill>
                  <a:prstClr val="white"/>
                </a:solidFill>
                <a:effectLst/>
                <a:uLnTx/>
                <a:uFillTx/>
                <a:latin typeface="Arial" panose="020B0604020202020204" pitchFamily="34" charset="0"/>
                <a:ea typeface="微软雅黑" panose="020B0503020204020204" charset="-122"/>
                <a:cs typeface="+mn-ea"/>
                <a:sym typeface="Arial" panose="020B0604020202020204" pitchFamily="34" charset="0"/>
              </a:endParaRPr>
            </a:p>
          </p:txBody>
        </p:sp>
        <p:grpSp>
          <p:nvGrpSpPr>
            <p:cNvPr id="27" name="组合 26"/>
            <p:cNvGrpSpPr/>
            <p:nvPr/>
          </p:nvGrpSpPr>
          <p:grpSpPr>
            <a:xfrm>
              <a:off x="4092860" y="2926609"/>
              <a:ext cx="229462" cy="324016"/>
              <a:chOff x="4115787" y="5397544"/>
              <a:chExt cx="151270" cy="213604"/>
            </a:xfrm>
          </p:grpSpPr>
          <p:sp>
            <p:nvSpPr>
              <p:cNvPr id="28" name="Shape 1332"/>
              <p:cNvSpPr/>
              <p:nvPr/>
            </p:nvSpPr>
            <p:spPr>
              <a:xfrm>
                <a:off x="4115787" y="5416653"/>
                <a:ext cx="151270" cy="194495"/>
              </a:xfrm>
              <a:custGeom>
                <a:avLst/>
                <a:gdLst/>
                <a:ahLst/>
                <a:cxnLst>
                  <a:cxn ang="0">
                    <a:pos x="wd2" y="hd2"/>
                  </a:cxn>
                  <a:cxn ang="5400000">
                    <a:pos x="wd2" y="hd2"/>
                  </a:cxn>
                  <a:cxn ang="10800000">
                    <a:pos x="wd2" y="hd2"/>
                  </a:cxn>
                  <a:cxn ang="16200000">
                    <a:pos x="wd2" y="hd2"/>
                  </a:cxn>
                </a:cxnLst>
                <a:rect l="0" t="0" r="r" b="b"/>
                <a:pathLst>
                  <a:path w="21600" h="21600" extrusionOk="0">
                    <a:moveTo>
                      <a:pt x="19441" y="0"/>
                    </a:moveTo>
                    <a:lnTo>
                      <a:pt x="17589" y="3600"/>
                    </a:lnTo>
                    <a:lnTo>
                      <a:pt x="4011" y="3600"/>
                    </a:lnTo>
                    <a:lnTo>
                      <a:pt x="2159" y="0"/>
                    </a:lnTo>
                    <a:cubicBezTo>
                      <a:pt x="972" y="0"/>
                      <a:pt x="0" y="756"/>
                      <a:pt x="0" y="1679"/>
                    </a:cubicBezTo>
                    <a:lnTo>
                      <a:pt x="0" y="19921"/>
                    </a:lnTo>
                    <a:cubicBezTo>
                      <a:pt x="0" y="20844"/>
                      <a:pt x="972" y="21600"/>
                      <a:pt x="2159" y="21600"/>
                    </a:cubicBezTo>
                    <a:lnTo>
                      <a:pt x="19441" y="21600"/>
                    </a:lnTo>
                    <a:cubicBezTo>
                      <a:pt x="20628" y="21600"/>
                      <a:pt x="21600" y="20844"/>
                      <a:pt x="21600" y="19921"/>
                    </a:cubicBezTo>
                    <a:lnTo>
                      <a:pt x="21600" y="1679"/>
                    </a:lnTo>
                    <a:cubicBezTo>
                      <a:pt x="21600" y="756"/>
                      <a:pt x="20628" y="0"/>
                      <a:pt x="19441" y="0"/>
                    </a:cubicBezTo>
                    <a:close/>
                  </a:path>
                </a:pathLst>
              </a:custGeom>
              <a:solidFill>
                <a:srgbClr val="FFFFFF"/>
              </a:solidFill>
              <a:ln w="12700" cap="flat">
                <a:noFill/>
                <a:miter lim="400000"/>
              </a:ln>
              <a:effectLst/>
            </p:spPr>
            <p:txBody>
              <a:bodyPr wrap="square" lIns="53572" tIns="53572" rIns="53572" bIns="53572" numCol="1" anchor="ctr">
                <a:noAutofit/>
              </a:bodyPr>
              <a:lstStyle/>
              <a:p>
                <a:pPr marL="0" marR="0" lvl="0" indent="0" defTabSz="914400" eaLnBrk="1" fontAlgn="auto" latinLnBrk="0" hangingPunct="1">
                  <a:lnSpc>
                    <a:spcPct val="120000"/>
                  </a:lnSpc>
                  <a:spcBef>
                    <a:spcPts val="0"/>
                  </a:spcBef>
                  <a:spcAft>
                    <a:spcPts val="0"/>
                  </a:spcAft>
                  <a:buClrTx/>
                  <a:buSzTx/>
                  <a:buFontTx/>
                  <a:buNone/>
                  <a:defRPr sz="3200">
                    <a:solidFill>
                      <a:srgbClr val="FFFFFF"/>
                    </a:solidFill>
                    <a:latin typeface="+mn-lt"/>
                    <a:ea typeface="+mn-ea"/>
                    <a:cs typeface="+mn-cs"/>
                    <a:sym typeface="Helvetica Light"/>
                  </a:defRPr>
                </a:pPr>
                <a:endParaRPr kumimoji="0" sz="4500" b="0" i="0" u="none" strike="noStrike" kern="0" cap="none" spc="0" normalizeH="0" baseline="0" noProof="0">
                  <a:ln>
                    <a:noFill/>
                  </a:ln>
                  <a:solidFill>
                    <a:srgbClr val="FFFFFF"/>
                  </a:solidFill>
                  <a:effectLst/>
                  <a:uLnTx/>
                  <a:uFillTx/>
                  <a:latin typeface="Arial" panose="020B0604020202020204" pitchFamily="34" charset="0"/>
                  <a:ea typeface="微软雅黑" panose="020B0503020204020204" charset="-122"/>
                  <a:cs typeface="+mn-ea"/>
                  <a:sym typeface="Arial" panose="020B0604020202020204" pitchFamily="34" charset="0"/>
                </a:endParaRPr>
              </a:p>
            </p:txBody>
          </p:sp>
          <p:sp>
            <p:nvSpPr>
              <p:cNvPr id="29" name="Shape 1333"/>
              <p:cNvSpPr/>
              <p:nvPr/>
            </p:nvSpPr>
            <p:spPr>
              <a:xfrm>
                <a:off x="4142434" y="5397544"/>
                <a:ext cx="97247" cy="43223"/>
              </a:xfrm>
              <a:custGeom>
                <a:avLst/>
                <a:gdLst/>
                <a:ahLst/>
                <a:cxnLst>
                  <a:cxn ang="0">
                    <a:pos x="wd2" y="hd2"/>
                  </a:cxn>
                  <a:cxn ang="5400000">
                    <a:pos x="wd2" y="hd2"/>
                  </a:cxn>
                  <a:cxn ang="10800000">
                    <a:pos x="wd2" y="hd2"/>
                  </a:cxn>
                  <a:cxn ang="16200000">
                    <a:pos x="wd2" y="hd2"/>
                  </a:cxn>
                </a:cxnLst>
                <a:rect l="0" t="0" r="r" b="b"/>
                <a:pathLst>
                  <a:path w="21600" h="21600" extrusionOk="0">
                    <a:moveTo>
                      <a:pt x="19441" y="21600"/>
                    </a:moveTo>
                    <a:lnTo>
                      <a:pt x="21600" y="10800"/>
                    </a:lnTo>
                    <a:lnTo>
                      <a:pt x="16369" y="10800"/>
                    </a:lnTo>
                    <a:lnTo>
                      <a:pt x="14641" y="0"/>
                    </a:lnTo>
                    <a:lnTo>
                      <a:pt x="6959" y="0"/>
                    </a:lnTo>
                    <a:lnTo>
                      <a:pt x="5231" y="10800"/>
                    </a:lnTo>
                    <a:lnTo>
                      <a:pt x="0" y="10800"/>
                    </a:lnTo>
                    <a:lnTo>
                      <a:pt x="2159" y="21600"/>
                    </a:lnTo>
                    <a:cubicBezTo>
                      <a:pt x="2159" y="21600"/>
                      <a:pt x="19441" y="21600"/>
                      <a:pt x="19441" y="21600"/>
                    </a:cubicBezTo>
                    <a:close/>
                  </a:path>
                </a:pathLst>
              </a:custGeom>
              <a:solidFill>
                <a:srgbClr val="FFFFFF"/>
              </a:solidFill>
              <a:ln w="12700" cap="flat">
                <a:noFill/>
                <a:miter lim="400000"/>
              </a:ln>
              <a:effectLst/>
            </p:spPr>
            <p:txBody>
              <a:bodyPr wrap="square" lIns="53572" tIns="53572" rIns="53572" bIns="53572" numCol="1" anchor="ctr">
                <a:noAutofit/>
              </a:bodyPr>
              <a:lstStyle/>
              <a:p>
                <a:pPr marL="0" marR="0" lvl="0" indent="0" defTabSz="914400" eaLnBrk="1" fontAlgn="auto" latinLnBrk="0" hangingPunct="1">
                  <a:lnSpc>
                    <a:spcPct val="120000"/>
                  </a:lnSpc>
                  <a:spcBef>
                    <a:spcPts val="0"/>
                  </a:spcBef>
                  <a:spcAft>
                    <a:spcPts val="0"/>
                  </a:spcAft>
                  <a:buClrTx/>
                  <a:buSzTx/>
                  <a:buFontTx/>
                  <a:buNone/>
                  <a:defRPr sz="3200">
                    <a:solidFill>
                      <a:srgbClr val="FFFFFF"/>
                    </a:solidFill>
                    <a:latin typeface="+mn-lt"/>
                    <a:ea typeface="+mn-ea"/>
                    <a:cs typeface="+mn-cs"/>
                    <a:sym typeface="Helvetica Light"/>
                  </a:defRPr>
                </a:pPr>
                <a:endParaRPr kumimoji="0" sz="4500" b="0" i="0" u="none" strike="noStrike" kern="0" cap="none" spc="0" normalizeH="0" baseline="0" noProof="0">
                  <a:ln>
                    <a:noFill/>
                  </a:ln>
                  <a:solidFill>
                    <a:srgbClr val="FFFFFF"/>
                  </a:solidFill>
                  <a:effectLst/>
                  <a:uLnTx/>
                  <a:uFillTx/>
                  <a:latin typeface="Arial" panose="020B0604020202020204" pitchFamily="34" charset="0"/>
                  <a:ea typeface="微软雅黑" panose="020B0503020204020204" charset="-122"/>
                  <a:cs typeface="+mn-ea"/>
                  <a:sym typeface="Arial" panose="020B0604020202020204" pitchFamily="34" charset="0"/>
                </a:endParaRPr>
              </a:p>
            </p:txBody>
          </p:sp>
        </p:grpSp>
      </p:grpSp>
      <p:grpSp>
        <p:nvGrpSpPr>
          <p:cNvPr id="30" name="组合 29"/>
          <p:cNvGrpSpPr/>
          <p:nvPr/>
        </p:nvGrpSpPr>
        <p:grpSpPr>
          <a:xfrm>
            <a:off x="4940462" y="2124556"/>
            <a:ext cx="2311082" cy="1514496"/>
            <a:chOff x="4940462" y="2326436"/>
            <a:chExt cx="2311082" cy="1514496"/>
          </a:xfrm>
        </p:grpSpPr>
        <p:sp>
          <p:nvSpPr>
            <p:cNvPr id="31" name="Shape 343"/>
            <p:cNvSpPr/>
            <p:nvPr/>
          </p:nvSpPr>
          <p:spPr>
            <a:xfrm>
              <a:off x="4940462" y="2326436"/>
              <a:ext cx="2311082" cy="1514496"/>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5030" y="10904"/>
                  </a:lnTo>
                  <a:lnTo>
                    <a:pt x="0" y="21600"/>
                  </a:lnTo>
                  <a:lnTo>
                    <a:pt x="16497" y="21600"/>
                  </a:lnTo>
                  <a:lnTo>
                    <a:pt x="21600" y="10886"/>
                  </a:lnTo>
                  <a:lnTo>
                    <a:pt x="16483" y="28"/>
                  </a:lnTo>
                  <a:lnTo>
                    <a:pt x="0" y="0"/>
                  </a:lnTo>
                  <a:close/>
                </a:path>
              </a:pathLst>
            </a:custGeom>
            <a:solidFill>
              <a:srgbClr val="406F24"/>
            </a:solidFill>
            <a:ln w="12700" cap="flat">
              <a:noFill/>
              <a:miter lim="400000"/>
            </a:ln>
            <a:effectLst/>
          </p:spPr>
          <p:txBody>
            <a:bodyPr wrap="square" lIns="0" tIns="0" rIns="0" bIns="0" numCol="1" anchor="ctr">
              <a:noAutofit/>
            </a:bodyPr>
            <a:lstStyle/>
            <a:p>
              <a:pPr marL="0" marR="0" lvl="0" indent="0" algn="ctr" defTabSz="914400" eaLnBrk="1" fontAlgn="auto" latinLnBrk="0" hangingPunct="1">
                <a:lnSpc>
                  <a:spcPct val="120000"/>
                </a:lnSpc>
                <a:spcBef>
                  <a:spcPts val="0"/>
                </a:spcBef>
                <a:spcAft>
                  <a:spcPts val="0"/>
                </a:spcAft>
                <a:buClrTx/>
                <a:buSzTx/>
                <a:buFontTx/>
                <a:buNone/>
                <a:defRPr sz="11200"/>
              </a:pPr>
              <a:endParaRPr kumimoji="0" sz="1400" b="1" i="0" u="none" strike="noStrike" kern="0" cap="none" spc="0" normalizeH="0" baseline="0" noProof="0">
                <a:ln>
                  <a:noFill/>
                </a:ln>
                <a:solidFill>
                  <a:prstClr val="white"/>
                </a:solidFill>
                <a:effectLst/>
                <a:uLnTx/>
                <a:uFillTx/>
                <a:latin typeface="Arial" panose="020B0604020202020204" pitchFamily="34" charset="0"/>
                <a:ea typeface="微软雅黑" panose="020B0503020204020204" charset="-122"/>
                <a:cs typeface="+mn-ea"/>
                <a:sym typeface="Arial" panose="020B0604020202020204" pitchFamily="34" charset="0"/>
              </a:endParaRPr>
            </a:p>
          </p:txBody>
        </p:sp>
        <p:sp>
          <p:nvSpPr>
            <p:cNvPr id="32" name="Shape 1337"/>
            <p:cNvSpPr/>
            <p:nvPr/>
          </p:nvSpPr>
          <p:spPr>
            <a:xfrm>
              <a:off x="5933994" y="2926608"/>
              <a:ext cx="324018" cy="324018"/>
            </a:xfrm>
            <a:custGeom>
              <a:avLst/>
              <a:gdLst/>
              <a:ahLst/>
              <a:cxnLst>
                <a:cxn ang="0">
                  <a:pos x="wd2" y="hd2"/>
                </a:cxn>
                <a:cxn ang="5400000">
                  <a:pos x="wd2" y="hd2"/>
                </a:cxn>
                <a:cxn ang="10800000">
                  <a:pos x="wd2" y="hd2"/>
                </a:cxn>
                <a:cxn ang="16200000">
                  <a:pos x="wd2" y="hd2"/>
                </a:cxn>
              </a:cxnLst>
              <a:rect l="0" t="0" r="r" b="b"/>
              <a:pathLst>
                <a:path w="20814" h="20814" extrusionOk="0">
                  <a:moveTo>
                    <a:pt x="16063" y="4751"/>
                  </a:moveTo>
                  <a:cubicBezTo>
                    <a:pt x="14562" y="3251"/>
                    <a:pt x="14186" y="1270"/>
                    <a:pt x="14318" y="1137"/>
                  </a:cubicBezTo>
                  <a:cubicBezTo>
                    <a:pt x="14452" y="1003"/>
                    <a:pt x="16354" y="1458"/>
                    <a:pt x="17856" y="2959"/>
                  </a:cubicBezTo>
                  <a:cubicBezTo>
                    <a:pt x="19356" y="4460"/>
                    <a:pt x="19807" y="6366"/>
                    <a:pt x="19677" y="6496"/>
                  </a:cubicBezTo>
                  <a:cubicBezTo>
                    <a:pt x="19548" y="6625"/>
                    <a:pt x="17564" y="6252"/>
                    <a:pt x="16063" y="4751"/>
                  </a:cubicBezTo>
                  <a:close/>
                  <a:moveTo>
                    <a:pt x="8257" y="11610"/>
                  </a:moveTo>
                  <a:cubicBezTo>
                    <a:pt x="7827" y="11179"/>
                    <a:pt x="7967" y="10342"/>
                    <a:pt x="8569" y="9739"/>
                  </a:cubicBezTo>
                  <a:cubicBezTo>
                    <a:pt x="9172" y="9137"/>
                    <a:pt x="10009" y="8997"/>
                    <a:pt x="10440" y="9428"/>
                  </a:cubicBezTo>
                  <a:cubicBezTo>
                    <a:pt x="10869" y="9858"/>
                    <a:pt x="10730" y="10696"/>
                    <a:pt x="10128" y="11298"/>
                  </a:cubicBezTo>
                  <a:cubicBezTo>
                    <a:pt x="9526" y="11900"/>
                    <a:pt x="8687" y="12040"/>
                    <a:pt x="8257" y="11610"/>
                  </a:cubicBezTo>
                  <a:close/>
                  <a:moveTo>
                    <a:pt x="18634" y="2180"/>
                  </a:moveTo>
                  <a:cubicBezTo>
                    <a:pt x="16698" y="243"/>
                    <a:pt x="14265" y="-466"/>
                    <a:pt x="13491" y="308"/>
                  </a:cubicBezTo>
                  <a:lnTo>
                    <a:pt x="10372" y="3426"/>
                  </a:lnTo>
                  <a:cubicBezTo>
                    <a:pt x="9900" y="3899"/>
                    <a:pt x="9488" y="5482"/>
                    <a:pt x="9676" y="7085"/>
                  </a:cubicBezTo>
                  <a:lnTo>
                    <a:pt x="240" y="16521"/>
                  </a:lnTo>
                  <a:cubicBezTo>
                    <a:pt x="-320" y="17081"/>
                    <a:pt x="134" y="18442"/>
                    <a:pt x="1253" y="19561"/>
                  </a:cubicBezTo>
                  <a:cubicBezTo>
                    <a:pt x="2373" y="20681"/>
                    <a:pt x="3733" y="21134"/>
                    <a:pt x="4293" y="20574"/>
                  </a:cubicBezTo>
                  <a:lnTo>
                    <a:pt x="13729" y="11138"/>
                  </a:lnTo>
                  <a:cubicBezTo>
                    <a:pt x="15332" y="11327"/>
                    <a:pt x="16915" y="10914"/>
                    <a:pt x="17388" y="10442"/>
                  </a:cubicBezTo>
                  <a:lnTo>
                    <a:pt x="20506" y="7324"/>
                  </a:lnTo>
                  <a:cubicBezTo>
                    <a:pt x="21280" y="6549"/>
                    <a:pt x="20573" y="4116"/>
                    <a:pt x="18634" y="2180"/>
                  </a:cubicBezTo>
                  <a:close/>
                </a:path>
              </a:pathLst>
            </a:custGeom>
            <a:solidFill>
              <a:srgbClr val="FFFFFF"/>
            </a:solidFill>
            <a:ln w="12700" cap="flat">
              <a:noFill/>
              <a:miter lim="400000"/>
            </a:ln>
            <a:effectLst/>
          </p:spPr>
          <p:txBody>
            <a:bodyPr wrap="square" lIns="53572" tIns="53572" rIns="53572" bIns="53572" numCol="1" anchor="ctr">
              <a:noAutofit/>
            </a:bodyPr>
            <a:lstStyle/>
            <a:p>
              <a:pPr marL="0" marR="0" lvl="0" indent="0" defTabSz="914400" eaLnBrk="1" fontAlgn="auto" latinLnBrk="0" hangingPunct="1">
                <a:lnSpc>
                  <a:spcPct val="120000"/>
                </a:lnSpc>
                <a:spcBef>
                  <a:spcPts val="0"/>
                </a:spcBef>
                <a:spcAft>
                  <a:spcPts val="0"/>
                </a:spcAft>
                <a:buClrTx/>
                <a:buSzTx/>
                <a:buFontTx/>
                <a:buNone/>
                <a:defRPr sz="3200">
                  <a:solidFill>
                    <a:srgbClr val="FFFFFF"/>
                  </a:solidFill>
                  <a:latin typeface="+mn-lt"/>
                  <a:ea typeface="+mn-ea"/>
                  <a:cs typeface="+mn-cs"/>
                  <a:sym typeface="Helvetica Light"/>
                </a:defRPr>
              </a:pPr>
              <a:endParaRPr kumimoji="0" sz="4500" b="0" i="0" u="none" strike="noStrike" kern="0" cap="none" spc="0" normalizeH="0" baseline="0" noProof="0">
                <a:ln>
                  <a:noFill/>
                </a:ln>
                <a:solidFill>
                  <a:srgbClr val="FFFFFF"/>
                </a:solidFill>
                <a:effectLst/>
                <a:uLnTx/>
                <a:uFillTx/>
                <a:latin typeface="Arial" panose="020B0604020202020204" pitchFamily="34" charset="0"/>
                <a:ea typeface="微软雅黑" panose="020B0503020204020204" charset="-122"/>
                <a:cs typeface="+mn-ea"/>
                <a:sym typeface="Arial" panose="020B0604020202020204" pitchFamily="34" charset="0"/>
              </a:endParaRPr>
            </a:p>
          </p:txBody>
        </p:sp>
      </p:grpSp>
      <p:grpSp>
        <p:nvGrpSpPr>
          <p:cNvPr id="33" name="组合 32"/>
          <p:cNvGrpSpPr/>
          <p:nvPr/>
        </p:nvGrpSpPr>
        <p:grpSpPr>
          <a:xfrm>
            <a:off x="8717284" y="2124556"/>
            <a:ext cx="2311079" cy="1514496"/>
            <a:chOff x="8717284" y="2326436"/>
            <a:chExt cx="2311079" cy="1514496"/>
          </a:xfrm>
        </p:grpSpPr>
        <p:sp>
          <p:nvSpPr>
            <p:cNvPr id="34" name="Shape 353"/>
            <p:cNvSpPr/>
            <p:nvPr/>
          </p:nvSpPr>
          <p:spPr>
            <a:xfrm>
              <a:off x="8717284" y="2326436"/>
              <a:ext cx="2311079" cy="1514496"/>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5030" y="10904"/>
                  </a:lnTo>
                  <a:lnTo>
                    <a:pt x="0" y="21600"/>
                  </a:lnTo>
                  <a:lnTo>
                    <a:pt x="16497" y="21600"/>
                  </a:lnTo>
                  <a:lnTo>
                    <a:pt x="21600" y="10886"/>
                  </a:lnTo>
                  <a:lnTo>
                    <a:pt x="16483" y="28"/>
                  </a:lnTo>
                  <a:lnTo>
                    <a:pt x="0" y="0"/>
                  </a:lnTo>
                  <a:close/>
                </a:path>
              </a:pathLst>
            </a:custGeom>
            <a:solidFill>
              <a:srgbClr val="406F24"/>
            </a:solidFill>
            <a:ln w="12700" cap="flat">
              <a:noFill/>
              <a:miter lim="400000"/>
            </a:ln>
            <a:effectLst/>
          </p:spPr>
          <p:txBody>
            <a:bodyPr wrap="square" lIns="0" tIns="0" rIns="0" bIns="0" numCol="1" anchor="ctr">
              <a:noAutofit/>
            </a:bodyPr>
            <a:lstStyle/>
            <a:p>
              <a:pPr marL="0" marR="0" lvl="0" indent="0" algn="ctr" defTabSz="914400" eaLnBrk="1" fontAlgn="auto" latinLnBrk="0" hangingPunct="1">
                <a:lnSpc>
                  <a:spcPct val="120000"/>
                </a:lnSpc>
                <a:spcBef>
                  <a:spcPts val="0"/>
                </a:spcBef>
                <a:spcAft>
                  <a:spcPts val="0"/>
                </a:spcAft>
                <a:buClrTx/>
                <a:buSzTx/>
                <a:buFontTx/>
                <a:buNone/>
                <a:defRPr sz="11200"/>
              </a:pPr>
              <a:endParaRPr kumimoji="0" sz="1400" b="1" i="0" u="none" strike="noStrike" kern="0" cap="none" spc="0" normalizeH="0" baseline="0" noProof="0">
                <a:ln>
                  <a:noFill/>
                </a:ln>
                <a:solidFill>
                  <a:prstClr val="white"/>
                </a:solidFill>
                <a:effectLst/>
                <a:uLnTx/>
                <a:uFillTx/>
                <a:latin typeface="Arial" panose="020B0604020202020204" pitchFamily="34" charset="0"/>
                <a:ea typeface="微软雅黑" panose="020B0503020204020204" charset="-122"/>
                <a:cs typeface="+mn-ea"/>
                <a:sym typeface="Arial" panose="020B0604020202020204" pitchFamily="34" charset="0"/>
              </a:endParaRPr>
            </a:p>
          </p:txBody>
        </p:sp>
        <p:sp>
          <p:nvSpPr>
            <p:cNvPr id="35" name="Shape 1349"/>
            <p:cNvSpPr/>
            <p:nvPr/>
          </p:nvSpPr>
          <p:spPr>
            <a:xfrm>
              <a:off x="9722604" y="2918084"/>
              <a:ext cx="369492" cy="341068"/>
            </a:xfrm>
            <a:custGeom>
              <a:avLst/>
              <a:gdLst/>
              <a:ahLst/>
              <a:cxnLst>
                <a:cxn ang="0">
                  <a:pos x="wd2" y="hd2"/>
                </a:cxn>
                <a:cxn ang="5400000">
                  <a:pos x="wd2" y="hd2"/>
                </a:cxn>
                <a:cxn ang="10800000">
                  <a:pos x="wd2" y="hd2"/>
                </a:cxn>
                <a:cxn ang="16200000">
                  <a:pos x="wd2" y="hd2"/>
                </a:cxn>
              </a:cxnLst>
              <a:rect l="0" t="0" r="r" b="b"/>
              <a:pathLst>
                <a:path w="21600" h="21600" extrusionOk="0">
                  <a:moveTo>
                    <a:pt x="19692" y="12333"/>
                  </a:moveTo>
                  <a:cubicBezTo>
                    <a:pt x="19528" y="12511"/>
                    <a:pt x="19333" y="12600"/>
                    <a:pt x="19107" y="12600"/>
                  </a:cubicBezTo>
                  <a:cubicBezTo>
                    <a:pt x="18882" y="12600"/>
                    <a:pt x="18688" y="12511"/>
                    <a:pt x="18524" y="12333"/>
                  </a:cubicBezTo>
                  <a:cubicBezTo>
                    <a:pt x="18360" y="12155"/>
                    <a:pt x="18277" y="11944"/>
                    <a:pt x="18277" y="11700"/>
                  </a:cubicBezTo>
                  <a:cubicBezTo>
                    <a:pt x="18277" y="11456"/>
                    <a:pt x="18360" y="11245"/>
                    <a:pt x="18524" y="11067"/>
                  </a:cubicBezTo>
                  <a:cubicBezTo>
                    <a:pt x="18688" y="10889"/>
                    <a:pt x="18882" y="10800"/>
                    <a:pt x="19107" y="10800"/>
                  </a:cubicBezTo>
                  <a:cubicBezTo>
                    <a:pt x="19333" y="10800"/>
                    <a:pt x="19528" y="10889"/>
                    <a:pt x="19692" y="11067"/>
                  </a:cubicBezTo>
                  <a:cubicBezTo>
                    <a:pt x="19857" y="11245"/>
                    <a:pt x="19938" y="11456"/>
                    <a:pt x="19938" y="11700"/>
                  </a:cubicBezTo>
                  <a:cubicBezTo>
                    <a:pt x="19938" y="11944"/>
                    <a:pt x="19857" y="12155"/>
                    <a:pt x="19692" y="12333"/>
                  </a:cubicBezTo>
                  <a:cubicBezTo>
                    <a:pt x="19692" y="12333"/>
                    <a:pt x="19692" y="12333"/>
                    <a:pt x="19692" y="12333"/>
                  </a:cubicBezTo>
                  <a:close/>
                  <a:moveTo>
                    <a:pt x="16616" y="10800"/>
                  </a:moveTo>
                  <a:lnTo>
                    <a:pt x="4984" y="10800"/>
                  </a:lnTo>
                  <a:lnTo>
                    <a:pt x="4984" y="1800"/>
                  </a:lnTo>
                  <a:lnTo>
                    <a:pt x="13292" y="1800"/>
                  </a:lnTo>
                  <a:lnTo>
                    <a:pt x="13292" y="4050"/>
                  </a:lnTo>
                  <a:cubicBezTo>
                    <a:pt x="13292" y="4425"/>
                    <a:pt x="13414" y="4744"/>
                    <a:pt x="13655" y="5006"/>
                  </a:cubicBezTo>
                  <a:cubicBezTo>
                    <a:pt x="13898" y="5269"/>
                    <a:pt x="14192" y="5400"/>
                    <a:pt x="14538" y="5400"/>
                  </a:cubicBezTo>
                  <a:lnTo>
                    <a:pt x="16616" y="5400"/>
                  </a:lnTo>
                  <a:cubicBezTo>
                    <a:pt x="16616" y="5400"/>
                    <a:pt x="16616" y="10800"/>
                    <a:pt x="16616" y="10800"/>
                  </a:cubicBezTo>
                  <a:close/>
                  <a:moveTo>
                    <a:pt x="16616" y="19800"/>
                  </a:moveTo>
                  <a:lnTo>
                    <a:pt x="4984" y="19800"/>
                  </a:lnTo>
                  <a:lnTo>
                    <a:pt x="4984" y="16200"/>
                  </a:lnTo>
                  <a:lnTo>
                    <a:pt x="16616" y="16200"/>
                  </a:lnTo>
                  <a:cubicBezTo>
                    <a:pt x="16616" y="16200"/>
                    <a:pt x="16616" y="19800"/>
                    <a:pt x="16616" y="19800"/>
                  </a:cubicBezTo>
                  <a:close/>
                  <a:moveTo>
                    <a:pt x="20867" y="9795"/>
                  </a:moveTo>
                  <a:cubicBezTo>
                    <a:pt x="20378" y="9265"/>
                    <a:pt x="19791" y="9000"/>
                    <a:pt x="19107" y="9000"/>
                  </a:cubicBezTo>
                  <a:lnTo>
                    <a:pt x="18277" y="9000"/>
                  </a:lnTo>
                  <a:lnTo>
                    <a:pt x="18277" y="5400"/>
                  </a:lnTo>
                  <a:cubicBezTo>
                    <a:pt x="18277" y="5025"/>
                    <a:pt x="18190" y="4613"/>
                    <a:pt x="18018" y="4163"/>
                  </a:cubicBezTo>
                  <a:cubicBezTo>
                    <a:pt x="17844" y="3712"/>
                    <a:pt x="17637" y="3356"/>
                    <a:pt x="17394" y="3094"/>
                  </a:cubicBezTo>
                  <a:lnTo>
                    <a:pt x="15421" y="957"/>
                  </a:lnTo>
                  <a:cubicBezTo>
                    <a:pt x="15179" y="694"/>
                    <a:pt x="14850" y="469"/>
                    <a:pt x="14435" y="281"/>
                  </a:cubicBezTo>
                  <a:cubicBezTo>
                    <a:pt x="14020" y="94"/>
                    <a:pt x="13638" y="0"/>
                    <a:pt x="13292" y="0"/>
                  </a:cubicBezTo>
                  <a:lnTo>
                    <a:pt x="4569" y="0"/>
                  </a:lnTo>
                  <a:cubicBezTo>
                    <a:pt x="4223" y="0"/>
                    <a:pt x="3929" y="132"/>
                    <a:pt x="3687" y="394"/>
                  </a:cubicBezTo>
                  <a:cubicBezTo>
                    <a:pt x="3444" y="656"/>
                    <a:pt x="3323" y="975"/>
                    <a:pt x="3323" y="1350"/>
                  </a:cubicBezTo>
                  <a:lnTo>
                    <a:pt x="3323" y="9000"/>
                  </a:lnTo>
                  <a:lnTo>
                    <a:pt x="2493" y="9000"/>
                  </a:lnTo>
                  <a:cubicBezTo>
                    <a:pt x="1809" y="9000"/>
                    <a:pt x="1222" y="9265"/>
                    <a:pt x="734" y="9795"/>
                  </a:cubicBezTo>
                  <a:cubicBezTo>
                    <a:pt x="244" y="10324"/>
                    <a:pt x="0" y="10960"/>
                    <a:pt x="0" y="11700"/>
                  </a:cubicBezTo>
                  <a:lnTo>
                    <a:pt x="0" y="17550"/>
                  </a:lnTo>
                  <a:cubicBezTo>
                    <a:pt x="0" y="17673"/>
                    <a:pt x="41" y="17777"/>
                    <a:pt x="124" y="17866"/>
                  </a:cubicBezTo>
                  <a:cubicBezTo>
                    <a:pt x="205" y="17956"/>
                    <a:pt x="303" y="18000"/>
                    <a:pt x="415" y="18000"/>
                  </a:cubicBezTo>
                  <a:lnTo>
                    <a:pt x="3323" y="18000"/>
                  </a:lnTo>
                  <a:lnTo>
                    <a:pt x="3323" y="20250"/>
                  </a:lnTo>
                  <a:cubicBezTo>
                    <a:pt x="3323" y="20625"/>
                    <a:pt x="3444" y="20944"/>
                    <a:pt x="3687" y="21206"/>
                  </a:cubicBezTo>
                  <a:cubicBezTo>
                    <a:pt x="3929" y="21468"/>
                    <a:pt x="4223" y="21600"/>
                    <a:pt x="4569" y="21600"/>
                  </a:cubicBezTo>
                  <a:lnTo>
                    <a:pt x="17031" y="21600"/>
                  </a:lnTo>
                  <a:cubicBezTo>
                    <a:pt x="17377" y="21600"/>
                    <a:pt x="17671" y="21468"/>
                    <a:pt x="17913" y="21206"/>
                  </a:cubicBezTo>
                  <a:cubicBezTo>
                    <a:pt x="18156" y="20943"/>
                    <a:pt x="18277" y="20625"/>
                    <a:pt x="18277" y="20250"/>
                  </a:cubicBezTo>
                  <a:lnTo>
                    <a:pt x="18277" y="18000"/>
                  </a:lnTo>
                  <a:lnTo>
                    <a:pt x="21185" y="18000"/>
                  </a:lnTo>
                  <a:cubicBezTo>
                    <a:pt x="21297" y="18000"/>
                    <a:pt x="21395" y="17956"/>
                    <a:pt x="21476" y="17866"/>
                  </a:cubicBezTo>
                  <a:cubicBezTo>
                    <a:pt x="21559" y="17777"/>
                    <a:pt x="21600" y="17673"/>
                    <a:pt x="21600" y="17550"/>
                  </a:cubicBezTo>
                  <a:lnTo>
                    <a:pt x="21600" y="11700"/>
                  </a:lnTo>
                  <a:cubicBezTo>
                    <a:pt x="21600" y="10960"/>
                    <a:pt x="21356" y="10324"/>
                    <a:pt x="20867" y="9795"/>
                  </a:cubicBezTo>
                  <a:cubicBezTo>
                    <a:pt x="20867" y="9795"/>
                    <a:pt x="20867" y="9795"/>
                    <a:pt x="20867" y="9795"/>
                  </a:cubicBezTo>
                  <a:close/>
                </a:path>
              </a:pathLst>
            </a:custGeom>
            <a:solidFill>
              <a:srgbClr val="FFFFFF"/>
            </a:solidFill>
            <a:ln w="12700" cap="flat">
              <a:noFill/>
              <a:miter lim="400000"/>
            </a:ln>
            <a:effectLst/>
          </p:spPr>
          <p:txBody>
            <a:bodyPr wrap="square" lIns="53572" tIns="53572" rIns="53572" bIns="53572" numCol="1" anchor="ctr">
              <a:noAutofit/>
            </a:bodyPr>
            <a:lstStyle/>
            <a:p>
              <a:pPr marL="0" marR="0" lvl="0" indent="0" defTabSz="914400" eaLnBrk="1" fontAlgn="auto" latinLnBrk="0" hangingPunct="1">
                <a:lnSpc>
                  <a:spcPct val="120000"/>
                </a:lnSpc>
                <a:spcBef>
                  <a:spcPts val="0"/>
                </a:spcBef>
                <a:spcAft>
                  <a:spcPts val="0"/>
                </a:spcAft>
                <a:buClrTx/>
                <a:buSzTx/>
                <a:buFontTx/>
                <a:buNone/>
                <a:defRPr sz="3200">
                  <a:solidFill>
                    <a:srgbClr val="FFFFFF"/>
                  </a:solidFill>
                  <a:latin typeface="+mn-lt"/>
                  <a:ea typeface="+mn-ea"/>
                  <a:cs typeface="+mn-cs"/>
                  <a:sym typeface="Helvetica Light"/>
                </a:defRPr>
              </a:pPr>
              <a:endParaRPr kumimoji="0" sz="4500" b="0" i="0" u="none" strike="noStrike" kern="0" cap="none" spc="0" normalizeH="0" baseline="0" noProof="0">
                <a:ln>
                  <a:noFill/>
                </a:ln>
                <a:solidFill>
                  <a:srgbClr val="FFFFFF"/>
                </a:solidFill>
                <a:effectLst/>
                <a:uLnTx/>
                <a:uFillTx/>
                <a:latin typeface="Arial" panose="020B0604020202020204" pitchFamily="34" charset="0"/>
                <a:ea typeface="微软雅黑" panose="020B0503020204020204" charset="-122"/>
                <a:cs typeface="+mn-ea"/>
                <a:sym typeface="Arial" panose="020B0604020202020204" pitchFamily="34" charset="0"/>
              </a:endParaRPr>
            </a:p>
          </p:txBody>
        </p:sp>
      </p:grpSp>
      <p:grpSp>
        <p:nvGrpSpPr>
          <p:cNvPr id="36" name="组合 35"/>
          <p:cNvGrpSpPr/>
          <p:nvPr/>
        </p:nvGrpSpPr>
        <p:grpSpPr>
          <a:xfrm>
            <a:off x="6828874" y="2124556"/>
            <a:ext cx="2311079" cy="1514496"/>
            <a:chOff x="6828874" y="2326436"/>
            <a:chExt cx="2311079" cy="1514496"/>
          </a:xfrm>
        </p:grpSpPr>
        <p:sp>
          <p:nvSpPr>
            <p:cNvPr id="37" name="Shape 348"/>
            <p:cNvSpPr/>
            <p:nvPr/>
          </p:nvSpPr>
          <p:spPr>
            <a:xfrm>
              <a:off x="6828874" y="2326436"/>
              <a:ext cx="2311079" cy="1514496"/>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5030" y="10904"/>
                  </a:lnTo>
                  <a:lnTo>
                    <a:pt x="0" y="21600"/>
                  </a:lnTo>
                  <a:lnTo>
                    <a:pt x="16497" y="21600"/>
                  </a:lnTo>
                  <a:lnTo>
                    <a:pt x="21600" y="10886"/>
                  </a:lnTo>
                  <a:lnTo>
                    <a:pt x="16483" y="28"/>
                  </a:lnTo>
                  <a:lnTo>
                    <a:pt x="0" y="0"/>
                  </a:lnTo>
                  <a:close/>
                </a:path>
              </a:pathLst>
            </a:custGeom>
            <a:solidFill>
              <a:srgbClr val="85AB20"/>
            </a:solidFill>
            <a:ln w="12700" cap="flat">
              <a:noFill/>
              <a:miter lim="400000"/>
            </a:ln>
            <a:effectLst/>
          </p:spPr>
          <p:txBody>
            <a:bodyPr wrap="square" lIns="0" tIns="0" rIns="0" bIns="0" numCol="1" anchor="ctr">
              <a:noAutofit/>
            </a:bodyPr>
            <a:lstStyle/>
            <a:p>
              <a:pPr marL="0" marR="0" lvl="0" indent="0" algn="ctr" defTabSz="914400" eaLnBrk="1" fontAlgn="auto" latinLnBrk="0" hangingPunct="1">
                <a:lnSpc>
                  <a:spcPct val="120000"/>
                </a:lnSpc>
                <a:spcBef>
                  <a:spcPts val="0"/>
                </a:spcBef>
                <a:spcAft>
                  <a:spcPts val="0"/>
                </a:spcAft>
                <a:buClrTx/>
                <a:buSzTx/>
                <a:buFontTx/>
                <a:buNone/>
                <a:defRPr sz="11200"/>
              </a:pPr>
              <a:endParaRPr kumimoji="0" sz="1400" b="1" i="0" u="none" strike="noStrike" kern="0" cap="none" spc="0" normalizeH="0" baseline="0" noProof="0">
                <a:ln>
                  <a:noFill/>
                </a:ln>
                <a:solidFill>
                  <a:prstClr val="white"/>
                </a:solidFill>
                <a:effectLst/>
                <a:uLnTx/>
                <a:uFillTx/>
                <a:latin typeface="Arial" panose="020B0604020202020204" pitchFamily="34" charset="0"/>
                <a:ea typeface="微软雅黑" panose="020B0503020204020204" charset="-122"/>
                <a:cs typeface="+mn-ea"/>
                <a:sym typeface="Arial" panose="020B0604020202020204" pitchFamily="34" charset="0"/>
              </a:endParaRPr>
            </a:p>
          </p:txBody>
        </p:sp>
        <p:grpSp>
          <p:nvGrpSpPr>
            <p:cNvPr id="38" name="Group 1355"/>
            <p:cNvGrpSpPr/>
            <p:nvPr/>
          </p:nvGrpSpPr>
          <p:grpSpPr>
            <a:xfrm>
              <a:off x="7802273" y="2932466"/>
              <a:ext cx="364280" cy="312304"/>
              <a:chOff x="0" y="0"/>
              <a:chExt cx="533283" cy="457200"/>
            </a:xfrm>
          </p:grpSpPr>
          <p:sp>
            <p:nvSpPr>
              <p:cNvPr id="39" name="Shape 1352"/>
              <p:cNvSpPr/>
              <p:nvPr/>
            </p:nvSpPr>
            <p:spPr>
              <a:xfrm>
                <a:off x="0" y="76178"/>
                <a:ext cx="85718" cy="381010"/>
              </a:xfrm>
              <a:custGeom>
                <a:avLst/>
                <a:gdLst/>
                <a:ahLst/>
                <a:cxnLst>
                  <a:cxn ang="0">
                    <a:pos x="wd2" y="hd2"/>
                  </a:cxn>
                  <a:cxn ang="5400000">
                    <a:pos x="wd2" y="hd2"/>
                  </a:cxn>
                  <a:cxn ang="10800000">
                    <a:pos x="wd2" y="hd2"/>
                  </a:cxn>
                  <a:cxn ang="16200000">
                    <a:pos x="wd2" y="hd2"/>
                  </a:cxn>
                </a:cxnLst>
                <a:rect l="0" t="0" r="r" b="b"/>
                <a:pathLst>
                  <a:path w="21600" h="21600" extrusionOk="0">
                    <a:moveTo>
                      <a:pt x="4949" y="1114"/>
                    </a:moveTo>
                    <a:cubicBezTo>
                      <a:pt x="1650" y="1857"/>
                      <a:pt x="0" y="2746"/>
                      <a:pt x="0" y="3780"/>
                    </a:cubicBezTo>
                    <a:lnTo>
                      <a:pt x="0" y="17820"/>
                    </a:lnTo>
                    <a:cubicBezTo>
                      <a:pt x="0" y="18855"/>
                      <a:pt x="1650" y="19744"/>
                      <a:pt x="4949" y="20487"/>
                    </a:cubicBezTo>
                    <a:cubicBezTo>
                      <a:pt x="8249" y="21229"/>
                      <a:pt x="12200" y="21600"/>
                      <a:pt x="16803" y="21600"/>
                    </a:cubicBezTo>
                    <a:lnTo>
                      <a:pt x="21600" y="21600"/>
                    </a:lnTo>
                    <a:lnTo>
                      <a:pt x="21600" y="0"/>
                    </a:lnTo>
                    <a:lnTo>
                      <a:pt x="16803" y="0"/>
                    </a:lnTo>
                    <a:cubicBezTo>
                      <a:pt x="12200" y="0"/>
                      <a:pt x="8249" y="372"/>
                      <a:pt x="4949" y="1114"/>
                    </a:cubicBezTo>
                    <a:cubicBezTo>
                      <a:pt x="4949" y="1114"/>
                      <a:pt x="4949" y="1114"/>
                      <a:pt x="4949" y="1114"/>
                    </a:cubicBezTo>
                    <a:close/>
                  </a:path>
                </a:pathLst>
              </a:custGeom>
              <a:solidFill>
                <a:srgbClr val="FFFFFF"/>
              </a:solidFill>
              <a:ln w="12700" cap="flat">
                <a:noFill/>
                <a:miter lim="400000"/>
              </a:ln>
              <a:effectLst/>
            </p:spPr>
            <p:txBody>
              <a:bodyPr wrap="square" lIns="53572" tIns="53572" rIns="53572" bIns="53572" numCol="1" anchor="ctr">
                <a:noAutofit/>
              </a:bodyPr>
              <a:lstStyle/>
              <a:p>
                <a:pPr marL="0" marR="0" lvl="0" indent="0" defTabSz="914400" eaLnBrk="1" fontAlgn="auto" latinLnBrk="0" hangingPunct="1">
                  <a:lnSpc>
                    <a:spcPct val="120000"/>
                  </a:lnSpc>
                  <a:spcBef>
                    <a:spcPts val="0"/>
                  </a:spcBef>
                  <a:spcAft>
                    <a:spcPts val="0"/>
                  </a:spcAft>
                  <a:buClrTx/>
                  <a:buSzTx/>
                  <a:buFontTx/>
                  <a:buNone/>
                  <a:defRPr sz="3200">
                    <a:solidFill>
                      <a:srgbClr val="FFFFFF"/>
                    </a:solidFill>
                    <a:latin typeface="+mn-lt"/>
                    <a:ea typeface="+mn-ea"/>
                    <a:cs typeface="+mn-cs"/>
                    <a:sym typeface="Helvetica Light"/>
                  </a:defRPr>
                </a:pPr>
                <a:endParaRPr kumimoji="0" sz="4500" b="0" i="0" u="none" strike="noStrike" kern="0" cap="none" spc="0" normalizeH="0" baseline="0" noProof="0">
                  <a:ln>
                    <a:noFill/>
                  </a:ln>
                  <a:solidFill>
                    <a:srgbClr val="FFFFFF"/>
                  </a:solidFill>
                  <a:effectLst/>
                  <a:uLnTx/>
                  <a:uFillTx/>
                  <a:latin typeface="Arial" panose="020B0604020202020204" pitchFamily="34" charset="0"/>
                  <a:ea typeface="微软雅黑" panose="020B0503020204020204" charset="-122"/>
                  <a:cs typeface="+mn-ea"/>
                  <a:sym typeface="Arial" panose="020B0604020202020204" pitchFamily="34" charset="0"/>
                </a:endParaRPr>
              </a:p>
            </p:txBody>
          </p:sp>
          <p:sp>
            <p:nvSpPr>
              <p:cNvPr id="42" name="Shape 1353"/>
              <p:cNvSpPr/>
              <p:nvPr/>
            </p:nvSpPr>
            <p:spPr>
              <a:xfrm>
                <a:off x="113393" y="0"/>
                <a:ext cx="304819" cy="457200"/>
              </a:xfrm>
              <a:custGeom>
                <a:avLst/>
                <a:gdLst/>
                <a:ahLst/>
                <a:cxnLst>
                  <a:cxn ang="0">
                    <a:pos x="wd2" y="hd2"/>
                  </a:cxn>
                  <a:cxn ang="5400000">
                    <a:pos x="wd2" y="hd2"/>
                  </a:cxn>
                  <a:cxn ang="10800000">
                    <a:pos x="wd2" y="hd2"/>
                  </a:cxn>
                  <a:cxn ang="16200000">
                    <a:pos x="wd2" y="hd2"/>
                  </a:cxn>
                </a:cxnLst>
                <a:rect l="0" t="0" r="r" b="b"/>
                <a:pathLst>
                  <a:path w="21600" h="21600" extrusionOk="0">
                    <a:moveTo>
                      <a:pt x="16200" y="3600"/>
                    </a:moveTo>
                    <a:lnTo>
                      <a:pt x="5400" y="3600"/>
                    </a:lnTo>
                    <a:lnTo>
                      <a:pt x="5400" y="1800"/>
                    </a:lnTo>
                    <a:lnTo>
                      <a:pt x="16200" y="1800"/>
                    </a:lnTo>
                    <a:cubicBezTo>
                      <a:pt x="16200" y="1800"/>
                      <a:pt x="16200" y="3600"/>
                      <a:pt x="16200" y="3600"/>
                    </a:cubicBezTo>
                    <a:close/>
                    <a:moveTo>
                      <a:pt x="18900" y="1350"/>
                    </a:moveTo>
                    <a:cubicBezTo>
                      <a:pt x="18900" y="975"/>
                      <a:pt x="18703" y="657"/>
                      <a:pt x="18308" y="394"/>
                    </a:cubicBezTo>
                    <a:cubicBezTo>
                      <a:pt x="17915" y="131"/>
                      <a:pt x="17437" y="0"/>
                      <a:pt x="16875" y="0"/>
                    </a:cubicBezTo>
                    <a:lnTo>
                      <a:pt x="4725" y="0"/>
                    </a:lnTo>
                    <a:cubicBezTo>
                      <a:pt x="4163" y="0"/>
                      <a:pt x="3685" y="131"/>
                      <a:pt x="3291" y="394"/>
                    </a:cubicBezTo>
                    <a:cubicBezTo>
                      <a:pt x="2897" y="656"/>
                      <a:pt x="2700" y="975"/>
                      <a:pt x="2700" y="1350"/>
                    </a:cubicBezTo>
                    <a:lnTo>
                      <a:pt x="2700" y="3600"/>
                    </a:lnTo>
                    <a:lnTo>
                      <a:pt x="0" y="3600"/>
                    </a:lnTo>
                    <a:lnTo>
                      <a:pt x="0" y="21600"/>
                    </a:lnTo>
                    <a:lnTo>
                      <a:pt x="21600" y="21600"/>
                    </a:lnTo>
                    <a:lnTo>
                      <a:pt x="21600" y="3600"/>
                    </a:lnTo>
                    <a:lnTo>
                      <a:pt x="18900" y="3600"/>
                    </a:lnTo>
                    <a:cubicBezTo>
                      <a:pt x="18900" y="3600"/>
                      <a:pt x="18900" y="1350"/>
                      <a:pt x="18900" y="1350"/>
                    </a:cubicBezTo>
                    <a:close/>
                  </a:path>
                </a:pathLst>
              </a:custGeom>
              <a:solidFill>
                <a:srgbClr val="FFFFFF"/>
              </a:solidFill>
              <a:ln w="12700" cap="flat">
                <a:noFill/>
                <a:miter lim="400000"/>
              </a:ln>
              <a:effectLst/>
            </p:spPr>
            <p:txBody>
              <a:bodyPr wrap="square" lIns="53572" tIns="53572" rIns="53572" bIns="53572" numCol="1" anchor="ctr">
                <a:noAutofit/>
              </a:bodyPr>
              <a:lstStyle/>
              <a:p>
                <a:pPr marL="0" marR="0" lvl="0" indent="0" defTabSz="914400" eaLnBrk="1" fontAlgn="auto" latinLnBrk="0" hangingPunct="1">
                  <a:lnSpc>
                    <a:spcPct val="120000"/>
                  </a:lnSpc>
                  <a:spcBef>
                    <a:spcPts val="0"/>
                  </a:spcBef>
                  <a:spcAft>
                    <a:spcPts val="0"/>
                  </a:spcAft>
                  <a:buClrTx/>
                  <a:buSzTx/>
                  <a:buFontTx/>
                  <a:buNone/>
                  <a:defRPr sz="3200">
                    <a:solidFill>
                      <a:srgbClr val="FFFFFF"/>
                    </a:solidFill>
                    <a:latin typeface="+mn-lt"/>
                    <a:ea typeface="+mn-ea"/>
                    <a:cs typeface="+mn-cs"/>
                    <a:sym typeface="Helvetica Light"/>
                  </a:defRPr>
                </a:pPr>
                <a:endParaRPr kumimoji="0" sz="4500" b="0" i="0" u="none" strike="noStrike" kern="0" cap="none" spc="0" normalizeH="0" baseline="0" noProof="0">
                  <a:ln>
                    <a:noFill/>
                  </a:ln>
                  <a:solidFill>
                    <a:srgbClr val="FFFFFF"/>
                  </a:solidFill>
                  <a:effectLst/>
                  <a:uLnTx/>
                  <a:uFillTx/>
                  <a:latin typeface="Arial" panose="020B0604020202020204" pitchFamily="34" charset="0"/>
                  <a:ea typeface="微软雅黑" panose="020B0503020204020204" charset="-122"/>
                  <a:cs typeface="+mn-ea"/>
                  <a:sym typeface="Arial" panose="020B0604020202020204" pitchFamily="34" charset="0"/>
                </a:endParaRPr>
              </a:p>
            </p:txBody>
          </p:sp>
          <p:sp>
            <p:nvSpPr>
              <p:cNvPr id="43" name="Shape 1354"/>
              <p:cNvSpPr/>
              <p:nvPr/>
            </p:nvSpPr>
            <p:spPr>
              <a:xfrm>
                <a:off x="447548" y="76178"/>
                <a:ext cx="85736" cy="381010"/>
              </a:xfrm>
              <a:custGeom>
                <a:avLst/>
                <a:gdLst/>
                <a:ahLst/>
                <a:cxnLst>
                  <a:cxn ang="0">
                    <a:pos x="wd2" y="hd2"/>
                  </a:cxn>
                  <a:cxn ang="5400000">
                    <a:pos x="wd2" y="hd2"/>
                  </a:cxn>
                  <a:cxn ang="10800000">
                    <a:pos x="wd2" y="hd2"/>
                  </a:cxn>
                  <a:cxn ang="16200000">
                    <a:pos x="wd2" y="hd2"/>
                  </a:cxn>
                </a:cxnLst>
                <a:rect l="0" t="0" r="r" b="b"/>
                <a:pathLst>
                  <a:path w="21600" h="21600" extrusionOk="0">
                    <a:moveTo>
                      <a:pt x="16652" y="1114"/>
                    </a:moveTo>
                    <a:cubicBezTo>
                      <a:pt x="13348" y="372"/>
                      <a:pt x="9402" y="0"/>
                      <a:pt x="4800" y="0"/>
                    </a:cubicBezTo>
                    <a:lnTo>
                      <a:pt x="0" y="0"/>
                    </a:lnTo>
                    <a:lnTo>
                      <a:pt x="0" y="21600"/>
                    </a:lnTo>
                    <a:lnTo>
                      <a:pt x="4800" y="21600"/>
                    </a:lnTo>
                    <a:cubicBezTo>
                      <a:pt x="9402" y="21600"/>
                      <a:pt x="13348" y="21229"/>
                      <a:pt x="16652" y="20487"/>
                    </a:cubicBezTo>
                    <a:cubicBezTo>
                      <a:pt x="19951" y="19744"/>
                      <a:pt x="21600" y="18855"/>
                      <a:pt x="21600" y="17820"/>
                    </a:cubicBezTo>
                    <a:lnTo>
                      <a:pt x="21600" y="3780"/>
                    </a:lnTo>
                    <a:cubicBezTo>
                      <a:pt x="21600" y="2746"/>
                      <a:pt x="19951" y="1857"/>
                      <a:pt x="16652" y="1114"/>
                    </a:cubicBezTo>
                    <a:cubicBezTo>
                      <a:pt x="16652" y="1114"/>
                      <a:pt x="16652" y="1114"/>
                      <a:pt x="16652" y="1114"/>
                    </a:cubicBezTo>
                    <a:close/>
                  </a:path>
                </a:pathLst>
              </a:custGeom>
              <a:solidFill>
                <a:srgbClr val="FFFFFF"/>
              </a:solidFill>
              <a:ln w="12700" cap="flat">
                <a:noFill/>
                <a:miter lim="400000"/>
              </a:ln>
              <a:effectLst/>
            </p:spPr>
            <p:txBody>
              <a:bodyPr wrap="square" lIns="53572" tIns="53572" rIns="53572" bIns="53572" numCol="1" anchor="ctr">
                <a:noAutofit/>
              </a:bodyPr>
              <a:lstStyle/>
              <a:p>
                <a:pPr marL="0" marR="0" lvl="0" indent="0" defTabSz="914400" eaLnBrk="1" fontAlgn="auto" latinLnBrk="0" hangingPunct="1">
                  <a:lnSpc>
                    <a:spcPct val="120000"/>
                  </a:lnSpc>
                  <a:spcBef>
                    <a:spcPts val="0"/>
                  </a:spcBef>
                  <a:spcAft>
                    <a:spcPts val="0"/>
                  </a:spcAft>
                  <a:buClrTx/>
                  <a:buSzTx/>
                  <a:buFontTx/>
                  <a:buNone/>
                  <a:defRPr sz="3200">
                    <a:solidFill>
                      <a:srgbClr val="FFFFFF"/>
                    </a:solidFill>
                    <a:latin typeface="+mn-lt"/>
                    <a:ea typeface="+mn-ea"/>
                    <a:cs typeface="+mn-cs"/>
                    <a:sym typeface="Helvetica Light"/>
                  </a:defRPr>
                </a:pPr>
                <a:endParaRPr kumimoji="0" sz="4500" b="0" i="0" u="none" strike="noStrike" kern="0" cap="none" spc="0" normalizeH="0" baseline="0" noProof="0">
                  <a:ln>
                    <a:noFill/>
                  </a:ln>
                  <a:solidFill>
                    <a:srgbClr val="FFFFFF"/>
                  </a:solidFill>
                  <a:effectLst/>
                  <a:uLnTx/>
                  <a:uFillTx/>
                  <a:latin typeface="Arial" panose="020B0604020202020204" pitchFamily="34" charset="0"/>
                  <a:ea typeface="微软雅黑" panose="020B0503020204020204" charset="-122"/>
                  <a:cs typeface="+mn-ea"/>
                  <a:sym typeface="Arial" panose="020B0604020202020204" pitchFamily="34" charset="0"/>
                </a:endParaRPr>
              </a:p>
            </p:txBody>
          </p:sp>
        </p:grpSp>
      </p:grpSp>
      <p:grpSp>
        <p:nvGrpSpPr>
          <p:cNvPr id="44" name="Group 360"/>
          <p:cNvGrpSpPr/>
          <p:nvPr/>
        </p:nvGrpSpPr>
        <p:grpSpPr>
          <a:xfrm>
            <a:off x="2094926" y="3422601"/>
            <a:ext cx="448507" cy="448507"/>
            <a:chOff x="0" y="0"/>
            <a:chExt cx="850594" cy="850594"/>
          </a:xfrm>
        </p:grpSpPr>
        <p:sp>
          <p:nvSpPr>
            <p:cNvPr id="45" name="Shape 358"/>
            <p:cNvSpPr/>
            <p:nvPr/>
          </p:nvSpPr>
          <p:spPr>
            <a:xfrm>
              <a:off x="0" y="0"/>
              <a:ext cx="850594" cy="85059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406F24"/>
            </a:solidFill>
            <a:ln w="50800" cap="flat">
              <a:solidFill>
                <a:srgbClr val="FBF9FC"/>
              </a:solidFill>
              <a:prstDash val="solid"/>
              <a:miter lim="400000"/>
            </a:ln>
            <a:effectLst/>
          </p:spPr>
          <p:txBody>
            <a:bodyPr wrap="square" lIns="0" tIns="0" rIns="0" bIns="0" numCol="1" anchor="ctr">
              <a:noAutofit/>
            </a:bodyPr>
            <a:lstStyle/>
            <a:p>
              <a:pPr marL="0" marR="0" lvl="0" indent="0" algn="ctr" defTabSz="914400" eaLnBrk="1" fontAlgn="auto" latinLnBrk="0" hangingPunct="1">
                <a:lnSpc>
                  <a:spcPct val="120000"/>
                </a:lnSpc>
                <a:spcBef>
                  <a:spcPts val="0"/>
                </a:spcBef>
                <a:spcAft>
                  <a:spcPts val="0"/>
                </a:spcAft>
                <a:buClrTx/>
                <a:buSzTx/>
                <a:buFontTx/>
                <a:buNone/>
                <a:defRPr sz="11200"/>
              </a:pPr>
              <a:endParaRPr kumimoji="0" sz="13100" b="1" i="0" u="none" strike="noStrike" kern="0" cap="none" spc="0" normalizeH="0" baseline="0" noProof="0">
                <a:ln>
                  <a:noFill/>
                </a:ln>
                <a:solidFill>
                  <a:prstClr val="white"/>
                </a:solidFill>
                <a:effectLst/>
                <a:uLnTx/>
                <a:uFillTx/>
                <a:latin typeface="Agency FB" panose="020B0503020202020204" pitchFamily="34" charset="0"/>
                <a:ea typeface="微软雅黑" panose="020B0503020204020204" charset="-122"/>
                <a:cs typeface="+mn-ea"/>
                <a:sym typeface="Arial" panose="020B0604020202020204" pitchFamily="34" charset="0"/>
              </a:endParaRPr>
            </a:p>
          </p:txBody>
        </p:sp>
        <p:sp>
          <p:nvSpPr>
            <p:cNvPr id="46" name="Shape 359"/>
            <p:cNvSpPr/>
            <p:nvPr/>
          </p:nvSpPr>
          <p:spPr>
            <a:xfrm>
              <a:off x="300082" y="114147"/>
              <a:ext cx="250430" cy="622301"/>
            </a:xfrm>
            <a:prstGeom prst="rect">
              <a:avLst/>
            </a:prstGeom>
            <a:noFill/>
            <a:ln w="12700" cap="flat">
              <a:noFill/>
              <a:miter lim="400000"/>
            </a:ln>
            <a:effectLst/>
          </p:spPr>
          <p:txBody>
            <a:bodyPr wrap="square" lIns="0" tIns="0" rIns="0" bIns="0" numCol="1" anchor="ctr">
              <a:noAutofit/>
            </a:bodyPr>
            <a:lstStyle>
              <a:lvl1pPr>
                <a:defRPr sz="3200" b="1">
                  <a:solidFill>
                    <a:srgbClr val="FAF9FC"/>
                  </a:solidFill>
                  <a:latin typeface="Oxygen"/>
                  <a:ea typeface="Oxygen"/>
                  <a:cs typeface="Oxygen"/>
                  <a:sym typeface="Oxygen"/>
                </a:defRPr>
              </a:lvl1pPr>
            </a:lstStyle>
            <a:p>
              <a:pPr marL="0" marR="0" lvl="0" indent="0" algn="ctr" defTabSz="914400" eaLnBrk="1" fontAlgn="auto" latinLnBrk="0" hangingPunct="1">
                <a:lnSpc>
                  <a:spcPct val="120000"/>
                </a:lnSpc>
                <a:spcBef>
                  <a:spcPts val="0"/>
                </a:spcBef>
                <a:spcAft>
                  <a:spcPts val="0"/>
                </a:spcAft>
                <a:buClrTx/>
                <a:buSzTx/>
                <a:buFontTx/>
                <a:buNone/>
                <a:defRPr sz="1800" b="0">
                  <a:solidFill>
                    <a:srgbClr val="000000"/>
                  </a:solidFill>
                </a:defRPr>
              </a:pPr>
              <a:r>
                <a:rPr kumimoji="0" lang="en-US" altLang="zh-CN" sz="1600" b="0" i="0" u="none" strike="noStrike" kern="0" cap="none" spc="0" normalizeH="0" baseline="0" noProof="0" dirty="0">
                  <a:ln>
                    <a:noFill/>
                  </a:ln>
                  <a:solidFill>
                    <a:prstClr val="white"/>
                  </a:solidFill>
                  <a:effectLst/>
                  <a:uLnTx/>
                  <a:uFillTx/>
                  <a:latin typeface="Agency FB" panose="020B0503020202020204" pitchFamily="34" charset="0"/>
                  <a:ea typeface="微软雅黑" panose="020B0503020204020204" charset="-122"/>
                  <a:cs typeface="+mn-ea"/>
                  <a:sym typeface="Arial" panose="020B0604020202020204" pitchFamily="34" charset="0"/>
                </a:rPr>
                <a:t>0</a:t>
              </a:r>
              <a:r>
                <a:rPr kumimoji="0" sz="1600" b="0" i="0" u="none" strike="noStrike" kern="0" cap="none" spc="0" normalizeH="0" baseline="0" noProof="0" dirty="0">
                  <a:ln>
                    <a:noFill/>
                  </a:ln>
                  <a:solidFill>
                    <a:prstClr val="white"/>
                  </a:solidFill>
                  <a:effectLst/>
                  <a:uLnTx/>
                  <a:uFillTx/>
                  <a:latin typeface="Agency FB" panose="020B0503020202020204" pitchFamily="34" charset="0"/>
                  <a:ea typeface="微软雅黑" panose="020B0503020204020204" charset="-122"/>
                  <a:cs typeface="+mn-ea"/>
                  <a:sym typeface="Arial" panose="020B0604020202020204" pitchFamily="34" charset="0"/>
                </a:rPr>
                <a:t>1</a:t>
              </a:r>
              <a:endParaRPr kumimoji="0" sz="1600" b="0" i="0" u="none" strike="noStrike" kern="0" cap="none" spc="0" normalizeH="0" baseline="0" noProof="0" dirty="0">
                <a:ln>
                  <a:noFill/>
                </a:ln>
                <a:solidFill>
                  <a:prstClr val="white"/>
                </a:solidFill>
                <a:effectLst/>
                <a:uLnTx/>
                <a:uFillTx/>
                <a:latin typeface="Agency FB" panose="020B0503020202020204" pitchFamily="34" charset="0"/>
                <a:ea typeface="微软雅黑" panose="020B0503020204020204" charset="-122"/>
                <a:cs typeface="+mn-ea"/>
                <a:sym typeface="Arial" panose="020B0604020202020204" pitchFamily="34" charset="0"/>
              </a:endParaRPr>
            </a:p>
          </p:txBody>
        </p:sp>
      </p:grpSp>
      <p:grpSp>
        <p:nvGrpSpPr>
          <p:cNvPr id="47" name="Group 363"/>
          <p:cNvGrpSpPr/>
          <p:nvPr/>
        </p:nvGrpSpPr>
        <p:grpSpPr>
          <a:xfrm>
            <a:off x="3983338" y="3422601"/>
            <a:ext cx="448507" cy="448507"/>
            <a:chOff x="0" y="0"/>
            <a:chExt cx="850594" cy="850594"/>
          </a:xfrm>
          <a:solidFill>
            <a:srgbClr val="E60000"/>
          </a:solidFill>
        </p:grpSpPr>
        <p:sp>
          <p:nvSpPr>
            <p:cNvPr id="48" name="Shape 361"/>
            <p:cNvSpPr/>
            <p:nvPr/>
          </p:nvSpPr>
          <p:spPr>
            <a:xfrm>
              <a:off x="0" y="0"/>
              <a:ext cx="850594" cy="85059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85AB20"/>
            </a:solidFill>
            <a:ln w="50800" cap="flat">
              <a:solidFill>
                <a:srgbClr val="FBF9FC"/>
              </a:solidFill>
              <a:prstDash val="solid"/>
              <a:miter lim="400000"/>
            </a:ln>
            <a:effectLst/>
          </p:spPr>
          <p:txBody>
            <a:bodyPr wrap="square" lIns="0" tIns="0" rIns="0" bIns="0" numCol="1" anchor="ctr">
              <a:noAutofit/>
            </a:bodyPr>
            <a:lstStyle/>
            <a:p>
              <a:pPr marL="0" marR="0" lvl="0" indent="0" algn="ctr" defTabSz="914400" eaLnBrk="1" fontAlgn="auto" latinLnBrk="0" hangingPunct="1">
                <a:lnSpc>
                  <a:spcPct val="120000"/>
                </a:lnSpc>
                <a:spcBef>
                  <a:spcPts val="0"/>
                </a:spcBef>
                <a:spcAft>
                  <a:spcPts val="0"/>
                </a:spcAft>
                <a:buClrTx/>
                <a:buSzTx/>
                <a:buFontTx/>
                <a:buNone/>
                <a:defRPr sz="11200"/>
              </a:pPr>
              <a:endParaRPr kumimoji="0" sz="13100" b="1" i="0" u="none" strike="noStrike" kern="0" cap="none" spc="0" normalizeH="0" baseline="0" noProof="0">
                <a:ln>
                  <a:noFill/>
                </a:ln>
                <a:solidFill>
                  <a:prstClr val="white"/>
                </a:solidFill>
                <a:effectLst/>
                <a:uLnTx/>
                <a:uFillTx/>
                <a:latin typeface="Agency FB" panose="020B0503020202020204" pitchFamily="34" charset="0"/>
                <a:ea typeface="微软雅黑" panose="020B0503020204020204" charset="-122"/>
                <a:cs typeface="+mn-ea"/>
                <a:sym typeface="Arial" panose="020B0604020202020204" pitchFamily="34" charset="0"/>
              </a:endParaRPr>
            </a:p>
          </p:txBody>
        </p:sp>
        <p:sp>
          <p:nvSpPr>
            <p:cNvPr id="49" name="Shape 362"/>
            <p:cNvSpPr/>
            <p:nvPr/>
          </p:nvSpPr>
          <p:spPr>
            <a:xfrm>
              <a:off x="264361" y="173517"/>
              <a:ext cx="322250" cy="503563"/>
            </a:xfrm>
            <a:prstGeom prst="rect">
              <a:avLst/>
            </a:prstGeom>
            <a:noFill/>
            <a:ln w="12700" cap="flat">
              <a:noFill/>
              <a:miter lim="400000"/>
            </a:ln>
            <a:effectLst/>
          </p:spPr>
          <p:txBody>
            <a:bodyPr wrap="none" lIns="0" tIns="0" rIns="0" bIns="0" numCol="1" anchor="ctr">
              <a:spAutoFit/>
            </a:bodyPr>
            <a:lstStyle>
              <a:lvl1pPr>
                <a:defRPr sz="3200" b="1">
                  <a:solidFill>
                    <a:srgbClr val="FAF9FC"/>
                  </a:solidFill>
                  <a:latin typeface="Oxygen"/>
                  <a:ea typeface="Oxygen"/>
                  <a:cs typeface="Oxygen"/>
                  <a:sym typeface="Oxygen"/>
                </a:defRPr>
              </a:lvl1pPr>
            </a:lstStyle>
            <a:p>
              <a:pPr marL="0" marR="0" lvl="0" indent="0" algn="ctr" defTabSz="914400" eaLnBrk="1" fontAlgn="auto" latinLnBrk="0" hangingPunct="1">
                <a:lnSpc>
                  <a:spcPct val="120000"/>
                </a:lnSpc>
                <a:spcBef>
                  <a:spcPts val="0"/>
                </a:spcBef>
                <a:spcAft>
                  <a:spcPts val="0"/>
                </a:spcAft>
                <a:buClrTx/>
                <a:buSzTx/>
                <a:buFontTx/>
                <a:buNone/>
                <a:defRPr sz="1800" b="0">
                  <a:solidFill>
                    <a:srgbClr val="000000"/>
                  </a:solidFill>
                </a:defRPr>
              </a:pPr>
              <a:r>
                <a:rPr kumimoji="0" lang="en-US" altLang="zh-CN" sz="1600" b="0" i="0" u="none" strike="noStrike" kern="0" cap="none" spc="0" normalizeH="0" baseline="0" noProof="0" dirty="0">
                  <a:ln>
                    <a:noFill/>
                  </a:ln>
                  <a:solidFill>
                    <a:prstClr val="white"/>
                  </a:solidFill>
                  <a:effectLst/>
                  <a:uLnTx/>
                  <a:uFillTx/>
                  <a:latin typeface="Agency FB" panose="020B0503020202020204" pitchFamily="34" charset="0"/>
                  <a:ea typeface="微软雅黑" panose="020B0503020204020204" charset="-122"/>
                  <a:cs typeface="+mn-ea"/>
                  <a:sym typeface="Arial" panose="020B0604020202020204" pitchFamily="34" charset="0"/>
                </a:rPr>
                <a:t>0</a:t>
              </a:r>
              <a:r>
                <a:rPr kumimoji="0" sz="1600" b="0" i="0" u="none" strike="noStrike" kern="0" cap="none" spc="0" normalizeH="0" baseline="0" noProof="0" dirty="0">
                  <a:ln>
                    <a:noFill/>
                  </a:ln>
                  <a:solidFill>
                    <a:prstClr val="white"/>
                  </a:solidFill>
                  <a:effectLst/>
                  <a:uLnTx/>
                  <a:uFillTx/>
                  <a:latin typeface="Agency FB" panose="020B0503020202020204" pitchFamily="34" charset="0"/>
                  <a:ea typeface="微软雅黑" panose="020B0503020204020204" charset="-122"/>
                  <a:cs typeface="+mn-ea"/>
                  <a:sym typeface="Arial" panose="020B0604020202020204" pitchFamily="34" charset="0"/>
                </a:rPr>
                <a:t>2</a:t>
              </a:r>
              <a:endParaRPr kumimoji="0" sz="1600" b="0" i="0" u="none" strike="noStrike" kern="0" cap="none" spc="0" normalizeH="0" baseline="0" noProof="0" dirty="0">
                <a:ln>
                  <a:noFill/>
                </a:ln>
                <a:solidFill>
                  <a:prstClr val="white"/>
                </a:solidFill>
                <a:effectLst/>
                <a:uLnTx/>
                <a:uFillTx/>
                <a:latin typeface="Agency FB" panose="020B0503020202020204" pitchFamily="34" charset="0"/>
                <a:ea typeface="微软雅黑" panose="020B0503020204020204" charset="-122"/>
                <a:cs typeface="+mn-ea"/>
                <a:sym typeface="Arial" panose="020B0604020202020204" pitchFamily="34" charset="0"/>
              </a:endParaRPr>
            </a:p>
          </p:txBody>
        </p:sp>
      </p:grpSp>
      <p:grpSp>
        <p:nvGrpSpPr>
          <p:cNvPr id="50" name="Group 366"/>
          <p:cNvGrpSpPr/>
          <p:nvPr/>
        </p:nvGrpSpPr>
        <p:grpSpPr>
          <a:xfrm>
            <a:off x="5871750" y="3422601"/>
            <a:ext cx="448507" cy="448507"/>
            <a:chOff x="0" y="0"/>
            <a:chExt cx="850594" cy="850594"/>
          </a:xfrm>
        </p:grpSpPr>
        <p:sp>
          <p:nvSpPr>
            <p:cNvPr id="51" name="Shape 364"/>
            <p:cNvSpPr/>
            <p:nvPr/>
          </p:nvSpPr>
          <p:spPr>
            <a:xfrm>
              <a:off x="0" y="0"/>
              <a:ext cx="850594" cy="85059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406F24"/>
            </a:solidFill>
            <a:ln w="50800" cap="flat">
              <a:solidFill>
                <a:srgbClr val="FBF9FC"/>
              </a:solidFill>
              <a:prstDash val="solid"/>
              <a:miter lim="400000"/>
            </a:ln>
            <a:effectLst/>
          </p:spPr>
          <p:txBody>
            <a:bodyPr wrap="square" lIns="0" tIns="0" rIns="0" bIns="0" numCol="1" anchor="ctr">
              <a:noAutofit/>
            </a:bodyPr>
            <a:lstStyle/>
            <a:p>
              <a:pPr marL="0" marR="0" lvl="0" indent="0" algn="ctr" defTabSz="914400" eaLnBrk="1" fontAlgn="auto" latinLnBrk="0" hangingPunct="1">
                <a:lnSpc>
                  <a:spcPct val="120000"/>
                </a:lnSpc>
                <a:spcBef>
                  <a:spcPts val="0"/>
                </a:spcBef>
                <a:spcAft>
                  <a:spcPts val="0"/>
                </a:spcAft>
                <a:buClrTx/>
                <a:buSzTx/>
                <a:buFontTx/>
                <a:buNone/>
                <a:defRPr sz="11200"/>
              </a:pPr>
              <a:endParaRPr kumimoji="0" sz="13100" b="1" i="0" u="none" strike="noStrike" kern="0" cap="none" spc="0" normalizeH="0" baseline="0" noProof="0">
                <a:ln>
                  <a:noFill/>
                </a:ln>
                <a:solidFill>
                  <a:prstClr val="white"/>
                </a:solidFill>
                <a:effectLst/>
                <a:uLnTx/>
                <a:uFillTx/>
                <a:latin typeface="Agency FB" panose="020B0503020202020204" pitchFamily="34" charset="0"/>
                <a:ea typeface="微软雅黑" panose="020B0503020204020204" charset="-122"/>
                <a:cs typeface="+mn-ea"/>
                <a:sym typeface="Arial" panose="020B0604020202020204" pitchFamily="34" charset="0"/>
              </a:endParaRPr>
            </a:p>
          </p:txBody>
        </p:sp>
        <p:sp>
          <p:nvSpPr>
            <p:cNvPr id="52" name="Shape 365"/>
            <p:cNvSpPr/>
            <p:nvPr/>
          </p:nvSpPr>
          <p:spPr>
            <a:xfrm>
              <a:off x="258281" y="173517"/>
              <a:ext cx="334412" cy="503563"/>
            </a:xfrm>
            <a:prstGeom prst="rect">
              <a:avLst/>
            </a:prstGeom>
            <a:noFill/>
            <a:ln w="12700" cap="flat">
              <a:noFill/>
              <a:miter lim="400000"/>
            </a:ln>
            <a:effectLst/>
          </p:spPr>
          <p:txBody>
            <a:bodyPr wrap="none" lIns="0" tIns="0" rIns="0" bIns="0" numCol="1" anchor="ctr">
              <a:spAutoFit/>
            </a:bodyPr>
            <a:lstStyle>
              <a:lvl1pPr>
                <a:defRPr sz="3200" b="1">
                  <a:solidFill>
                    <a:srgbClr val="FAF9FC"/>
                  </a:solidFill>
                  <a:latin typeface="Oxygen"/>
                  <a:ea typeface="Oxygen"/>
                  <a:cs typeface="Oxygen"/>
                  <a:sym typeface="Oxygen"/>
                </a:defRPr>
              </a:lvl1pPr>
            </a:lstStyle>
            <a:p>
              <a:pPr marL="0" marR="0" lvl="0" indent="0" algn="ctr" defTabSz="914400" eaLnBrk="1" fontAlgn="auto" latinLnBrk="0" hangingPunct="1">
                <a:lnSpc>
                  <a:spcPct val="120000"/>
                </a:lnSpc>
                <a:spcBef>
                  <a:spcPts val="0"/>
                </a:spcBef>
                <a:spcAft>
                  <a:spcPts val="0"/>
                </a:spcAft>
                <a:buClrTx/>
                <a:buSzTx/>
                <a:buFontTx/>
                <a:buNone/>
                <a:defRPr sz="1800" b="0">
                  <a:solidFill>
                    <a:srgbClr val="000000"/>
                  </a:solidFill>
                </a:defRPr>
              </a:pPr>
              <a:r>
                <a:rPr kumimoji="0" lang="en-US" altLang="zh-CN" sz="1600" b="0" i="0" u="none" strike="noStrike" kern="0" cap="none" spc="0" normalizeH="0" baseline="0" noProof="0" dirty="0">
                  <a:ln>
                    <a:noFill/>
                  </a:ln>
                  <a:solidFill>
                    <a:prstClr val="white"/>
                  </a:solidFill>
                  <a:effectLst/>
                  <a:uLnTx/>
                  <a:uFillTx/>
                  <a:latin typeface="Agency FB" panose="020B0503020202020204" pitchFamily="34" charset="0"/>
                  <a:ea typeface="微软雅黑" panose="020B0503020204020204" charset="-122"/>
                  <a:cs typeface="+mn-ea"/>
                  <a:sym typeface="Arial" panose="020B0604020202020204" pitchFamily="34" charset="0"/>
                </a:rPr>
                <a:t>0</a:t>
              </a:r>
              <a:r>
                <a:rPr kumimoji="0" sz="1600" b="0" i="0" u="none" strike="noStrike" kern="0" cap="none" spc="0" normalizeH="0" baseline="0" noProof="0" dirty="0">
                  <a:ln>
                    <a:noFill/>
                  </a:ln>
                  <a:solidFill>
                    <a:prstClr val="white"/>
                  </a:solidFill>
                  <a:effectLst/>
                  <a:uLnTx/>
                  <a:uFillTx/>
                  <a:latin typeface="Agency FB" panose="020B0503020202020204" pitchFamily="34" charset="0"/>
                  <a:ea typeface="微软雅黑" panose="020B0503020204020204" charset="-122"/>
                  <a:cs typeface="+mn-ea"/>
                  <a:sym typeface="Arial" panose="020B0604020202020204" pitchFamily="34" charset="0"/>
                </a:rPr>
                <a:t>3</a:t>
              </a:r>
              <a:endParaRPr kumimoji="0" sz="1600" b="0" i="0" u="none" strike="noStrike" kern="0" cap="none" spc="0" normalizeH="0" baseline="0" noProof="0" dirty="0">
                <a:ln>
                  <a:noFill/>
                </a:ln>
                <a:solidFill>
                  <a:prstClr val="white"/>
                </a:solidFill>
                <a:effectLst/>
                <a:uLnTx/>
                <a:uFillTx/>
                <a:latin typeface="Agency FB" panose="020B0503020202020204" pitchFamily="34" charset="0"/>
                <a:ea typeface="微软雅黑" panose="020B0503020204020204" charset="-122"/>
                <a:cs typeface="+mn-ea"/>
                <a:sym typeface="Arial" panose="020B0604020202020204" pitchFamily="34" charset="0"/>
              </a:endParaRPr>
            </a:p>
          </p:txBody>
        </p:sp>
      </p:grpSp>
      <p:grpSp>
        <p:nvGrpSpPr>
          <p:cNvPr id="53" name="Group 369"/>
          <p:cNvGrpSpPr/>
          <p:nvPr/>
        </p:nvGrpSpPr>
        <p:grpSpPr>
          <a:xfrm>
            <a:off x="7760160" y="3422601"/>
            <a:ext cx="448507" cy="448507"/>
            <a:chOff x="0" y="0"/>
            <a:chExt cx="850594" cy="850594"/>
          </a:xfrm>
          <a:solidFill>
            <a:srgbClr val="E60000"/>
          </a:solidFill>
        </p:grpSpPr>
        <p:sp>
          <p:nvSpPr>
            <p:cNvPr id="54" name="Shape 367"/>
            <p:cNvSpPr/>
            <p:nvPr/>
          </p:nvSpPr>
          <p:spPr>
            <a:xfrm>
              <a:off x="0" y="0"/>
              <a:ext cx="850594" cy="85059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85AB20"/>
            </a:solidFill>
            <a:ln w="50800" cap="flat">
              <a:solidFill>
                <a:srgbClr val="FBF9FC"/>
              </a:solidFill>
              <a:prstDash val="solid"/>
              <a:miter lim="400000"/>
            </a:ln>
            <a:effectLst/>
          </p:spPr>
          <p:txBody>
            <a:bodyPr wrap="square" lIns="0" tIns="0" rIns="0" bIns="0" numCol="1" anchor="ctr">
              <a:noAutofit/>
            </a:bodyPr>
            <a:lstStyle/>
            <a:p>
              <a:pPr marL="0" marR="0" lvl="0" indent="0" algn="ctr" defTabSz="914400" eaLnBrk="1" fontAlgn="auto" latinLnBrk="0" hangingPunct="1">
                <a:lnSpc>
                  <a:spcPct val="120000"/>
                </a:lnSpc>
                <a:spcBef>
                  <a:spcPts val="0"/>
                </a:spcBef>
                <a:spcAft>
                  <a:spcPts val="0"/>
                </a:spcAft>
                <a:buClrTx/>
                <a:buSzTx/>
                <a:buFontTx/>
                <a:buNone/>
                <a:defRPr sz="11200"/>
              </a:pPr>
              <a:endParaRPr kumimoji="0" sz="13100" b="1" i="0" u="none" strike="noStrike" kern="0" cap="none" spc="0" normalizeH="0" baseline="0" noProof="0">
                <a:ln>
                  <a:noFill/>
                </a:ln>
                <a:solidFill>
                  <a:prstClr val="white"/>
                </a:solidFill>
                <a:effectLst/>
                <a:uLnTx/>
                <a:uFillTx/>
                <a:latin typeface="Agency FB" panose="020B0503020202020204" pitchFamily="34" charset="0"/>
                <a:ea typeface="微软雅黑" panose="020B0503020204020204" charset="-122"/>
                <a:cs typeface="+mn-ea"/>
                <a:sym typeface="Arial" panose="020B0604020202020204" pitchFamily="34" charset="0"/>
              </a:endParaRPr>
            </a:p>
          </p:txBody>
        </p:sp>
        <p:sp>
          <p:nvSpPr>
            <p:cNvPr id="55" name="Shape 368"/>
            <p:cNvSpPr/>
            <p:nvPr/>
          </p:nvSpPr>
          <p:spPr>
            <a:xfrm>
              <a:off x="243825" y="114147"/>
              <a:ext cx="362944" cy="622301"/>
            </a:xfrm>
            <a:prstGeom prst="rect">
              <a:avLst/>
            </a:prstGeom>
            <a:noFill/>
            <a:ln w="12700" cap="flat">
              <a:noFill/>
              <a:miter lim="400000"/>
            </a:ln>
            <a:effectLst/>
          </p:spPr>
          <p:txBody>
            <a:bodyPr wrap="square" lIns="0" tIns="0" rIns="0" bIns="0" numCol="1" anchor="ctr">
              <a:noAutofit/>
            </a:bodyPr>
            <a:lstStyle>
              <a:lvl1pPr>
                <a:defRPr sz="3200" b="1">
                  <a:solidFill>
                    <a:srgbClr val="FAF9FC"/>
                  </a:solidFill>
                  <a:latin typeface="Oxygen"/>
                  <a:ea typeface="Oxygen"/>
                  <a:cs typeface="Oxygen"/>
                  <a:sym typeface="Oxygen"/>
                </a:defRPr>
              </a:lvl1pPr>
            </a:lstStyle>
            <a:p>
              <a:pPr marL="0" marR="0" lvl="0" indent="0" algn="ctr" defTabSz="914400" eaLnBrk="1" fontAlgn="auto" latinLnBrk="0" hangingPunct="1">
                <a:lnSpc>
                  <a:spcPct val="120000"/>
                </a:lnSpc>
                <a:spcBef>
                  <a:spcPts val="0"/>
                </a:spcBef>
                <a:spcAft>
                  <a:spcPts val="0"/>
                </a:spcAft>
                <a:buClrTx/>
                <a:buSzTx/>
                <a:buFontTx/>
                <a:buNone/>
                <a:defRPr sz="1800" b="0">
                  <a:solidFill>
                    <a:srgbClr val="000000"/>
                  </a:solidFill>
                </a:defRPr>
              </a:pPr>
              <a:r>
                <a:rPr kumimoji="0" lang="en-US" altLang="zh-CN" sz="1600" b="0" i="0" u="none" strike="noStrike" kern="0" cap="none" spc="0" normalizeH="0" baseline="0" noProof="0" dirty="0">
                  <a:ln>
                    <a:noFill/>
                  </a:ln>
                  <a:solidFill>
                    <a:prstClr val="white"/>
                  </a:solidFill>
                  <a:effectLst/>
                  <a:uLnTx/>
                  <a:uFillTx/>
                  <a:latin typeface="Agency FB" panose="020B0503020202020204" pitchFamily="34" charset="0"/>
                  <a:ea typeface="微软雅黑" panose="020B0503020204020204" charset="-122"/>
                  <a:cs typeface="+mn-ea"/>
                  <a:sym typeface="Arial" panose="020B0604020202020204" pitchFamily="34" charset="0"/>
                </a:rPr>
                <a:t>0</a:t>
              </a:r>
              <a:r>
                <a:rPr kumimoji="0" sz="1600" b="0" i="0" u="none" strike="noStrike" kern="0" cap="none" spc="0" normalizeH="0" baseline="0" noProof="0" dirty="0">
                  <a:ln>
                    <a:noFill/>
                  </a:ln>
                  <a:solidFill>
                    <a:prstClr val="white"/>
                  </a:solidFill>
                  <a:effectLst/>
                  <a:uLnTx/>
                  <a:uFillTx/>
                  <a:latin typeface="Agency FB" panose="020B0503020202020204" pitchFamily="34" charset="0"/>
                  <a:ea typeface="微软雅黑" panose="020B0503020204020204" charset="-122"/>
                  <a:cs typeface="+mn-ea"/>
                  <a:sym typeface="Arial" panose="020B0604020202020204" pitchFamily="34" charset="0"/>
                </a:rPr>
                <a:t>4</a:t>
              </a:r>
              <a:endParaRPr kumimoji="0" sz="1600" b="0" i="0" u="none" strike="noStrike" kern="0" cap="none" spc="0" normalizeH="0" baseline="0" noProof="0" dirty="0">
                <a:ln>
                  <a:noFill/>
                </a:ln>
                <a:solidFill>
                  <a:prstClr val="white"/>
                </a:solidFill>
                <a:effectLst/>
                <a:uLnTx/>
                <a:uFillTx/>
                <a:latin typeface="Agency FB" panose="020B0503020202020204" pitchFamily="34" charset="0"/>
                <a:ea typeface="微软雅黑" panose="020B0503020204020204" charset="-122"/>
                <a:cs typeface="+mn-ea"/>
                <a:sym typeface="Arial" panose="020B0604020202020204" pitchFamily="34" charset="0"/>
              </a:endParaRPr>
            </a:p>
          </p:txBody>
        </p:sp>
      </p:grpSp>
      <p:grpSp>
        <p:nvGrpSpPr>
          <p:cNvPr id="56" name="Group 372"/>
          <p:cNvGrpSpPr/>
          <p:nvPr/>
        </p:nvGrpSpPr>
        <p:grpSpPr>
          <a:xfrm>
            <a:off x="9648570" y="3422601"/>
            <a:ext cx="448507" cy="448507"/>
            <a:chOff x="0" y="0"/>
            <a:chExt cx="850594" cy="850594"/>
          </a:xfrm>
        </p:grpSpPr>
        <p:sp>
          <p:nvSpPr>
            <p:cNvPr id="57" name="Shape 370"/>
            <p:cNvSpPr/>
            <p:nvPr/>
          </p:nvSpPr>
          <p:spPr>
            <a:xfrm>
              <a:off x="0" y="0"/>
              <a:ext cx="850594" cy="85059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406F24"/>
            </a:solidFill>
            <a:ln w="50800" cap="flat">
              <a:solidFill>
                <a:srgbClr val="FBF9FC"/>
              </a:solidFill>
              <a:prstDash val="solid"/>
              <a:miter lim="400000"/>
            </a:ln>
            <a:effectLst/>
          </p:spPr>
          <p:txBody>
            <a:bodyPr wrap="square" lIns="0" tIns="0" rIns="0" bIns="0" numCol="1" anchor="ctr">
              <a:noAutofit/>
            </a:bodyPr>
            <a:lstStyle/>
            <a:p>
              <a:pPr marL="0" marR="0" lvl="0" indent="0" algn="ctr" defTabSz="914400" eaLnBrk="1" fontAlgn="auto" latinLnBrk="0" hangingPunct="1">
                <a:lnSpc>
                  <a:spcPct val="120000"/>
                </a:lnSpc>
                <a:spcBef>
                  <a:spcPts val="0"/>
                </a:spcBef>
                <a:spcAft>
                  <a:spcPts val="0"/>
                </a:spcAft>
                <a:buClrTx/>
                <a:buSzTx/>
                <a:buFontTx/>
                <a:buNone/>
                <a:defRPr sz="11200"/>
              </a:pPr>
              <a:endParaRPr kumimoji="0" sz="13100" b="1" i="0" u="none" strike="noStrike" kern="0" cap="none" spc="0" normalizeH="0" baseline="0" noProof="0">
                <a:ln>
                  <a:noFill/>
                </a:ln>
                <a:solidFill>
                  <a:prstClr val="white"/>
                </a:solidFill>
                <a:effectLst/>
                <a:uLnTx/>
                <a:uFillTx/>
                <a:latin typeface="Agency FB" panose="020B0503020202020204" pitchFamily="34" charset="0"/>
                <a:ea typeface="微软雅黑" panose="020B0503020204020204" charset="-122"/>
                <a:cs typeface="+mn-ea"/>
                <a:sym typeface="Arial" panose="020B0604020202020204" pitchFamily="34" charset="0"/>
              </a:endParaRPr>
            </a:p>
          </p:txBody>
        </p:sp>
        <p:sp>
          <p:nvSpPr>
            <p:cNvPr id="58" name="Shape 371"/>
            <p:cNvSpPr/>
            <p:nvPr/>
          </p:nvSpPr>
          <p:spPr>
            <a:xfrm>
              <a:off x="259800" y="145122"/>
              <a:ext cx="331372" cy="560352"/>
            </a:xfrm>
            <a:prstGeom prst="rect">
              <a:avLst/>
            </a:prstGeom>
            <a:noFill/>
            <a:ln w="12700" cap="flat">
              <a:noFill/>
              <a:miter lim="400000"/>
            </a:ln>
            <a:effectLst/>
          </p:spPr>
          <p:txBody>
            <a:bodyPr wrap="none" lIns="0" tIns="0" rIns="0" bIns="0" numCol="1" anchor="ctr">
              <a:spAutoFit/>
            </a:bodyPr>
            <a:lstStyle>
              <a:lvl1pPr>
                <a:defRPr sz="3200" b="1">
                  <a:solidFill>
                    <a:srgbClr val="FAF9FC"/>
                  </a:solidFill>
                  <a:latin typeface="Oxygen"/>
                  <a:ea typeface="Oxygen"/>
                  <a:cs typeface="Oxygen"/>
                  <a:sym typeface="Oxygen"/>
                </a:defRPr>
              </a:lvl1pPr>
            </a:lstStyle>
            <a:p>
              <a:pPr marL="0" marR="0" lvl="0" indent="0" algn="ctr" defTabSz="914400" eaLnBrk="1" fontAlgn="auto" latinLnBrk="0" hangingPunct="1">
                <a:lnSpc>
                  <a:spcPct val="120000"/>
                </a:lnSpc>
                <a:spcBef>
                  <a:spcPts val="0"/>
                </a:spcBef>
                <a:spcAft>
                  <a:spcPts val="0"/>
                </a:spcAft>
                <a:buClrTx/>
                <a:buSzTx/>
                <a:buFontTx/>
                <a:buNone/>
                <a:defRPr sz="1800" b="0">
                  <a:solidFill>
                    <a:srgbClr val="000000"/>
                  </a:solidFill>
                </a:defRPr>
              </a:pPr>
              <a:r>
                <a:rPr kumimoji="0" lang="en-US" altLang="zh-CN" sz="1600" b="0" i="0" u="none" strike="noStrike" kern="0" cap="none" spc="0" normalizeH="0" baseline="0" noProof="0" dirty="0">
                  <a:ln>
                    <a:noFill/>
                  </a:ln>
                  <a:solidFill>
                    <a:prstClr val="white"/>
                  </a:solidFill>
                  <a:effectLst/>
                  <a:uLnTx/>
                  <a:uFillTx/>
                  <a:latin typeface="Agency FB" panose="020B0503020202020204" pitchFamily="34" charset="0"/>
                  <a:ea typeface="微软雅黑" panose="020B0503020204020204" charset="-122"/>
                  <a:cs typeface="+mn-ea"/>
                  <a:sym typeface="Arial" panose="020B0604020202020204" pitchFamily="34" charset="0"/>
                </a:rPr>
                <a:t>0</a:t>
              </a:r>
              <a:r>
                <a:rPr kumimoji="0" sz="1600" b="0" i="0" u="none" strike="noStrike" kern="0" cap="none" spc="0" normalizeH="0" baseline="0" noProof="0" dirty="0">
                  <a:ln>
                    <a:noFill/>
                  </a:ln>
                  <a:solidFill>
                    <a:prstClr val="white"/>
                  </a:solidFill>
                  <a:effectLst/>
                  <a:uLnTx/>
                  <a:uFillTx/>
                  <a:latin typeface="Agency FB" panose="020B0503020202020204" pitchFamily="34" charset="0"/>
                  <a:ea typeface="微软雅黑" panose="020B0503020204020204" charset="-122"/>
                  <a:cs typeface="+mn-ea"/>
                  <a:sym typeface="Arial" panose="020B0604020202020204" pitchFamily="34" charset="0"/>
                </a:rPr>
                <a:t>5</a:t>
              </a:r>
              <a:endParaRPr kumimoji="0" sz="1600" b="0" i="0" u="none" strike="noStrike" kern="0" cap="none" spc="0" normalizeH="0" baseline="0" noProof="0" dirty="0">
                <a:ln>
                  <a:noFill/>
                </a:ln>
                <a:solidFill>
                  <a:prstClr val="white"/>
                </a:solidFill>
                <a:effectLst/>
                <a:uLnTx/>
                <a:uFillTx/>
                <a:latin typeface="Agency FB" panose="020B0503020202020204" pitchFamily="34" charset="0"/>
                <a:ea typeface="微软雅黑" panose="020B0503020204020204" charset="-122"/>
                <a:cs typeface="+mn-ea"/>
                <a:sym typeface="Arial" panose="020B0604020202020204" pitchFamily="34" charset="0"/>
              </a:endParaRPr>
            </a:p>
          </p:txBody>
        </p:sp>
      </p:grpSp>
      <p:sp>
        <p:nvSpPr>
          <p:cNvPr id="59" name="Text Placeholder 59"/>
          <p:cNvSpPr txBox="1"/>
          <p:nvPr/>
        </p:nvSpPr>
        <p:spPr>
          <a:xfrm>
            <a:off x="1452209" y="4370349"/>
            <a:ext cx="1733941" cy="1579189"/>
          </a:xfrm>
          <a:prstGeom prst="rect">
            <a:avLst/>
          </a:prstGeom>
        </p:spPr>
        <p:txBody>
          <a:bodyPr anchor="t">
            <a:noAutofit/>
          </a:bodyPr>
          <a:lstStyle>
            <a:lvl1pPr marL="0" indent="0" algn="l" defTabSz="914400" rtl="0" eaLnBrk="1" latinLnBrk="0" hangingPunct="1">
              <a:spcBef>
                <a:spcPct val="20000"/>
              </a:spcBef>
              <a:buFont typeface="Arial" panose="020B0604020202020204" pitchFamily="34" charset="0"/>
              <a:buNone/>
              <a:defRPr sz="1800" b="0" kern="1200">
                <a:solidFill>
                  <a:schemeClr val="tx1"/>
                </a:solidFill>
                <a:latin typeface="Roboto Light" panose="02000000000000000000" pitchFamily="2" charset="0"/>
                <a:ea typeface="Roboto Light" panose="02000000000000000000" pitchFamily="2" charset="0"/>
                <a:cs typeface="+mn-cs"/>
              </a:defRPr>
            </a:lvl1pPr>
            <a:lvl2pPr marL="742950" indent="-285750" algn="l" defTabSz="914400" rtl="0" eaLnBrk="1" latinLnBrk="0" hangingPunct="1">
              <a:spcBef>
                <a:spcPct val="20000"/>
              </a:spcBef>
              <a:buFont typeface="Arial" panose="020B0604020202020204"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anose="020B0604020202020204"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a:lnSpc>
                <a:spcPct val="120000"/>
              </a:lnSpc>
              <a:defRPr/>
            </a:pPr>
            <a:r>
              <a:rPr lang="zh-CN" altLang="en-US" sz="1200" dirty="0">
                <a:solidFill>
                  <a:srgbClr val="3F3F3F"/>
                </a:solidFill>
                <a:latin typeface="微软雅黑" panose="020B0503020204020204" charset="-122"/>
                <a:ea typeface="微软雅黑" panose="020B0503020204020204" charset="-122"/>
              </a:rPr>
              <a:t>我们长期为客户提供专业的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策划、设计制作等全程服务，凭借自身优势和专业化的独特视角为客户提供优质的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服务。</a:t>
            </a:r>
            <a:endParaRPr lang="zh-CN" altLang="en-US" sz="1200" dirty="0">
              <a:solidFill>
                <a:srgbClr val="3F3F3F"/>
              </a:solidFill>
              <a:latin typeface="微软雅黑" panose="020B0503020204020204" charset="-122"/>
              <a:ea typeface="微软雅黑" panose="020B0503020204020204" charset="-122"/>
            </a:endParaRPr>
          </a:p>
        </p:txBody>
      </p:sp>
      <p:sp>
        <p:nvSpPr>
          <p:cNvPr id="60" name="矩形 59"/>
          <p:cNvSpPr/>
          <p:nvPr/>
        </p:nvSpPr>
        <p:spPr>
          <a:xfrm>
            <a:off x="1656632" y="3990170"/>
            <a:ext cx="1325095" cy="369332"/>
          </a:xfrm>
          <a:prstGeom prst="rect">
            <a:avLst/>
          </a:prstGeom>
        </p:spPr>
        <p:txBody>
          <a:bodyPr wrap="square">
            <a:spAutoFit/>
          </a:bodyPr>
          <a:lstStyle/>
          <a:p>
            <a:pPr algn="ctr"/>
            <a:r>
              <a:rPr lang="zh-CN" altLang="en-US" dirty="0">
                <a:solidFill>
                  <a:srgbClr val="406F24"/>
                </a:solidFill>
                <a:latin typeface="造字工房力黑（非商用）常规体" charset="-122"/>
                <a:ea typeface="+mj-ea"/>
              </a:rPr>
              <a:t>标题内容</a:t>
            </a:r>
            <a:endParaRPr lang="zh-CN" altLang="en-US" dirty="0">
              <a:solidFill>
                <a:srgbClr val="406F24"/>
              </a:solidFill>
              <a:latin typeface="造字工房力黑（非商用）常规体" charset="-122"/>
              <a:ea typeface="+mj-ea"/>
            </a:endParaRPr>
          </a:p>
        </p:txBody>
      </p:sp>
      <p:sp>
        <p:nvSpPr>
          <p:cNvPr id="61" name="Text Placeholder 59"/>
          <p:cNvSpPr txBox="1"/>
          <p:nvPr/>
        </p:nvSpPr>
        <p:spPr>
          <a:xfrm>
            <a:off x="3340067" y="4370349"/>
            <a:ext cx="1733941" cy="1579189"/>
          </a:xfrm>
          <a:prstGeom prst="rect">
            <a:avLst/>
          </a:prstGeom>
        </p:spPr>
        <p:txBody>
          <a:bodyPr anchor="t">
            <a:noAutofit/>
          </a:bodyPr>
          <a:lstStyle>
            <a:lvl1pPr marL="0" indent="0" algn="l" defTabSz="914400" rtl="0" eaLnBrk="1" latinLnBrk="0" hangingPunct="1">
              <a:spcBef>
                <a:spcPct val="20000"/>
              </a:spcBef>
              <a:buFont typeface="Arial" panose="020B0604020202020204" pitchFamily="34" charset="0"/>
              <a:buNone/>
              <a:defRPr sz="1800" b="0" kern="1200">
                <a:solidFill>
                  <a:schemeClr val="tx1"/>
                </a:solidFill>
                <a:latin typeface="Roboto Light" panose="02000000000000000000" pitchFamily="2" charset="0"/>
                <a:ea typeface="Roboto Light" panose="02000000000000000000" pitchFamily="2" charset="0"/>
                <a:cs typeface="+mn-cs"/>
              </a:defRPr>
            </a:lvl1pPr>
            <a:lvl2pPr marL="742950" indent="-285750" algn="l" defTabSz="914400" rtl="0" eaLnBrk="1" latinLnBrk="0" hangingPunct="1">
              <a:spcBef>
                <a:spcPct val="20000"/>
              </a:spcBef>
              <a:buFont typeface="Arial" panose="020B0604020202020204"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anose="020B0604020202020204"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a:lnSpc>
                <a:spcPct val="120000"/>
              </a:lnSpc>
              <a:defRPr/>
            </a:pPr>
            <a:r>
              <a:rPr lang="zh-CN" altLang="en-US" sz="1200" dirty="0">
                <a:solidFill>
                  <a:srgbClr val="3F3F3F"/>
                </a:solidFill>
                <a:latin typeface="微软雅黑" panose="020B0503020204020204" charset="-122"/>
                <a:ea typeface="微软雅黑" panose="020B0503020204020204" charset="-122"/>
              </a:rPr>
              <a:t>我们长期为客户提供专业的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策划、设计制作等全程服务，凭借自身优势和专业化的独特视角为客户提供优质的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服务。</a:t>
            </a:r>
            <a:endParaRPr lang="zh-CN" altLang="en-US" sz="1200" dirty="0">
              <a:solidFill>
                <a:srgbClr val="3F3F3F"/>
              </a:solidFill>
              <a:latin typeface="微软雅黑" panose="020B0503020204020204" charset="-122"/>
              <a:ea typeface="微软雅黑" panose="020B0503020204020204" charset="-122"/>
            </a:endParaRPr>
          </a:p>
        </p:txBody>
      </p:sp>
      <p:sp>
        <p:nvSpPr>
          <p:cNvPr id="62" name="Text Placeholder 59"/>
          <p:cNvSpPr txBox="1"/>
          <p:nvPr/>
        </p:nvSpPr>
        <p:spPr>
          <a:xfrm>
            <a:off x="5227925" y="4370349"/>
            <a:ext cx="1733941" cy="1579189"/>
          </a:xfrm>
          <a:prstGeom prst="rect">
            <a:avLst/>
          </a:prstGeom>
        </p:spPr>
        <p:txBody>
          <a:bodyPr anchor="t">
            <a:noAutofit/>
          </a:bodyPr>
          <a:lstStyle>
            <a:lvl1pPr marL="0" indent="0" algn="l" defTabSz="914400" rtl="0" eaLnBrk="1" latinLnBrk="0" hangingPunct="1">
              <a:spcBef>
                <a:spcPct val="20000"/>
              </a:spcBef>
              <a:buFont typeface="Arial" panose="020B0604020202020204" pitchFamily="34" charset="0"/>
              <a:buNone/>
              <a:defRPr sz="1800" b="0" kern="1200">
                <a:solidFill>
                  <a:schemeClr val="tx1"/>
                </a:solidFill>
                <a:latin typeface="Roboto Light" panose="02000000000000000000" pitchFamily="2" charset="0"/>
                <a:ea typeface="Roboto Light" panose="02000000000000000000" pitchFamily="2" charset="0"/>
                <a:cs typeface="+mn-cs"/>
              </a:defRPr>
            </a:lvl1pPr>
            <a:lvl2pPr marL="742950" indent="-285750" algn="l" defTabSz="914400" rtl="0" eaLnBrk="1" latinLnBrk="0" hangingPunct="1">
              <a:spcBef>
                <a:spcPct val="20000"/>
              </a:spcBef>
              <a:buFont typeface="Arial" panose="020B0604020202020204"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anose="020B0604020202020204"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a:lnSpc>
                <a:spcPct val="120000"/>
              </a:lnSpc>
              <a:defRPr/>
            </a:pPr>
            <a:r>
              <a:rPr lang="zh-CN" altLang="en-US" sz="1200" dirty="0">
                <a:solidFill>
                  <a:srgbClr val="3F3F3F"/>
                </a:solidFill>
                <a:latin typeface="微软雅黑" panose="020B0503020204020204" charset="-122"/>
                <a:ea typeface="微软雅黑" panose="020B0503020204020204" charset="-122"/>
              </a:rPr>
              <a:t>我们长期为客户提供专业的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策划、设计制作等全程服务，凭借自身优势和专业化的独特视角为客户提供优质的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服务。</a:t>
            </a:r>
            <a:endParaRPr lang="zh-CN" altLang="en-US" sz="1200" dirty="0">
              <a:solidFill>
                <a:srgbClr val="3F3F3F"/>
              </a:solidFill>
              <a:latin typeface="微软雅黑" panose="020B0503020204020204" charset="-122"/>
              <a:ea typeface="微软雅黑" panose="020B0503020204020204" charset="-122"/>
            </a:endParaRPr>
          </a:p>
        </p:txBody>
      </p:sp>
      <p:sp>
        <p:nvSpPr>
          <p:cNvPr id="63" name="Text Placeholder 59"/>
          <p:cNvSpPr txBox="1"/>
          <p:nvPr/>
        </p:nvSpPr>
        <p:spPr>
          <a:xfrm>
            <a:off x="7115783" y="4370349"/>
            <a:ext cx="1733941" cy="1579189"/>
          </a:xfrm>
          <a:prstGeom prst="rect">
            <a:avLst/>
          </a:prstGeom>
        </p:spPr>
        <p:txBody>
          <a:bodyPr anchor="t">
            <a:noAutofit/>
          </a:bodyPr>
          <a:lstStyle>
            <a:lvl1pPr marL="0" indent="0" algn="l" defTabSz="914400" rtl="0" eaLnBrk="1" latinLnBrk="0" hangingPunct="1">
              <a:spcBef>
                <a:spcPct val="20000"/>
              </a:spcBef>
              <a:buFont typeface="Arial" panose="020B0604020202020204" pitchFamily="34" charset="0"/>
              <a:buNone/>
              <a:defRPr sz="1800" b="0" kern="1200">
                <a:solidFill>
                  <a:schemeClr val="tx1"/>
                </a:solidFill>
                <a:latin typeface="Roboto Light" panose="02000000000000000000" pitchFamily="2" charset="0"/>
                <a:ea typeface="Roboto Light" panose="02000000000000000000" pitchFamily="2" charset="0"/>
                <a:cs typeface="+mn-cs"/>
              </a:defRPr>
            </a:lvl1pPr>
            <a:lvl2pPr marL="742950" indent="-285750" algn="l" defTabSz="914400" rtl="0" eaLnBrk="1" latinLnBrk="0" hangingPunct="1">
              <a:spcBef>
                <a:spcPct val="20000"/>
              </a:spcBef>
              <a:buFont typeface="Arial" panose="020B0604020202020204"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anose="020B0604020202020204"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a:lnSpc>
                <a:spcPct val="120000"/>
              </a:lnSpc>
              <a:defRPr/>
            </a:pPr>
            <a:r>
              <a:rPr lang="zh-CN" altLang="en-US" sz="1200" dirty="0">
                <a:solidFill>
                  <a:srgbClr val="3F3F3F"/>
                </a:solidFill>
                <a:latin typeface="微软雅黑" panose="020B0503020204020204" charset="-122"/>
                <a:ea typeface="微软雅黑" panose="020B0503020204020204" charset="-122"/>
              </a:rPr>
              <a:t>我们长期为客户提供专业的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策划、设计制作等全程服务，凭借自身优势和专业化的独特视角为客户提供优质的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服务。</a:t>
            </a:r>
            <a:endParaRPr lang="zh-CN" altLang="en-US" sz="1200" dirty="0">
              <a:solidFill>
                <a:srgbClr val="3F3F3F"/>
              </a:solidFill>
              <a:latin typeface="微软雅黑" panose="020B0503020204020204" charset="-122"/>
              <a:ea typeface="微软雅黑" panose="020B0503020204020204" charset="-122"/>
            </a:endParaRPr>
          </a:p>
        </p:txBody>
      </p:sp>
      <p:sp>
        <p:nvSpPr>
          <p:cNvPr id="64" name="Text Placeholder 59"/>
          <p:cNvSpPr txBox="1"/>
          <p:nvPr/>
        </p:nvSpPr>
        <p:spPr>
          <a:xfrm>
            <a:off x="9003641" y="4370349"/>
            <a:ext cx="1733941" cy="1579189"/>
          </a:xfrm>
          <a:prstGeom prst="rect">
            <a:avLst/>
          </a:prstGeom>
        </p:spPr>
        <p:txBody>
          <a:bodyPr anchor="t">
            <a:noAutofit/>
          </a:bodyPr>
          <a:lstStyle>
            <a:lvl1pPr marL="0" indent="0" algn="l" defTabSz="914400" rtl="0" eaLnBrk="1" latinLnBrk="0" hangingPunct="1">
              <a:spcBef>
                <a:spcPct val="20000"/>
              </a:spcBef>
              <a:buFont typeface="Arial" panose="020B0604020202020204" pitchFamily="34" charset="0"/>
              <a:buNone/>
              <a:defRPr sz="1800" b="0" kern="1200">
                <a:solidFill>
                  <a:schemeClr val="tx1"/>
                </a:solidFill>
                <a:latin typeface="Roboto Light" panose="02000000000000000000" pitchFamily="2" charset="0"/>
                <a:ea typeface="Roboto Light" panose="02000000000000000000" pitchFamily="2" charset="0"/>
                <a:cs typeface="+mn-cs"/>
              </a:defRPr>
            </a:lvl1pPr>
            <a:lvl2pPr marL="742950" indent="-285750" algn="l" defTabSz="914400" rtl="0" eaLnBrk="1" latinLnBrk="0" hangingPunct="1">
              <a:spcBef>
                <a:spcPct val="20000"/>
              </a:spcBef>
              <a:buFont typeface="Arial" panose="020B0604020202020204"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anose="020B0604020202020204"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anose="020B0604020202020204" pitchFamily="34" charset="0"/>
              <a:buChar char="•"/>
              <a:defRPr sz="2000" kern="1200">
                <a:solidFill>
                  <a:schemeClr val="tx1"/>
                </a:solidFill>
                <a:latin typeface="+mn-lt"/>
                <a:ea typeface="+mn-ea"/>
                <a:cs typeface="+mn-cs"/>
              </a:defRPr>
            </a:lvl9pPr>
          </a:lstStyle>
          <a:p>
            <a:pPr>
              <a:lnSpc>
                <a:spcPct val="120000"/>
              </a:lnSpc>
              <a:defRPr/>
            </a:pPr>
            <a:r>
              <a:rPr lang="zh-CN" altLang="en-US" sz="1200" dirty="0">
                <a:solidFill>
                  <a:srgbClr val="3F3F3F"/>
                </a:solidFill>
                <a:latin typeface="微软雅黑" panose="020B0503020204020204" charset="-122"/>
                <a:ea typeface="微软雅黑" panose="020B0503020204020204" charset="-122"/>
              </a:rPr>
              <a:t>我们长期为客户提供专业的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策划、设计制作等全程服务，凭借自身优势和专业化的独特视角为客户提供优质的</a:t>
            </a:r>
            <a:r>
              <a:rPr lang="en-US" altLang="zh-CN" sz="1200" dirty="0">
                <a:solidFill>
                  <a:srgbClr val="3F3F3F"/>
                </a:solidFill>
                <a:latin typeface="微软雅黑" panose="020B0503020204020204" charset="-122"/>
                <a:ea typeface="微软雅黑" panose="020B0503020204020204" charset="-122"/>
              </a:rPr>
              <a:t>PPT</a:t>
            </a:r>
            <a:r>
              <a:rPr lang="zh-CN" altLang="en-US" sz="1200" dirty="0">
                <a:solidFill>
                  <a:srgbClr val="3F3F3F"/>
                </a:solidFill>
                <a:latin typeface="微软雅黑" panose="020B0503020204020204" charset="-122"/>
                <a:ea typeface="微软雅黑" panose="020B0503020204020204" charset="-122"/>
              </a:rPr>
              <a:t>服务。</a:t>
            </a:r>
            <a:endParaRPr lang="zh-CN" altLang="en-US" sz="1200" dirty="0">
              <a:solidFill>
                <a:srgbClr val="3F3F3F"/>
              </a:solidFill>
              <a:latin typeface="微软雅黑" panose="020B0503020204020204" charset="-122"/>
              <a:ea typeface="微软雅黑" panose="020B0503020204020204" charset="-122"/>
            </a:endParaRPr>
          </a:p>
        </p:txBody>
      </p:sp>
      <p:sp>
        <p:nvSpPr>
          <p:cNvPr id="65" name="矩形 64"/>
          <p:cNvSpPr/>
          <p:nvPr/>
        </p:nvSpPr>
        <p:spPr>
          <a:xfrm>
            <a:off x="3544489" y="3990170"/>
            <a:ext cx="1325095" cy="369332"/>
          </a:xfrm>
          <a:prstGeom prst="rect">
            <a:avLst/>
          </a:prstGeom>
        </p:spPr>
        <p:txBody>
          <a:bodyPr wrap="square">
            <a:spAutoFit/>
          </a:bodyPr>
          <a:lstStyle/>
          <a:p>
            <a:pPr algn="ctr"/>
            <a:r>
              <a:rPr lang="zh-CN" altLang="en-US" dirty="0">
                <a:solidFill>
                  <a:srgbClr val="406F24"/>
                </a:solidFill>
                <a:latin typeface="造字工房力黑（非商用）常规体" charset="-122"/>
                <a:ea typeface="+mj-ea"/>
              </a:rPr>
              <a:t>标题内容</a:t>
            </a:r>
            <a:endParaRPr lang="zh-CN" altLang="en-US" dirty="0">
              <a:solidFill>
                <a:srgbClr val="406F24"/>
              </a:solidFill>
              <a:latin typeface="造字工房力黑（非商用）常规体" charset="-122"/>
              <a:ea typeface="+mj-ea"/>
            </a:endParaRPr>
          </a:p>
        </p:txBody>
      </p:sp>
      <p:sp>
        <p:nvSpPr>
          <p:cNvPr id="66" name="矩形 65"/>
          <p:cNvSpPr/>
          <p:nvPr/>
        </p:nvSpPr>
        <p:spPr>
          <a:xfrm>
            <a:off x="5432346" y="3990170"/>
            <a:ext cx="1325095" cy="369332"/>
          </a:xfrm>
          <a:prstGeom prst="rect">
            <a:avLst/>
          </a:prstGeom>
        </p:spPr>
        <p:txBody>
          <a:bodyPr wrap="square">
            <a:spAutoFit/>
          </a:bodyPr>
          <a:lstStyle/>
          <a:p>
            <a:pPr algn="ctr"/>
            <a:r>
              <a:rPr lang="zh-CN" altLang="en-US" dirty="0">
                <a:solidFill>
                  <a:srgbClr val="406F24"/>
                </a:solidFill>
                <a:latin typeface="造字工房力黑（非商用）常规体" charset="-122"/>
                <a:ea typeface="+mj-ea"/>
              </a:rPr>
              <a:t>标题内容</a:t>
            </a:r>
            <a:endParaRPr lang="zh-CN" altLang="en-US" dirty="0">
              <a:solidFill>
                <a:srgbClr val="406F24"/>
              </a:solidFill>
              <a:latin typeface="造字工房力黑（非商用）常规体" charset="-122"/>
              <a:ea typeface="+mj-ea"/>
            </a:endParaRPr>
          </a:p>
        </p:txBody>
      </p:sp>
      <p:sp>
        <p:nvSpPr>
          <p:cNvPr id="67" name="矩形 66"/>
          <p:cNvSpPr/>
          <p:nvPr/>
        </p:nvSpPr>
        <p:spPr>
          <a:xfrm>
            <a:off x="7320203" y="3990170"/>
            <a:ext cx="1325095" cy="369332"/>
          </a:xfrm>
          <a:prstGeom prst="rect">
            <a:avLst/>
          </a:prstGeom>
        </p:spPr>
        <p:txBody>
          <a:bodyPr wrap="square">
            <a:spAutoFit/>
          </a:bodyPr>
          <a:lstStyle/>
          <a:p>
            <a:pPr algn="ctr"/>
            <a:r>
              <a:rPr lang="zh-CN" altLang="en-US" dirty="0">
                <a:solidFill>
                  <a:srgbClr val="406F24"/>
                </a:solidFill>
                <a:latin typeface="造字工房力黑（非商用）常规体" charset="-122"/>
                <a:ea typeface="+mj-ea"/>
              </a:rPr>
              <a:t>标题内容</a:t>
            </a:r>
            <a:endParaRPr lang="zh-CN" altLang="en-US" dirty="0">
              <a:solidFill>
                <a:srgbClr val="406F24"/>
              </a:solidFill>
              <a:latin typeface="造字工房力黑（非商用）常规体" charset="-122"/>
              <a:ea typeface="+mj-ea"/>
            </a:endParaRPr>
          </a:p>
        </p:txBody>
      </p:sp>
      <p:sp>
        <p:nvSpPr>
          <p:cNvPr id="68" name="矩形 67"/>
          <p:cNvSpPr/>
          <p:nvPr/>
        </p:nvSpPr>
        <p:spPr>
          <a:xfrm>
            <a:off x="9208060" y="3990170"/>
            <a:ext cx="1325095" cy="369332"/>
          </a:xfrm>
          <a:prstGeom prst="rect">
            <a:avLst/>
          </a:prstGeom>
        </p:spPr>
        <p:txBody>
          <a:bodyPr wrap="square">
            <a:spAutoFit/>
          </a:bodyPr>
          <a:lstStyle/>
          <a:p>
            <a:pPr algn="ctr"/>
            <a:r>
              <a:rPr lang="zh-CN" altLang="en-US" dirty="0">
                <a:solidFill>
                  <a:srgbClr val="406F24"/>
                </a:solidFill>
                <a:latin typeface="造字工房力黑（非商用）常规体" charset="-122"/>
                <a:ea typeface="+mj-ea"/>
              </a:rPr>
              <a:t>标题内容</a:t>
            </a:r>
            <a:endParaRPr lang="zh-CN" altLang="en-US" dirty="0">
              <a:solidFill>
                <a:srgbClr val="406F24"/>
              </a:solidFill>
              <a:latin typeface="造字工房力黑（非商用）常规体" charset="-122"/>
              <a:ea typeface="+mj-ea"/>
            </a:endParaRPr>
          </a:p>
        </p:txBody>
      </p:sp>
    </p:spTree>
  </p:cSld>
  <p:clrMapOvr>
    <a:masterClrMapping/>
  </p:clrMapOvr>
  <mc:AlternateContent xmlns:mc="http://schemas.openxmlformats.org/markup-compatibility/2006">
    <mc:Choice xmlns:p14="http://schemas.microsoft.com/office/powerpoint/2010/main" Requires="p14">
      <p:transition p14:dur="100">
        <p:cut/>
      </p:transition>
    </mc:Choice>
    <mc:Fallback>
      <p:transition>
        <p:cu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nodeType="after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wipe(up)">
                                      <p:cBhvr>
                                        <p:cTn id="7" dur="500"/>
                                        <p:tgtEl>
                                          <p:spTgt spid="11"/>
                                        </p:tgtEl>
                                      </p:cBhvr>
                                    </p:animEffect>
                                  </p:childTnLst>
                                </p:cTn>
                              </p:par>
                            </p:childTnLst>
                          </p:cTn>
                        </p:par>
                        <p:par>
                          <p:cTn id="8" fill="hold">
                            <p:stCondLst>
                              <p:cond delay="500"/>
                            </p:stCondLst>
                            <p:childTnLst>
                              <p:par>
                                <p:cTn id="9" presetID="22" presetClass="entr" presetSubtype="8" fill="hold" grpId="1" nodeType="afterEffect">
                                  <p:stCondLst>
                                    <p:cond delay="0"/>
                                  </p:stCondLst>
                                  <p:childTnLst>
                                    <p:set>
                                      <p:cBhvr>
                                        <p:cTn id="10" dur="1" fill="hold">
                                          <p:stCondLst>
                                            <p:cond delay="0"/>
                                          </p:stCondLst>
                                        </p:cTn>
                                        <p:tgtEl>
                                          <p:spTgt spid="19"/>
                                        </p:tgtEl>
                                        <p:attrNameLst>
                                          <p:attrName>style.visibility</p:attrName>
                                        </p:attrNameLst>
                                      </p:cBhvr>
                                      <p:to>
                                        <p:strVal val="visible"/>
                                      </p:to>
                                    </p:set>
                                    <p:animEffect transition="in" filter="wipe(left)">
                                      <p:cBhvr>
                                        <p:cTn id="11" dur="500"/>
                                        <p:tgtEl>
                                          <p:spTgt spid="19"/>
                                        </p:tgtEl>
                                      </p:cBhvr>
                                    </p:animEffect>
                                  </p:childTnLst>
                                </p:cTn>
                              </p:par>
                            </p:childTnLst>
                          </p:cTn>
                        </p:par>
                        <p:par>
                          <p:cTn id="12" fill="hold">
                            <p:stCondLst>
                              <p:cond delay="1000"/>
                            </p:stCondLst>
                            <p:childTnLst>
                              <p:par>
                                <p:cTn id="13" presetID="2" presetClass="entr" presetSubtype="8" decel="100000" fill="hold" nodeType="afterEffect">
                                  <p:stCondLst>
                                    <p:cond delay="0"/>
                                  </p:stCondLst>
                                  <p:childTnLst>
                                    <p:set>
                                      <p:cBhvr>
                                        <p:cTn id="14" dur="1" fill="hold">
                                          <p:stCondLst>
                                            <p:cond delay="0"/>
                                          </p:stCondLst>
                                        </p:cTn>
                                        <p:tgtEl>
                                          <p:spTgt spid="33"/>
                                        </p:tgtEl>
                                        <p:attrNameLst>
                                          <p:attrName>style.visibility</p:attrName>
                                        </p:attrNameLst>
                                      </p:cBhvr>
                                      <p:to>
                                        <p:strVal val="visible"/>
                                      </p:to>
                                    </p:set>
                                    <p:anim calcmode="lin" valueType="num">
                                      <p:cBhvr additive="base">
                                        <p:cTn id="15" dur="1000" fill="hold"/>
                                        <p:tgtEl>
                                          <p:spTgt spid="33"/>
                                        </p:tgtEl>
                                        <p:attrNameLst>
                                          <p:attrName>ppt_x</p:attrName>
                                        </p:attrNameLst>
                                      </p:cBhvr>
                                      <p:tavLst>
                                        <p:tav tm="0">
                                          <p:val>
                                            <p:strVal val="0-#ppt_w/2"/>
                                          </p:val>
                                        </p:tav>
                                        <p:tav tm="100000">
                                          <p:val>
                                            <p:strVal val="#ppt_x"/>
                                          </p:val>
                                        </p:tav>
                                      </p:tavLst>
                                    </p:anim>
                                    <p:anim calcmode="lin" valueType="num">
                                      <p:cBhvr additive="base">
                                        <p:cTn id="16" dur="1000" fill="hold"/>
                                        <p:tgtEl>
                                          <p:spTgt spid="33"/>
                                        </p:tgtEl>
                                        <p:attrNameLst>
                                          <p:attrName>ppt_y</p:attrName>
                                        </p:attrNameLst>
                                      </p:cBhvr>
                                      <p:tavLst>
                                        <p:tav tm="0">
                                          <p:val>
                                            <p:strVal val="#ppt_y"/>
                                          </p:val>
                                        </p:tav>
                                        <p:tav tm="100000">
                                          <p:val>
                                            <p:strVal val="#ppt_y"/>
                                          </p:val>
                                        </p:tav>
                                      </p:tavLst>
                                    </p:anim>
                                  </p:childTnLst>
                                </p:cTn>
                              </p:par>
                              <p:par>
                                <p:cTn id="17" presetID="2" presetClass="entr" presetSubtype="8" decel="100000" fill="hold" nodeType="withEffect">
                                  <p:stCondLst>
                                    <p:cond delay="200"/>
                                  </p:stCondLst>
                                  <p:childTnLst>
                                    <p:set>
                                      <p:cBhvr>
                                        <p:cTn id="18" dur="1" fill="hold">
                                          <p:stCondLst>
                                            <p:cond delay="0"/>
                                          </p:stCondLst>
                                        </p:cTn>
                                        <p:tgtEl>
                                          <p:spTgt spid="36"/>
                                        </p:tgtEl>
                                        <p:attrNameLst>
                                          <p:attrName>style.visibility</p:attrName>
                                        </p:attrNameLst>
                                      </p:cBhvr>
                                      <p:to>
                                        <p:strVal val="visible"/>
                                      </p:to>
                                    </p:set>
                                    <p:anim calcmode="lin" valueType="num">
                                      <p:cBhvr additive="base">
                                        <p:cTn id="19" dur="1000" fill="hold"/>
                                        <p:tgtEl>
                                          <p:spTgt spid="36"/>
                                        </p:tgtEl>
                                        <p:attrNameLst>
                                          <p:attrName>ppt_x</p:attrName>
                                        </p:attrNameLst>
                                      </p:cBhvr>
                                      <p:tavLst>
                                        <p:tav tm="0">
                                          <p:val>
                                            <p:strVal val="0-#ppt_w/2"/>
                                          </p:val>
                                        </p:tav>
                                        <p:tav tm="100000">
                                          <p:val>
                                            <p:strVal val="#ppt_x"/>
                                          </p:val>
                                        </p:tav>
                                      </p:tavLst>
                                    </p:anim>
                                    <p:anim calcmode="lin" valueType="num">
                                      <p:cBhvr additive="base">
                                        <p:cTn id="20" dur="1000" fill="hold"/>
                                        <p:tgtEl>
                                          <p:spTgt spid="36"/>
                                        </p:tgtEl>
                                        <p:attrNameLst>
                                          <p:attrName>ppt_y</p:attrName>
                                        </p:attrNameLst>
                                      </p:cBhvr>
                                      <p:tavLst>
                                        <p:tav tm="0">
                                          <p:val>
                                            <p:strVal val="#ppt_y"/>
                                          </p:val>
                                        </p:tav>
                                        <p:tav tm="100000">
                                          <p:val>
                                            <p:strVal val="#ppt_y"/>
                                          </p:val>
                                        </p:tav>
                                      </p:tavLst>
                                    </p:anim>
                                  </p:childTnLst>
                                </p:cTn>
                              </p:par>
                              <p:par>
                                <p:cTn id="21" presetID="2" presetClass="entr" presetSubtype="8" decel="100000" fill="hold" nodeType="withEffect">
                                  <p:stCondLst>
                                    <p:cond delay="400"/>
                                  </p:stCondLst>
                                  <p:childTnLst>
                                    <p:set>
                                      <p:cBhvr>
                                        <p:cTn id="22" dur="1" fill="hold">
                                          <p:stCondLst>
                                            <p:cond delay="0"/>
                                          </p:stCondLst>
                                        </p:cTn>
                                        <p:tgtEl>
                                          <p:spTgt spid="30"/>
                                        </p:tgtEl>
                                        <p:attrNameLst>
                                          <p:attrName>style.visibility</p:attrName>
                                        </p:attrNameLst>
                                      </p:cBhvr>
                                      <p:to>
                                        <p:strVal val="visible"/>
                                      </p:to>
                                    </p:set>
                                    <p:anim calcmode="lin" valueType="num">
                                      <p:cBhvr additive="base">
                                        <p:cTn id="23" dur="1000" fill="hold"/>
                                        <p:tgtEl>
                                          <p:spTgt spid="30"/>
                                        </p:tgtEl>
                                        <p:attrNameLst>
                                          <p:attrName>ppt_x</p:attrName>
                                        </p:attrNameLst>
                                      </p:cBhvr>
                                      <p:tavLst>
                                        <p:tav tm="0">
                                          <p:val>
                                            <p:strVal val="0-#ppt_w/2"/>
                                          </p:val>
                                        </p:tav>
                                        <p:tav tm="100000">
                                          <p:val>
                                            <p:strVal val="#ppt_x"/>
                                          </p:val>
                                        </p:tav>
                                      </p:tavLst>
                                    </p:anim>
                                    <p:anim calcmode="lin" valueType="num">
                                      <p:cBhvr additive="base">
                                        <p:cTn id="24" dur="1000" fill="hold"/>
                                        <p:tgtEl>
                                          <p:spTgt spid="30"/>
                                        </p:tgtEl>
                                        <p:attrNameLst>
                                          <p:attrName>ppt_y</p:attrName>
                                        </p:attrNameLst>
                                      </p:cBhvr>
                                      <p:tavLst>
                                        <p:tav tm="0">
                                          <p:val>
                                            <p:strVal val="#ppt_y"/>
                                          </p:val>
                                        </p:tav>
                                        <p:tav tm="100000">
                                          <p:val>
                                            <p:strVal val="#ppt_y"/>
                                          </p:val>
                                        </p:tav>
                                      </p:tavLst>
                                    </p:anim>
                                  </p:childTnLst>
                                </p:cTn>
                              </p:par>
                              <p:par>
                                <p:cTn id="25" presetID="2" presetClass="entr" presetSubtype="8" decel="100000" fill="hold" nodeType="withEffect">
                                  <p:stCondLst>
                                    <p:cond delay="600"/>
                                  </p:stCondLst>
                                  <p:childTnLst>
                                    <p:set>
                                      <p:cBhvr>
                                        <p:cTn id="26" dur="1" fill="hold">
                                          <p:stCondLst>
                                            <p:cond delay="0"/>
                                          </p:stCondLst>
                                        </p:cTn>
                                        <p:tgtEl>
                                          <p:spTgt spid="25"/>
                                        </p:tgtEl>
                                        <p:attrNameLst>
                                          <p:attrName>style.visibility</p:attrName>
                                        </p:attrNameLst>
                                      </p:cBhvr>
                                      <p:to>
                                        <p:strVal val="visible"/>
                                      </p:to>
                                    </p:set>
                                    <p:anim calcmode="lin" valueType="num">
                                      <p:cBhvr additive="base">
                                        <p:cTn id="27" dur="1000" fill="hold"/>
                                        <p:tgtEl>
                                          <p:spTgt spid="25"/>
                                        </p:tgtEl>
                                        <p:attrNameLst>
                                          <p:attrName>ppt_x</p:attrName>
                                        </p:attrNameLst>
                                      </p:cBhvr>
                                      <p:tavLst>
                                        <p:tav tm="0">
                                          <p:val>
                                            <p:strVal val="0-#ppt_w/2"/>
                                          </p:val>
                                        </p:tav>
                                        <p:tav tm="100000">
                                          <p:val>
                                            <p:strVal val="#ppt_x"/>
                                          </p:val>
                                        </p:tav>
                                      </p:tavLst>
                                    </p:anim>
                                    <p:anim calcmode="lin" valueType="num">
                                      <p:cBhvr additive="base">
                                        <p:cTn id="28" dur="1000" fill="hold"/>
                                        <p:tgtEl>
                                          <p:spTgt spid="25"/>
                                        </p:tgtEl>
                                        <p:attrNameLst>
                                          <p:attrName>ppt_y</p:attrName>
                                        </p:attrNameLst>
                                      </p:cBhvr>
                                      <p:tavLst>
                                        <p:tav tm="0">
                                          <p:val>
                                            <p:strVal val="#ppt_y"/>
                                          </p:val>
                                        </p:tav>
                                        <p:tav tm="100000">
                                          <p:val>
                                            <p:strVal val="#ppt_y"/>
                                          </p:val>
                                        </p:tav>
                                      </p:tavLst>
                                    </p:anim>
                                  </p:childTnLst>
                                </p:cTn>
                              </p:par>
                              <p:par>
                                <p:cTn id="29" presetID="2" presetClass="entr" presetSubtype="8" decel="100000" fill="hold" nodeType="withEffect">
                                  <p:stCondLst>
                                    <p:cond delay="800"/>
                                  </p:stCondLst>
                                  <p:childTnLst>
                                    <p:set>
                                      <p:cBhvr>
                                        <p:cTn id="30" dur="1" fill="hold">
                                          <p:stCondLst>
                                            <p:cond delay="0"/>
                                          </p:stCondLst>
                                        </p:cTn>
                                        <p:tgtEl>
                                          <p:spTgt spid="18"/>
                                        </p:tgtEl>
                                        <p:attrNameLst>
                                          <p:attrName>style.visibility</p:attrName>
                                        </p:attrNameLst>
                                      </p:cBhvr>
                                      <p:to>
                                        <p:strVal val="visible"/>
                                      </p:to>
                                    </p:set>
                                    <p:anim calcmode="lin" valueType="num">
                                      <p:cBhvr additive="base">
                                        <p:cTn id="31" dur="1000" fill="hold"/>
                                        <p:tgtEl>
                                          <p:spTgt spid="18"/>
                                        </p:tgtEl>
                                        <p:attrNameLst>
                                          <p:attrName>ppt_x</p:attrName>
                                        </p:attrNameLst>
                                      </p:cBhvr>
                                      <p:tavLst>
                                        <p:tav tm="0">
                                          <p:val>
                                            <p:strVal val="0-#ppt_w/2"/>
                                          </p:val>
                                        </p:tav>
                                        <p:tav tm="100000">
                                          <p:val>
                                            <p:strVal val="#ppt_x"/>
                                          </p:val>
                                        </p:tav>
                                      </p:tavLst>
                                    </p:anim>
                                    <p:anim calcmode="lin" valueType="num">
                                      <p:cBhvr additive="base">
                                        <p:cTn id="32" dur="1000" fill="hold"/>
                                        <p:tgtEl>
                                          <p:spTgt spid="18"/>
                                        </p:tgtEl>
                                        <p:attrNameLst>
                                          <p:attrName>ppt_y</p:attrName>
                                        </p:attrNameLst>
                                      </p:cBhvr>
                                      <p:tavLst>
                                        <p:tav tm="0">
                                          <p:val>
                                            <p:strVal val="#ppt_y"/>
                                          </p:val>
                                        </p:tav>
                                        <p:tav tm="100000">
                                          <p:val>
                                            <p:strVal val="#ppt_y"/>
                                          </p:val>
                                        </p:tav>
                                      </p:tavLst>
                                    </p:anim>
                                  </p:childTnLst>
                                </p:cTn>
                              </p:par>
                            </p:childTnLst>
                          </p:cTn>
                        </p:par>
                        <p:par>
                          <p:cTn id="33" fill="hold">
                            <p:stCondLst>
                              <p:cond delay="2000"/>
                            </p:stCondLst>
                            <p:childTnLst>
                              <p:par>
                                <p:cTn id="34" presetID="2" presetClass="entr" presetSubtype="4" fill="hold" grpId="0" nodeType="afterEffect">
                                  <p:stCondLst>
                                    <p:cond delay="0"/>
                                  </p:stCondLst>
                                  <p:childTnLst>
                                    <p:set>
                                      <p:cBhvr>
                                        <p:cTn id="35" dur="indefinite" fill="hold"/>
                                        <p:tgtEl>
                                          <p:spTgt spid="44"/>
                                        </p:tgtEl>
                                        <p:attrNameLst>
                                          <p:attrName>style.visibility</p:attrName>
                                        </p:attrNameLst>
                                      </p:cBhvr>
                                      <p:to>
                                        <p:strVal val="visible"/>
                                      </p:to>
                                    </p:set>
                                    <p:anim calcmode="lin" valueType="num">
                                      <p:cBhvr>
                                        <p:cTn id="36" dur="600" fill="hold"/>
                                        <p:tgtEl>
                                          <p:spTgt spid="44"/>
                                        </p:tgtEl>
                                        <p:attrNameLst>
                                          <p:attrName>ppt_x</p:attrName>
                                        </p:attrNameLst>
                                      </p:cBhvr>
                                      <p:tavLst>
                                        <p:tav tm="0">
                                          <p:val>
                                            <p:strVal val="#ppt_x"/>
                                          </p:val>
                                        </p:tav>
                                        <p:tav tm="100000">
                                          <p:val>
                                            <p:strVal val="#ppt_x"/>
                                          </p:val>
                                        </p:tav>
                                      </p:tavLst>
                                    </p:anim>
                                    <p:anim calcmode="lin" valueType="num">
                                      <p:cBhvr>
                                        <p:cTn id="37" dur="600" fill="hold"/>
                                        <p:tgtEl>
                                          <p:spTgt spid="44"/>
                                        </p:tgtEl>
                                        <p:attrNameLst>
                                          <p:attrName>ppt_y</p:attrName>
                                        </p:attrNameLst>
                                      </p:cBhvr>
                                      <p:tavLst>
                                        <p:tav tm="0">
                                          <p:val>
                                            <p:strVal val="1+#ppt_h/2"/>
                                          </p:val>
                                        </p:tav>
                                        <p:tav tm="100000">
                                          <p:val>
                                            <p:strVal val="#ppt_y"/>
                                          </p:val>
                                        </p:tav>
                                      </p:tavLst>
                                    </p:anim>
                                  </p:childTnLst>
                                </p:cTn>
                              </p:par>
                              <p:par>
                                <p:cTn id="38" presetID="2" presetClass="entr" presetSubtype="4" fill="hold" grpId="0" nodeType="withEffect">
                                  <p:stCondLst>
                                    <p:cond delay="200"/>
                                  </p:stCondLst>
                                  <p:childTnLst>
                                    <p:set>
                                      <p:cBhvr>
                                        <p:cTn id="39" dur="indefinite" fill="hold"/>
                                        <p:tgtEl>
                                          <p:spTgt spid="47"/>
                                        </p:tgtEl>
                                        <p:attrNameLst>
                                          <p:attrName>style.visibility</p:attrName>
                                        </p:attrNameLst>
                                      </p:cBhvr>
                                      <p:to>
                                        <p:strVal val="visible"/>
                                      </p:to>
                                    </p:set>
                                    <p:anim calcmode="lin" valueType="num">
                                      <p:cBhvr>
                                        <p:cTn id="40" dur="600" fill="hold"/>
                                        <p:tgtEl>
                                          <p:spTgt spid="47"/>
                                        </p:tgtEl>
                                        <p:attrNameLst>
                                          <p:attrName>ppt_x</p:attrName>
                                        </p:attrNameLst>
                                      </p:cBhvr>
                                      <p:tavLst>
                                        <p:tav tm="0">
                                          <p:val>
                                            <p:strVal val="#ppt_x"/>
                                          </p:val>
                                        </p:tav>
                                        <p:tav tm="100000">
                                          <p:val>
                                            <p:strVal val="#ppt_x"/>
                                          </p:val>
                                        </p:tav>
                                      </p:tavLst>
                                    </p:anim>
                                    <p:anim calcmode="lin" valueType="num">
                                      <p:cBhvr>
                                        <p:cTn id="41" dur="600" fill="hold"/>
                                        <p:tgtEl>
                                          <p:spTgt spid="47"/>
                                        </p:tgtEl>
                                        <p:attrNameLst>
                                          <p:attrName>ppt_y</p:attrName>
                                        </p:attrNameLst>
                                      </p:cBhvr>
                                      <p:tavLst>
                                        <p:tav tm="0">
                                          <p:val>
                                            <p:strVal val="1+#ppt_h/2"/>
                                          </p:val>
                                        </p:tav>
                                        <p:tav tm="100000">
                                          <p:val>
                                            <p:strVal val="#ppt_y"/>
                                          </p:val>
                                        </p:tav>
                                      </p:tavLst>
                                    </p:anim>
                                  </p:childTnLst>
                                </p:cTn>
                              </p:par>
                              <p:par>
                                <p:cTn id="42" presetID="2" presetClass="entr" presetSubtype="4" fill="hold" grpId="0" nodeType="withEffect">
                                  <p:stCondLst>
                                    <p:cond delay="400"/>
                                  </p:stCondLst>
                                  <p:childTnLst>
                                    <p:set>
                                      <p:cBhvr>
                                        <p:cTn id="43" dur="indefinite" fill="hold"/>
                                        <p:tgtEl>
                                          <p:spTgt spid="50"/>
                                        </p:tgtEl>
                                        <p:attrNameLst>
                                          <p:attrName>style.visibility</p:attrName>
                                        </p:attrNameLst>
                                      </p:cBhvr>
                                      <p:to>
                                        <p:strVal val="visible"/>
                                      </p:to>
                                    </p:set>
                                    <p:anim calcmode="lin" valueType="num">
                                      <p:cBhvr>
                                        <p:cTn id="44" dur="600" fill="hold"/>
                                        <p:tgtEl>
                                          <p:spTgt spid="50"/>
                                        </p:tgtEl>
                                        <p:attrNameLst>
                                          <p:attrName>ppt_x</p:attrName>
                                        </p:attrNameLst>
                                      </p:cBhvr>
                                      <p:tavLst>
                                        <p:tav tm="0">
                                          <p:val>
                                            <p:strVal val="#ppt_x"/>
                                          </p:val>
                                        </p:tav>
                                        <p:tav tm="100000">
                                          <p:val>
                                            <p:strVal val="#ppt_x"/>
                                          </p:val>
                                        </p:tav>
                                      </p:tavLst>
                                    </p:anim>
                                    <p:anim calcmode="lin" valueType="num">
                                      <p:cBhvr>
                                        <p:cTn id="45" dur="600" fill="hold"/>
                                        <p:tgtEl>
                                          <p:spTgt spid="50"/>
                                        </p:tgtEl>
                                        <p:attrNameLst>
                                          <p:attrName>ppt_y</p:attrName>
                                        </p:attrNameLst>
                                      </p:cBhvr>
                                      <p:tavLst>
                                        <p:tav tm="0">
                                          <p:val>
                                            <p:strVal val="1+#ppt_h/2"/>
                                          </p:val>
                                        </p:tav>
                                        <p:tav tm="100000">
                                          <p:val>
                                            <p:strVal val="#ppt_y"/>
                                          </p:val>
                                        </p:tav>
                                      </p:tavLst>
                                    </p:anim>
                                  </p:childTnLst>
                                </p:cTn>
                              </p:par>
                              <p:par>
                                <p:cTn id="46" presetID="2" presetClass="entr" presetSubtype="4" fill="hold" grpId="0" nodeType="withEffect">
                                  <p:stCondLst>
                                    <p:cond delay="600"/>
                                  </p:stCondLst>
                                  <p:childTnLst>
                                    <p:set>
                                      <p:cBhvr>
                                        <p:cTn id="47" dur="indefinite" fill="hold"/>
                                        <p:tgtEl>
                                          <p:spTgt spid="53"/>
                                        </p:tgtEl>
                                        <p:attrNameLst>
                                          <p:attrName>style.visibility</p:attrName>
                                        </p:attrNameLst>
                                      </p:cBhvr>
                                      <p:to>
                                        <p:strVal val="visible"/>
                                      </p:to>
                                    </p:set>
                                    <p:anim calcmode="lin" valueType="num">
                                      <p:cBhvr>
                                        <p:cTn id="48" dur="600" fill="hold"/>
                                        <p:tgtEl>
                                          <p:spTgt spid="53"/>
                                        </p:tgtEl>
                                        <p:attrNameLst>
                                          <p:attrName>ppt_x</p:attrName>
                                        </p:attrNameLst>
                                      </p:cBhvr>
                                      <p:tavLst>
                                        <p:tav tm="0">
                                          <p:val>
                                            <p:strVal val="#ppt_x"/>
                                          </p:val>
                                        </p:tav>
                                        <p:tav tm="100000">
                                          <p:val>
                                            <p:strVal val="#ppt_x"/>
                                          </p:val>
                                        </p:tav>
                                      </p:tavLst>
                                    </p:anim>
                                    <p:anim calcmode="lin" valueType="num">
                                      <p:cBhvr>
                                        <p:cTn id="49" dur="600" fill="hold"/>
                                        <p:tgtEl>
                                          <p:spTgt spid="53"/>
                                        </p:tgtEl>
                                        <p:attrNameLst>
                                          <p:attrName>ppt_y</p:attrName>
                                        </p:attrNameLst>
                                      </p:cBhvr>
                                      <p:tavLst>
                                        <p:tav tm="0">
                                          <p:val>
                                            <p:strVal val="1+#ppt_h/2"/>
                                          </p:val>
                                        </p:tav>
                                        <p:tav tm="100000">
                                          <p:val>
                                            <p:strVal val="#ppt_y"/>
                                          </p:val>
                                        </p:tav>
                                      </p:tavLst>
                                    </p:anim>
                                  </p:childTnLst>
                                </p:cTn>
                              </p:par>
                              <p:par>
                                <p:cTn id="50" presetID="2" presetClass="entr" presetSubtype="4" fill="hold" grpId="0" nodeType="withEffect">
                                  <p:stCondLst>
                                    <p:cond delay="800"/>
                                  </p:stCondLst>
                                  <p:childTnLst>
                                    <p:set>
                                      <p:cBhvr>
                                        <p:cTn id="51" dur="indefinite" fill="hold"/>
                                        <p:tgtEl>
                                          <p:spTgt spid="56"/>
                                        </p:tgtEl>
                                        <p:attrNameLst>
                                          <p:attrName>style.visibility</p:attrName>
                                        </p:attrNameLst>
                                      </p:cBhvr>
                                      <p:to>
                                        <p:strVal val="visible"/>
                                      </p:to>
                                    </p:set>
                                    <p:anim calcmode="lin" valueType="num">
                                      <p:cBhvr>
                                        <p:cTn id="52" dur="600" fill="hold"/>
                                        <p:tgtEl>
                                          <p:spTgt spid="56"/>
                                        </p:tgtEl>
                                        <p:attrNameLst>
                                          <p:attrName>ppt_x</p:attrName>
                                        </p:attrNameLst>
                                      </p:cBhvr>
                                      <p:tavLst>
                                        <p:tav tm="0">
                                          <p:val>
                                            <p:strVal val="#ppt_x"/>
                                          </p:val>
                                        </p:tav>
                                        <p:tav tm="100000">
                                          <p:val>
                                            <p:strVal val="#ppt_x"/>
                                          </p:val>
                                        </p:tav>
                                      </p:tavLst>
                                    </p:anim>
                                    <p:anim calcmode="lin" valueType="num">
                                      <p:cBhvr>
                                        <p:cTn id="53" dur="600" fill="hold"/>
                                        <p:tgtEl>
                                          <p:spTgt spid="56"/>
                                        </p:tgtEl>
                                        <p:attrNameLst>
                                          <p:attrName>ppt_y</p:attrName>
                                        </p:attrNameLst>
                                      </p:cBhvr>
                                      <p:tavLst>
                                        <p:tav tm="0">
                                          <p:val>
                                            <p:strVal val="1+#ppt_h/2"/>
                                          </p:val>
                                        </p:tav>
                                        <p:tav tm="100000">
                                          <p:val>
                                            <p:strVal val="#ppt_y"/>
                                          </p:val>
                                        </p:tav>
                                      </p:tavLst>
                                    </p:anim>
                                  </p:childTnLst>
                                </p:cTn>
                              </p:par>
                            </p:childTnLst>
                          </p:cTn>
                        </p:par>
                        <p:par>
                          <p:cTn id="54" fill="hold">
                            <p:stCondLst>
                              <p:cond delay="3000"/>
                            </p:stCondLst>
                            <p:childTnLst>
                              <p:par>
                                <p:cTn id="55" presetID="53" presetClass="entr" presetSubtype="16" fill="hold" grpId="0" nodeType="afterEffect">
                                  <p:stCondLst>
                                    <p:cond delay="0"/>
                                  </p:stCondLst>
                                  <p:iterate type="lt">
                                    <p:tmPct val="10000"/>
                                  </p:iterate>
                                  <p:childTnLst>
                                    <p:set>
                                      <p:cBhvr>
                                        <p:cTn id="56" dur="1" fill="hold">
                                          <p:stCondLst>
                                            <p:cond delay="0"/>
                                          </p:stCondLst>
                                        </p:cTn>
                                        <p:tgtEl>
                                          <p:spTgt spid="60"/>
                                        </p:tgtEl>
                                        <p:attrNameLst>
                                          <p:attrName>style.visibility</p:attrName>
                                        </p:attrNameLst>
                                      </p:cBhvr>
                                      <p:to>
                                        <p:strVal val="visible"/>
                                      </p:to>
                                    </p:set>
                                    <p:anim calcmode="lin" valueType="num">
                                      <p:cBhvr>
                                        <p:cTn id="57" dur="500" fill="hold"/>
                                        <p:tgtEl>
                                          <p:spTgt spid="60"/>
                                        </p:tgtEl>
                                        <p:attrNameLst>
                                          <p:attrName>ppt_w</p:attrName>
                                        </p:attrNameLst>
                                      </p:cBhvr>
                                      <p:tavLst>
                                        <p:tav tm="0">
                                          <p:val>
                                            <p:fltVal val="0"/>
                                          </p:val>
                                        </p:tav>
                                        <p:tav tm="100000">
                                          <p:val>
                                            <p:strVal val="#ppt_w"/>
                                          </p:val>
                                        </p:tav>
                                      </p:tavLst>
                                    </p:anim>
                                    <p:anim calcmode="lin" valueType="num">
                                      <p:cBhvr>
                                        <p:cTn id="58" dur="500" fill="hold"/>
                                        <p:tgtEl>
                                          <p:spTgt spid="60"/>
                                        </p:tgtEl>
                                        <p:attrNameLst>
                                          <p:attrName>ppt_h</p:attrName>
                                        </p:attrNameLst>
                                      </p:cBhvr>
                                      <p:tavLst>
                                        <p:tav tm="0">
                                          <p:val>
                                            <p:fltVal val="0"/>
                                          </p:val>
                                        </p:tav>
                                        <p:tav tm="100000">
                                          <p:val>
                                            <p:strVal val="#ppt_h"/>
                                          </p:val>
                                        </p:tav>
                                      </p:tavLst>
                                    </p:anim>
                                    <p:animEffect transition="in" filter="fade">
                                      <p:cBhvr>
                                        <p:cTn id="59" dur="500"/>
                                        <p:tgtEl>
                                          <p:spTgt spid="60"/>
                                        </p:tgtEl>
                                      </p:cBhvr>
                                    </p:animEffect>
                                  </p:childTnLst>
                                </p:cTn>
                              </p:par>
                            </p:childTnLst>
                          </p:cTn>
                        </p:par>
                        <p:par>
                          <p:cTn id="60" fill="hold">
                            <p:stCondLst>
                              <p:cond delay="4850"/>
                            </p:stCondLst>
                            <p:childTnLst>
                              <p:par>
                                <p:cTn id="61" presetID="22" presetClass="entr" presetSubtype="1" fill="hold" grpId="0" nodeType="afterEffect">
                                  <p:stCondLst>
                                    <p:cond delay="0"/>
                                  </p:stCondLst>
                                  <p:childTnLst>
                                    <p:set>
                                      <p:cBhvr>
                                        <p:cTn id="62" dur="1" fill="hold">
                                          <p:stCondLst>
                                            <p:cond delay="0"/>
                                          </p:stCondLst>
                                        </p:cTn>
                                        <p:tgtEl>
                                          <p:spTgt spid="59"/>
                                        </p:tgtEl>
                                        <p:attrNameLst>
                                          <p:attrName>style.visibility</p:attrName>
                                        </p:attrNameLst>
                                      </p:cBhvr>
                                      <p:to>
                                        <p:strVal val="visible"/>
                                      </p:to>
                                    </p:set>
                                    <p:animEffect transition="in" filter="wipe(up)">
                                      <p:cBhvr>
                                        <p:cTn id="63" dur="500"/>
                                        <p:tgtEl>
                                          <p:spTgt spid="59"/>
                                        </p:tgtEl>
                                      </p:cBhvr>
                                    </p:animEffect>
                                  </p:childTnLst>
                                </p:cTn>
                              </p:par>
                            </p:childTnLst>
                          </p:cTn>
                        </p:par>
                        <p:par>
                          <p:cTn id="64" fill="hold">
                            <p:stCondLst>
                              <p:cond delay="5350"/>
                            </p:stCondLst>
                            <p:childTnLst>
                              <p:par>
                                <p:cTn id="65" presetID="53" presetClass="entr" presetSubtype="16" fill="hold" grpId="0" nodeType="afterEffect">
                                  <p:stCondLst>
                                    <p:cond delay="0"/>
                                  </p:stCondLst>
                                  <p:iterate type="lt">
                                    <p:tmPct val="10000"/>
                                  </p:iterate>
                                  <p:childTnLst>
                                    <p:set>
                                      <p:cBhvr>
                                        <p:cTn id="66" dur="1" fill="hold">
                                          <p:stCondLst>
                                            <p:cond delay="0"/>
                                          </p:stCondLst>
                                        </p:cTn>
                                        <p:tgtEl>
                                          <p:spTgt spid="65"/>
                                        </p:tgtEl>
                                        <p:attrNameLst>
                                          <p:attrName>style.visibility</p:attrName>
                                        </p:attrNameLst>
                                      </p:cBhvr>
                                      <p:to>
                                        <p:strVal val="visible"/>
                                      </p:to>
                                    </p:set>
                                    <p:anim calcmode="lin" valueType="num">
                                      <p:cBhvr>
                                        <p:cTn id="67" dur="500" fill="hold"/>
                                        <p:tgtEl>
                                          <p:spTgt spid="65"/>
                                        </p:tgtEl>
                                        <p:attrNameLst>
                                          <p:attrName>ppt_w</p:attrName>
                                        </p:attrNameLst>
                                      </p:cBhvr>
                                      <p:tavLst>
                                        <p:tav tm="0">
                                          <p:val>
                                            <p:fltVal val="0"/>
                                          </p:val>
                                        </p:tav>
                                        <p:tav tm="100000">
                                          <p:val>
                                            <p:strVal val="#ppt_w"/>
                                          </p:val>
                                        </p:tav>
                                      </p:tavLst>
                                    </p:anim>
                                    <p:anim calcmode="lin" valueType="num">
                                      <p:cBhvr>
                                        <p:cTn id="68" dur="500" fill="hold"/>
                                        <p:tgtEl>
                                          <p:spTgt spid="65"/>
                                        </p:tgtEl>
                                        <p:attrNameLst>
                                          <p:attrName>ppt_h</p:attrName>
                                        </p:attrNameLst>
                                      </p:cBhvr>
                                      <p:tavLst>
                                        <p:tav tm="0">
                                          <p:val>
                                            <p:fltVal val="0"/>
                                          </p:val>
                                        </p:tav>
                                        <p:tav tm="100000">
                                          <p:val>
                                            <p:strVal val="#ppt_h"/>
                                          </p:val>
                                        </p:tav>
                                      </p:tavLst>
                                    </p:anim>
                                    <p:animEffect transition="in" filter="fade">
                                      <p:cBhvr>
                                        <p:cTn id="69" dur="500"/>
                                        <p:tgtEl>
                                          <p:spTgt spid="65"/>
                                        </p:tgtEl>
                                      </p:cBhvr>
                                    </p:animEffect>
                                  </p:childTnLst>
                                </p:cTn>
                              </p:par>
                            </p:childTnLst>
                          </p:cTn>
                        </p:par>
                        <p:par>
                          <p:cTn id="70" fill="hold">
                            <p:stCondLst>
                              <p:cond delay="6000"/>
                            </p:stCondLst>
                            <p:childTnLst>
                              <p:par>
                                <p:cTn id="71" presetID="22" presetClass="entr" presetSubtype="1" fill="hold" grpId="0" nodeType="afterEffect">
                                  <p:stCondLst>
                                    <p:cond delay="0"/>
                                  </p:stCondLst>
                                  <p:childTnLst>
                                    <p:set>
                                      <p:cBhvr>
                                        <p:cTn id="72" dur="1" fill="hold">
                                          <p:stCondLst>
                                            <p:cond delay="0"/>
                                          </p:stCondLst>
                                        </p:cTn>
                                        <p:tgtEl>
                                          <p:spTgt spid="61"/>
                                        </p:tgtEl>
                                        <p:attrNameLst>
                                          <p:attrName>style.visibility</p:attrName>
                                        </p:attrNameLst>
                                      </p:cBhvr>
                                      <p:to>
                                        <p:strVal val="visible"/>
                                      </p:to>
                                    </p:set>
                                    <p:animEffect transition="in" filter="wipe(up)">
                                      <p:cBhvr>
                                        <p:cTn id="73" dur="500"/>
                                        <p:tgtEl>
                                          <p:spTgt spid="61"/>
                                        </p:tgtEl>
                                      </p:cBhvr>
                                    </p:animEffect>
                                  </p:childTnLst>
                                </p:cTn>
                              </p:par>
                            </p:childTnLst>
                          </p:cTn>
                        </p:par>
                        <p:par>
                          <p:cTn id="74" fill="hold">
                            <p:stCondLst>
                              <p:cond delay="6500"/>
                            </p:stCondLst>
                            <p:childTnLst>
                              <p:par>
                                <p:cTn id="75" presetID="53" presetClass="entr" presetSubtype="16" fill="hold" grpId="0" nodeType="afterEffect">
                                  <p:stCondLst>
                                    <p:cond delay="0"/>
                                  </p:stCondLst>
                                  <p:iterate type="lt">
                                    <p:tmPct val="10000"/>
                                  </p:iterate>
                                  <p:childTnLst>
                                    <p:set>
                                      <p:cBhvr>
                                        <p:cTn id="76" dur="1" fill="hold">
                                          <p:stCondLst>
                                            <p:cond delay="0"/>
                                          </p:stCondLst>
                                        </p:cTn>
                                        <p:tgtEl>
                                          <p:spTgt spid="66"/>
                                        </p:tgtEl>
                                        <p:attrNameLst>
                                          <p:attrName>style.visibility</p:attrName>
                                        </p:attrNameLst>
                                      </p:cBhvr>
                                      <p:to>
                                        <p:strVal val="visible"/>
                                      </p:to>
                                    </p:set>
                                    <p:anim calcmode="lin" valueType="num">
                                      <p:cBhvr>
                                        <p:cTn id="77" dur="500" fill="hold"/>
                                        <p:tgtEl>
                                          <p:spTgt spid="66"/>
                                        </p:tgtEl>
                                        <p:attrNameLst>
                                          <p:attrName>ppt_w</p:attrName>
                                        </p:attrNameLst>
                                      </p:cBhvr>
                                      <p:tavLst>
                                        <p:tav tm="0">
                                          <p:val>
                                            <p:fltVal val="0"/>
                                          </p:val>
                                        </p:tav>
                                        <p:tav tm="100000">
                                          <p:val>
                                            <p:strVal val="#ppt_w"/>
                                          </p:val>
                                        </p:tav>
                                      </p:tavLst>
                                    </p:anim>
                                    <p:anim calcmode="lin" valueType="num">
                                      <p:cBhvr>
                                        <p:cTn id="78" dur="500" fill="hold"/>
                                        <p:tgtEl>
                                          <p:spTgt spid="66"/>
                                        </p:tgtEl>
                                        <p:attrNameLst>
                                          <p:attrName>ppt_h</p:attrName>
                                        </p:attrNameLst>
                                      </p:cBhvr>
                                      <p:tavLst>
                                        <p:tav tm="0">
                                          <p:val>
                                            <p:fltVal val="0"/>
                                          </p:val>
                                        </p:tav>
                                        <p:tav tm="100000">
                                          <p:val>
                                            <p:strVal val="#ppt_h"/>
                                          </p:val>
                                        </p:tav>
                                      </p:tavLst>
                                    </p:anim>
                                    <p:animEffect transition="in" filter="fade">
                                      <p:cBhvr>
                                        <p:cTn id="79" dur="500"/>
                                        <p:tgtEl>
                                          <p:spTgt spid="66"/>
                                        </p:tgtEl>
                                      </p:cBhvr>
                                    </p:animEffect>
                                  </p:childTnLst>
                                </p:cTn>
                              </p:par>
                            </p:childTnLst>
                          </p:cTn>
                        </p:par>
                        <p:par>
                          <p:cTn id="80" fill="hold">
                            <p:stCondLst>
                              <p:cond delay="7149"/>
                            </p:stCondLst>
                            <p:childTnLst>
                              <p:par>
                                <p:cTn id="81" presetID="22" presetClass="entr" presetSubtype="1" fill="hold" grpId="0" nodeType="afterEffect">
                                  <p:stCondLst>
                                    <p:cond delay="0"/>
                                  </p:stCondLst>
                                  <p:childTnLst>
                                    <p:set>
                                      <p:cBhvr>
                                        <p:cTn id="82" dur="1" fill="hold">
                                          <p:stCondLst>
                                            <p:cond delay="0"/>
                                          </p:stCondLst>
                                        </p:cTn>
                                        <p:tgtEl>
                                          <p:spTgt spid="62"/>
                                        </p:tgtEl>
                                        <p:attrNameLst>
                                          <p:attrName>style.visibility</p:attrName>
                                        </p:attrNameLst>
                                      </p:cBhvr>
                                      <p:to>
                                        <p:strVal val="visible"/>
                                      </p:to>
                                    </p:set>
                                    <p:animEffect transition="in" filter="wipe(up)">
                                      <p:cBhvr>
                                        <p:cTn id="83" dur="500"/>
                                        <p:tgtEl>
                                          <p:spTgt spid="62"/>
                                        </p:tgtEl>
                                      </p:cBhvr>
                                    </p:animEffect>
                                  </p:childTnLst>
                                </p:cTn>
                              </p:par>
                            </p:childTnLst>
                          </p:cTn>
                        </p:par>
                        <p:par>
                          <p:cTn id="84" fill="hold">
                            <p:stCondLst>
                              <p:cond delay="7649"/>
                            </p:stCondLst>
                            <p:childTnLst>
                              <p:par>
                                <p:cTn id="85" presetID="53" presetClass="entr" presetSubtype="16" fill="hold" grpId="0" nodeType="afterEffect">
                                  <p:stCondLst>
                                    <p:cond delay="0"/>
                                  </p:stCondLst>
                                  <p:iterate type="lt">
                                    <p:tmPct val="10000"/>
                                  </p:iterate>
                                  <p:childTnLst>
                                    <p:set>
                                      <p:cBhvr>
                                        <p:cTn id="86" dur="1" fill="hold">
                                          <p:stCondLst>
                                            <p:cond delay="0"/>
                                          </p:stCondLst>
                                        </p:cTn>
                                        <p:tgtEl>
                                          <p:spTgt spid="67"/>
                                        </p:tgtEl>
                                        <p:attrNameLst>
                                          <p:attrName>style.visibility</p:attrName>
                                        </p:attrNameLst>
                                      </p:cBhvr>
                                      <p:to>
                                        <p:strVal val="visible"/>
                                      </p:to>
                                    </p:set>
                                    <p:anim calcmode="lin" valueType="num">
                                      <p:cBhvr>
                                        <p:cTn id="87" dur="500" fill="hold"/>
                                        <p:tgtEl>
                                          <p:spTgt spid="67"/>
                                        </p:tgtEl>
                                        <p:attrNameLst>
                                          <p:attrName>ppt_w</p:attrName>
                                        </p:attrNameLst>
                                      </p:cBhvr>
                                      <p:tavLst>
                                        <p:tav tm="0">
                                          <p:val>
                                            <p:fltVal val="0"/>
                                          </p:val>
                                        </p:tav>
                                        <p:tav tm="100000">
                                          <p:val>
                                            <p:strVal val="#ppt_w"/>
                                          </p:val>
                                        </p:tav>
                                      </p:tavLst>
                                    </p:anim>
                                    <p:anim calcmode="lin" valueType="num">
                                      <p:cBhvr>
                                        <p:cTn id="88" dur="500" fill="hold"/>
                                        <p:tgtEl>
                                          <p:spTgt spid="67"/>
                                        </p:tgtEl>
                                        <p:attrNameLst>
                                          <p:attrName>ppt_h</p:attrName>
                                        </p:attrNameLst>
                                      </p:cBhvr>
                                      <p:tavLst>
                                        <p:tav tm="0">
                                          <p:val>
                                            <p:fltVal val="0"/>
                                          </p:val>
                                        </p:tav>
                                        <p:tav tm="100000">
                                          <p:val>
                                            <p:strVal val="#ppt_h"/>
                                          </p:val>
                                        </p:tav>
                                      </p:tavLst>
                                    </p:anim>
                                    <p:animEffect transition="in" filter="fade">
                                      <p:cBhvr>
                                        <p:cTn id="89" dur="500"/>
                                        <p:tgtEl>
                                          <p:spTgt spid="67"/>
                                        </p:tgtEl>
                                      </p:cBhvr>
                                    </p:animEffect>
                                  </p:childTnLst>
                                </p:cTn>
                              </p:par>
                            </p:childTnLst>
                          </p:cTn>
                        </p:par>
                        <p:par>
                          <p:cTn id="90" fill="hold">
                            <p:stCondLst>
                              <p:cond delay="8300"/>
                            </p:stCondLst>
                            <p:childTnLst>
                              <p:par>
                                <p:cTn id="91" presetID="22" presetClass="entr" presetSubtype="1" fill="hold" grpId="0" nodeType="afterEffect">
                                  <p:stCondLst>
                                    <p:cond delay="0"/>
                                  </p:stCondLst>
                                  <p:childTnLst>
                                    <p:set>
                                      <p:cBhvr>
                                        <p:cTn id="92" dur="1" fill="hold">
                                          <p:stCondLst>
                                            <p:cond delay="0"/>
                                          </p:stCondLst>
                                        </p:cTn>
                                        <p:tgtEl>
                                          <p:spTgt spid="63"/>
                                        </p:tgtEl>
                                        <p:attrNameLst>
                                          <p:attrName>style.visibility</p:attrName>
                                        </p:attrNameLst>
                                      </p:cBhvr>
                                      <p:to>
                                        <p:strVal val="visible"/>
                                      </p:to>
                                    </p:set>
                                    <p:animEffect transition="in" filter="wipe(up)">
                                      <p:cBhvr>
                                        <p:cTn id="93" dur="500"/>
                                        <p:tgtEl>
                                          <p:spTgt spid="63"/>
                                        </p:tgtEl>
                                      </p:cBhvr>
                                    </p:animEffect>
                                  </p:childTnLst>
                                </p:cTn>
                              </p:par>
                            </p:childTnLst>
                          </p:cTn>
                        </p:par>
                        <p:par>
                          <p:cTn id="94" fill="hold">
                            <p:stCondLst>
                              <p:cond delay="8800"/>
                            </p:stCondLst>
                            <p:childTnLst>
                              <p:par>
                                <p:cTn id="95" presetID="53" presetClass="entr" presetSubtype="16" fill="hold" grpId="0" nodeType="afterEffect">
                                  <p:stCondLst>
                                    <p:cond delay="0"/>
                                  </p:stCondLst>
                                  <p:iterate type="lt">
                                    <p:tmPct val="10000"/>
                                  </p:iterate>
                                  <p:childTnLst>
                                    <p:set>
                                      <p:cBhvr>
                                        <p:cTn id="96" dur="1" fill="hold">
                                          <p:stCondLst>
                                            <p:cond delay="0"/>
                                          </p:stCondLst>
                                        </p:cTn>
                                        <p:tgtEl>
                                          <p:spTgt spid="68"/>
                                        </p:tgtEl>
                                        <p:attrNameLst>
                                          <p:attrName>style.visibility</p:attrName>
                                        </p:attrNameLst>
                                      </p:cBhvr>
                                      <p:to>
                                        <p:strVal val="visible"/>
                                      </p:to>
                                    </p:set>
                                    <p:anim calcmode="lin" valueType="num">
                                      <p:cBhvr>
                                        <p:cTn id="97" dur="500" fill="hold"/>
                                        <p:tgtEl>
                                          <p:spTgt spid="68"/>
                                        </p:tgtEl>
                                        <p:attrNameLst>
                                          <p:attrName>ppt_w</p:attrName>
                                        </p:attrNameLst>
                                      </p:cBhvr>
                                      <p:tavLst>
                                        <p:tav tm="0">
                                          <p:val>
                                            <p:fltVal val="0"/>
                                          </p:val>
                                        </p:tav>
                                        <p:tav tm="100000">
                                          <p:val>
                                            <p:strVal val="#ppt_w"/>
                                          </p:val>
                                        </p:tav>
                                      </p:tavLst>
                                    </p:anim>
                                    <p:anim calcmode="lin" valueType="num">
                                      <p:cBhvr>
                                        <p:cTn id="98" dur="500" fill="hold"/>
                                        <p:tgtEl>
                                          <p:spTgt spid="68"/>
                                        </p:tgtEl>
                                        <p:attrNameLst>
                                          <p:attrName>ppt_h</p:attrName>
                                        </p:attrNameLst>
                                      </p:cBhvr>
                                      <p:tavLst>
                                        <p:tav tm="0">
                                          <p:val>
                                            <p:fltVal val="0"/>
                                          </p:val>
                                        </p:tav>
                                        <p:tav tm="100000">
                                          <p:val>
                                            <p:strVal val="#ppt_h"/>
                                          </p:val>
                                        </p:tav>
                                      </p:tavLst>
                                    </p:anim>
                                    <p:animEffect transition="in" filter="fade">
                                      <p:cBhvr>
                                        <p:cTn id="99" dur="500"/>
                                        <p:tgtEl>
                                          <p:spTgt spid="68"/>
                                        </p:tgtEl>
                                      </p:cBhvr>
                                    </p:animEffect>
                                  </p:childTnLst>
                                </p:cTn>
                              </p:par>
                            </p:childTnLst>
                          </p:cTn>
                        </p:par>
                        <p:par>
                          <p:cTn id="100" fill="hold">
                            <p:stCondLst>
                              <p:cond delay="9449"/>
                            </p:stCondLst>
                            <p:childTnLst>
                              <p:par>
                                <p:cTn id="101" presetID="22" presetClass="entr" presetSubtype="1" fill="hold" grpId="0" nodeType="afterEffect">
                                  <p:stCondLst>
                                    <p:cond delay="0"/>
                                  </p:stCondLst>
                                  <p:childTnLst>
                                    <p:set>
                                      <p:cBhvr>
                                        <p:cTn id="102" dur="1" fill="hold">
                                          <p:stCondLst>
                                            <p:cond delay="0"/>
                                          </p:stCondLst>
                                        </p:cTn>
                                        <p:tgtEl>
                                          <p:spTgt spid="64"/>
                                        </p:tgtEl>
                                        <p:attrNameLst>
                                          <p:attrName>style.visibility</p:attrName>
                                        </p:attrNameLst>
                                      </p:cBhvr>
                                      <p:to>
                                        <p:strVal val="visible"/>
                                      </p:to>
                                    </p:set>
                                    <p:animEffect transition="in" filter="wipe(up)">
                                      <p:cBhvr>
                                        <p:cTn id="103" dur="500"/>
                                        <p:tgtEl>
                                          <p:spTgt spid="6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p:bldP spid="19" grpId="1"/>
      <p:bldP spid="44" grpId="0" advAuto="0"/>
      <p:bldP spid="47" grpId="0" animBg="1" advAuto="0"/>
      <p:bldP spid="50" grpId="0" advAuto="0"/>
      <p:bldP spid="53" grpId="0" animBg="1" advAuto="0"/>
      <p:bldP spid="56" grpId="0" advAuto="0"/>
      <p:bldP spid="59" grpId="0"/>
      <p:bldP spid="60" grpId="0"/>
      <p:bldP spid="61" grpId="0"/>
      <p:bldP spid="62" grpId="0"/>
      <p:bldP spid="63" grpId="0"/>
      <p:bldP spid="64" grpId="0"/>
      <p:bldP spid="65" grpId="0"/>
      <p:bldP spid="66" grpId="0"/>
      <p:bldP spid="67" grpId="0"/>
      <p:bldP spid="68" grpId="0"/>
    </p:bld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1" name="组合 10"/>
          <p:cNvGrpSpPr/>
          <p:nvPr/>
        </p:nvGrpSpPr>
        <p:grpSpPr>
          <a:xfrm>
            <a:off x="369570" y="-6985"/>
            <a:ext cx="699770" cy="965200"/>
            <a:chOff x="582" y="-11"/>
            <a:chExt cx="1102" cy="1520"/>
          </a:xfrm>
        </p:grpSpPr>
        <p:grpSp>
          <p:nvGrpSpPr>
            <p:cNvPr id="7" name="组合 6"/>
            <p:cNvGrpSpPr/>
            <p:nvPr/>
          </p:nvGrpSpPr>
          <p:grpSpPr>
            <a:xfrm>
              <a:off x="602" y="-11"/>
              <a:ext cx="1082" cy="1520"/>
              <a:chOff x="1586" y="929"/>
              <a:chExt cx="1673" cy="2383"/>
            </a:xfrm>
          </p:grpSpPr>
          <p:sp>
            <p:nvSpPr>
              <p:cNvPr id="4" name="矩形 3"/>
              <p:cNvSpPr/>
              <p:nvPr/>
            </p:nvSpPr>
            <p:spPr>
              <a:xfrm>
                <a:off x="1586" y="929"/>
                <a:ext cx="1673" cy="2383"/>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 name="等腰三角形 5"/>
              <p:cNvSpPr/>
              <p:nvPr/>
            </p:nvSpPr>
            <p:spPr>
              <a:xfrm>
                <a:off x="1586" y="2381"/>
                <a:ext cx="1671" cy="931"/>
              </a:xfrm>
              <a:prstGeom prst="triangl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8" name="文本框 7"/>
            <p:cNvSpPr txBox="1"/>
            <p:nvPr/>
          </p:nvSpPr>
          <p:spPr>
            <a:xfrm>
              <a:off x="582" y="220"/>
              <a:ext cx="1081" cy="725"/>
            </a:xfrm>
            <a:prstGeom prst="rect">
              <a:avLst/>
            </a:prstGeom>
            <a:noFill/>
          </p:spPr>
          <p:txBody>
            <a:bodyPr wrap="square" rtlCol="0">
              <a:spAutoFit/>
            </a:bodyPr>
            <a:lstStyle/>
            <a:p>
              <a:pPr algn="ctr"/>
              <a:r>
                <a:rPr lang="en-US" altLang="zh-CN" sz="2400" b="1">
                  <a:solidFill>
                    <a:schemeClr val="bg1"/>
                  </a:solidFill>
                  <a:latin typeface="微软雅黑" panose="020B0503020204020204" charset="-122"/>
                  <a:ea typeface="微软雅黑" panose="020B0503020204020204" charset="-122"/>
                </a:rPr>
                <a:t>04</a:t>
              </a:r>
              <a:endParaRPr lang="en-US" altLang="zh-CN" sz="2400" b="1">
                <a:solidFill>
                  <a:schemeClr val="bg1"/>
                </a:solidFill>
                <a:latin typeface="微软雅黑" panose="020B0503020204020204" charset="-122"/>
                <a:ea typeface="微软雅黑" panose="020B0503020204020204" charset="-122"/>
              </a:endParaRPr>
            </a:p>
          </p:txBody>
        </p:sp>
      </p:grpSp>
      <p:sp>
        <p:nvSpPr>
          <p:cNvPr id="19" name="文本框 18"/>
          <p:cNvSpPr txBox="1"/>
          <p:nvPr/>
        </p:nvSpPr>
        <p:spPr>
          <a:xfrm>
            <a:off x="1279525" y="170180"/>
            <a:ext cx="2846705" cy="398780"/>
          </a:xfrm>
          <a:prstGeom prst="rect">
            <a:avLst/>
          </a:prstGeom>
          <a:noFill/>
        </p:spPr>
        <p:txBody>
          <a:bodyPr wrap="square" rtlCol="0">
            <a:spAutoFit/>
          </a:bodyPr>
          <a:lstStyle/>
          <a:p>
            <a:pPr algn="l"/>
            <a:r>
              <a:rPr lang="en-US" altLang="zh-CN" sz="2000" b="1">
                <a:solidFill>
                  <a:schemeClr val="tx1">
                    <a:lumMod val="65000"/>
                    <a:lumOff val="35000"/>
                  </a:schemeClr>
                </a:solidFill>
                <a:latin typeface="微软雅黑" panose="020B0503020204020204" charset="-122"/>
                <a:ea typeface="微软雅黑" panose="020B0503020204020204" charset="-122"/>
              </a:rPr>
              <a:t>DESTINY FREEDOM</a:t>
            </a:r>
            <a:endParaRPr lang="en-US" altLang="zh-CN" sz="2000" b="1">
              <a:solidFill>
                <a:schemeClr val="tx1">
                  <a:lumMod val="65000"/>
                  <a:lumOff val="35000"/>
                </a:schemeClr>
              </a:solidFill>
              <a:latin typeface="微软雅黑" panose="020B0503020204020204" charset="-122"/>
              <a:ea typeface="微软雅黑" panose="020B0503020204020204" charset="-122"/>
            </a:endParaRPr>
          </a:p>
        </p:txBody>
      </p:sp>
      <p:grpSp>
        <p:nvGrpSpPr>
          <p:cNvPr id="20" name="组合 19"/>
          <p:cNvGrpSpPr/>
          <p:nvPr/>
        </p:nvGrpSpPr>
        <p:grpSpPr>
          <a:xfrm>
            <a:off x="6318087" y="1471508"/>
            <a:ext cx="4528185" cy="981710"/>
            <a:chOff x="1331170" y="4779449"/>
            <a:chExt cx="4528185" cy="981710"/>
          </a:xfrm>
        </p:grpSpPr>
        <p:sp>
          <p:nvSpPr>
            <p:cNvPr id="21" name="文本框 20"/>
            <p:cNvSpPr txBox="1"/>
            <p:nvPr/>
          </p:nvSpPr>
          <p:spPr>
            <a:xfrm>
              <a:off x="1331170" y="4779449"/>
              <a:ext cx="1969135" cy="337185"/>
            </a:xfrm>
            <a:prstGeom prst="rect">
              <a:avLst/>
            </a:prstGeom>
            <a:noFill/>
          </p:spPr>
          <p:txBody>
            <a:bodyPr wrap="square" rtlCol="0">
              <a:spAutoFit/>
            </a:bodyPr>
            <a:lstStyle/>
            <a:p>
              <a:pPr algn="l"/>
              <a:r>
                <a:rPr lang="zh-CN" altLang="en-US" sz="1600" b="1">
                  <a:solidFill>
                    <a:schemeClr val="tx1">
                      <a:lumMod val="65000"/>
                      <a:lumOff val="35000"/>
                    </a:schemeClr>
                  </a:solidFill>
                  <a:latin typeface="微软雅黑" panose="020B0503020204020204" charset="-122"/>
                  <a:ea typeface="微软雅黑" panose="020B0503020204020204" charset="-122"/>
                  <a:sym typeface="+mn-ea"/>
                </a:rPr>
                <a:t>单击此处输入标题</a:t>
              </a:r>
              <a:endParaRPr lang="zh-CN" altLang="en-US" sz="1600" b="1" dirty="0">
                <a:latin typeface="AXIS Std M" panose="020B0600000000000000" pitchFamily="34" charset="-128"/>
                <a:ea typeface="AXIS Std M" panose="020B0600000000000000" pitchFamily="34" charset="-128"/>
                <a:cs typeface="Open Sans" panose="020B0606030504020204" pitchFamily="34" charset="0"/>
              </a:endParaRPr>
            </a:p>
          </p:txBody>
        </p:sp>
        <p:sp>
          <p:nvSpPr>
            <p:cNvPr id="22" name="矩形 21"/>
            <p:cNvSpPr/>
            <p:nvPr/>
          </p:nvSpPr>
          <p:spPr>
            <a:xfrm>
              <a:off x="1331170" y="5115999"/>
              <a:ext cx="4528185" cy="645160"/>
            </a:xfrm>
            <a:prstGeom prst="rect">
              <a:avLst/>
            </a:prstGeom>
          </p:spPr>
          <p:txBody>
            <a:bodyPr wrap="square">
              <a:spAutoFit/>
            </a:bodyPr>
            <a:lstStyle/>
            <a:p>
              <a:pPr algn="l" fontAlgn="auto">
                <a:lnSpc>
                  <a:spcPct val="150000"/>
                </a:lnSpc>
              </a:pPr>
              <a:r>
                <a:rPr lang="zh-CN" altLang="en-US" sz="1200">
                  <a:solidFill>
                    <a:schemeClr val="tx1">
                      <a:lumMod val="65000"/>
                      <a:lumOff val="35000"/>
                    </a:schemeClr>
                  </a:solidFill>
                  <a:latin typeface="微软雅黑" panose="020B0503020204020204" charset="-122"/>
                  <a:ea typeface="微软雅黑" panose="020B0503020204020204" charset="-122"/>
                  <a:sym typeface="+mn-ea"/>
                </a:rPr>
                <a:t>I love you more than I've ever loved any woman. And I've waited longer for you than I've waited for any woman.</a:t>
              </a:r>
              <a:endParaRPr lang="zh-CN" altLang="en-US" sz="1400" dirty="0">
                <a:solidFill>
                  <a:schemeClr val="tx1">
                    <a:lumMod val="75000"/>
                    <a:lumOff val="25000"/>
                  </a:schemeClr>
                </a:solidFill>
                <a:latin typeface="Open Sans" panose="020B0606030504020204" pitchFamily="34" charset="0"/>
                <a:cs typeface="Open Sans" panose="020B0606030504020204" pitchFamily="34" charset="0"/>
              </a:endParaRPr>
            </a:p>
          </p:txBody>
        </p:sp>
      </p:grpSp>
      <p:sp>
        <p:nvSpPr>
          <p:cNvPr id="34" name="矩形 33"/>
          <p:cNvSpPr/>
          <p:nvPr/>
        </p:nvSpPr>
        <p:spPr>
          <a:xfrm>
            <a:off x="1360805" y="1471295"/>
            <a:ext cx="4392295" cy="2260600"/>
          </a:xfrm>
          <a:prstGeom prst="rect">
            <a:avLst/>
          </a:prstGeom>
          <a:blipFill dpi="0" rotWithShape="1">
            <a:blip r:embed="rId1">
              <a:extLst>
                <a:ext uri="{28A0092B-C50C-407E-A947-70E740481C1C}">
                  <a14:useLocalDpi xmlns:a14="http://schemas.microsoft.com/office/drawing/2010/main" val="0"/>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5" name="矩形 34"/>
          <p:cNvSpPr/>
          <p:nvPr/>
        </p:nvSpPr>
        <p:spPr>
          <a:xfrm>
            <a:off x="1360805" y="3884295"/>
            <a:ext cx="4392295" cy="2260600"/>
          </a:xfrm>
          <a:prstGeom prst="rect">
            <a:avLst/>
          </a:prstGeom>
          <a:blipFill dpi="0" rotWithShape="1">
            <a:blip r:embed="rId2">
              <a:extLst>
                <a:ext uri="{28A0092B-C50C-407E-A947-70E740481C1C}">
                  <a14:useLocalDpi xmlns:a14="http://schemas.microsoft.com/office/drawing/2010/main" val="0"/>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36" name="组合 35"/>
          <p:cNvGrpSpPr/>
          <p:nvPr/>
        </p:nvGrpSpPr>
        <p:grpSpPr>
          <a:xfrm>
            <a:off x="6318087" y="2725633"/>
            <a:ext cx="4528185" cy="981710"/>
            <a:chOff x="1331170" y="4779449"/>
            <a:chExt cx="4528185" cy="981710"/>
          </a:xfrm>
        </p:grpSpPr>
        <p:sp>
          <p:nvSpPr>
            <p:cNvPr id="37" name="文本框 36"/>
            <p:cNvSpPr txBox="1"/>
            <p:nvPr/>
          </p:nvSpPr>
          <p:spPr>
            <a:xfrm>
              <a:off x="1331170" y="4779449"/>
              <a:ext cx="1969135" cy="337185"/>
            </a:xfrm>
            <a:prstGeom prst="rect">
              <a:avLst/>
            </a:prstGeom>
            <a:noFill/>
          </p:spPr>
          <p:txBody>
            <a:bodyPr wrap="square" rtlCol="0">
              <a:spAutoFit/>
            </a:bodyPr>
            <a:lstStyle/>
            <a:p>
              <a:pPr algn="l"/>
              <a:r>
                <a:rPr lang="zh-CN" altLang="en-US" sz="1600" b="1">
                  <a:solidFill>
                    <a:schemeClr val="tx1">
                      <a:lumMod val="65000"/>
                      <a:lumOff val="35000"/>
                    </a:schemeClr>
                  </a:solidFill>
                  <a:latin typeface="微软雅黑" panose="020B0503020204020204" charset="-122"/>
                  <a:ea typeface="微软雅黑" panose="020B0503020204020204" charset="-122"/>
                  <a:sym typeface="+mn-ea"/>
                </a:rPr>
                <a:t>单击此处输入标题</a:t>
              </a:r>
              <a:endParaRPr lang="zh-CN" altLang="en-US" sz="1600" b="1" dirty="0">
                <a:latin typeface="AXIS Std M" panose="020B0600000000000000" pitchFamily="34" charset="-128"/>
                <a:ea typeface="AXIS Std M" panose="020B0600000000000000" pitchFamily="34" charset="-128"/>
                <a:cs typeface="Open Sans" panose="020B0606030504020204" pitchFamily="34" charset="0"/>
              </a:endParaRPr>
            </a:p>
          </p:txBody>
        </p:sp>
        <p:sp>
          <p:nvSpPr>
            <p:cNvPr id="38" name="矩形 37"/>
            <p:cNvSpPr/>
            <p:nvPr/>
          </p:nvSpPr>
          <p:spPr>
            <a:xfrm>
              <a:off x="1331170" y="5115999"/>
              <a:ext cx="4528185" cy="645160"/>
            </a:xfrm>
            <a:prstGeom prst="rect">
              <a:avLst/>
            </a:prstGeom>
          </p:spPr>
          <p:txBody>
            <a:bodyPr wrap="square">
              <a:spAutoFit/>
            </a:bodyPr>
            <a:lstStyle/>
            <a:p>
              <a:pPr algn="l" fontAlgn="auto">
                <a:lnSpc>
                  <a:spcPct val="150000"/>
                </a:lnSpc>
              </a:pPr>
              <a:r>
                <a:rPr lang="zh-CN" altLang="en-US" sz="1200">
                  <a:solidFill>
                    <a:schemeClr val="tx1">
                      <a:lumMod val="65000"/>
                      <a:lumOff val="35000"/>
                    </a:schemeClr>
                  </a:solidFill>
                  <a:latin typeface="微软雅黑" panose="020B0503020204020204" charset="-122"/>
                  <a:ea typeface="微软雅黑" panose="020B0503020204020204" charset="-122"/>
                  <a:sym typeface="+mn-ea"/>
                </a:rPr>
                <a:t>I love you more than I've ever loved any woman. And I've waited longer for you than I've waited for any woman.</a:t>
              </a:r>
              <a:endParaRPr lang="zh-CN" altLang="en-US" sz="1400" dirty="0">
                <a:solidFill>
                  <a:schemeClr val="tx1">
                    <a:lumMod val="75000"/>
                    <a:lumOff val="25000"/>
                  </a:schemeClr>
                </a:solidFill>
                <a:latin typeface="Open Sans" panose="020B0606030504020204" pitchFamily="34" charset="0"/>
                <a:cs typeface="Open Sans" panose="020B0606030504020204" pitchFamily="34" charset="0"/>
              </a:endParaRPr>
            </a:p>
          </p:txBody>
        </p:sp>
      </p:grpSp>
      <p:grpSp>
        <p:nvGrpSpPr>
          <p:cNvPr id="39" name="组合 38"/>
          <p:cNvGrpSpPr/>
          <p:nvPr/>
        </p:nvGrpSpPr>
        <p:grpSpPr>
          <a:xfrm>
            <a:off x="6318087" y="3980393"/>
            <a:ext cx="4528185" cy="981710"/>
            <a:chOff x="1331170" y="4779449"/>
            <a:chExt cx="4528185" cy="981710"/>
          </a:xfrm>
        </p:grpSpPr>
        <p:sp>
          <p:nvSpPr>
            <p:cNvPr id="40" name="文本框 39"/>
            <p:cNvSpPr txBox="1"/>
            <p:nvPr/>
          </p:nvSpPr>
          <p:spPr>
            <a:xfrm>
              <a:off x="1331170" y="4779449"/>
              <a:ext cx="1969135" cy="337185"/>
            </a:xfrm>
            <a:prstGeom prst="rect">
              <a:avLst/>
            </a:prstGeom>
            <a:noFill/>
          </p:spPr>
          <p:txBody>
            <a:bodyPr wrap="square" rtlCol="0">
              <a:spAutoFit/>
            </a:bodyPr>
            <a:lstStyle/>
            <a:p>
              <a:pPr algn="l"/>
              <a:r>
                <a:rPr lang="zh-CN" altLang="en-US" sz="1600" b="1">
                  <a:solidFill>
                    <a:schemeClr val="tx1">
                      <a:lumMod val="65000"/>
                      <a:lumOff val="35000"/>
                    </a:schemeClr>
                  </a:solidFill>
                  <a:latin typeface="微软雅黑" panose="020B0503020204020204" charset="-122"/>
                  <a:ea typeface="微软雅黑" panose="020B0503020204020204" charset="-122"/>
                  <a:sym typeface="+mn-ea"/>
                </a:rPr>
                <a:t>单击此处输入标题</a:t>
              </a:r>
              <a:endParaRPr lang="zh-CN" altLang="en-US" sz="1600" b="1" dirty="0">
                <a:latin typeface="AXIS Std M" panose="020B0600000000000000" pitchFamily="34" charset="-128"/>
                <a:ea typeface="AXIS Std M" panose="020B0600000000000000" pitchFamily="34" charset="-128"/>
                <a:cs typeface="Open Sans" panose="020B0606030504020204" pitchFamily="34" charset="0"/>
              </a:endParaRPr>
            </a:p>
          </p:txBody>
        </p:sp>
        <p:sp>
          <p:nvSpPr>
            <p:cNvPr id="41" name="矩形 40"/>
            <p:cNvSpPr/>
            <p:nvPr/>
          </p:nvSpPr>
          <p:spPr>
            <a:xfrm>
              <a:off x="1331170" y="5115999"/>
              <a:ext cx="4528185" cy="645160"/>
            </a:xfrm>
            <a:prstGeom prst="rect">
              <a:avLst/>
            </a:prstGeom>
          </p:spPr>
          <p:txBody>
            <a:bodyPr wrap="square">
              <a:spAutoFit/>
            </a:bodyPr>
            <a:lstStyle/>
            <a:p>
              <a:pPr algn="l" fontAlgn="auto">
                <a:lnSpc>
                  <a:spcPct val="150000"/>
                </a:lnSpc>
              </a:pPr>
              <a:r>
                <a:rPr lang="zh-CN" altLang="en-US" sz="1200">
                  <a:solidFill>
                    <a:schemeClr val="tx1">
                      <a:lumMod val="65000"/>
                      <a:lumOff val="35000"/>
                    </a:schemeClr>
                  </a:solidFill>
                  <a:latin typeface="微软雅黑" panose="020B0503020204020204" charset="-122"/>
                  <a:ea typeface="微软雅黑" panose="020B0503020204020204" charset="-122"/>
                  <a:sym typeface="+mn-ea"/>
                </a:rPr>
                <a:t>I love you more than I've ever loved any woman. And I've waited longer for you than I've waited for any woman.</a:t>
              </a:r>
              <a:endParaRPr lang="zh-CN" altLang="en-US" sz="1400" dirty="0">
                <a:solidFill>
                  <a:schemeClr val="tx1">
                    <a:lumMod val="75000"/>
                    <a:lumOff val="25000"/>
                  </a:schemeClr>
                </a:solidFill>
                <a:latin typeface="Open Sans" panose="020B0606030504020204" pitchFamily="34" charset="0"/>
                <a:cs typeface="Open Sans" panose="020B0606030504020204" pitchFamily="34" charset="0"/>
              </a:endParaRPr>
            </a:p>
          </p:txBody>
        </p:sp>
      </p:grpSp>
      <p:grpSp>
        <p:nvGrpSpPr>
          <p:cNvPr id="42" name="组合 41"/>
          <p:cNvGrpSpPr/>
          <p:nvPr/>
        </p:nvGrpSpPr>
        <p:grpSpPr>
          <a:xfrm>
            <a:off x="6318087" y="5163398"/>
            <a:ext cx="4528185" cy="981710"/>
            <a:chOff x="1331170" y="4779449"/>
            <a:chExt cx="4528185" cy="981710"/>
          </a:xfrm>
        </p:grpSpPr>
        <p:sp>
          <p:nvSpPr>
            <p:cNvPr id="43" name="文本框 42"/>
            <p:cNvSpPr txBox="1"/>
            <p:nvPr/>
          </p:nvSpPr>
          <p:spPr>
            <a:xfrm>
              <a:off x="1331170" y="4779449"/>
              <a:ext cx="1969135" cy="337185"/>
            </a:xfrm>
            <a:prstGeom prst="rect">
              <a:avLst/>
            </a:prstGeom>
            <a:noFill/>
          </p:spPr>
          <p:txBody>
            <a:bodyPr wrap="square" rtlCol="0">
              <a:spAutoFit/>
            </a:bodyPr>
            <a:lstStyle/>
            <a:p>
              <a:pPr algn="l"/>
              <a:r>
                <a:rPr lang="zh-CN" altLang="en-US" sz="1600" b="1">
                  <a:solidFill>
                    <a:schemeClr val="tx1">
                      <a:lumMod val="65000"/>
                      <a:lumOff val="35000"/>
                    </a:schemeClr>
                  </a:solidFill>
                  <a:latin typeface="微软雅黑" panose="020B0503020204020204" charset="-122"/>
                  <a:ea typeface="微软雅黑" panose="020B0503020204020204" charset="-122"/>
                  <a:sym typeface="+mn-ea"/>
                </a:rPr>
                <a:t>单击此处输入标题</a:t>
              </a:r>
              <a:endParaRPr lang="zh-CN" altLang="en-US" sz="1600" b="1" dirty="0">
                <a:latin typeface="AXIS Std M" panose="020B0600000000000000" pitchFamily="34" charset="-128"/>
                <a:ea typeface="AXIS Std M" panose="020B0600000000000000" pitchFamily="34" charset="-128"/>
                <a:cs typeface="Open Sans" panose="020B0606030504020204" pitchFamily="34" charset="0"/>
              </a:endParaRPr>
            </a:p>
          </p:txBody>
        </p:sp>
        <p:sp>
          <p:nvSpPr>
            <p:cNvPr id="44" name="矩形 43"/>
            <p:cNvSpPr/>
            <p:nvPr/>
          </p:nvSpPr>
          <p:spPr>
            <a:xfrm>
              <a:off x="1331170" y="5115999"/>
              <a:ext cx="4528185" cy="645160"/>
            </a:xfrm>
            <a:prstGeom prst="rect">
              <a:avLst/>
            </a:prstGeom>
          </p:spPr>
          <p:txBody>
            <a:bodyPr wrap="square">
              <a:spAutoFit/>
            </a:bodyPr>
            <a:lstStyle/>
            <a:p>
              <a:pPr algn="l" fontAlgn="auto">
                <a:lnSpc>
                  <a:spcPct val="150000"/>
                </a:lnSpc>
              </a:pPr>
              <a:r>
                <a:rPr lang="zh-CN" altLang="en-US" sz="1200">
                  <a:solidFill>
                    <a:schemeClr val="tx1">
                      <a:lumMod val="65000"/>
                      <a:lumOff val="35000"/>
                    </a:schemeClr>
                  </a:solidFill>
                  <a:latin typeface="微软雅黑" panose="020B0503020204020204" charset="-122"/>
                  <a:ea typeface="微软雅黑" panose="020B0503020204020204" charset="-122"/>
                  <a:sym typeface="+mn-ea"/>
                </a:rPr>
                <a:t>I love you more than I've ever loved any woman. And I've waited longer for you than I've waited for any woman.</a:t>
              </a:r>
              <a:endParaRPr lang="zh-CN" altLang="en-US" sz="1400" dirty="0">
                <a:solidFill>
                  <a:schemeClr val="tx1">
                    <a:lumMod val="75000"/>
                    <a:lumOff val="25000"/>
                  </a:schemeClr>
                </a:solidFill>
                <a:latin typeface="Open Sans" panose="020B0606030504020204" pitchFamily="34" charset="0"/>
                <a:cs typeface="Open Sans" panose="020B0606030504020204" pitchFamily="34" charset="0"/>
              </a:endParaRPr>
            </a:p>
          </p:txBody>
        </p:sp>
      </p:grpSp>
    </p:spTree>
  </p:cSld>
  <p:clrMapOvr>
    <a:masterClrMapping/>
  </p:clrMapOvr>
  <mc:AlternateContent xmlns:mc="http://schemas.openxmlformats.org/markup-compatibility/2006">
    <mc:Choice xmlns:p14="http://schemas.microsoft.com/office/powerpoint/2010/main" Requires="p14">
      <p:transition p14:dur="100">
        <p:cut/>
      </p:transition>
    </mc:Choice>
    <mc:Fallback>
      <p:transition>
        <p:cu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nodeType="after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wipe(up)">
                                      <p:cBhvr>
                                        <p:cTn id="7" dur="500"/>
                                        <p:tgtEl>
                                          <p:spTgt spid="11"/>
                                        </p:tgtEl>
                                      </p:cBhvr>
                                    </p:animEffect>
                                  </p:childTnLst>
                                </p:cTn>
                              </p:par>
                            </p:childTnLst>
                          </p:cTn>
                        </p:par>
                        <p:par>
                          <p:cTn id="8" fill="hold">
                            <p:stCondLst>
                              <p:cond delay="500"/>
                            </p:stCondLst>
                            <p:childTnLst>
                              <p:par>
                                <p:cTn id="9" presetID="22" presetClass="entr" presetSubtype="8" fill="hold" grpId="2" nodeType="afterEffect">
                                  <p:stCondLst>
                                    <p:cond delay="0"/>
                                  </p:stCondLst>
                                  <p:childTnLst>
                                    <p:set>
                                      <p:cBhvr>
                                        <p:cTn id="10" dur="1" fill="hold">
                                          <p:stCondLst>
                                            <p:cond delay="0"/>
                                          </p:stCondLst>
                                        </p:cTn>
                                        <p:tgtEl>
                                          <p:spTgt spid="19"/>
                                        </p:tgtEl>
                                        <p:attrNameLst>
                                          <p:attrName>style.visibility</p:attrName>
                                        </p:attrNameLst>
                                      </p:cBhvr>
                                      <p:to>
                                        <p:strVal val="visible"/>
                                      </p:to>
                                    </p:set>
                                    <p:animEffect transition="in" filter="wipe(left)">
                                      <p:cBhvr>
                                        <p:cTn id="11" dur="500"/>
                                        <p:tgtEl>
                                          <p:spTgt spid="19"/>
                                        </p:tgtEl>
                                      </p:cBhvr>
                                    </p:animEffect>
                                  </p:childTnLst>
                                </p:cTn>
                              </p:par>
                            </p:childTnLst>
                          </p:cTn>
                        </p:par>
                        <p:par>
                          <p:cTn id="12" fill="hold">
                            <p:stCondLst>
                              <p:cond delay="1000"/>
                            </p:stCondLst>
                            <p:childTnLst>
                              <p:par>
                                <p:cTn id="13" presetID="16" presetClass="entr" presetSubtype="21" fill="hold" grpId="0" nodeType="afterEffect">
                                  <p:stCondLst>
                                    <p:cond delay="0"/>
                                  </p:stCondLst>
                                  <p:childTnLst>
                                    <p:set>
                                      <p:cBhvr>
                                        <p:cTn id="14" dur="1" fill="hold">
                                          <p:stCondLst>
                                            <p:cond delay="0"/>
                                          </p:stCondLst>
                                        </p:cTn>
                                        <p:tgtEl>
                                          <p:spTgt spid="34"/>
                                        </p:tgtEl>
                                        <p:attrNameLst>
                                          <p:attrName>style.visibility</p:attrName>
                                        </p:attrNameLst>
                                      </p:cBhvr>
                                      <p:to>
                                        <p:strVal val="visible"/>
                                      </p:to>
                                    </p:set>
                                    <p:animEffect transition="in" filter="barn(inVertical)">
                                      <p:cBhvr>
                                        <p:cTn id="15" dur="500"/>
                                        <p:tgtEl>
                                          <p:spTgt spid="34"/>
                                        </p:tgtEl>
                                      </p:cBhvr>
                                    </p:animEffect>
                                  </p:childTnLst>
                                </p:cTn>
                              </p:par>
                            </p:childTnLst>
                          </p:cTn>
                        </p:par>
                        <p:par>
                          <p:cTn id="16" fill="hold">
                            <p:stCondLst>
                              <p:cond delay="1500"/>
                            </p:stCondLst>
                            <p:childTnLst>
                              <p:par>
                                <p:cTn id="17" presetID="12" presetClass="entr" presetSubtype="4" fill="hold" grpId="0" nodeType="afterEffect">
                                  <p:stCondLst>
                                    <p:cond delay="0"/>
                                  </p:stCondLst>
                                  <p:childTnLst>
                                    <p:set>
                                      <p:cBhvr>
                                        <p:cTn id="18" dur="1" fill="hold">
                                          <p:stCondLst>
                                            <p:cond delay="0"/>
                                          </p:stCondLst>
                                        </p:cTn>
                                        <p:tgtEl>
                                          <p:spTgt spid="35"/>
                                        </p:tgtEl>
                                        <p:attrNameLst>
                                          <p:attrName>style.visibility</p:attrName>
                                        </p:attrNameLst>
                                      </p:cBhvr>
                                      <p:to>
                                        <p:strVal val="visible"/>
                                      </p:to>
                                    </p:set>
                                    <p:anim calcmode="lin" valueType="num">
                                      <p:cBhvr additive="base">
                                        <p:cTn id="19" dur="500"/>
                                        <p:tgtEl>
                                          <p:spTgt spid="35"/>
                                        </p:tgtEl>
                                        <p:attrNameLst>
                                          <p:attrName>ppt_y</p:attrName>
                                        </p:attrNameLst>
                                      </p:cBhvr>
                                      <p:tavLst>
                                        <p:tav tm="0">
                                          <p:val>
                                            <p:strVal val="#ppt_y+#ppt_h*1.125000"/>
                                          </p:val>
                                        </p:tav>
                                        <p:tav tm="100000">
                                          <p:val>
                                            <p:strVal val="#ppt_y"/>
                                          </p:val>
                                        </p:tav>
                                      </p:tavLst>
                                    </p:anim>
                                    <p:animEffect transition="in" filter="wipe(up)">
                                      <p:cBhvr>
                                        <p:cTn id="20" dur="500"/>
                                        <p:tgtEl>
                                          <p:spTgt spid="35"/>
                                        </p:tgtEl>
                                      </p:cBhvr>
                                    </p:animEffect>
                                  </p:childTnLst>
                                </p:cTn>
                              </p:par>
                            </p:childTnLst>
                          </p:cTn>
                        </p:par>
                        <p:par>
                          <p:cTn id="21" fill="hold">
                            <p:stCondLst>
                              <p:cond delay="2000"/>
                            </p:stCondLst>
                            <p:childTnLst>
                              <p:par>
                                <p:cTn id="22" presetID="18" presetClass="entr" presetSubtype="6" fill="hold" nodeType="afterEffect">
                                  <p:stCondLst>
                                    <p:cond delay="0"/>
                                  </p:stCondLst>
                                  <p:childTnLst>
                                    <p:set>
                                      <p:cBhvr>
                                        <p:cTn id="23" dur="1" fill="hold">
                                          <p:stCondLst>
                                            <p:cond delay="0"/>
                                          </p:stCondLst>
                                        </p:cTn>
                                        <p:tgtEl>
                                          <p:spTgt spid="20"/>
                                        </p:tgtEl>
                                        <p:attrNameLst>
                                          <p:attrName>style.visibility</p:attrName>
                                        </p:attrNameLst>
                                      </p:cBhvr>
                                      <p:to>
                                        <p:strVal val="visible"/>
                                      </p:to>
                                    </p:set>
                                    <p:animEffect transition="in" filter="strips(downRight)">
                                      <p:cBhvr>
                                        <p:cTn id="24" dur="1000"/>
                                        <p:tgtEl>
                                          <p:spTgt spid="20"/>
                                        </p:tgtEl>
                                      </p:cBhvr>
                                    </p:animEffect>
                                  </p:childTnLst>
                                </p:cTn>
                              </p:par>
                              <p:par>
                                <p:cTn id="25" presetID="18" presetClass="entr" presetSubtype="6" fill="hold" nodeType="withEffect">
                                  <p:stCondLst>
                                    <p:cond delay="500"/>
                                  </p:stCondLst>
                                  <p:childTnLst>
                                    <p:set>
                                      <p:cBhvr>
                                        <p:cTn id="26" dur="1" fill="hold">
                                          <p:stCondLst>
                                            <p:cond delay="0"/>
                                          </p:stCondLst>
                                        </p:cTn>
                                        <p:tgtEl>
                                          <p:spTgt spid="36"/>
                                        </p:tgtEl>
                                        <p:attrNameLst>
                                          <p:attrName>style.visibility</p:attrName>
                                        </p:attrNameLst>
                                      </p:cBhvr>
                                      <p:to>
                                        <p:strVal val="visible"/>
                                      </p:to>
                                    </p:set>
                                    <p:animEffect transition="in" filter="strips(downRight)">
                                      <p:cBhvr>
                                        <p:cTn id="27" dur="1000"/>
                                        <p:tgtEl>
                                          <p:spTgt spid="36"/>
                                        </p:tgtEl>
                                      </p:cBhvr>
                                    </p:animEffect>
                                  </p:childTnLst>
                                </p:cTn>
                              </p:par>
                              <p:par>
                                <p:cTn id="28" presetID="18" presetClass="entr" presetSubtype="6" fill="hold" nodeType="withEffect">
                                  <p:stCondLst>
                                    <p:cond delay="1000"/>
                                  </p:stCondLst>
                                  <p:childTnLst>
                                    <p:set>
                                      <p:cBhvr>
                                        <p:cTn id="29" dur="1" fill="hold">
                                          <p:stCondLst>
                                            <p:cond delay="0"/>
                                          </p:stCondLst>
                                        </p:cTn>
                                        <p:tgtEl>
                                          <p:spTgt spid="39"/>
                                        </p:tgtEl>
                                        <p:attrNameLst>
                                          <p:attrName>style.visibility</p:attrName>
                                        </p:attrNameLst>
                                      </p:cBhvr>
                                      <p:to>
                                        <p:strVal val="visible"/>
                                      </p:to>
                                    </p:set>
                                    <p:animEffect transition="in" filter="strips(downRight)">
                                      <p:cBhvr>
                                        <p:cTn id="30" dur="1000"/>
                                        <p:tgtEl>
                                          <p:spTgt spid="39"/>
                                        </p:tgtEl>
                                      </p:cBhvr>
                                    </p:animEffect>
                                  </p:childTnLst>
                                </p:cTn>
                              </p:par>
                              <p:par>
                                <p:cTn id="31" presetID="18" presetClass="entr" presetSubtype="6" fill="hold" nodeType="withEffect">
                                  <p:stCondLst>
                                    <p:cond delay="1500"/>
                                  </p:stCondLst>
                                  <p:childTnLst>
                                    <p:set>
                                      <p:cBhvr>
                                        <p:cTn id="32" dur="1" fill="hold">
                                          <p:stCondLst>
                                            <p:cond delay="0"/>
                                          </p:stCondLst>
                                        </p:cTn>
                                        <p:tgtEl>
                                          <p:spTgt spid="42"/>
                                        </p:tgtEl>
                                        <p:attrNameLst>
                                          <p:attrName>style.visibility</p:attrName>
                                        </p:attrNameLst>
                                      </p:cBhvr>
                                      <p:to>
                                        <p:strVal val="visible"/>
                                      </p:to>
                                    </p:set>
                                    <p:animEffect transition="in" filter="strips(downRight)">
                                      <p:cBhvr>
                                        <p:cTn id="33" dur="1000"/>
                                        <p:tgtEl>
                                          <p:spTgt spid="4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p:bldP spid="19" grpId="2"/>
      <p:bldP spid="34" grpId="0" bldLvl="0" animBg="1"/>
      <p:bldP spid="35" grpId="0" bldLvl="0" animBg="1"/>
    </p:bld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4" name="文本框 8"/>
          <p:cNvSpPr txBox="1"/>
          <p:nvPr/>
        </p:nvSpPr>
        <p:spPr>
          <a:xfrm>
            <a:off x="2819400" y="2098675"/>
            <a:ext cx="8804275" cy="1354217"/>
          </a:xfrm>
          <a:prstGeom prst="rect">
            <a:avLst/>
          </a:prstGeom>
          <a:noFill/>
        </p:spPr>
        <p:txBody>
          <a:bodyPr wrap="square" lIns="121922" tIns="60960" rIns="121922" bIns="60960" rtlCol="0">
            <a:spAutoFit/>
          </a:bodyPr>
          <a:lstStyle/>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8000" b="1" i="0" u="none" strike="noStrike" kern="1200" cap="none" spc="0" normalizeH="0" baseline="0" noProof="0">
                <a:ln>
                  <a:noFill/>
                </a:ln>
                <a:solidFill>
                  <a:srgbClr val="70AD47">
                    <a:lumMod val="75000"/>
                  </a:srgbClr>
                </a:solidFill>
                <a:effectLst>
                  <a:outerShdw blurRad="38100" dist="38100" dir="2700000" algn="tl">
                    <a:srgbClr val="000000">
                      <a:alpha val="43137"/>
                    </a:srgbClr>
                  </a:outerShdw>
                </a:effectLst>
                <a:uLnTx/>
                <a:uFillTx/>
                <a:latin typeface="黑体" panose="02010609060101010101" charset="-122"/>
                <a:ea typeface="黑体" panose="02010609060101010101" charset="-122"/>
                <a:cs typeface="+mn-cs"/>
              </a:rPr>
              <a:t>感谢大家的聆听</a:t>
            </a:r>
            <a:endParaRPr kumimoji="0" lang="zh-CN" altLang="en-US" sz="8000" b="1" i="0" u="none" strike="noStrike" kern="1200" cap="none" spc="0" normalizeH="0" baseline="0" noProof="0" dirty="0">
              <a:ln>
                <a:noFill/>
              </a:ln>
              <a:solidFill>
                <a:srgbClr val="70AD47">
                  <a:lumMod val="75000"/>
                </a:srgbClr>
              </a:solidFill>
              <a:effectLst>
                <a:outerShdw blurRad="38100" dist="38100" dir="2700000" algn="tl">
                  <a:srgbClr val="000000">
                    <a:alpha val="43137"/>
                  </a:srgbClr>
                </a:outerShdw>
              </a:effectLst>
              <a:uLnTx/>
              <a:uFillTx/>
              <a:latin typeface="黑体" panose="02010609060101010101" charset="-122"/>
              <a:ea typeface="黑体" panose="02010609060101010101" charset="-122"/>
              <a:cs typeface="+mn-cs"/>
            </a:endParaRPr>
          </a:p>
        </p:txBody>
      </p:sp>
      <p:sp>
        <p:nvSpPr>
          <p:cNvPr id="45" name="文本框 8"/>
          <p:cNvSpPr txBox="1"/>
          <p:nvPr/>
        </p:nvSpPr>
        <p:spPr>
          <a:xfrm>
            <a:off x="2413000" y="3361055"/>
            <a:ext cx="8166100" cy="738664"/>
          </a:xfrm>
          <a:prstGeom prst="rect">
            <a:avLst/>
          </a:prstGeom>
          <a:noFill/>
        </p:spPr>
        <p:txBody>
          <a:bodyPr wrap="square" lIns="121922" tIns="60960" rIns="121922" bIns="60960" rtlCol="0">
            <a:spAutoFit/>
          </a:bodyPr>
          <a:lstStyle/>
          <a:p>
            <a:pPr lvl="0" algn="ctr"/>
            <a:r>
              <a:rPr lang="en-US" altLang="zh-CN" sz="4000">
                <a:solidFill>
                  <a:srgbClr val="70AD47">
                    <a:lumMod val="75000"/>
                  </a:srgbClr>
                </a:solidFill>
                <a:latin typeface="黑体" panose="02010609060101010101" charset="-122"/>
                <a:ea typeface="黑体" panose="02010609060101010101" charset="-122"/>
              </a:rPr>
              <a:t>THANK YOU FOR LISTENING</a:t>
            </a:r>
            <a:endParaRPr kumimoji="0" lang="en-US" altLang="zh-CN" sz="4000" b="0" i="0" u="none" strike="noStrike" kern="1200" cap="none" spc="0" normalizeH="0" baseline="0" noProof="0" dirty="0">
              <a:ln>
                <a:noFill/>
              </a:ln>
              <a:solidFill>
                <a:srgbClr val="70AD47">
                  <a:lumMod val="75000"/>
                </a:srgbClr>
              </a:solidFill>
              <a:effectLst/>
              <a:uLnTx/>
              <a:uFillTx/>
              <a:latin typeface="黑体" panose="02010609060101010101" charset="-122"/>
              <a:ea typeface="黑体" panose="02010609060101010101" charset="-122"/>
              <a:cs typeface="+mn-cs"/>
            </a:endParaRPr>
          </a:p>
        </p:txBody>
      </p:sp>
      <p:pic>
        <p:nvPicPr>
          <p:cNvPr id="52" name="图片 51"/>
          <p:cNvPicPr>
            <a:picLocks noChangeAspect="1"/>
          </p:cNvPicPr>
          <p:nvPr/>
        </p:nvPicPr>
        <p:blipFill rotWithShape="1">
          <a:blip r:embed="rId1">
            <a:extLst>
              <a:ext uri="{28A0092B-C50C-407E-A947-70E740481C1C}">
                <a14:useLocalDpi xmlns:a14="http://schemas.microsoft.com/office/drawing/2010/main" val="0"/>
              </a:ext>
            </a:extLst>
          </a:blip>
          <a:srcRect t="62717"/>
          <a:stretch>
            <a:fillRect/>
          </a:stretch>
        </p:blipFill>
        <p:spPr>
          <a:xfrm>
            <a:off x="0" y="3897630"/>
            <a:ext cx="12192720" cy="3028180"/>
          </a:xfrm>
          <a:prstGeom prst="rect">
            <a:avLst/>
          </a:prstGeom>
        </p:spPr>
      </p:pic>
      <p:pic>
        <p:nvPicPr>
          <p:cNvPr id="53" name="图片 52"/>
          <p:cNvPicPr>
            <a:picLocks noChangeAspect="1"/>
          </p:cNvPicPr>
          <p:nvPr/>
        </p:nvPicPr>
        <p:blipFill rotWithShape="1">
          <a:blip r:embed="rId1">
            <a:extLst>
              <a:ext uri="{28A0092B-C50C-407E-A947-70E740481C1C}">
                <a14:useLocalDpi xmlns:a14="http://schemas.microsoft.com/office/drawing/2010/main" val="0"/>
              </a:ext>
            </a:extLst>
          </a:blip>
          <a:srcRect b="56832"/>
          <a:stretch>
            <a:fillRect/>
          </a:stretch>
        </p:blipFill>
        <p:spPr>
          <a:xfrm>
            <a:off x="-60241" y="-831215"/>
            <a:ext cx="12277641" cy="3530600"/>
          </a:xfrm>
          <a:prstGeom prst="rect">
            <a:avLst/>
          </a:prstGeom>
        </p:spPr>
      </p:pic>
    </p:spTree>
  </p:cSld>
  <p:clrMapOvr>
    <a:masterClrMapping/>
  </p:clrMapOvr>
  <mc:AlternateContent xmlns:mc="http://schemas.openxmlformats.org/markup-compatibility/2006">
    <mc:Choice xmlns:p14="http://schemas.microsoft.com/office/powerpoint/2010/main" Requires="p14">
      <p:transition p14:dur="100">
        <p:cut/>
      </p:transition>
    </mc:Choice>
    <mc:Fallback>
      <p:transition>
        <p:cu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44"/>
                                        </p:tgtEl>
                                        <p:attrNameLst>
                                          <p:attrName>style.visibility</p:attrName>
                                        </p:attrNameLst>
                                      </p:cBhvr>
                                      <p:to>
                                        <p:strVal val="visible"/>
                                      </p:to>
                                    </p:set>
                                    <p:animEffect transition="in" filter="wipe(left)">
                                      <p:cBhvr>
                                        <p:cTn id="7" dur="1300"/>
                                        <p:tgtEl>
                                          <p:spTgt spid="44"/>
                                        </p:tgtEl>
                                      </p:cBhvr>
                                    </p:animEffect>
                                  </p:childTnLst>
                                </p:cTn>
                              </p:par>
                            </p:childTnLst>
                          </p:cTn>
                        </p:par>
                        <p:par>
                          <p:cTn id="8" fill="hold">
                            <p:stCondLst>
                              <p:cond delay="1500"/>
                            </p:stCondLst>
                            <p:childTnLst>
                              <p:par>
                                <p:cTn id="9" presetID="22" presetClass="entr" presetSubtype="8" fill="hold" grpId="0" nodeType="afterEffect">
                                  <p:stCondLst>
                                    <p:cond delay="0"/>
                                  </p:stCondLst>
                                  <p:childTnLst>
                                    <p:set>
                                      <p:cBhvr>
                                        <p:cTn id="10" dur="1" fill="hold">
                                          <p:stCondLst>
                                            <p:cond delay="0"/>
                                          </p:stCondLst>
                                        </p:cTn>
                                        <p:tgtEl>
                                          <p:spTgt spid="45"/>
                                        </p:tgtEl>
                                        <p:attrNameLst>
                                          <p:attrName>style.visibility</p:attrName>
                                        </p:attrNameLst>
                                      </p:cBhvr>
                                      <p:to>
                                        <p:strVal val="visible"/>
                                      </p:to>
                                    </p:set>
                                    <p:animEffect transition="in" filter="wipe(left)">
                                      <p:cBhvr>
                                        <p:cTn id="11" dur="1300"/>
                                        <p:tgtEl>
                                          <p:spTgt spid="4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4" grpId="0"/>
      <p:bldP spid="45" grpId="0"/>
    </p:bldLst>
  </p:timing>
</p:sld>
</file>

<file path=ppt/tags/tag1.xml><?xml version="1.0" encoding="utf-8"?>
<p:tagLst xmlns:p="http://schemas.openxmlformats.org/presentationml/2006/main">
  <p:tag name="MH" val="20160830110146"/>
  <p:tag name="MH_LIBRARY" val="CONTENTS"/>
  <p:tag name="MH_TYPE" val="OTHERS"/>
  <p:tag name="ID" val="553512"/>
</p:tagLst>
</file>

<file path=ppt/tags/tag2.xml><?xml version="1.0" encoding="utf-8"?>
<p:tagLst xmlns:p="http://schemas.openxmlformats.org/presentationml/2006/main">
  <p:tag name="MH" val="20160830110146"/>
  <p:tag name="MH_LIBRARY" val="CONTENTS"/>
  <p:tag name="MH_TYPE" val="OTHERS"/>
  <p:tag name="ID" val="553512"/>
</p:tagLst>
</file>

<file path=ppt/tags/tag3.xml><?xml version="1.0" encoding="utf-8"?>
<p:tagLst xmlns:p="http://schemas.openxmlformats.org/presentationml/2006/main">
  <p:tag name="PA" val="v3.0.1"/>
</p:tagLst>
</file>

<file path=ppt/tags/tag4.xml><?xml version="1.0" encoding="utf-8"?>
<p:tagLst xmlns:p="http://schemas.openxmlformats.org/presentationml/2006/main">
  <p:tag name="PA" val="v3.0.1"/>
</p:tagLst>
</file>

<file path=ppt/tags/tag5.xml><?xml version="1.0" encoding="utf-8"?>
<p:tagLst xmlns:p="http://schemas.openxmlformats.org/presentationml/2006/main">
  <p:tag name="PA" val="v3.0.1"/>
</p:tagLst>
</file>

<file path=ppt/tags/tag6.xml><?xml version="1.0" encoding="utf-8"?>
<p:tagLst xmlns:p="http://schemas.openxmlformats.org/presentationml/2006/main">
  <p:tag name="PA" val="v3.0.1"/>
</p:tagLst>
</file>

<file path=ppt/tags/tag7.xml><?xml version="1.0" encoding="utf-8"?>
<p:tagLst xmlns:p="http://schemas.openxmlformats.org/presentationml/2006/main">
  <p:tag name="PA" val="v3.0.1"/>
</p:tagLst>
</file>

<file path=ppt/theme/theme1.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微软雅黑">
  <a:themeElements>
    <a:clrScheme name="自定义 17">
      <a:dk1>
        <a:sysClr val="windowText" lastClr="000000"/>
      </a:dk1>
      <a:lt1>
        <a:sysClr val="window" lastClr="FFFFFF"/>
      </a:lt1>
      <a:dk2>
        <a:srgbClr val="44546A"/>
      </a:dk2>
      <a:lt2>
        <a:srgbClr val="E7E6E6"/>
      </a:lt2>
      <a:accent1>
        <a:srgbClr val="3D9600"/>
      </a:accent1>
      <a:accent2>
        <a:srgbClr val="7FC44C"/>
      </a:accent2>
      <a:accent3>
        <a:srgbClr val="3D9600"/>
      </a:accent3>
      <a:accent4>
        <a:srgbClr val="7FC44C"/>
      </a:accent4>
      <a:accent5>
        <a:srgbClr val="3D9600"/>
      </a:accent5>
      <a:accent6>
        <a:srgbClr val="7FC44C"/>
      </a:accent6>
      <a:hlink>
        <a:srgbClr val="0563C1"/>
      </a:hlink>
      <a:folHlink>
        <a:srgbClr val="954F72"/>
      </a:folHlink>
    </a:clrScheme>
    <a:fontScheme name="Office">
      <a:majorFont>
        <a:latin typeface="Calibri Light"/>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spDef>
      <a:spPr>
        <a:ln>
          <a:noFill/>
        </a:ln>
      </a:spPr>
      <a:bodyPr rtlCol="0" anchor="ctr"/>
      <a:lstStyle>
        <a:defPPr algn="ctr">
          <a:defRPr/>
        </a:defPPr>
      </a:lstStyle>
      <a:style>
        <a:lnRef idx="2">
          <a:schemeClr val="accent1">
            <a:shade val="50000"/>
          </a:schemeClr>
        </a:lnRef>
        <a:fillRef idx="1">
          <a:schemeClr val="accent1"/>
        </a:fillRef>
        <a:effectRef idx="0">
          <a:schemeClr val="accent1"/>
        </a:effectRef>
        <a:fontRef idx="minor">
          <a:schemeClr val="lt1"/>
        </a:fontRef>
      </a:style>
    </a:spDef>
    <a:txDef>
      <a:spPr>
        <a:noFill/>
      </a:spPr>
      <a:bodyPr wrap="square" rtlCol="0">
        <a:spAutoFit/>
      </a:bodyPr>
      <a:lstStyle>
        <a:defPPr>
          <a:defRPr dirty="0">
            <a:latin typeface="微软雅黑 Light" panose="020B0502040204020203" pitchFamily="34" charset="-122"/>
            <a:ea typeface="微软雅黑 Light" panose="020B0502040204020203" pitchFamily="34" charset="-122"/>
          </a:defRPr>
        </a:defPPr>
      </a:lstStyle>
    </a:txDef>
  </a:objectDefaults>
  <a:extLst>
    <a:ext uri="{05A4C25C-085E-4340-85A3-A5531E510DB2}">
      <thm15:themeFamily xmlns:thm15="http://schemas.microsoft.com/office/thememl/2012/main" name="Office Theme" id="{62F939B6-93AF-4DB8-9C6B-D6C7DFDC589F}" vid="{4A3C46E8-61CC-4603-A589-7422A47A8E4A}"/>
    </a:ext>
  </a:extLst>
</a:theme>
</file>

<file path=ppt/theme/theme3.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等线 Light"/>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等线"/>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0</TotalTime>
  <Words>4581</Words>
  <Application>WPS 演示</Application>
  <PresentationFormat>宽屏</PresentationFormat>
  <Paragraphs>299</Paragraphs>
  <Slides>21</Slides>
  <Notes>17</Notes>
  <HiddenSlides>0</HiddenSlides>
  <MMClips>0</MMClips>
  <ScaleCrop>false</ScaleCrop>
  <HeadingPairs>
    <vt:vector size="6" baseType="variant">
      <vt:variant>
        <vt:lpstr>已用的字体</vt:lpstr>
      </vt:variant>
      <vt:variant>
        <vt:i4>31</vt:i4>
      </vt:variant>
      <vt:variant>
        <vt:lpstr>主题</vt:lpstr>
      </vt:variant>
      <vt:variant>
        <vt:i4>2</vt:i4>
      </vt:variant>
      <vt:variant>
        <vt:lpstr>幻灯片标题</vt:lpstr>
      </vt:variant>
      <vt:variant>
        <vt:i4>21</vt:i4>
      </vt:variant>
    </vt:vector>
  </HeadingPairs>
  <TitlesOfParts>
    <vt:vector size="54" baseType="lpstr">
      <vt:lpstr>Arial</vt:lpstr>
      <vt:lpstr>宋体</vt:lpstr>
      <vt:lpstr>Wingdings</vt:lpstr>
      <vt:lpstr>微软雅黑 Light</vt:lpstr>
      <vt:lpstr>黑体</vt:lpstr>
      <vt:lpstr>Campton Light</vt:lpstr>
      <vt:lpstr>微软雅黑</vt:lpstr>
      <vt:lpstr>造字工房力黑（非商用）常规体</vt:lpstr>
      <vt:lpstr>Agency FB</vt:lpstr>
      <vt:lpstr>Calibri</vt:lpstr>
      <vt:lpstr>方正细谭黑简体</vt:lpstr>
      <vt:lpstr>Playfair Display</vt:lpstr>
      <vt:lpstr>冬青黑体简体中文 W3</vt:lpstr>
      <vt:lpstr>Arial Unicode MS</vt:lpstr>
      <vt:lpstr>Calibri Light</vt:lpstr>
      <vt:lpstr>等线</vt:lpstr>
      <vt:lpstr>GoodVibrationsROB</vt:lpstr>
      <vt:lpstr>Open Sans</vt:lpstr>
      <vt:lpstr>Open Sans</vt:lpstr>
      <vt:lpstr>AXIS Std M</vt:lpstr>
      <vt:lpstr>Aharoni</vt:lpstr>
      <vt:lpstr>Leelawadee UI Semilight</vt:lpstr>
      <vt:lpstr>Helvetica Light</vt:lpstr>
      <vt:lpstr>Oxygen</vt:lpstr>
      <vt:lpstr>Roboto Light</vt:lpstr>
      <vt:lpstr>等线</vt:lpstr>
      <vt:lpstr>等线</vt:lpstr>
      <vt:lpstr>S2G love</vt:lpstr>
      <vt:lpstr>Leelawadee</vt:lpstr>
      <vt:lpstr>Front Page News</vt:lpstr>
      <vt:lpstr>Roboto</vt:lpstr>
      <vt:lpstr>Office 主题</vt:lpstr>
      <vt:lpstr>微软雅黑</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Company>情缘素材：https://haosc.taobao.com</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cp:lastModifiedBy>情缘</cp:lastModifiedBy>
  <cp:revision>25</cp:revision>
  <dcterms:created xsi:type="dcterms:W3CDTF">2017-07-04T12:53:00Z</dcterms:created>
  <dcterms:modified xsi:type="dcterms:W3CDTF">2017-10-29T07:37:49Z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KSOProductBuildVer">
    <vt:lpwstr>2052-10.1.0.6930</vt:lpwstr>
  </property>
</Properties>
</file>