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7" r:id="rId2"/>
    <p:sldMasterId id="2147483687" r:id="rId3"/>
  </p:sldMasterIdLst>
  <p:notesMasterIdLst>
    <p:notesMasterId r:id="rId30"/>
  </p:notesMasterIdLst>
  <p:sldIdLst>
    <p:sldId id="256" r:id="rId4"/>
    <p:sldId id="259" r:id="rId5"/>
    <p:sldId id="261" r:id="rId6"/>
    <p:sldId id="257" r:id="rId7"/>
    <p:sldId id="271" r:id="rId8"/>
    <p:sldId id="267" r:id="rId9"/>
    <p:sldId id="287" r:id="rId10"/>
    <p:sldId id="288" r:id="rId11"/>
    <p:sldId id="279" r:id="rId12"/>
    <p:sldId id="276" r:id="rId13"/>
    <p:sldId id="277" r:id="rId14"/>
    <p:sldId id="278" r:id="rId15"/>
    <p:sldId id="275" r:id="rId16"/>
    <p:sldId id="285" r:id="rId17"/>
    <p:sldId id="280" r:id="rId18"/>
    <p:sldId id="281" r:id="rId19"/>
    <p:sldId id="282" r:id="rId20"/>
    <p:sldId id="283" r:id="rId21"/>
    <p:sldId id="284" r:id="rId22"/>
    <p:sldId id="286" r:id="rId23"/>
    <p:sldId id="289" r:id="rId24"/>
    <p:sldId id="290" r:id="rId25"/>
    <p:sldId id="291" r:id="rId26"/>
    <p:sldId id="292" r:id="rId27"/>
    <p:sldId id="293" r:id="rId28"/>
    <p:sldId id="294" r:id="rId29"/>
  </p:sldIdLst>
  <p:sldSz cx="9144000" cy="5143500" type="screen16x9"/>
  <p:notesSz cx="6858000" cy="9144000"/>
  <p:custDataLst>
    <p:tags r:id="rId31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E28"/>
    <a:srgbClr val="5A5A5A"/>
    <a:srgbClr val="FE7A25"/>
    <a:srgbClr val="FEA05E"/>
    <a:srgbClr val="F3AE84"/>
    <a:srgbClr val="E6E6E6"/>
    <a:srgbClr val="FFA160"/>
    <a:srgbClr val="FFA161"/>
    <a:srgbClr val="F39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32" y="-16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62B1E-9830-4655-A0C2-10C7A7027C11}" type="datetimeFigureOut">
              <a:rPr lang="zh-CN" altLang="en-US" smtClean="0"/>
              <a:t>2019/9/28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97B02-B219-45B2-BD96-06CD83A6C1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200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463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86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110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528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339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661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2019/9/28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12499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2019/9/28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99849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281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670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080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727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625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54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149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327422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259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481959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997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1040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14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6B02EC-97C0-4E19-AA45-E904FCC1D11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65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0041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9177245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97B02-B219-45B2-BD96-06CD83A6C14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257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8748464" cy="9200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213"/>
            <a:ext cx="2123728" cy="91983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12" name="矩形: 单圆角 11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: 单圆角 12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 userDrawn="1"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</a:rPr>
              <a:t>请插入标题内容</a:t>
            </a:r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7" name="矩形 6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 userDrawn="1"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12" name="矩形: 单圆角 11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: 单圆角 12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 userDrawn="1"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</a:rPr>
              <a:t>请插入标题内容</a:t>
            </a:r>
          </a:p>
        </p:txBody>
      </p:sp>
    </p:spTree>
    <p:extLst>
      <p:ext uri="{BB962C8B-B14F-4D97-AF65-F5344CB8AC3E}">
        <p14:creationId xmlns:p14="http://schemas.microsoft.com/office/powerpoint/2010/main" val="140696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8748464" cy="9200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213"/>
            <a:ext cx="2123728" cy="91983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12" name="矩形: 单圆角 11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: 单圆角 12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 userDrawn="1"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</a:rPr>
              <a:t>请插入标题内容</a:t>
            </a:r>
          </a:p>
        </p:txBody>
      </p:sp>
    </p:spTree>
    <p:extLst>
      <p:ext uri="{BB962C8B-B14F-4D97-AF65-F5344CB8AC3E}">
        <p14:creationId xmlns:p14="http://schemas.microsoft.com/office/powerpoint/2010/main" val="175106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8748464" cy="9200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213"/>
            <a:ext cx="2123728" cy="91983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12" name="矩形: 单圆角 11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: 单圆角 12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 userDrawn="1"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</a:rPr>
              <a:t>请插入标题内容</a:t>
            </a:r>
          </a:p>
        </p:txBody>
      </p:sp>
    </p:spTree>
    <p:extLst>
      <p:ext uri="{BB962C8B-B14F-4D97-AF65-F5344CB8AC3E}">
        <p14:creationId xmlns:p14="http://schemas.microsoft.com/office/powerpoint/2010/main" val="271626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5220072" y="480399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latinLnBrk="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44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2019/9/28</a:t>
            </a:fld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/>
            </a:lvl1pPr>
          </a:lstStyle>
          <a:p>
            <a:fld id="{AFA182AA-6955-4647-B134-B8C44E715F85}" type="slidenum">
              <a:rPr lang="zh-CN" altLang="en-US"/>
              <a:pPr/>
              <a:t>‹#›</a:t>
            </a:fld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5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92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55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36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387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57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8791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2454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063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0919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98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07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041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810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5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5A5A5A"/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8" name="组合 7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3" r:id="rId3"/>
    <p:sldLayoutId id="2147483674" r:id="rId4"/>
    <p:sldLayoutId id="2147483675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6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49" r:id="rId22"/>
    <p:sldLayoutId id="2147483650" r:id="rId2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2" y="1369417"/>
            <a:ext cx="7886418" cy="3263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2" y="4767560"/>
            <a:ext cx="2056836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0" y="4767560"/>
            <a:ext cx="3086382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4" y="4767560"/>
            <a:ext cx="2056836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64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2019/9/28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4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9.xml"/><Relationship Id="rId7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4.xml"/><Relationship Id="rId4" Type="http://schemas.openxmlformats.org/officeDocument/2006/relationships/tags" Target="../tags/tag1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2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23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5076056" y="3651870"/>
            <a:ext cx="403244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－商业报告　教学授课　毕业答辩－</a:t>
            </a:r>
            <a:endParaRPr kumimoji="0"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5" name="PA_文本框 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28592" y="2643758"/>
            <a:ext cx="37799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爱心医疗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PPT</a:t>
            </a:r>
            <a:endParaRPr lang="en-US" altLang="ko-KR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7" name="PA_文本框 6">
            <a:hlinkClick r:id="rId7"/>
          </p:cNvPr>
          <p:cNvSpPr txBox="1"/>
          <p:nvPr>
            <p:custDataLst>
              <p:tags r:id="rId3"/>
            </p:custDataLst>
          </p:nvPr>
        </p:nvSpPr>
        <p:spPr>
          <a:xfrm>
            <a:off x="5781247" y="4731990"/>
            <a:ext cx="2987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20XX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Ｘ月Ｘ日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4"/>
            </p:custDataLst>
          </p:nvPr>
        </p:nvSpPr>
        <p:spPr>
          <a:xfrm>
            <a:off x="8028384" y="195486"/>
            <a:ext cx="788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D7E28"/>
                </a:solidFill>
              </a:rPr>
              <a:t>LOGO</a:t>
            </a:r>
            <a:endParaRPr lang="zh-CN" altLang="en-US" sz="2000" dirty="0">
              <a:solidFill>
                <a:srgbClr val="FD7E28"/>
              </a:solidFill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0" y="-12915"/>
            <a:ext cx="6516217" cy="5143500"/>
          </a:xfrm>
          <a:custGeom>
            <a:avLst/>
            <a:gdLst>
              <a:gd name="connsiteX0" fmla="*/ 0 w 6516217"/>
              <a:gd name="connsiteY0" fmla="*/ 0 h 5143500"/>
              <a:gd name="connsiteX1" fmla="*/ 6516217 w 6516217"/>
              <a:gd name="connsiteY1" fmla="*/ 0 h 5143500"/>
              <a:gd name="connsiteX2" fmla="*/ 5325559 w 6516217"/>
              <a:gd name="connsiteY2" fmla="*/ 2139702 h 5143500"/>
              <a:gd name="connsiteX3" fmla="*/ 5724130 w 6516217"/>
              <a:gd name="connsiteY3" fmla="*/ 2139702 h 5143500"/>
              <a:gd name="connsiteX4" fmla="*/ 4052637 w 6516217"/>
              <a:gd name="connsiteY4" fmla="*/ 5143500 h 5143500"/>
              <a:gd name="connsiteX5" fmla="*/ 0 w 6516217"/>
              <a:gd name="connsiteY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217" h="5143500">
                <a:moveTo>
                  <a:pt x="0" y="0"/>
                </a:moveTo>
                <a:lnTo>
                  <a:pt x="6516217" y="0"/>
                </a:lnTo>
                <a:lnTo>
                  <a:pt x="5325559" y="2139702"/>
                </a:lnTo>
                <a:lnTo>
                  <a:pt x="5724130" y="2139702"/>
                </a:lnTo>
                <a:lnTo>
                  <a:pt x="4052637" y="5143500"/>
                </a:lnTo>
                <a:lnTo>
                  <a:pt x="0" y="5143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E6E6E6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707904" y="-12390"/>
            <a:ext cx="2952328" cy="5164074"/>
            <a:chOff x="321937" y="-12390"/>
            <a:chExt cx="2952328" cy="5164074"/>
          </a:xfrm>
        </p:grpSpPr>
        <p:sp>
          <p:nvSpPr>
            <p:cNvPr id="18" name="平行四边形 17"/>
            <p:cNvSpPr/>
            <p:nvPr/>
          </p:nvSpPr>
          <p:spPr>
            <a:xfrm>
              <a:off x="1690089" y="-12390"/>
              <a:ext cx="1584176" cy="2139702"/>
            </a:xfrm>
            <a:prstGeom prst="parallelogram">
              <a:avLst>
                <a:gd name="adj" fmla="val 75323"/>
              </a:avLst>
            </a:prstGeom>
            <a:gradFill>
              <a:gsLst>
                <a:gs pos="0">
                  <a:srgbClr val="FEA05E"/>
                </a:gs>
                <a:gs pos="100000">
                  <a:srgbClr val="FFA161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18"/>
            <p:cNvSpPr/>
            <p:nvPr/>
          </p:nvSpPr>
          <p:spPr>
            <a:xfrm>
              <a:off x="321937" y="2127312"/>
              <a:ext cx="2089823" cy="3024372"/>
            </a:xfrm>
            <a:prstGeom prst="parallelogram">
              <a:avLst>
                <a:gd name="adj" fmla="val 80785"/>
              </a:avLst>
            </a:prstGeom>
            <a:gradFill>
              <a:gsLst>
                <a:gs pos="0">
                  <a:srgbClr val="FD7E28"/>
                </a:gs>
                <a:gs pos="100000">
                  <a:srgbClr val="FE7A2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62502"/>
            <a:ext cx="5688633" cy="45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667" y="0"/>
            <a:ext cx="2515056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854433"/>
            <a:ext cx="2331811" cy="884466"/>
          </a:xfrm>
        </p:spPr>
        <p:txBody>
          <a:bodyPr/>
          <a:lstStyle/>
          <a:p>
            <a:r>
              <a:rPr lang="en-US" altLang="ko-KR" b="1" dirty="0">
                <a:solidFill>
                  <a:srgbClr val="FD7E28"/>
                </a:solidFill>
              </a:rPr>
              <a:t>Content</a:t>
            </a:r>
            <a:endParaRPr lang="ko-KR" altLang="en-US" b="1" dirty="0">
              <a:solidFill>
                <a:srgbClr val="FD7E28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07298" y="1203598"/>
            <a:ext cx="2736304" cy="2831994"/>
          </a:xfrm>
        </p:spPr>
        <p:txBody>
          <a:bodyPr wrap="square">
            <a:spAutoFit/>
          </a:bodyPr>
          <a:lstStyle/>
          <a:p>
            <a:pPr>
              <a:lnSpc>
                <a:spcPct val="26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插入您标题内容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  <a:p>
            <a:pPr>
              <a:lnSpc>
                <a:spcPct val="26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插入您标题内容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  <a:p>
            <a:pPr>
              <a:lnSpc>
                <a:spcPct val="26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插入您标题内容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  <a:p>
            <a:pPr>
              <a:lnSpc>
                <a:spcPct val="260000"/>
              </a:lnSpc>
              <a:spcBef>
                <a:spcPts val="0"/>
              </a:spcBef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插入您标题内容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97265" y="1203598"/>
            <a:ext cx="2574032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6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插入您标题内容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26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插入您标题内容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26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插入您标题内容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26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插入您标题内容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88816" y="1443305"/>
            <a:ext cx="448438" cy="445467"/>
            <a:chOff x="2951820" y="1419622"/>
            <a:chExt cx="448438" cy="445467"/>
          </a:xfrm>
        </p:grpSpPr>
        <p:sp>
          <p:nvSpPr>
            <p:cNvPr id="7" name="矩形: 单圆角 6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: 单圆角 5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88816" y="2159965"/>
            <a:ext cx="448438" cy="445467"/>
            <a:chOff x="2951820" y="1419622"/>
            <a:chExt cx="448438" cy="445467"/>
          </a:xfrm>
        </p:grpSpPr>
        <p:sp>
          <p:nvSpPr>
            <p:cNvPr id="10" name="矩形: 单圆角 9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: 单圆角 10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２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188816" y="3593284"/>
            <a:ext cx="448438" cy="445467"/>
            <a:chOff x="2951820" y="1419622"/>
            <a:chExt cx="448438" cy="445467"/>
          </a:xfrm>
        </p:grpSpPr>
        <p:sp>
          <p:nvSpPr>
            <p:cNvPr id="13" name="矩形: 单圆角 12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: 单圆角 13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４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069136" y="2159965"/>
            <a:ext cx="448438" cy="445467"/>
            <a:chOff x="2951820" y="1419622"/>
            <a:chExt cx="448438" cy="445467"/>
          </a:xfrm>
        </p:grpSpPr>
        <p:sp>
          <p:nvSpPr>
            <p:cNvPr id="16" name="矩形: 单圆角 15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: 单圆角 16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69136" y="1443305"/>
            <a:ext cx="448438" cy="445467"/>
            <a:chOff x="2951820" y="1419622"/>
            <a:chExt cx="448438" cy="445467"/>
          </a:xfrm>
        </p:grpSpPr>
        <p:sp>
          <p:nvSpPr>
            <p:cNvPr id="19" name="矩形: 单圆角 18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: 单圆角 19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69136" y="2876625"/>
            <a:ext cx="448438" cy="445467"/>
            <a:chOff x="2951820" y="1419622"/>
            <a:chExt cx="448438" cy="445467"/>
          </a:xfrm>
        </p:grpSpPr>
        <p:sp>
          <p:nvSpPr>
            <p:cNvPr id="22" name="矩形: 单圆角 21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: 单圆角 22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069136" y="3593284"/>
            <a:ext cx="448438" cy="445467"/>
            <a:chOff x="2951820" y="1419622"/>
            <a:chExt cx="448438" cy="445467"/>
          </a:xfrm>
        </p:grpSpPr>
        <p:sp>
          <p:nvSpPr>
            <p:cNvPr id="25" name="矩形: 单圆角 24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: 单圆角 25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88816" y="2876625"/>
            <a:ext cx="448438" cy="445467"/>
            <a:chOff x="2951820" y="1419622"/>
            <a:chExt cx="448438" cy="445467"/>
          </a:xfrm>
        </p:grpSpPr>
        <p:sp>
          <p:nvSpPr>
            <p:cNvPr id="28" name="矩形: 单圆角 27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: 单圆角 28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３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8028384" y="195486"/>
            <a:ext cx="892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D7E28"/>
                </a:solidFill>
              </a:rPr>
              <a:t>LOGO</a:t>
            </a:r>
            <a:endParaRPr lang="zh-CN" altLang="en-US" sz="2000" b="1" dirty="0">
              <a:solidFill>
                <a:srgbClr val="FD7E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A160"/>
            </a:gs>
            <a:gs pos="100000">
              <a:srgbClr val="FE7A2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18900000">
            <a:off x="3867773" y="1075436"/>
            <a:ext cx="1467291" cy="1467290"/>
            <a:chOff x="2951820" y="1419622"/>
            <a:chExt cx="475559" cy="475559"/>
          </a:xfrm>
          <a:solidFill>
            <a:schemeClr val="bg1">
              <a:alpha val="51000"/>
            </a:schemeClr>
          </a:solidFill>
        </p:grpSpPr>
        <p:sp>
          <p:nvSpPr>
            <p:cNvPr id="6" name="矩形: 单圆角 5"/>
            <p:cNvSpPr/>
            <p:nvPr/>
          </p:nvSpPr>
          <p:spPr>
            <a:xfrm>
              <a:off x="3067339" y="1535141"/>
              <a:ext cx="360040" cy="360040"/>
            </a:xfrm>
            <a:prstGeom prst="round1Rect">
              <a:avLst/>
            </a:prstGeom>
            <a:grp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: 单圆角 6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162548" y="1491629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FD7E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rgbClr val="FD7E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88535" y="2212097"/>
            <a:ext cx="2964273" cy="1250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6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插入标题内容</a:t>
            </a:r>
            <a:endParaRPr lang="en-US" altLang="zh-CN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28384" y="195486"/>
            <a:ext cx="892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LOGO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8773" y="3783103"/>
            <a:ext cx="6789347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插入文本内容，也可替换成其它文字或者材料插入文本内容，也可替换成其它文字或者材料插入文本内容，也可替换成其它文字或者材料插入文本内容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4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"/>
          <p:cNvSpPr/>
          <p:nvPr/>
        </p:nvSpPr>
        <p:spPr>
          <a:xfrm>
            <a:off x="0" y="1275606"/>
            <a:ext cx="9144000" cy="185578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60"/>
          <p:cNvSpPr txBox="1"/>
          <p:nvPr/>
        </p:nvSpPr>
        <p:spPr>
          <a:xfrm>
            <a:off x="467544" y="3739353"/>
            <a:ext cx="8151012" cy="1052014"/>
          </a:xfrm>
          <a:prstGeom prst="rect">
            <a:avLst/>
          </a:prstGeom>
          <a:noFill/>
        </p:spPr>
        <p:txBody>
          <a:bodyPr wrap="square" rIns="144000" bIns="36000" numCol="2" spcCol="36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400" dirty="0">
              <a:solidFill>
                <a:srgbClr val="5A5A5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7544" y="337331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D7E28"/>
                </a:solidFill>
              </a:rPr>
              <a:t>请插入标题内容</a:t>
            </a: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7992" y="1944245"/>
            <a:ext cx="7988017" cy="276500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991" y="1944245"/>
            <a:ext cx="7988018" cy="2788113"/>
          </a:xfrm>
          <a:prstGeom prst="rect">
            <a:avLst/>
          </a:prstGeom>
        </p:spPr>
      </p:pic>
      <p:sp>
        <p:nvSpPr>
          <p:cNvPr id="8" name="TextBox 60"/>
          <p:cNvSpPr txBox="1"/>
          <p:nvPr/>
        </p:nvSpPr>
        <p:spPr>
          <a:xfrm>
            <a:off x="566844" y="1059582"/>
            <a:ext cx="8151012" cy="728849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</a:t>
            </a:r>
            <a:r>
              <a:rPr lang="zh-CN" altLang="en-US" sz="1400" b="1" dirty="0">
                <a:solidFill>
                  <a:srgbClr val="FE7A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也可以直接复制你的内容到此</a:t>
            </a:r>
            <a:r>
              <a:rPr lang="zh-CN" altLang="en-US" sz="14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。请替换文字内容，添加相关标题，修改文字内容，也可以直接复制你的内容到此。</a:t>
            </a:r>
            <a:endParaRPr lang="en-US" altLang="zh-CN" sz="1400" dirty="0">
              <a:solidFill>
                <a:srgbClr val="5A5A5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73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59832" y="987574"/>
            <a:ext cx="5955973" cy="393399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400060" y="1111662"/>
            <a:ext cx="2865280" cy="3685822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solidFill>
              <a:srgbClr val="FE7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>
              <a:grpSpLocks/>
            </p:cNvGrpSpPr>
            <p:nvPr/>
          </p:nvGrpSpPr>
          <p:grpSpPr bwMode="auto">
            <a:xfrm>
              <a:off x="1281826" y="867392"/>
              <a:ext cx="2329068" cy="3107200"/>
              <a:chOff x="1683938" y="85758"/>
              <a:chExt cx="2327948" cy="3107644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683938" y="646047"/>
                <a:ext cx="2327948" cy="25473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接复制你的内容到此。</a:t>
                </a: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9654" y="85758"/>
                <a:ext cx="2076115" cy="27705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6660232" y="3792144"/>
            <a:ext cx="2186496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7" dirty="0">
                <a:solidFill>
                  <a:srgbClr val="FE7A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725208" y="4442502"/>
            <a:ext cx="2123979" cy="35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76" dirty="0">
                <a:solidFill>
                  <a:srgbClr val="FE7A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altLang="zh-CN" sz="2276" dirty="0">
                <a:solidFill>
                  <a:srgbClr val="FE7A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2276" dirty="0">
              <a:solidFill>
                <a:srgbClr val="FE7A2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07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1059582"/>
            <a:ext cx="4860033" cy="3946346"/>
          </a:xfrm>
          <a:prstGeom prst="rect">
            <a:avLst/>
          </a:prstGeom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467544" y="1347614"/>
            <a:ext cx="3003254" cy="6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spc="75" dirty="0">
                <a:solidFill>
                  <a:srgbClr val="FE7A25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75" dirty="0">
              <a:solidFill>
                <a:srgbClr val="FE7A25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75" dirty="0">
                <a:solidFill>
                  <a:srgbClr val="FE7A25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此处添加详细文本描述，建议与标题相关并符合整体语言风格，语言描述尽量简活生活。</a:t>
            </a:r>
            <a:endParaRPr lang="en-US" sz="1400" spc="75" dirty="0">
              <a:solidFill>
                <a:srgbClr val="FE7A25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458454" y="2495857"/>
            <a:ext cx="3003254" cy="243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>
              <a:lnSpc>
                <a:spcPct val="125000"/>
              </a:lnSpc>
            </a:pPr>
            <a:endParaRPr lang="en-US" altLang="zh-CN" sz="1400" dirty="0">
              <a:solidFill>
                <a:srgbClr val="5A5A5A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>
                <a:solidFill>
                  <a:srgbClr val="5A5A5A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</a:t>
            </a:r>
            <a:endParaRPr lang="en-US" altLang="zh-CN" sz="1400" dirty="0">
              <a:solidFill>
                <a:srgbClr val="5A5A5A"/>
              </a:solidFill>
              <a:latin typeface="微软雅黑"/>
              <a:ea typeface="微软雅黑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17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5" name="组合 4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53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6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8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2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382" y="1197598"/>
            <a:ext cx="3342750" cy="16372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519" y="2924743"/>
            <a:ext cx="1469300" cy="16610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4555" y="2895600"/>
            <a:ext cx="1873362" cy="16573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357521" y="1197598"/>
            <a:ext cx="4064794" cy="736997"/>
            <a:chOff x="5810027" y="1596797"/>
            <a:chExt cx="5419725" cy="982662"/>
          </a:xfrm>
        </p:grpSpPr>
        <p:sp>
          <p:nvSpPr>
            <p:cNvPr id="23562" name="矩形 13"/>
            <p:cNvSpPr>
              <a:spLocks noChangeArrowheads="1"/>
            </p:cNvSpPr>
            <p:nvPr/>
          </p:nvSpPr>
          <p:spPr bwMode="auto">
            <a:xfrm>
              <a:off x="5810027" y="1596797"/>
              <a:ext cx="982662" cy="982662"/>
            </a:xfrm>
            <a:prstGeom prst="rect">
              <a:avLst/>
            </a:prstGeom>
            <a:solidFill>
              <a:srgbClr val="FE7A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6" name="矩形 17"/>
            <p:cNvSpPr>
              <a:spLocks noChangeArrowheads="1"/>
            </p:cNvSpPr>
            <p:nvPr/>
          </p:nvSpPr>
          <p:spPr bwMode="auto">
            <a:xfrm>
              <a:off x="7064152" y="1596797"/>
              <a:ext cx="4165600" cy="982662"/>
            </a:xfrm>
            <a:prstGeom prst="rect">
              <a:avLst/>
            </a:prstGeom>
            <a:solidFill>
              <a:srgbClr val="FEA05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0" name="图片 21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789" y="1765072"/>
              <a:ext cx="485775" cy="60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4" name="文本框 25"/>
            <p:cNvSpPr>
              <a:spLocks noChangeArrowheads="1"/>
            </p:cNvSpPr>
            <p:nvPr/>
          </p:nvSpPr>
          <p:spPr bwMode="auto">
            <a:xfrm flipH="1">
              <a:off x="7408639" y="1715860"/>
              <a:ext cx="3530710" cy="738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15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57520" y="2081722"/>
            <a:ext cx="4070747" cy="736997"/>
            <a:chOff x="5810027" y="2775630"/>
            <a:chExt cx="5427662" cy="982662"/>
          </a:xfrm>
        </p:grpSpPr>
        <p:sp>
          <p:nvSpPr>
            <p:cNvPr id="23563" name="矩形 14"/>
            <p:cNvSpPr>
              <a:spLocks noChangeArrowheads="1"/>
            </p:cNvSpPr>
            <p:nvPr/>
          </p:nvSpPr>
          <p:spPr bwMode="auto">
            <a:xfrm>
              <a:off x="5810027" y="2775630"/>
              <a:ext cx="982662" cy="982662"/>
            </a:xfrm>
            <a:prstGeom prst="rect">
              <a:avLst/>
            </a:prstGeom>
            <a:solidFill>
              <a:srgbClr val="FE7A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7" name="矩形 18"/>
            <p:cNvSpPr>
              <a:spLocks noChangeArrowheads="1"/>
            </p:cNvSpPr>
            <p:nvPr/>
          </p:nvSpPr>
          <p:spPr bwMode="auto">
            <a:xfrm>
              <a:off x="7072089" y="2775630"/>
              <a:ext cx="4165600" cy="982662"/>
            </a:xfrm>
            <a:prstGeom prst="rect">
              <a:avLst/>
            </a:prstGeom>
            <a:solidFill>
              <a:srgbClr val="FEA05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1" name="图片 2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414" y="2945492"/>
              <a:ext cx="623888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5" name="文本框 26"/>
            <p:cNvSpPr>
              <a:spLocks noChangeArrowheads="1"/>
            </p:cNvSpPr>
            <p:nvPr/>
          </p:nvSpPr>
          <p:spPr bwMode="auto">
            <a:xfrm flipH="1">
              <a:off x="7408639" y="2861355"/>
              <a:ext cx="3530710" cy="738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15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57520" y="2965847"/>
            <a:ext cx="4070747" cy="736997"/>
            <a:chOff x="5810027" y="3954463"/>
            <a:chExt cx="5427662" cy="982662"/>
          </a:xfrm>
        </p:grpSpPr>
        <p:sp>
          <p:nvSpPr>
            <p:cNvPr id="23564" name="矩形 15"/>
            <p:cNvSpPr>
              <a:spLocks noChangeArrowheads="1"/>
            </p:cNvSpPr>
            <p:nvPr/>
          </p:nvSpPr>
          <p:spPr bwMode="auto">
            <a:xfrm>
              <a:off x="5810027" y="3954463"/>
              <a:ext cx="982662" cy="982662"/>
            </a:xfrm>
            <a:prstGeom prst="rect">
              <a:avLst/>
            </a:prstGeom>
            <a:solidFill>
              <a:srgbClr val="FE7A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8" name="矩形 19"/>
            <p:cNvSpPr>
              <a:spLocks noChangeArrowheads="1"/>
            </p:cNvSpPr>
            <p:nvPr/>
          </p:nvSpPr>
          <p:spPr bwMode="auto">
            <a:xfrm>
              <a:off x="7072089" y="3954463"/>
              <a:ext cx="4165600" cy="982662"/>
            </a:xfrm>
            <a:prstGeom prst="rect">
              <a:avLst/>
            </a:prstGeom>
            <a:solidFill>
              <a:srgbClr val="FEA05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2" name="图片 2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6877" y="4194175"/>
              <a:ext cx="587375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6" name="文本框 27"/>
            <p:cNvSpPr>
              <a:spLocks noChangeArrowheads="1"/>
            </p:cNvSpPr>
            <p:nvPr/>
          </p:nvSpPr>
          <p:spPr bwMode="auto">
            <a:xfrm flipH="1">
              <a:off x="7408639" y="4090988"/>
              <a:ext cx="3530710" cy="738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15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57520" y="3848782"/>
            <a:ext cx="4070747" cy="736997"/>
            <a:chOff x="5810027" y="5131708"/>
            <a:chExt cx="5427662" cy="982663"/>
          </a:xfrm>
        </p:grpSpPr>
        <p:sp>
          <p:nvSpPr>
            <p:cNvPr id="23565" name="矩形 16"/>
            <p:cNvSpPr>
              <a:spLocks noChangeArrowheads="1"/>
            </p:cNvSpPr>
            <p:nvPr/>
          </p:nvSpPr>
          <p:spPr bwMode="auto">
            <a:xfrm>
              <a:off x="5810027" y="5131708"/>
              <a:ext cx="982662" cy="982663"/>
            </a:xfrm>
            <a:prstGeom prst="rect">
              <a:avLst/>
            </a:prstGeom>
            <a:solidFill>
              <a:srgbClr val="FE7A2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9" name="矩形 20"/>
            <p:cNvSpPr>
              <a:spLocks noChangeArrowheads="1"/>
            </p:cNvSpPr>
            <p:nvPr/>
          </p:nvSpPr>
          <p:spPr bwMode="auto">
            <a:xfrm>
              <a:off x="7072089" y="5131708"/>
              <a:ext cx="4165600" cy="982663"/>
            </a:xfrm>
            <a:prstGeom prst="rect">
              <a:avLst/>
            </a:prstGeom>
            <a:solidFill>
              <a:srgbClr val="FEA05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3" name="图片 24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8314" y="5373008"/>
              <a:ext cx="5111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7" name="文本框 28"/>
            <p:cNvSpPr>
              <a:spLocks noChangeArrowheads="1"/>
            </p:cNvSpPr>
            <p:nvPr/>
          </p:nvSpPr>
          <p:spPr bwMode="auto">
            <a:xfrm flipH="1">
              <a:off x="7416577" y="5269821"/>
              <a:ext cx="353071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15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15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70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A160"/>
            </a:gs>
            <a:gs pos="100000">
              <a:srgbClr val="FE7A2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18900000">
            <a:off x="3867773" y="1075436"/>
            <a:ext cx="1467291" cy="1467290"/>
            <a:chOff x="2951820" y="1419622"/>
            <a:chExt cx="475559" cy="475559"/>
          </a:xfrm>
          <a:solidFill>
            <a:schemeClr val="bg1">
              <a:alpha val="51000"/>
            </a:schemeClr>
          </a:solidFill>
        </p:grpSpPr>
        <p:sp>
          <p:nvSpPr>
            <p:cNvPr id="6" name="矩形: 单圆角 5"/>
            <p:cNvSpPr/>
            <p:nvPr/>
          </p:nvSpPr>
          <p:spPr>
            <a:xfrm>
              <a:off x="3067339" y="1535141"/>
              <a:ext cx="360040" cy="360040"/>
            </a:xfrm>
            <a:prstGeom prst="round1Rect">
              <a:avLst/>
            </a:prstGeom>
            <a:grp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: 单圆角 6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162548" y="1491629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D7E2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D7E2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88535" y="2212097"/>
            <a:ext cx="2964273" cy="1250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插入标题内容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28384" y="195486"/>
            <a:ext cx="892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宋体" panose="02010600030101010101" pitchFamily="2" charset="-122"/>
                <a:cs typeface="+mn-cs"/>
              </a:rPr>
              <a:t>LOGO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8773" y="3783103"/>
            <a:ext cx="6789347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插入文本内容，也可替换成其它文字或者材料插入文本内容，也可替换成其它文字或者材料插入文本内容，也可替换成其它文字或者材料插入文本内容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46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 flipH="1">
            <a:off x="0" y="1491630"/>
            <a:ext cx="9144000" cy="2002452"/>
          </a:xfrm>
          <a:prstGeom prst="rect">
            <a:avLst/>
          </a:prstGeom>
          <a:solidFill>
            <a:srgbClr val="FE7A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0024" y="1865318"/>
            <a:ext cx="1371900" cy="1498520"/>
            <a:chOff x="560024" y="1865318"/>
            <a:chExt cx="1371900" cy="1498520"/>
          </a:xfrm>
        </p:grpSpPr>
        <p:sp>
          <p:nvSpPr>
            <p:cNvPr id="401" name="Content Placeholder 2"/>
            <p:cNvSpPr txBox="1">
              <a:spLocks/>
            </p:cNvSpPr>
            <p:nvPr/>
          </p:nvSpPr>
          <p:spPr>
            <a:xfrm>
              <a:off x="560024" y="2668795"/>
              <a:ext cx="1371900" cy="6950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Social Media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913240" y="1865318"/>
              <a:ext cx="634430" cy="634430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203418" y="1949668"/>
            <a:ext cx="1362774" cy="1414170"/>
            <a:chOff x="2203418" y="1949668"/>
            <a:chExt cx="1362774" cy="1414170"/>
          </a:xfrm>
        </p:grpSpPr>
        <p:sp>
          <p:nvSpPr>
            <p:cNvPr id="407" name="Content Placeholder 2"/>
            <p:cNvSpPr txBox="1">
              <a:spLocks/>
            </p:cNvSpPr>
            <p:nvPr/>
          </p:nvSpPr>
          <p:spPr>
            <a:xfrm>
              <a:off x="2203418" y="2668795"/>
              <a:ext cx="1362774" cy="6950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Code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/>
                </a:solidFill>
              </a:endParaRPr>
            </a:p>
          </p:txBody>
        </p:sp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2447246" y="1949668"/>
              <a:ext cx="875118" cy="533970"/>
            </a:xfrm>
            <a:custGeom>
              <a:avLst/>
              <a:gdLst>
                <a:gd name="T0" fmla="*/ 152 w 400"/>
                <a:gd name="T1" fmla="*/ 7 h 244"/>
                <a:gd name="T2" fmla="*/ 127 w 400"/>
                <a:gd name="T3" fmla="*/ 7 h 244"/>
                <a:gd name="T4" fmla="*/ 0 w 400"/>
                <a:gd name="T5" fmla="*/ 122 h 244"/>
                <a:gd name="T6" fmla="*/ 127 w 400"/>
                <a:gd name="T7" fmla="*/ 237 h 244"/>
                <a:gd name="T8" fmla="*/ 152 w 400"/>
                <a:gd name="T9" fmla="*/ 237 h 244"/>
                <a:gd name="T10" fmla="*/ 152 w 400"/>
                <a:gd name="T11" fmla="*/ 212 h 244"/>
                <a:gd name="T12" fmla="*/ 53 w 400"/>
                <a:gd name="T13" fmla="*/ 122 h 244"/>
                <a:gd name="T14" fmla="*/ 152 w 400"/>
                <a:gd name="T15" fmla="*/ 32 h 244"/>
                <a:gd name="T16" fmla="*/ 152 w 400"/>
                <a:gd name="T17" fmla="*/ 7 h 244"/>
                <a:gd name="T18" fmla="*/ 272 w 400"/>
                <a:gd name="T19" fmla="*/ 7 h 244"/>
                <a:gd name="T20" fmla="*/ 248 w 400"/>
                <a:gd name="T21" fmla="*/ 7 h 244"/>
                <a:gd name="T22" fmla="*/ 248 w 400"/>
                <a:gd name="T23" fmla="*/ 32 h 244"/>
                <a:gd name="T24" fmla="*/ 347 w 400"/>
                <a:gd name="T25" fmla="*/ 122 h 244"/>
                <a:gd name="T26" fmla="*/ 248 w 400"/>
                <a:gd name="T27" fmla="*/ 212 h 244"/>
                <a:gd name="T28" fmla="*/ 248 w 400"/>
                <a:gd name="T29" fmla="*/ 237 h 244"/>
                <a:gd name="T30" fmla="*/ 272 w 400"/>
                <a:gd name="T31" fmla="*/ 237 h 244"/>
                <a:gd name="T32" fmla="*/ 400 w 400"/>
                <a:gd name="T33" fmla="*/ 122 h 244"/>
                <a:gd name="T34" fmla="*/ 272 w 400"/>
                <a:gd name="T35" fmla="*/ 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244">
                  <a:moveTo>
                    <a:pt x="152" y="7"/>
                  </a:moveTo>
                  <a:cubicBezTo>
                    <a:pt x="145" y="0"/>
                    <a:pt x="135" y="0"/>
                    <a:pt x="127" y="7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27" y="237"/>
                    <a:pt x="127" y="237"/>
                    <a:pt x="127" y="237"/>
                  </a:cubicBezTo>
                  <a:cubicBezTo>
                    <a:pt x="135" y="244"/>
                    <a:pt x="145" y="244"/>
                    <a:pt x="152" y="237"/>
                  </a:cubicBezTo>
                  <a:cubicBezTo>
                    <a:pt x="159" y="230"/>
                    <a:pt x="159" y="219"/>
                    <a:pt x="152" y="212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9" y="25"/>
                    <a:pt x="159" y="14"/>
                    <a:pt x="152" y="7"/>
                  </a:cubicBezTo>
                  <a:close/>
                  <a:moveTo>
                    <a:pt x="272" y="7"/>
                  </a:moveTo>
                  <a:cubicBezTo>
                    <a:pt x="265" y="0"/>
                    <a:pt x="255" y="0"/>
                    <a:pt x="248" y="7"/>
                  </a:cubicBezTo>
                  <a:cubicBezTo>
                    <a:pt x="240" y="14"/>
                    <a:pt x="241" y="25"/>
                    <a:pt x="248" y="32"/>
                  </a:cubicBezTo>
                  <a:cubicBezTo>
                    <a:pt x="347" y="122"/>
                    <a:pt x="347" y="122"/>
                    <a:pt x="347" y="122"/>
                  </a:cubicBezTo>
                  <a:cubicBezTo>
                    <a:pt x="248" y="212"/>
                    <a:pt x="248" y="212"/>
                    <a:pt x="248" y="212"/>
                  </a:cubicBezTo>
                  <a:cubicBezTo>
                    <a:pt x="241" y="219"/>
                    <a:pt x="240" y="230"/>
                    <a:pt x="248" y="237"/>
                  </a:cubicBezTo>
                  <a:cubicBezTo>
                    <a:pt x="255" y="244"/>
                    <a:pt x="265" y="244"/>
                    <a:pt x="272" y="237"/>
                  </a:cubicBezTo>
                  <a:cubicBezTo>
                    <a:pt x="400" y="122"/>
                    <a:pt x="400" y="122"/>
                    <a:pt x="400" y="122"/>
                  </a:cubicBezTo>
                  <a:lnTo>
                    <a:pt x="27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37686" y="1906611"/>
            <a:ext cx="1382081" cy="1457227"/>
            <a:chOff x="3837686" y="1906611"/>
            <a:chExt cx="1382081" cy="1457227"/>
          </a:xfrm>
        </p:grpSpPr>
        <p:sp>
          <p:nvSpPr>
            <p:cNvPr id="410" name="Content Placeholder 2"/>
            <p:cNvSpPr txBox="1">
              <a:spLocks/>
            </p:cNvSpPr>
            <p:nvPr/>
          </p:nvSpPr>
          <p:spPr>
            <a:xfrm>
              <a:off x="3837686" y="2668795"/>
              <a:ext cx="1382081" cy="6950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Photography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/>
                </a:solidFill>
              </a:endParaRPr>
            </a:p>
          </p:txBody>
        </p:sp>
        <p:sp>
          <p:nvSpPr>
            <p:cNvPr id="12" name="Freeform 17"/>
            <p:cNvSpPr>
              <a:spLocks noEditPoints="1"/>
            </p:cNvSpPr>
            <p:nvPr/>
          </p:nvSpPr>
          <p:spPr bwMode="auto">
            <a:xfrm>
              <a:off x="4170437" y="1906611"/>
              <a:ext cx="707612" cy="565491"/>
            </a:xfrm>
            <a:custGeom>
              <a:avLst/>
              <a:gdLst>
                <a:gd name="T0" fmla="*/ 200 w 400"/>
                <a:gd name="T1" fmla="*/ 120 h 320"/>
                <a:gd name="T2" fmla="*/ 140 w 400"/>
                <a:gd name="T3" fmla="*/ 180 h 320"/>
                <a:gd name="T4" fmla="*/ 200 w 400"/>
                <a:gd name="T5" fmla="*/ 240 h 320"/>
                <a:gd name="T6" fmla="*/ 260 w 400"/>
                <a:gd name="T7" fmla="*/ 180 h 320"/>
                <a:gd name="T8" fmla="*/ 200 w 400"/>
                <a:gd name="T9" fmla="*/ 120 h 320"/>
                <a:gd name="T10" fmla="*/ 360 w 400"/>
                <a:gd name="T11" fmla="*/ 60 h 320"/>
                <a:gd name="T12" fmla="*/ 312 w 400"/>
                <a:gd name="T13" fmla="*/ 60 h 320"/>
                <a:gd name="T14" fmla="*/ 296 w 400"/>
                <a:gd name="T15" fmla="*/ 49 h 320"/>
                <a:gd name="T16" fmla="*/ 284 w 400"/>
                <a:gd name="T17" fmla="*/ 11 h 320"/>
                <a:gd name="T18" fmla="*/ 268 w 400"/>
                <a:gd name="T19" fmla="*/ 0 h 320"/>
                <a:gd name="T20" fmla="*/ 132 w 400"/>
                <a:gd name="T21" fmla="*/ 0 h 320"/>
                <a:gd name="T22" fmla="*/ 116 w 400"/>
                <a:gd name="T23" fmla="*/ 11 h 320"/>
                <a:gd name="T24" fmla="*/ 104 w 400"/>
                <a:gd name="T25" fmla="*/ 49 h 320"/>
                <a:gd name="T26" fmla="*/ 88 w 400"/>
                <a:gd name="T27" fmla="*/ 60 h 320"/>
                <a:gd name="T28" fmla="*/ 40 w 400"/>
                <a:gd name="T29" fmla="*/ 60 h 320"/>
                <a:gd name="T30" fmla="*/ 0 w 400"/>
                <a:gd name="T31" fmla="*/ 100 h 320"/>
                <a:gd name="T32" fmla="*/ 0 w 400"/>
                <a:gd name="T33" fmla="*/ 280 h 320"/>
                <a:gd name="T34" fmla="*/ 40 w 400"/>
                <a:gd name="T35" fmla="*/ 320 h 320"/>
                <a:gd name="T36" fmla="*/ 360 w 400"/>
                <a:gd name="T37" fmla="*/ 320 h 320"/>
                <a:gd name="T38" fmla="*/ 400 w 400"/>
                <a:gd name="T39" fmla="*/ 280 h 320"/>
                <a:gd name="T40" fmla="*/ 400 w 400"/>
                <a:gd name="T41" fmla="*/ 100 h 320"/>
                <a:gd name="T42" fmla="*/ 360 w 400"/>
                <a:gd name="T43" fmla="*/ 60 h 320"/>
                <a:gd name="T44" fmla="*/ 200 w 400"/>
                <a:gd name="T45" fmla="*/ 280 h 320"/>
                <a:gd name="T46" fmla="*/ 100 w 400"/>
                <a:gd name="T47" fmla="*/ 180 h 320"/>
                <a:gd name="T48" fmla="*/ 200 w 400"/>
                <a:gd name="T49" fmla="*/ 80 h 320"/>
                <a:gd name="T50" fmla="*/ 300 w 400"/>
                <a:gd name="T51" fmla="*/ 180 h 320"/>
                <a:gd name="T52" fmla="*/ 200 w 400"/>
                <a:gd name="T53" fmla="*/ 280 h 320"/>
                <a:gd name="T54" fmla="*/ 346 w 400"/>
                <a:gd name="T55" fmla="*/ 128 h 320"/>
                <a:gd name="T56" fmla="*/ 332 w 400"/>
                <a:gd name="T57" fmla="*/ 114 h 320"/>
                <a:gd name="T58" fmla="*/ 346 w 400"/>
                <a:gd name="T59" fmla="*/ 100 h 320"/>
                <a:gd name="T60" fmla="*/ 360 w 400"/>
                <a:gd name="T61" fmla="*/ 114 h 320"/>
                <a:gd name="T62" fmla="*/ 346 w 400"/>
                <a:gd name="T63" fmla="*/ 12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491261" y="1944180"/>
            <a:ext cx="1390745" cy="1419658"/>
            <a:chOff x="5491261" y="1944180"/>
            <a:chExt cx="1390745" cy="1419658"/>
          </a:xfrm>
        </p:grpSpPr>
        <p:sp>
          <p:nvSpPr>
            <p:cNvPr id="413" name="Content Placeholder 2"/>
            <p:cNvSpPr txBox="1">
              <a:spLocks/>
            </p:cNvSpPr>
            <p:nvPr/>
          </p:nvSpPr>
          <p:spPr>
            <a:xfrm>
              <a:off x="5491261" y="2668795"/>
              <a:ext cx="1390745" cy="6950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Copywriting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/>
                </a:solidFill>
              </a:endParaRPr>
            </a:p>
          </p:txBody>
        </p:sp>
        <p:sp>
          <p:nvSpPr>
            <p:cNvPr id="17" name="Freeform 22"/>
            <p:cNvSpPr>
              <a:spLocks noEditPoints="1"/>
            </p:cNvSpPr>
            <p:nvPr/>
          </p:nvSpPr>
          <p:spPr bwMode="auto">
            <a:xfrm>
              <a:off x="5927463" y="1944180"/>
              <a:ext cx="518340" cy="517647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153501" y="1940668"/>
            <a:ext cx="1399411" cy="1423170"/>
            <a:chOff x="7153501" y="1940668"/>
            <a:chExt cx="1399411" cy="1423170"/>
          </a:xfrm>
        </p:grpSpPr>
        <p:sp>
          <p:nvSpPr>
            <p:cNvPr id="416" name="Content Placeholder 2"/>
            <p:cNvSpPr txBox="1">
              <a:spLocks/>
            </p:cNvSpPr>
            <p:nvPr/>
          </p:nvSpPr>
          <p:spPr>
            <a:xfrm>
              <a:off x="7153501" y="2668795"/>
              <a:ext cx="1399411" cy="6950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s-H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Films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/>
                </a:solidFill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7486096" y="1940668"/>
              <a:ext cx="734220" cy="524669"/>
            </a:xfrm>
            <a:custGeom>
              <a:avLst/>
              <a:gdLst>
                <a:gd name="T0" fmla="*/ 392 w 392"/>
                <a:gd name="T1" fmla="*/ 40 h 280"/>
                <a:gd name="T2" fmla="*/ 392 w 392"/>
                <a:gd name="T3" fmla="*/ 16 h 280"/>
                <a:gd name="T4" fmla="*/ 376 w 392"/>
                <a:gd name="T5" fmla="*/ 0 h 280"/>
                <a:gd name="T6" fmla="*/ 16 w 392"/>
                <a:gd name="T7" fmla="*/ 0 h 280"/>
                <a:gd name="T8" fmla="*/ 0 w 392"/>
                <a:gd name="T9" fmla="*/ 16 h 280"/>
                <a:gd name="T10" fmla="*/ 0 w 392"/>
                <a:gd name="T11" fmla="*/ 40 h 280"/>
                <a:gd name="T12" fmla="*/ 40 w 392"/>
                <a:gd name="T13" fmla="*/ 40 h 280"/>
                <a:gd name="T14" fmla="*/ 40 w 392"/>
                <a:gd name="T15" fmla="*/ 80 h 280"/>
                <a:gd name="T16" fmla="*/ 0 w 392"/>
                <a:gd name="T17" fmla="*/ 80 h 280"/>
                <a:gd name="T18" fmla="*/ 0 w 392"/>
                <a:gd name="T19" fmla="*/ 120 h 280"/>
                <a:gd name="T20" fmla="*/ 40 w 392"/>
                <a:gd name="T21" fmla="*/ 120 h 280"/>
                <a:gd name="T22" fmla="*/ 40 w 392"/>
                <a:gd name="T23" fmla="*/ 160 h 280"/>
                <a:gd name="T24" fmla="*/ 0 w 392"/>
                <a:gd name="T25" fmla="*/ 160 h 280"/>
                <a:gd name="T26" fmla="*/ 0 w 392"/>
                <a:gd name="T27" fmla="*/ 200 h 280"/>
                <a:gd name="T28" fmla="*/ 40 w 392"/>
                <a:gd name="T29" fmla="*/ 200 h 280"/>
                <a:gd name="T30" fmla="*/ 40 w 392"/>
                <a:gd name="T31" fmla="*/ 240 h 280"/>
                <a:gd name="T32" fmla="*/ 0 w 392"/>
                <a:gd name="T33" fmla="*/ 240 h 280"/>
                <a:gd name="T34" fmla="*/ 0 w 392"/>
                <a:gd name="T35" fmla="*/ 264 h 280"/>
                <a:gd name="T36" fmla="*/ 16 w 392"/>
                <a:gd name="T37" fmla="*/ 280 h 280"/>
                <a:gd name="T38" fmla="*/ 376 w 392"/>
                <a:gd name="T39" fmla="*/ 280 h 280"/>
                <a:gd name="T40" fmla="*/ 392 w 392"/>
                <a:gd name="T41" fmla="*/ 264 h 280"/>
                <a:gd name="T42" fmla="*/ 392 w 392"/>
                <a:gd name="T43" fmla="*/ 240 h 280"/>
                <a:gd name="T44" fmla="*/ 352 w 392"/>
                <a:gd name="T45" fmla="*/ 240 h 280"/>
                <a:gd name="T46" fmla="*/ 352 w 392"/>
                <a:gd name="T47" fmla="*/ 200 h 280"/>
                <a:gd name="T48" fmla="*/ 392 w 392"/>
                <a:gd name="T49" fmla="*/ 200 h 280"/>
                <a:gd name="T50" fmla="*/ 392 w 392"/>
                <a:gd name="T51" fmla="*/ 160 h 280"/>
                <a:gd name="T52" fmla="*/ 352 w 392"/>
                <a:gd name="T53" fmla="*/ 160 h 280"/>
                <a:gd name="T54" fmla="*/ 352 w 392"/>
                <a:gd name="T55" fmla="*/ 120 h 280"/>
                <a:gd name="T56" fmla="*/ 392 w 392"/>
                <a:gd name="T57" fmla="*/ 120 h 280"/>
                <a:gd name="T58" fmla="*/ 392 w 392"/>
                <a:gd name="T59" fmla="*/ 80 h 280"/>
                <a:gd name="T60" fmla="*/ 352 w 392"/>
                <a:gd name="T61" fmla="*/ 80 h 280"/>
                <a:gd name="T62" fmla="*/ 352 w 392"/>
                <a:gd name="T63" fmla="*/ 40 h 280"/>
                <a:gd name="T64" fmla="*/ 392 w 392"/>
                <a:gd name="T65" fmla="*/ 40 h 280"/>
                <a:gd name="T66" fmla="*/ 152 w 392"/>
                <a:gd name="T67" fmla="*/ 200 h 280"/>
                <a:gd name="T68" fmla="*/ 152 w 392"/>
                <a:gd name="T69" fmla="*/ 80 h 280"/>
                <a:gd name="T70" fmla="*/ 252 w 392"/>
                <a:gd name="T71" fmla="*/ 140 h 280"/>
                <a:gd name="T72" fmla="*/ 152 w 392"/>
                <a:gd name="T73" fmla="*/ 20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280">
                  <a:moveTo>
                    <a:pt x="392" y="40"/>
                  </a:moveTo>
                  <a:cubicBezTo>
                    <a:pt x="392" y="16"/>
                    <a:pt x="392" y="16"/>
                    <a:pt x="392" y="16"/>
                  </a:cubicBezTo>
                  <a:cubicBezTo>
                    <a:pt x="392" y="7"/>
                    <a:pt x="385" y="0"/>
                    <a:pt x="3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73"/>
                    <a:pt x="7" y="280"/>
                    <a:pt x="16" y="280"/>
                  </a:cubicBezTo>
                  <a:cubicBezTo>
                    <a:pt x="376" y="280"/>
                    <a:pt x="376" y="280"/>
                    <a:pt x="376" y="280"/>
                  </a:cubicBezTo>
                  <a:cubicBezTo>
                    <a:pt x="385" y="280"/>
                    <a:pt x="392" y="273"/>
                    <a:pt x="392" y="264"/>
                  </a:cubicBezTo>
                  <a:cubicBezTo>
                    <a:pt x="392" y="240"/>
                    <a:pt x="392" y="240"/>
                    <a:pt x="392" y="240"/>
                  </a:cubicBezTo>
                  <a:cubicBezTo>
                    <a:pt x="352" y="240"/>
                    <a:pt x="352" y="240"/>
                    <a:pt x="352" y="24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92" y="200"/>
                    <a:pt x="392" y="200"/>
                    <a:pt x="392" y="200"/>
                  </a:cubicBezTo>
                  <a:cubicBezTo>
                    <a:pt x="392" y="160"/>
                    <a:pt x="392" y="160"/>
                    <a:pt x="392" y="160"/>
                  </a:cubicBezTo>
                  <a:cubicBezTo>
                    <a:pt x="352" y="160"/>
                    <a:pt x="352" y="160"/>
                    <a:pt x="352" y="160"/>
                  </a:cubicBezTo>
                  <a:cubicBezTo>
                    <a:pt x="352" y="120"/>
                    <a:pt x="352" y="120"/>
                    <a:pt x="352" y="120"/>
                  </a:cubicBezTo>
                  <a:cubicBezTo>
                    <a:pt x="392" y="120"/>
                    <a:pt x="392" y="120"/>
                    <a:pt x="392" y="120"/>
                  </a:cubicBezTo>
                  <a:cubicBezTo>
                    <a:pt x="392" y="80"/>
                    <a:pt x="392" y="80"/>
                    <a:pt x="39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2" y="40"/>
                    <a:pt x="352" y="40"/>
                    <a:pt x="352" y="40"/>
                  </a:cubicBezTo>
                  <a:lnTo>
                    <a:pt x="392" y="40"/>
                  </a:lnTo>
                  <a:close/>
                  <a:moveTo>
                    <a:pt x="152" y="200"/>
                  </a:moveTo>
                  <a:cubicBezTo>
                    <a:pt x="152" y="80"/>
                    <a:pt x="152" y="80"/>
                    <a:pt x="152" y="80"/>
                  </a:cubicBezTo>
                  <a:cubicBezTo>
                    <a:pt x="252" y="140"/>
                    <a:pt x="252" y="140"/>
                    <a:pt x="252" y="140"/>
                  </a:cubicBezTo>
                  <a:lnTo>
                    <a:pt x="152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626294" y="3715476"/>
            <a:ext cx="7992888" cy="610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latinLnBrk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dirty="0">
              <a:solidFill>
                <a:srgbClr val="5A5A5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93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9874" y="1520789"/>
            <a:ext cx="582730" cy="582730"/>
            <a:chOff x="817364" y="1776265"/>
            <a:chExt cx="826181" cy="826181"/>
          </a:xfrm>
        </p:grpSpPr>
        <p:sp>
          <p:nvSpPr>
            <p:cNvPr id="6" name="Oval 5"/>
            <p:cNvSpPr/>
            <p:nvPr/>
          </p:nvSpPr>
          <p:spPr>
            <a:xfrm>
              <a:off x="817364" y="1776265"/>
              <a:ext cx="826181" cy="826181"/>
            </a:xfrm>
            <a:prstGeom prst="ellipse">
              <a:avLst/>
            </a:prstGeom>
            <a:solidFill>
              <a:srgbClr val="FE7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014427" y="1973328"/>
              <a:ext cx="432054" cy="43205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9874" y="2535523"/>
            <a:ext cx="582730" cy="582730"/>
            <a:chOff x="2496183" y="1776265"/>
            <a:chExt cx="826181" cy="826181"/>
          </a:xfrm>
        </p:grpSpPr>
        <p:sp>
          <p:nvSpPr>
            <p:cNvPr id="22" name="Oval 21"/>
            <p:cNvSpPr/>
            <p:nvPr/>
          </p:nvSpPr>
          <p:spPr>
            <a:xfrm>
              <a:off x="2496183" y="1776265"/>
              <a:ext cx="826181" cy="826181"/>
            </a:xfrm>
            <a:prstGeom prst="ellipse">
              <a:avLst/>
            </a:prstGeom>
            <a:solidFill>
              <a:srgbClr val="FEA0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2630264" y="2024210"/>
              <a:ext cx="563673" cy="343936"/>
            </a:xfrm>
            <a:custGeom>
              <a:avLst/>
              <a:gdLst>
                <a:gd name="T0" fmla="*/ 152 w 400"/>
                <a:gd name="T1" fmla="*/ 7 h 244"/>
                <a:gd name="T2" fmla="*/ 127 w 400"/>
                <a:gd name="T3" fmla="*/ 7 h 244"/>
                <a:gd name="T4" fmla="*/ 0 w 400"/>
                <a:gd name="T5" fmla="*/ 122 h 244"/>
                <a:gd name="T6" fmla="*/ 127 w 400"/>
                <a:gd name="T7" fmla="*/ 237 h 244"/>
                <a:gd name="T8" fmla="*/ 152 w 400"/>
                <a:gd name="T9" fmla="*/ 237 h 244"/>
                <a:gd name="T10" fmla="*/ 152 w 400"/>
                <a:gd name="T11" fmla="*/ 212 h 244"/>
                <a:gd name="T12" fmla="*/ 53 w 400"/>
                <a:gd name="T13" fmla="*/ 122 h 244"/>
                <a:gd name="T14" fmla="*/ 152 w 400"/>
                <a:gd name="T15" fmla="*/ 32 h 244"/>
                <a:gd name="T16" fmla="*/ 152 w 400"/>
                <a:gd name="T17" fmla="*/ 7 h 244"/>
                <a:gd name="T18" fmla="*/ 272 w 400"/>
                <a:gd name="T19" fmla="*/ 7 h 244"/>
                <a:gd name="T20" fmla="*/ 248 w 400"/>
                <a:gd name="T21" fmla="*/ 7 h 244"/>
                <a:gd name="T22" fmla="*/ 248 w 400"/>
                <a:gd name="T23" fmla="*/ 32 h 244"/>
                <a:gd name="T24" fmla="*/ 347 w 400"/>
                <a:gd name="T25" fmla="*/ 122 h 244"/>
                <a:gd name="T26" fmla="*/ 248 w 400"/>
                <a:gd name="T27" fmla="*/ 212 h 244"/>
                <a:gd name="T28" fmla="*/ 248 w 400"/>
                <a:gd name="T29" fmla="*/ 237 h 244"/>
                <a:gd name="T30" fmla="*/ 272 w 400"/>
                <a:gd name="T31" fmla="*/ 237 h 244"/>
                <a:gd name="T32" fmla="*/ 400 w 400"/>
                <a:gd name="T33" fmla="*/ 122 h 244"/>
                <a:gd name="T34" fmla="*/ 272 w 400"/>
                <a:gd name="T35" fmla="*/ 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244">
                  <a:moveTo>
                    <a:pt x="152" y="7"/>
                  </a:moveTo>
                  <a:cubicBezTo>
                    <a:pt x="145" y="0"/>
                    <a:pt x="135" y="0"/>
                    <a:pt x="127" y="7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27" y="237"/>
                    <a:pt x="127" y="237"/>
                    <a:pt x="127" y="237"/>
                  </a:cubicBezTo>
                  <a:cubicBezTo>
                    <a:pt x="135" y="244"/>
                    <a:pt x="145" y="244"/>
                    <a:pt x="152" y="237"/>
                  </a:cubicBezTo>
                  <a:cubicBezTo>
                    <a:pt x="159" y="230"/>
                    <a:pt x="159" y="219"/>
                    <a:pt x="152" y="212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9" y="25"/>
                    <a:pt x="159" y="14"/>
                    <a:pt x="152" y="7"/>
                  </a:cubicBezTo>
                  <a:close/>
                  <a:moveTo>
                    <a:pt x="272" y="7"/>
                  </a:moveTo>
                  <a:cubicBezTo>
                    <a:pt x="265" y="0"/>
                    <a:pt x="255" y="0"/>
                    <a:pt x="248" y="7"/>
                  </a:cubicBezTo>
                  <a:cubicBezTo>
                    <a:pt x="240" y="14"/>
                    <a:pt x="241" y="25"/>
                    <a:pt x="248" y="32"/>
                  </a:cubicBezTo>
                  <a:cubicBezTo>
                    <a:pt x="347" y="122"/>
                    <a:pt x="347" y="122"/>
                    <a:pt x="347" y="122"/>
                  </a:cubicBezTo>
                  <a:cubicBezTo>
                    <a:pt x="248" y="212"/>
                    <a:pt x="248" y="212"/>
                    <a:pt x="248" y="212"/>
                  </a:cubicBezTo>
                  <a:cubicBezTo>
                    <a:pt x="241" y="219"/>
                    <a:pt x="240" y="230"/>
                    <a:pt x="248" y="237"/>
                  </a:cubicBezTo>
                  <a:cubicBezTo>
                    <a:pt x="255" y="244"/>
                    <a:pt x="265" y="244"/>
                    <a:pt x="272" y="237"/>
                  </a:cubicBezTo>
                  <a:cubicBezTo>
                    <a:pt x="400" y="122"/>
                    <a:pt x="400" y="122"/>
                    <a:pt x="400" y="122"/>
                  </a:cubicBezTo>
                  <a:lnTo>
                    <a:pt x="27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9874" y="3550257"/>
            <a:ext cx="582730" cy="582730"/>
            <a:chOff x="4111152" y="1776265"/>
            <a:chExt cx="826181" cy="826181"/>
          </a:xfrm>
        </p:grpSpPr>
        <p:sp>
          <p:nvSpPr>
            <p:cNvPr id="23" name="Oval 22"/>
            <p:cNvSpPr/>
            <p:nvPr/>
          </p:nvSpPr>
          <p:spPr>
            <a:xfrm>
              <a:off x="4111152" y="1776265"/>
              <a:ext cx="826181" cy="826181"/>
            </a:xfrm>
            <a:prstGeom prst="ellipse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7"/>
            <p:cNvSpPr>
              <a:spLocks noEditPoints="1"/>
            </p:cNvSpPr>
            <p:nvPr/>
          </p:nvSpPr>
          <p:spPr bwMode="auto">
            <a:xfrm>
              <a:off x="4287456" y="2000127"/>
              <a:ext cx="473571" cy="378456"/>
            </a:xfrm>
            <a:custGeom>
              <a:avLst/>
              <a:gdLst>
                <a:gd name="T0" fmla="*/ 200 w 400"/>
                <a:gd name="T1" fmla="*/ 120 h 320"/>
                <a:gd name="T2" fmla="*/ 140 w 400"/>
                <a:gd name="T3" fmla="*/ 180 h 320"/>
                <a:gd name="T4" fmla="*/ 200 w 400"/>
                <a:gd name="T5" fmla="*/ 240 h 320"/>
                <a:gd name="T6" fmla="*/ 260 w 400"/>
                <a:gd name="T7" fmla="*/ 180 h 320"/>
                <a:gd name="T8" fmla="*/ 200 w 400"/>
                <a:gd name="T9" fmla="*/ 120 h 320"/>
                <a:gd name="T10" fmla="*/ 360 w 400"/>
                <a:gd name="T11" fmla="*/ 60 h 320"/>
                <a:gd name="T12" fmla="*/ 312 w 400"/>
                <a:gd name="T13" fmla="*/ 60 h 320"/>
                <a:gd name="T14" fmla="*/ 296 w 400"/>
                <a:gd name="T15" fmla="*/ 49 h 320"/>
                <a:gd name="T16" fmla="*/ 284 w 400"/>
                <a:gd name="T17" fmla="*/ 11 h 320"/>
                <a:gd name="T18" fmla="*/ 268 w 400"/>
                <a:gd name="T19" fmla="*/ 0 h 320"/>
                <a:gd name="T20" fmla="*/ 132 w 400"/>
                <a:gd name="T21" fmla="*/ 0 h 320"/>
                <a:gd name="T22" fmla="*/ 116 w 400"/>
                <a:gd name="T23" fmla="*/ 11 h 320"/>
                <a:gd name="T24" fmla="*/ 104 w 400"/>
                <a:gd name="T25" fmla="*/ 49 h 320"/>
                <a:gd name="T26" fmla="*/ 88 w 400"/>
                <a:gd name="T27" fmla="*/ 60 h 320"/>
                <a:gd name="T28" fmla="*/ 40 w 400"/>
                <a:gd name="T29" fmla="*/ 60 h 320"/>
                <a:gd name="T30" fmla="*/ 0 w 400"/>
                <a:gd name="T31" fmla="*/ 100 h 320"/>
                <a:gd name="T32" fmla="*/ 0 w 400"/>
                <a:gd name="T33" fmla="*/ 280 h 320"/>
                <a:gd name="T34" fmla="*/ 40 w 400"/>
                <a:gd name="T35" fmla="*/ 320 h 320"/>
                <a:gd name="T36" fmla="*/ 360 w 400"/>
                <a:gd name="T37" fmla="*/ 320 h 320"/>
                <a:gd name="T38" fmla="*/ 400 w 400"/>
                <a:gd name="T39" fmla="*/ 280 h 320"/>
                <a:gd name="T40" fmla="*/ 400 w 400"/>
                <a:gd name="T41" fmla="*/ 100 h 320"/>
                <a:gd name="T42" fmla="*/ 360 w 400"/>
                <a:gd name="T43" fmla="*/ 60 h 320"/>
                <a:gd name="T44" fmla="*/ 200 w 400"/>
                <a:gd name="T45" fmla="*/ 280 h 320"/>
                <a:gd name="T46" fmla="*/ 100 w 400"/>
                <a:gd name="T47" fmla="*/ 180 h 320"/>
                <a:gd name="T48" fmla="*/ 200 w 400"/>
                <a:gd name="T49" fmla="*/ 80 h 320"/>
                <a:gd name="T50" fmla="*/ 300 w 400"/>
                <a:gd name="T51" fmla="*/ 180 h 320"/>
                <a:gd name="T52" fmla="*/ 200 w 400"/>
                <a:gd name="T53" fmla="*/ 280 h 320"/>
                <a:gd name="T54" fmla="*/ 346 w 400"/>
                <a:gd name="T55" fmla="*/ 128 h 320"/>
                <a:gd name="T56" fmla="*/ 332 w 400"/>
                <a:gd name="T57" fmla="*/ 114 h 320"/>
                <a:gd name="T58" fmla="*/ 346 w 400"/>
                <a:gd name="T59" fmla="*/ 100 h 320"/>
                <a:gd name="T60" fmla="*/ 360 w 400"/>
                <a:gd name="T61" fmla="*/ 114 h 320"/>
                <a:gd name="T62" fmla="*/ 346 w 400"/>
                <a:gd name="T63" fmla="*/ 12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02926" y="2535523"/>
            <a:ext cx="582730" cy="582730"/>
            <a:chOff x="5773542" y="1776265"/>
            <a:chExt cx="826181" cy="826181"/>
          </a:xfrm>
        </p:grpSpPr>
        <p:sp>
          <p:nvSpPr>
            <p:cNvPr id="25" name="Oval 24"/>
            <p:cNvSpPr/>
            <p:nvPr/>
          </p:nvSpPr>
          <p:spPr>
            <a:xfrm>
              <a:off x="5773542" y="1776265"/>
              <a:ext cx="826181" cy="826181"/>
            </a:xfrm>
            <a:prstGeom prst="ellipse">
              <a:avLst/>
            </a:prstGeom>
            <a:solidFill>
              <a:srgbClr val="FEA0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22"/>
            <p:cNvSpPr>
              <a:spLocks noEditPoints="1"/>
            </p:cNvSpPr>
            <p:nvPr/>
          </p:nvSpPr>
          <p:spPr bwMode="auto">
            <a:xfrm>
              <a:off x="5989302" y="1999111"/>
              <a:ext cx="394661" cy="39413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07293" y="3545197"/>
            <a:ext cx="582730" cy="582730"/>
            <a:chOff x="7440115" y="1776265"/>
            <a:chExt cx="826181" cy="826181"/>
          </a:xfrm>
        </p:grpSpPr>
        <p:sp>
          <p:nvSpPr>
            <p:cNvPr id="26" name="Oval 25"/>
            <p:cNvSpPr/>
            <p:nvPr/>
          </p:nvSpPr>
          <p:spPr>
            <a:xfrm>
              <a:off x="7440115" y="1776265"/>
              <a:ext cx="826181" cy="826181"/>
            </a:xfrm>
            <a:prstGeom prst="ellipse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7625358" y="2033360"/>
              <a:ext cx="455693" cy="325635"/>
            </a:xfrm>
            <a:custGeom>
              <a:avLst/>
              <a:gdLst>
                <a:gd name="T0" fmla="*/ 392 w 392"/>
                <a:gd name="T1" fmla="*/ 40 h 280"/>
                <a:gd name="T2" fmla="*/ 392 w 392"/>
                <a:gd name="T3" fmla="*/ 16 h 280"/>
                <a:gd name="T4" fmla="*/ 376 w 392"/>
                <a:gd name="T5" fmla="*/ 0 h 280"/>
                <a:gd name="T6" fmla="*/ 16 w 392"/>
                <a:gd name="T7" fmla="*/ 0 h 280"/>
                <a:gd name="T8" fmla="*/ 0 w 392"/>
                <a:gd name="T9" fmla="*/ 16 h 280"/>
                <a:gd name="T10" fmla="*/ 0 w 392"/>
                <a:gd name="T11" fmla="*/ 40 h 280"/>
                <a:gd name="T12" fmla="*/ 40 w 392"/>
                <a:gd name="T13" fmla="*/ 40 h 280"/>
                <a:gd name="T14" fmla="*/ 40 w 392"/>
                <a:gd name="T15" fmla="*/ 80 h 280"/>
                <a:gd name="T16" fmla="*/ 0 w 392"/>
                <a:gd name="T17" fmla="*/ 80 h 280"/>
                <a:gd name="T18" fmla="*/ 0 w 392"/>
                <a:gd name="T19" fmla="*/ 120 h 280"/>
                <a:gd name="T20" fmla="*/ 40 w 392"/>
                <a:gd name="T21" fmla="*/ 120 h 280"/>
                <a:gd name="T22" fmla="*/ 40 w 392"/>
                <a:gd name="T23" fmla="*/ 160 h 280"/>
                <a:gd name="T24" fmla="*/ 0 w 392"/>
                <a:gd name="T25" fmla="*/ 160 h 280"/>
                <a:gd name="T26" fmla="*/ 0 w 392"/>
                <a:gd name="T27" fmla="*/ 200 h 280"/>
                <a:gd name="T28" fmla="*/ 40 w 392"/>
                <a:gd name="T29" fmla="*/ 200 h 280"/>
                <a:gd name="T30" fmla="*/ 40 w 392"/>
                <a:gd name="T31" fmla="*/ 240 h 280"/>
                <a:gd name="T32" fmla="*/ 0 w 392"/>
                <a:gd name="T33" fmla="*/ 240 h 280"/>
                <a:gd name="T34" fmla="*/ 0 w 392"/>
                <a:gd name="T35" fmla="*/ 264 h 280"/>
                <a:gd name="T36" fmla="*/ 16 w 392"/>
                <a:gd name="T37" fmla="*/ 280 h 280"/>
                <a:gd name="T38" fmla="*/ 376 w 392"/>
                <a:gd name="T39" fmla="*/ 280 h 280"/>
                <a:gd name="T40" fmla="*/ 392 w 392"/>
                <a:gd name="T41" fmla="*/ 264 h 280"/>
                <a:gd name="T42" fmla="*/ 392 w 392"/>
                <a:gd name="T43" fmla="*/ 240 h 280"/>
                <a:gd name="T44" fmla="*/ 352 w 392"/>
                <a:gd name="T45" fmla="*/ 240 h 280"/>
                <a:gd name="T46" fmla="*/ 352 w 392"/>
                <a:gd name="T47" fmla="*/ 200 h 280"/>
                <a:gd name="T48" fmla="*/ 392 w 392"/>
                <a:gd name="T49" fmla="*/ 200 h 280"/>
                <a:gd name="T50" fmla="*/ 392 w 392"/>
                <a:gd name="T51" fmla="*/ 160 h 280"/>
                <a:gd name="T52" fmla="*/ 352 w 392"/>
                <a:gd name="T53" fmla="*/ 160 h 280"/>
                <a:gd name="T54" fmla="*/ 352 w 392"/>
                <a:gd name="T55" fmla="*/ 120 h 280"/>
                <a:gd name="T56" fmla="*/ 392 w 392"/>
                <a:gd name="T57" fmla="*/ 120 h 280"/>
                <a:gd name="T58" fmla="*/ 392 w 392"/>
                <a:gd name="T59" fmla="*/ 80 h 280"/>
                <a:gd name="T60" fmla="*/ 352 w 392"/>
                <a:gd name="T61" fmla="*/ 80 h 280"/>
                <a:gd name="T62" fmla="*/ 352 w 392"/>
                <a:gd name="T63" fmla="*/ 40 h 280"/>
                <a:gd name="T64" fmla="*/ 392 w 392"/>
                <a:gd name="T65" fmla="*/ 40 h 280"/>
                <a:gd name="T66" fmla="*/ 152 w 392"/>
                <a:gd name="T67" fmla="*/ 200 h 280"/>
                <a:gd name="T68" fmla="*/ 152 w 392"/>
                <a:gd name="T69" fmla="*/ 80 h 280"/>
                <a:gd name="T70" fmla="*/ 252 w 392"/>
                <a:gd name="T71" fmla="*/ 140 h 280"/>
                <a:gd name="T72" fmla="*/ 152 w 392"/>
                <a:gd name="T73" fmla="*/ 20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280">
                  <a:moveTo>
                    <a:pt x="392" y="40"/>
                  </a:moveTo>
                  <a:cubicBezTo>
                    <a:pt x="392" y="16"/>
                    <a:pt x="392" y="16"/>
                    <a:pt x="392" y="16"/>
                  </a:cubicBezTo>
                  <a:cubicBezTo>
                    <a:pt x="392" y="7"/>
                    <a:pt x="385" y="0"/>
                    <a:pt x="3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73"/>
                    <a:pt x="7" y="280"/>
                    <a:pt x="16" y="280"/>
                  </a:cubicBezTo>
                  <a:cubicBezTo>
                    <a:pt x="376" y="280"/>
                    <a:pt x="376" y="280"/>
                    <a:pt x="376" y="280"/>
                  </a:cubicBezTo>
                  <a:cubicBezTo>
                    <a:pt x="385" y="280"/>
                    <a:pt x="392" y="273"/>
                    <a:pt x="392" y="264"/>
                  </a:cubicBezTo>
                  <a:cubicBezTo>
                    <a:pt x="392" y="240"/>
                    <a:pt x="392" y="240"/>
                    <a:pt x="392" y="240"/>
                  </a:cubicBezTo>
                  <a:cubicBezTo>
                    <a:pt x="352" y="240"/>
                    <a:pt x="352" y="240"/>
                    <a:pt x="352" y="24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92" y="200"/>
                    <a:pt x="392" y="200"/>
                    <a:pt x="392" y="200"/>
                  </a:cubicBezTo>
                  <a:cubicBezTo>
                    <a:pt x="392" y="160"/>
                    <a:pt x="392" y="160"/>
                    <a:pt x="392" y="160"/>
                  </a:cubicBezTo>
                  <a:cubicBezTo>
                    <a:pt x="352" y="160"/>
                    <a:pt x="352" y="160"/>
                    <a:pt x="352" y="160"/>
                  </a:cubicBezTo>
                  <a:cubicBezTo>
                    <a:pt x="352" y="120"/>
                    <a:pt x="352" y="120"/>
                    <a:pt x="352" y="120"/>
                  </a:cubicBezTo>
                  <a:cubicBezTo>
                    <a:pt x="392" y="120"/>
                    <a:pt x="392" y="120"/>
                    <a:pt x="392" y="120"/>
                  </a:cubicBezTo>
                  <a:cubicBezTo>
                    <a:pt x="392" y="80"/>
                    <a:pt x="392" y="80"/>
                    <a:pt x="39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2" y="40"/>
                    <a:pt x="352" y="40"/>
                    <a:pt x="352" y="40"/>
                  </a:cubicBezTo>
                  <a:lnTo>
                    <a:pt x="392" y="40"/>
                  </a:lnTo>
                  <a:close/>
                  <a:moveTo>
                    <a:pt x="152" y="200"/>
                  </a:moveTo>
                  <a:cubicBezTo>
                    <a:pt x="152" y="80"/>
                    <a:pt x="152" y="80"/>
                    <a:pt x="152" y="80"/>
                  </a:cubicBezTo>
                  <a:cubicBezTo>
                    <a:pt x="252" y="140"/>
                    <a:pt x="252" y="140"/>
                    <a:pt x="252" y="140"/>
                  </a:cubicBezTo>
                  <a:lnTo>
                    <a:pt x="152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702926" y="1520789"/>
            <a:ext cx="582730" cy="582730"/>
            <a:chOff x="6740410" y="578561"/>
            <a:chExt cx="826181" cy="826181"/>
          </a:xfrm>
        </p:grpSpPr>
        <p:sp>
          <p:nvSpPr>
            <p:cNvPr id="27" name="Oval 26"/>
            <p:cNvSpPr/>
            <p:nvPr/>
          </p:nvSpPr>
          <p:spPr>
            <a:xfrm>
              <a:off x="6740410" y="578561"/>
              <a:ext cx="826181" cy="826181"/>
            </a:xfrm>
            <a:prstGeom prst="ellipse">
              <a:avLst/>
            </a:prstGeom>
            <a:solidFill>
              <a:srgbClr val="FE7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6895800" y="727929"/>
              <a:ext cx="515401" cy="527448"/>
            </a:xfrm>
            <a:custGeom>
              <a:avLst/>
              <a:gdLst>
                <a:gd name="T0" fmla="*/ 121 w 417"/>
                <a:gd name="T1" fmla="*/ 94 h 426"/>
                <a:gd name="T2" fmla="*/ 85 w 417"/>
                <a:gd name="T3" fmla="*/ 341 h 426"/>
                <a:gd name="T4" fmla="*/ 332 w 417"/>
                <a:gd name="T5" fmla="*/ 305 h 426"/>
                <a:gd name="T6" fmla="*/ 267 w 417"/>
                <a:gd name="T7" fmla="*/ 159 h 426"/>
                <a:gd name="T8" fmla="*/ 121 w 417"/>
                <a:gd name="T9" fmla="*/ 94 h 426"/>
                <a:gd name="T10" fmla="*/ 306 w 417"/>
                <a:gd name="T11" fmla="*/ 286 h 426"/>
                <a:gd name="T12" fmla="*/ 199 w 417"/>
                <a:gd name="T13" fmla="*/ 227 h 426"/>
                <a:gd name="T14" fmla="*/ 140 w 417"/>
                <a:gd name="T15" fmla="*/ 120 h 426"/>
                <a:gd name="T16" fmla="*/ 247 w 417"/>
                <a:gd name="T17" fmla="*/ 179 h 426"/>
                <a:gd name="T18" fmla="*/ 306 w 417"/>
                <a:gd name="T19" fmla="*/ 286 h 426"/>
                <a:gd name="T20" fmla="*/ 309 w 417"/>
                <a:gd name="T21" fmla="*/ 128 h 426"/>
                <a:gd name="T22" fmla="*/ 323 w 417"/>
                <a:gd name="T23" fmla="*/ 122 h 426"/>
                <a:gd name="T24" fmla="*/ 361 w 417"/>
                <a:gd name="T25" fmla="*/ 84 h 426"/>
                <a:gd name="T26" fmla="*/ 361 w 417"/>
                <a:gd name="T27" fmla="*/ 56 h 426"/>
                <a:gd name="T28" fmla="*/ 333 w 417"/>
                <a:gd name="T29" fmla="*/ 56 h 426"/>
                <a:gd name="T30" fmla="*/ 295 w 417"/>
                <a:gd name="T31" fmla="*/ 94 h 426"/>
                <a:gd name="T32" fmla="*/ 295 w 417"/>
                <a:gd name="T33" fmla="*/ 122 h 426"/>
                <a:gd name="T34" fmla="*/ 309 w 417"/>
                <a:gd name="T35" fmla="*/ 128 h 426"/>
                <a:gd name="T36" fmla="*/ 237 w 417"/>
                <a:gd name="T37" fmla="*/ 79 h 426"/>
                <a:gd name="T38" fmla="*/ 247 w 417"/>
                <a:gd name="T39" fmla="*/ 81 h 426"/>
                <a:gd name="T40" fmla="*/ 264 w 417"/>
                <a:gd name="T41" fmla="*/ 71 h 426"/>
                <a:gd name="T42" fmla="*/ 286 w 417"/>
                <a:gd name="T43" fmla="*/ 33 h 426"/>
                <a:gd name="T44" fmla="*/ 278 w 417"/>
                <a:gd name="T45" fmla="*/ 5 h 426"/>
                <a:gd name="T46" fmla="*/ 251 w 417"/>
                <a:gd name="T47" fmla="*/ 13 h 426"/>
                <a:gd name="T48" fmla="*/ 229 w 417"/>
                <a:gd name="T49" fmla="*/ 52 h 426"/>
                <a:gd name="T50" fmla="*/ 237 w 417"/>
                <a:gd name="T51" fmla="*/ 79 h 426"/>
                <a:gd name="T52" fmla="*/ 412 w 417"/>
                <a:gd name="T53" fmla="*/ 139 h 426"/>
                <a:gd name="T54" fmla="*/ 385 w 417"/>
                <a:gd name="T55" fmla="*/ 131 h 426"/>
                <a:gd name="T56" fmla="*/ 346 w 417"/>
                <a:gd name="T57" fmla="*/ 153 h 426"/>
                <a:gd name="T58" fmla="*/ 338 w 417"/>
                <a:gd name="T59" fmla="*/ 180 h 426"/>
                <a:gd name="T60" fmla="*/ 356 w 417"/>
                <a:gd name="T61" fmla="*/ 190 h 426"/>
                <a:gd name="T62" fmla="*/ 366 w 417"/>
                <a:gd name="T63" fmla="*/ 188 h 426"/>
                <a:gd name="T64" fmla="*/ 404 w 417"/>
                <a:gd name="T65" fmla="*/ 166 h 426"/>
                <a:gd name="T66" fmla="*/ 412 w 417"/>
                <a:gd name="T67" fmla="*/ 13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7" h="426">
                  <a:moveTo>
                    <a:pt x="121" y="94"/>
                  </a:moveTo>
                  <a:cubicBezTo>
                    <a:pt x="98" y="116"/>
                    <a:pt x="0" y="256"/>
                    <a:pt x="85" y="341"/>
                  </a:cubicBezTo>
                  <a:cubicBezTo>
                    <a:pt x="170" y="426"/>
                    <a:pt x="309" y="328"/>
                    <a:pt x="332" y="305"/>
                  </a:cubicBezTo>
                  <a:cubicBezTo>
                    <a:pt x="354" y="283"/>
                    <a:pt x="325" y="217"/>
                    <a:pt x="267" y="159"/>
                  </a:cubicBezTo>
                  <a:cubicBezTo>
                    <a:pt x="209" y="101"/>
                    <a:pt x="143" y="72"/>
                    <a:pt x="121" y="94"/>
                  </a:cubicBezTo>
                  <a:close/>
                  <a:moveTo>
                    <a:pt x="306" y="286"/>
                  </a:moveTo>
                  <a:cubicBezTo>
                    <a:pt x="299" y="292"/>
                    <a:pt x="248" y="277"/>
                    <a:pt x="199" y="227"/>
                  </a:cubicBezTo>
                  <a:cubicBezTo>
                    <a:pt x="149" y="178"/>
                    <a:pt x="134" y="127"/>
                    <a:pt x="140" y="120"/>
                  </a:cubicBezTo>
                  <a:cubicBezTo>
                    <a:pt x="147" y="113"/>
                    <a:pt x="198" y="129"/>
                    <a:pt x="247" y="179"/>
                  </a:cubicBezTo>
                  <a:cubicBezTo>
                    <a:pt x="297" y="228"/>
                    <a:pt x="313" y="279"/>
                    <a:pt x="306" y="286"/>
                  </a:cubicBezTo>
                  <a:close/>
                  <a:moveTo>
                    <a:pt x="309" y="128"/>
                  </a:moveTo>
                  <a:cubicBezTo>
                    <a:pt x="314" y="128"/>
                    <a:pt x="319" y="126"/>
                    <a:pt x="323" y="122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9" y="76"/>
                    <a:pt x="369" y="64"/>
                    <a:pt x="361" y="56"/>
                  </a:cubicBezTo>
                  <a:cubicBezTo>
                    <a:pt x="353" y="48"/>
                    <a:pt x="341" y="48"/>
                    <a:pt x="333" y="56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87" y="102"/>
                    <a:pt x="287" y="115"/>
                    <a:pt x="295" y="122"/>
                  </a:cubicBezTo>
                  <a:cubicBezTo>
                    <a:pt x="299" y="126"/>
                    <a:pt x="304" y="128"/>
                    <a:pt x="309" y="128"/>
                  </a:cubicBezTo>
                  <a:close/>
                  <a:moveTo>
                    <a:pt x="237" y="79"/>
                  </a:moveTo>
                  <a:cubicBezTo>
                    <a:pt x="240" y="81"/>
                    <a:pt x="243" y="81"/>
                    <a:pt x="247" y="81"/>
                  </a:cubicBezTo>
                  <a:cubicBezTo>
                    <a:pt x="254" y="81"/>
                    <a:pt x="260" y="78"/>
                    <a:pt x="264" y="71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1" y="23"/>
                    <a:pt x="288" y="11"/>
                    <a:pt x="278" y="5"/>
                  </a:cubicBezTo>
                  <a:cubicBezTo>
                    <a:pt x="268" y="0"/>
                    <a:pt x="256" y="3"/>
                    <a:pt x="251" y="1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4" y="61"/>
                    <a:pt x="227" y="73"/>
                    <a:pt x="237" y="79"/>
                  </a:cubicBezTo>
                  <a:close/>
                  <a:moveTo>
                    <a:pt x="412" y="139"/>
                  </a:moveTo>
                  <a:cubicBezTo>
                    <a:pt x="406" y="129"/>
                    <a:pt x="394" y="126"/>
                    <a:pt x="385" y="131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36" y="158"/>
                    <a:pt x="333" y="171"/>
                    <a:pt x="338" y="180"/>
                  </a:cubicBezTo>
                  <a:cubicBezTo>
                    <a:pt x="342" y="187"/>
                    <a:pt x="349" y="190"/>
                    <a:pt x="356" y="190"/>
                  </a:cubicBezTo>
                  <a:cubicBezTo>
                    <a:pt x="359" y="190"/>
                    <a:pt x="363" y="190"/>
                    <a:pt x="366" y="188"/>
                  </a:cubicBezTo>
                  <a:cubicBezTo>
                    <a:pt x="404" y="166"/>
                    <a:pt x="404" y="166"/>
                    <a:pt x="404" y="166"/>
                  </a:cubicBezTo>
                  <a:cubicBezTo>
                    <a:pt x="414" y="161"/>
                    <a:pt x="417" y="149"/>
                    <a:pt x="41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1428887" y="1403495"/>
            <a:ext cx="2952328" cy="89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None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E7A2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标题内容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428887" y="2407248"/>
            <a:ext cx="2952328" cy="89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FE7A25"/>
                </a:solidFill>
              </a:rPr>
              <a:t>标题内容</a:t>
            </a:r>
            <a: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</a:t>
            </a:r>
            <a:endParaRPr lang="en-US" altLang="zh-CN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428887" y="3421982"/>
            <a:ext cx="2952328" cy="89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FE7A25"/>
                </a:solidFill>
              </a:rPr>
              <a:t>标题内容</a:t>
            </a:r>
            <a: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</a:t>
            </a:r>
            <a:endParaRPr lang="en-US" altLang="zh-CN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5508104" y="1403495"/>
            <a:ext cx="2952328" cy="89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FE7A25"/>
                </a:solidFill>
              </a:rPr>
              <a:t>标题内容</a:t>
            </a:r>
            <a: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</a:t>
            </a:r>
            <a:endParaRPr lang="en-US" altLang="zh-CN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508104" y="2407248"/>
            <a:ext cx="2952328" cy="89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FE7A25"/>
                </a:solidFill>
              </a:rPr>
              <a:t>标题内容</a:t>
            </a:r>
            <a: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</a:t>
            </a:r>
            <a:endParaRPr lang="en-US" altLang="zh-CN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508104" y="3421982"/>
            <a:ext cx="2952328" cy="89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FE7A25"/>
                </a:solidFill>
              </a:rPr>
              <a:t>标题内容</a:t>
            </a:r>
            <a: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</a:t>
            </a:r>
            <a:endParaRPr lang="en-US" altLang="zh-CN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37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/>
          <p:nvPr/>
        </p:nvCxnSpPr>
        <p:spPr>
          <a:xfrm>
            <a:off x="1521551" y="2770342"/>
            <a:ext cx="0" cy="752986"/>
          </a:xfrm>
          <a:prstGeom prst="line">
            <a:avLst/>
          </a:prstGeom>
          <a:ln w="28575">
            <a:solidFill>
              <a:srgbClr val="FE7A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915815" y="2770342"/>
            <a:ext cx="0" cy="752986"/>
          </a:xfrm>
          <a:prstGeom prst="line">
            <a:avLst/>
          </a:prstGeom>
          <a:ln w="28575">
            <a:solidFill>
              <a:srgbClr val="FEA0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ontent Placeholder 2"/>
          <p:cNvSpPr txBox="1">
            <a:spLocks/>
          </p:cNvSpPr>
          <p:nvPr/>
        </p:nvSpPr>
        <p:spPr>
          <a:xfrm>
            <a:off x="644327" y="3874476"/>
            <a:ext cx="7992888" cy="610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latinLnBrk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dirty="0">
              <a:solidFill>
                <a:srgbClr val="5A5A5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312411" y="1506251"/>
            <a:ext cx="418280" cy="418280"/>
            <a:chOff x="7322925" y="1113826"/>
            <a:chExt cx="418280" cy="418280"/>
          </a:xfrm>
        </p:grpSpPr>
        <p:sp>
          <p:nvSpPr>
            <p:cNvPr id="37" name="Teardrop 36"/>
            <p:cNvSpPr/>
            <p:nvPr/>
          </p:nvSpPr>
          <p:spPr>
            <a:xfrm rot="8100000">
              <a:off x="7322925" y="1113826"/>
              <a:ext cx="418280" cy="418280"/>
            </a:xfrm>
            <a:prstGeom prst="teardrop">
              <a:avLst/>
            </a:prstGeom>
            <a:solidFill>
              <a:srgbClr val="FE7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7431874" y="1200224"/>
              <a:ext cx="209778" cy="230756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53" name="Straight Connector 52"/>
          <p:cNvCxnSpPr/>
          <p:nvPr/>
        </p:nvCxnSpPr>
        <p:spPr>
          <a:xfrm>
            <a:off x="4366384" y="2770342"/>
            <a:ext cx="0" cy="752986"/>
          </a:xfrm>
          <a:prstGeom prst="line">
            <a:avLst/>
          </a:prstGeom>
          <a:ln w="28575">
            <a:solidFill>
              <a:srgbClr val="F3AE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158893" y="1506251"/>
            <a:ext cx="418280" cy="418280"/>
            <a:chOff x="4158893" y="1506251"/>
            <a:chExt cx="418280" cy="418280"/>
          </a:xfrm>
        </p:grpSpPr>
        <p:sp>
          <p:nvSpPr>
            <p:cNvPr id="59" name="Teardrop 58"/>
            <p:cNvSpPr/>
            <p:nvPr/>
          </p:nvSpPr>
          <p:spPr>
            <a:xfrm rot="8100000">
              <a:off x="4158893" y="1506251"/>
              <a:ext cx="418280" cy="418280"/>
            </a:xfrm>
            <a:prstGeom prst="teardrop">
              <a:avLst/>
            </a:prstGeom>
            <a:solidFill>
              <a:srgbClr val="F3A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4238052" y="1639825"/>
              <a:ext cx="258741" cy="168209"/>
            </a:xfrm>
            <a:custGeom>
              <a:avLst/>
              <a:gdLst>
                <a:gd name="T0" fmla="*/ 304 w 400"/>
                <a:gd name="T1" fmla="*/ 73 h 260"/>
                <a:gd name="T2" fmla="*/ 288 w 400"/>
                <a:gd name="T3" fmla="*/ 74 h 260"/>
                <a:gd name="T4" fmla="*/ 186 w 400"/>
                <a:gd name="T5" fmla="*/ 0 h 260"/>
                <a:gd name="T6" fmla="*/ 80 w 400"/>
                <a:gd name="T7" fmla="*/ 104 h 260"/>
                <a:gd name="T8" fmla="*/ 81 w 400"/>
                <a:gd name="T9" fmla="*/ 119 h 260"/>
                <a:gd name="T10" fmla="*/ 72 w 400"/>
                <a:gd name="T11" fmla="*/ 118 h 260"/>
                <a:gd name="T12" fmla="*/ 0 w 400"/>
                <a:gd name="T13" fmla="*/ 189 h 260"/>
                <a:gd name="T14" fmla="*/ 72 w 400"/>
                <a:gd name="T15" fmla="*/ 260 h 260"/>
                <a:gd name="T16" fmla="*/ 172 w 400"/>
                <a:gd name="T17" fmla="*/ 260 h 260"/>
                <a:gd name="T18" fmla="*/ 172 w 400"/>
                <a:gd name="T19" fmla="*/ 184 h 260"/>
                <a:gd name="T20" fmla="*/ 130 w 400"/>
                <a:gd name="T21" fmla="*/ 184 h 260"/>
                <a:gd name="T22" fmla="*/ 200 w 400"/>
                <a:gd name="T23" fmla="*/ 92 h 260"/>
                <a:gd name="T24" fmla="*/ 270 w 400"/>
                <a:gd name="T25" fmla="*/ 184 h 260"/>
                <a:gd name="T26" fmla="*/ 228 w 400"/>
                <a:gd name="T27" fmla="*/ 184 h 260"/>
                <a:gd name="T28" fmla="*/ 228 w 400"/>
                <a:gd name="T29" fmla="*/ 260 h 260"/>
                <a:gd name="T30" fmla="*/ 304 w 400"/>
                <a:gd name="T31" fmla="*/ 260 h 260"/>
                <a:gd name="T32" fmla="*/ 400 w 400"/>
                <a:gd name="T33" fmla="*/ 166 h 260"/>
                <a:gd name="T34" fmla="*/ 304 w 400"/>
                <a:gd name="T35" fmla="*/ 73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08324" y="1506251"/>
            <a:ext cx="418280" cy="418280"/>
            <a:chOff x="2708324" y="1506251"/>
            <a:chExt cx="418280" cy="418280"/>
          </a:xfrm>
        </p:grpSpPr>
        <p:sp>
          <p:nvSpPr>
            <p:cNvPr id="45" name="Teardrop 44"/>
            <p:cNvSpPr/>
            <p:nvPr/>
          </p:nvSpPr>
          <p:spPr>
            <a:xfrm rot="8100000">
              <a:off x="2708324" y="1506251"/>
              <a:ext cx="418280" cy="418280"/>
            </a:xfrm>
            <a:prstGeom prst="teardrop">
              <a:avLst/>
            </a:prstGeom>
            <a:solidFill>
              <a:srgbClr val="FEA0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2796143" y="1604602"/>
              <a:ext cx="239343" cy="23907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4" name="Straight Connector 63"/>
          <p:cNvCxnSpPr/>
          <p:nvPr/>
        </p:nvCxnSpPr>
        <p:spPr>
          <a:xfrm>
            <a:off x="5873348" y="2770342"/>
            <a:ext cx="0" cy="752986"/>
          </a:xfrm>
          <a:prstGeom prst="line">
            <a:avLst/>
          </a:prstGeom>
          <a:ln w="28575">
            <a:solidFill>
              <a:srgbClr val="FEA0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7386398" y="2770342"/>
            <a:ext cx="0" cy="752986"/>
          </a:xfrm>
          <a:prstGeom prst="line">
            <a:avLst/>
          </a:prstGeom>
          <a:ln w="28575">
            <a:solidFill>
              <a:srgbClr val="FE7A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2"/>
          <p:cNvSpPr txBox="1">
            <a:spLocks/>
          </p:cNvSpPr>
          <p:nvPr/>
        </p:nvSpPr>
        <p:spPr>
          <a:xfrm>
            <a:off x="6743531" y="1991783"/>
            <a:ext cx="1285735" cy="595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100" b="1" dirty="0">
                <a:solidFill>
                  <a:srgbClr val="FE7A25"/>
                </a:solidFill>
              </a:rPr>
              <a:t>标题内容</a:t>
            </a:r>
            <a: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sz="12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78907" y="1506251"/>
            <a:ext cx="418280" cy="418280"/>
            <a:chOff x="7178907" y="1506251"/>
            <a:chExt cx="418280" cy="418280"/>
          </a:xfrm>
        </p:grpSpPr>
        <p:sp>
          <p:nvSpPr>
            <p:cNvPr id="70" name="Teardrop 69"/>
            <p:cNvSpPr/>
            <p:nvPr/>
          </p:nvSpPr>
          <p:spPr>
            <a:xfrm rot="8100000">
              <a:off x="7178907" y="1506251"/>
              <a:ext cx="418280" cy="418280"/>
            </a:xfrm>
            <a:prstGeom prst="teardrop">
              <a:avLst/>
            </a:prstGeom>
            <a:solidFill>
              <a:srgbClr val="FE7A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Freeform 21"/>
            <p:cNvSpPr>
              <a:spLocks noEditPoints="1"/>
            </p:cNvSpPr>
            <p:nvPr/>
          </p:nvSpPr>
          <p:spPr bwMode="auto">
            <a:xfrm>
              <a:off x="7275187" y="1629449"/>
              <a:ext cx="238323" cy="212150"/>
            </a:xfrm>
            <a:custGeom>
              <a:avLst/>
              <a:gdLst>
                <a:gd name="T0" fmla="*/ 62 w 401"/>
                <a:gd name="T1" fmla="*/ 116 h 357"/>
                <a:gd name="T2" fmla="*/ 117 w 401"/>
                <a:gd name="T3" fmla="*/ 135 h 357"/>
                <a:gd name="T4" fmla="*/ 124 w 401"/>
                <a:gd name="T5" fmla="*/ 133 h 357"/>
                <a:gd name="T6" fmla="*/ 155 w 401"/>
                <a:gd name="T7" fmla="*/ 106 h 357"/>
                <a:gd name="T8" fmla="*/ 156 w 401"/>
                <a:gd name="T9" fmla="*/ 100 h 357"/>
                <a:gd name="T10" fmla="*/ 141 w 401"/>
                <a:gd name="T11" fmla="*/ 81 h 357"/>
                <a:gd name="T12" fmla="*/ 219 w 401"/>
                <a:gd name="T13" fmla="*/ 1 h 357"/>
                <a:gd name="T14" fmla="*/ 160 w 401"/>
                <a:gd name="T15" fmla="*/ 1 h 357"/>
                <a:gd name="T16" fmla="*/ 86 w 401"/>
                <a:gd name="T17" fmla="*/ 39 h 357"/>
                <a:gd name="T18" fmla="*/ 55 w 401"/>
                <a:gd name="T19" fmla="*/ 63 h 357"/>
                <a:gd name="T20" fmla="*/ 43 w 401"/>
                <a:gd name="T21" fmla="*/ 90 h 357"/>
                <a:gd name="T22" fmla="*/ 18 w 401"/>
                <a:gd name="T23" fmla="*/ 98 h 357"/>
                <a:gd name="T24" fmla="*/ 3 w 401"/>
                <a:gd name="T25" fmla="*/ 110 h 357"/>
                <a:gd name="T26" fmla="*/ 2 w 401"/>
                <a:gd name="T27" fmla="*/ 120 h 357"/>
                <a:gd name="T28" fmla="*/ 30 w 401"/>
                <a:gd name="T29" fmla="*/ 150 h 357"/>
                <a:gd name="T30" fmla="*/ 41 w 401"/>
                <a:gd name="T31" fmla="*/ 152 h 357"/>
                <a:gd name="T32" fmla="*/ 55 w 401"/>
                <a:gd name="T33" fmla="*/ 139 h 357"/>
                <a:gd name="T34" fmla="*/ 62 w 401"/>
                <a:gd name="T35" fmla="*/ 116 h 357"/>
                <a:gd name="T36" fmla="*/ 177 w 401"/>
                <a:gd name="T37" fmla="*/ 126 h 357"/>
                <a:gd name="T38" fmla="*/ 169 w 401"/>
                <a:gd name="T39" fmla="*/ 125 h 357"/>
                <a:gd name="T40" fmla="*/ 140 w 401"/>
                <a:gd name="T41" fmla="*/ 150 h 357"/>
                <a:gd name="T42" fmla="*/ 139 w 401"/>
                <a:gd name="T43" fmla="*/ 158 h 357"/>
                <a:gd name="T44" fmla="*/ 305 w 401"/>
                <a:gd name="T45" fmla="*/ 347 h 357"/>
                <a:gd name="T46" fmla="*/ 320 w 401"/>
                <a:gd name="T47" fmla="*/ 348 h 357"/>
                <a:gd name="T48" fmla="*/ 340 w 401"/>
                <a:gd name="T49" fmla="*/ 332 h 357"/>
                <a:gd name="T50" fmla="*/ 341 w 401"/>
                <a:gd name="T51" fmla="*/ 317 h 357"/>
                <a:gd name="T52" fmla="*/ 177 w 401"/>
                <a:gd name="T53" fmla="*/ 126 h 357"/>
                <a:gd name="T54" fmla="*/ 398 w 401"/>
                <a:gd name="T55" fmla="*/ 46 h 357"/>
                <a:gd name="T56" fmla="*/ 389 w 401"/>
                <a:gd name="T57" fmla="*/ 42 h 357"/>
                <a:gd name="T58" fmla="*/ 369 w 401"/>
                <a:gd name="T59" fmla="*/ 72 h 357"/>
                <a:gd name="T60" fmla="*/ 331 w 401"/>
                <a:gd name="T61" fmla="*/ 80 h 357"/>
                <a:gd name="T62" fmla="*/ 320 w 401"/>
                <a:gd name="T63" fmla="*/ 45 h 357"/>
                <a:gd name="T64" fmla="*/ 338 w 401"/>
                <a:gd name="T65" fmla="*/ 13 h 357"/>
                <a:gd name="T66" fmla="*/ 330 w 401"/>
                <a:gd name="T67" fmla="*/ 6 h 357"/>
                <a:gd name="T68" fmla="*/ 274 w 401"/>
                <a:gd name="T69" fmla="*/ 51 h 357"/>
                <a:gd name="T70" fmla="*/ 257 w 401"/>
                <a:gd name="T71" fmla="*/ 121 h 357"/>
                <a:gd name="T72" fmla="*/ 230 w 401"/>
                <a:gd name="T73" fmla="*/ 149 h 357"/>
                <a:gd name="T74" fmla="*/ 257 w 401"/>
                <a:gd name="T75" fmla="*/ 181 h 357"/>
                <a:gd name="T76" fmla="*/ 290 w 401"/>
                <a:gd name="T77" fmla="*/ 149 h 357"/>
                <a:gd name="T78" fmla="*/ 330 w 401"/>
                <a:gd name="T79" fmla="*/ 137 h 357"/>
                <a:gd name="T80" fmla="*/ 391 w 401"/>
                <a:gd name="T81" fmla="*/ 112 h 357"/>
                <a:gd name="T82" fmla="*/ 398 w 401"/>
                <a:gd name="T83" fmla="*/ 46 h 357"/>
                <a:gd name="T84" fmla="*/ 55 w 401"/>
                <a:gd name="T85" fmla="*/ 319 h 357"/>
                <a:gd name="T86" fmla="*/ 55 w 401"/>
                <a:gd name="T87" fmla="*/ 334 h 357"/>
                <a:gd name="T88" fmla="*/ 74 w 401"/>
                <a:gd name="T89" fmla="*/ 353 h 357"/>
                <a:gd name="T90" fmla="*/ 89 w 401"/>
                <a:gd name="T91" fmla="*/ 351 h 357"/>
                <a:gd name="T92" fmla="*/ 187 w 401"/>
                <a:gd name="T93" fmla="*/ 254 h 357"/>
                <a:gd name="T94" fmla="*/ 157 w 401"/>
                <a:gd name="T95" fmla="*/ 220 h 357"/>
                <a:gd name="T96" fmla="*/ 55 w 401"/>
                <a:gd name="T97" fmla="*/ 31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357">
                  <a:moveTo>
                    <a:pt x="62" y="116"/>
                  </a:moveTo>
                  <a:cubicBezTo>
                    <a:pt x="81" y="101"/>
                    <a:pt x="97" y="111"/>
                    <a:pt x="117" y="135"/>
                  </a:cubicBezTo>
                  <a:cubicBezTo>
                    <a:pt x="120" y="138"/>
                    <a:pt x="123" y="135"/>
                    <a:pt x="124" y="133"/>
                  </a:cubicBezTo>
                  <a:cubicBezTo>
                    <a:pt x="126" y="132"/>
                    <a:pt x="154" y="107"/>
                    <a:pt x="155" y="106"/>
                  </a:cubicBezTo>
                  <a:cubicBezTo>
                    <a:pt x="156" y="105"/>
                    <a:pt x="158" y="102"/>
                    <a:pt x="156" y="100"/>
                  </a:cubicBezTo>
                  <a:cubicBezTo>
                    <a:pt x="154" y="98"/>
                    <a:pt x="146" y="88"/>
                    <a:pt x="141" y="81"/>
                  </a:cubicBezTo>
                  <a:cubicBezTo>
                    <a:pt x="105" y="34"/>
                    <a:pt x="240" y="2"/>
                    <a:pt x="219" y="1"/>
                  </a:cubicBezTo>
                  <a:cubicBezTo>
                    <a:pt x="208" y="1"/>
                    <a:pt x="166" y="0"/>
                    <a:pt x="160" y="1"/>
                  </a:cubicBezTo>
                  <a:cubicBezTo>
                    <a:pt x="134" y="4"/>
                    <a:pt x="102" y="28"/>
                    <a:pt x="86" y="39"/>
                  </a:cubicBezTo>
                  <a:cubicBezTo>
                    <a:pt x="64" y="53"/>
                    <a:pt x="57" y="62"/>
                    <a:pt x="55" y="63"/>
                  </a:cubicBezTo>
                  <a:cubicBezTo>
                    <a:pt x="49" y="68"/>
                    <a:pt x="54" y="80"/>
                    <a:pt x="43" y="90"/>
                  </a:cubicBezTo>
                  <a:cubicBezTo>
                    <a:pt x="32" y="100"/>
                    <a:pt x="25" y="92"/>
                    <a:pt x="18" y="98"/>
                  </a:cubicBezTo>
                  <a:cubicBezTo>
                    <a:pt x="15" y="101"/>
                    <a:pt x="5" y="108"/>
                    <a:pt x="3" y="110"/>
                  </a:cubicBezTo>
                  <a:cubicBezTo>
                    <a:pt x="0" y="113"/>
                    <a:pt x="0" y="117"/>
                    <a:pt x="2" y="120"/>
                  </a:cubicBezTo>
                  <a:cubicBezTo>
                    <a:pt x="2" y="120"/>
                    <a:pt x="28" y="148"/>
                    <a:pt x="30" y="150"/>
                  </a:cubicBezTo>
                  <a:cubicBezTo>
                    <a:pt x="32" y="153"/>
                    <a:pt x="38" y="155"/>
                    <a:pt x="41" y="152"/>
                  </a:cubicBezTo>
                  <a:cubicBezTo>
                    <a:pt x="45" y="149"/>
                    <a:pt x="54" y="141"/>
                    <a:pt x="55" y="139"/>
                  </a:cubicBezTo>
                  <a:cubicBezTo>
                    <a:pt x="57" y="138"/>
                    <a:pt x="54" y="122"/>
                    <a:pt x="62" y="116"/>
                  </a:cubicBezTo>
                  <a:close/>
                  <a:moveTo>
                    <a:pt x="177" y="126"/>
                  </a:moveTo>
                  <a:cubicBezTo>
                    <a:pt x="174" y="123"/>
                    <a:pt x="171" y="123"/>
                    <a:pt x="169" y="12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8" y="152"/>
                    <a:pt x="137" y="156"/>
                    <a:pt x="139" y="158"/>
                  </a:cubicBezTo>
                  <a:cubicBezTo>
                    <a:pt x="305" y="347"/>
                    <a:pt x="305" y="347"/>
                    <a:pt x="305" y="347"/>
                  </a:cubicBezTo>
                  <a:cubicBezTo>
                    <a:pt x="309" y="352"/>
                    <a:pt x="316" y="352"/>
                    <a:pt x="320" y="348"/>
                  </a:cubicBezTo>
                  <a:cubicBezTo>
                    <a:pt x="340" y="332"/>
                    <a:pt x="340" y="332"/>
                    <a:pt x="340" y="332"/>
                  </a:cubicBezTo>
                  <a:cubicBezTo>
                    <a:pt x="344" y="328"/>
                    <a:pt x="345" y="321"/>
                    <a:pt x="341" y="317"/>
                  </a:cubicBezTo>
                  <a:lnTo>
                    <a:pt x="177" y="126"/>
                  </a:lnTo>
                  <a:close/>
                  <a:moveTo>
                    <a:pt x="398" y="46"/>
                  </a:moveTo>
                  <a:cubicBezTo>
                    <a:pt x="396" y="36"/>
                    <a:pt x="391" y="38"/>
                    <a:pt x="389" y="42"/>
                  </a:cubicBezTo>
                  <a:cubicBezTo>
                    <a:pt x="386" y="46"/>
                    <a:pt x="374" y="64"/>
                    <a:pt x="369" y="72"/>
                  </a:cubicBezTo>
                  <a:cubicBezTo>
                    <a:pt x="364" y="80"/>
                    <a:pt x="353" y="96"/>
                    <a:pt x="331" y="80"/>
                  </a:cubicBezTo>
                  <a:cubicBezTo>
                    <a:pt x="308" y="64"/>
                    <a:pt x="316" y="53"/>
                    <a:pt x="320" y="45"/>
                  </a:cubicBezTo>
                  <a:cubicBezTo>
                    <a:pt x="324" y="38"/>
                    <a:pt x="336" y="16"/>
                    <a:pt x="338" y="13"/>
                  </a:cubicBezTo>
                  <a:cubicBezTo>
                    <a:pt x="340" y="11"/>
                    <a:pt x="338" y="3"/>
                    <a:pt x="330" y="6"/>
                  </a:cubicBezTo>
                  <a:cubicBezTo>
                    <a:pt x="323" y="9"/>
                    <a:pt x="280" y="27"/>
                    <a:pt x="274" y="51"/>
                  </a:cubicBezTo>
                  <a:cubicBezTo>
                    <a:pt x="268" y="76"/>
                    <a:pt x="279" y="99"/>
                    <a:pt x="257" y="121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90" y="149"/>
                    <a:pt x="290" y="149"/>
                    <a:pt x="290" y="149"/>
                  </a:cubicBezTo>
                  <a:cubicBezTo>
                    <a:pt x="298" y="141"/>
                    <a:pt x="315" y="134"/>
                    <a:pt x="330" y="137"/>
                  </a:cubicBezTo>
                  <a:cubicBezTo>
                    <a:pt x="363" y="144"/>
                    <a:pt x="381" y="132"/>
                    <a:pt x="391" y="112"/>
                  </a:cubicBezTo>
                  <a:cubicBezTo>
                    <a:pt x="401" y="94"/>
                    <a:pt x="399" y="56"/>
                    <a:pt x="398" y="46"/>
                  </a:cubicBezTo>
                  <a:close/>
                  <a:moveTo>
                    <a:pt x="55" y="319"/>
                  </a:moveTo>
                  <a:cubicBezTo>
                    <a:pt x="50" y="323"/>
                    <a:pt x="50" y="330"/>
                    <a:pt x="55" y="33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8" y="357"/>
                    <a:pt x="84" y="355"/>
                    <a:pt x="89" y="351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20"/>
                    <a:pt x="157" y="220"/>
                    <a:pt x="157" y="220"/>
                  </a:cubicBezTo>
                  <a:lnTo>
                    <a:pt x="55" y="3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7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9017" y="2942141"/>
            <a:ext cx="7531487" cy="72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5665857" y="1506251"/>
            <a:ext cx="418280" cy="418280"/>
            <a:chOff x="5665857" y="1506251"/>
            <a:chExt cx="418280" cy="418280"/>
          </a:xfrm>
        </p:grpSpPr>
        <p:sp>
          <p:nvSpPr>
            <p:cNvPr id="66" name="Teardrop 65"/>
            <p:cNvSpPr/>
            <p:nvPr/>
          </p:nvSpPr>
          <p:spPr>
            <a:xfrm rot="8100000">
              <a:off x="5665857" y="1506251"/>
              <a:ext cx="418280" cy="418280"/>
            </a:xfrm>
            <a:prstGeom prst="teardrop">
              <a:avLst/>
            </a:prstGeom>
            <a:solidFill>
              <a:srgbClr val="FEA0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26"/>
            <p:cNvSpPr>
              <a:spLocks noEditPoints="1"/>
            </p:cNvSpPr>
            <p:nvPr/>
          </p:nvSpPr>
          <p:spPr bwMode="auto">
            <a:xfrm>
              <a:off x="5795163" y="1614232"/>
              <a:ext cx="175570" cy="219811"/>
            </a:xfrm>
            <a:custGeom>
              <a:avLst/>
              <a:gdLst>
                <a:gd name="T0" fmla="*/ 311 w 321"/>
                <a:gd name="T1" fmla="*/ 99 h 402"/>
                <a:gd name="T2" fmla="*/ 189 w 321"/>
                <a:gd name="T3" fmla="*/ 11 h 402"/>
                <a:gd name="T4" fmla="*/ 94 w 321"/>
                <a:gd name="T5" fmla="*/ 126 h 402"/>
                <a:gd name="T6" fmla="*/ 109 w 321"/>
                <a:gd name="T7" fmla="*/ 174 h 402"/>
                <a:gd name="T8" fmla="*/ 6 w 321"/>
                <a:gd name="T9" fmla="*/ 328 h 402"/>
                <a:gd name="T10" fmla="*/ 1 w 321"/>
                <a:gd name="T11" fmla="*/ 351 h 402"/>
                <a:gd name="T12" fmla="*/ 8 w 321"/>
                <a:gd name="T13" fmla="*/ 390 h 402"/>
                <a:gd name="T14" fmla="*/ 22 w 321"/>
                <a:gd name="T15" fmla="*/ 401 h 402"/>
                <a:gd name="T16" fmla="*/ 52 w 321"/>
                <a:gd name="T17" fmla="*/ 395 h 402"/>
                <a:gd name="T18" fmla="*/ 71 w 321"/>
                <a:gd name="T19" fmla="*/ 382 h 402"/>
                <a:gd name="T20" fmla="*/ 111 w 321"/>
                <a:gd name="T21" fmla="*/ 316 h 402"/>
                <a:gd name="T22" fmla="*/ 112 w 321"/>
                <a:gd name="T23" fmla="*/ 316 h 402"/>
                <a:gd name="T24" fmla="*/ 140 w 321"/>
                <a:gd name="T25" fmla="*/ 311 h 402"/>
                <a:gd name="T26" fmla="*/ 187 w 321"/>
                <a:gd name="T27" fmla="*/ 233 h 402"/>
                <a:gd name="T28" fmla="*/ 239 w 321"/>
                <a:gd name="T29" fmla="*/ 232 h 402"/>
                <a:gd name="T30" fmla="*/ 311 w 321"/>
                <a:gd name="T31" fmla="*/ 99 h 402"/>
                <a:gd name="T32" fmla="*/ 260 w 321"/>
                <a:gd name="T33" fmla="*/ 130 h 402"/>
                <a:gd name="T34" fmla="*/ 206 w 321"/>
                <a:gd name="T35" fmla="*/ 120 h 402"/>
                <a:gd name="T36" fmla="*/ 179 w 321"/>
                <a:gd name="T37" fmla="*/ 71 h 402"/>
                <a:gd name="T38" fmla="*/ 248 w 321"/>
                <a:gd name="T39" fmla="*/ 58 h 402"/>
                <a:gd name="T40" fmla="*/ 260 w 321"/>
                <a:gd name="T41" fmla="*/ 13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9" name="Content Placeholder 2"/>
          <p:cNvSpPr txBox="1">
            <a:spLocks/>
          </p:cNvSpPr>
          <p:nvPr/>
        </p:nvSpPr>
        <p:spPr>
          <a:xfrm>
            <a:off x="5232129" y="1991783"/>
            <a:ext cx="1285735" cy="595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100" b="1" dirty="0">
                <a:solidFill>
                  <a:srgbClr val="FE7A25"/>
                </a:solidFill>
              </a:rPr>
              <a:t>标题内容</a:t>
            </a:r>
            <a: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sz="12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3725165" y="1991783"/>
            <a:ext cx="1285735" cy="595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100" b="1" dirty="0">
                <a:solidFill>
                  <a:srgbClr val="FE7A25"/>
                </a:solidFill>
              </a:rPr>
              <a:t>标题内容</a:t>
            </a:r>
            <a: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sz="12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2274596" y="1991783"/>
            <a:ext cx="1285735" cy="595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100" b="1" dirty="0">
                <a:solidFill>
                  <a:srgbClr val="FE7A25"/>
                </a:solidFill>
              </a:rPr>
              <a:t>标题内容</a:t>
            </a:r>
            <a: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  <a:t/>
            </a:r>
            <a:br>
              <a:rPr lang="en-US" altLang="zh-CN" sz="1200" b="1" dirty="0">
                <a:solidFill>
                  <a:prstClr val="white">
                    <a:lumMod val="65000"/>
                  </a:prstClr>
                </a:solidFill>
              </a:rPr>
            </a:br>
            <a:r>
              <a:rPr lang="zh-CN" altLang="en-US" sz="12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883381" y="1991783"/>
            <a:ext cx="1285735" cy="595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ko-KR"/>
            </a:defPPr>
            <a:lvl1pPr lvl="0" indent="0" algn="ctr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  <a:defRPr sz="1100" b="1">
                <a:solidFill>
                  <a:srgbClr val="FE7A25"/>
                </a:solidFill>
              </a:defRPr>
            </a:lvl1pPr>
            <a:lvl2pPr marL="742950" indent="-285750" latinLnBrk="0">
              <a:spcBef>
                <a:spcPct val="20000"/>
              </a:spcBef>
              <a:buFont typeface="Arial" pitchFamily="34" charset="0"/>
              <a:buChar char="–"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 marL="1143000" indent="-228600" latinLnBrk="0">
              <a:spcBef>
                <a:spcPct val="20000"/>
              </a:spcBef>
              <a:buFont typeface="Arial" pitchFamily="34" charset="0"/>
              <a:buChar char="•"/>
              <a:defRPr sz="1100">
                <a:solidFill>
                  <a:schemeClr val="bg1">
                    <a:lumMod val="65000"/>
                  </a:schemeClr>
                </a:solidFill>
              </a:defRPr>
            </a:lvl3pPr>
            <a:lvl4pPr marL="1600200" indent="-228600" latinLnBrk="0">
              <a:spcBef>
                <a:spcPct val="20000"/>
              </a:spcBef>
              <a:buFont typeface="Arial" pitchFamily="34" charset="0"/>
              <a:buChar char="–"/>
              <a:defRPr sz="1050">
                <a:solidFill>
                  <a:schemeClr val="bg1">
                    <a:lumMod val="65000"/>
                  </a:schemeClr>
                </a:solidFill>
              </a:defRPr>
            </a:lvl4pPr>
            <a:lvl5pPr marL="2057400" indent="-228600" latinLnBrk="0">
              <a:spcBef>
                <a:spcPct val="20000"/>
              </a:spcBef>
              <a:buFont typeface="Arial" pitchFamily="34" charset="0"/>
              <a:buChar char="»"/>
              <a:defRPr sz="1050">
                <a:solidFill>
                  <a:schemeClr val="bg1">
                    <a:lumMod val="65000"/>
                  </a:schemeClr>
                </a:solidFill>
              </a:defRPr>
            </a:lvl5pPr>
            <a:lvl6pPr marL="2514600" indent="-228600" latinLnBrk="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 latinLnBrk="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 latinLnBrk="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 latinLnBrk="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zh-CN" altLang="en-US" dirty="0"/>
              <a:t>标题内容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b="0" dirty="0">
                <a:solidFill>
                  <a:srgbClr val="5A5A5A"/>
                </a:solidFill>
                <a:sym typeface="Arial" panose="020B0604020202020204" pitchFamily="34" charset="0"/>
              </a:rPr>
              <a:t>替换文字内容</a:t>
            </a:r>
            <a:endParaRPr lang="en-US" altLang="zh-CN" b="0" dirty="0">
              <a:solidFill>
                <a:srgbClr val="5A5A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69" grpId="0"/>
      <p:bldP spid="79" grpId="0"/>
      <p:bldP spid="80" grpId="0"/>
      <p:bldP spid="81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ontent Placeholder 2"/>
          <p:cNvSpPr>
            <a:spLocks noGrp="1"/>
          </p:cNvSpPr>
          <p:nvPr>
            <p:ph idx="4294967295"/>
          </p:nvPr>
        </p:nvSpPr>
        <p:spPr>
          <a:xfrm>
            <a:off x="6119813" y="2433638"/>
            <a:ext cx="3024187" cy="117633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</a:t>
            </a:r>
            <a:endParaRPr lang="en-US" sz="900" dirty="0"/>
          </a:p>
        </p:txBody>
      </p:sp>
      <p:grpSp>
        <p:nvGrpSpPr>
          <p:cNvPr id="28" name="Group 27"/>
          <p:cNvGrpSpPr/>
          <p:nvPr>
            <p:custDataLst>
              <p:tags r:id="rId1"/>
            </p:custDataLst>
          </p:nvPr>
        </p:nvGrpSpPr>
        <p:grpSpPr bwMode="gray">
          <a:xfrm>
            <a:off x="681433" y="1441090"/>
            <a:ext cx="3746551" cy="2354796"/>
            <a:chOff x="1832768" y="1268759"/>
            <a:chExt cx="6240462" cy="3571875"/>
          </a:xfrm>
          <a:solidFill>
            <a:srgbClr val="525068"/>
          </a:solidFill>
        </p:grpSpPr>
        <p:sp>
          <p:nvSpPr>
            <p:cNvPr id="29" name="Freeform 53"/>
            <p:cNvSpPr>
              <a:spLocks noChangeAspect="1"/>
            </p:cNvSpPr>
            <p:nvPr/>
          </p:nvSpPr>
          <p:spPr bwMode="gray">
            <a:xfrm>
              <a:off x="7279480" y="4464397"/>
              <a:ext cx="63500" cy="68263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54"/>
            <p:cNvSpPr>
              <a:spLocks noChangeAspect="1"/>
            </p:cNvSpPr>
            <p:nvPr/>
          </p:nvSpPr>
          <p:spPr bwMode="gray">
            <a:xfrm>
              <a:off x="6728617" y="3878609"/>
              <a:ext cx="704850" cy="550863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rgbClr val="FE7A25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 55"/>
            <p:cNvSpPr>
              <a:spLocks noChangeAspect="1"/>
            </p:cNvSpPr>
            <p:nvPr/>
          </p:nvSpPr>
          <p:spPr bwMode="gray">
            <a:xfrm>
              <a:off x="7657305" y="4462809"/>
              <a:ext cx="134938" cy="146050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56"/>
            <p:cNvSpPr>
              <a:spLocks noChangeAspect="1"/>
            </p:cNvSpPr>
            <p:nvPr/>
          </p:nvSpPr>
          <p:spPr bwMode="gray">
            <a:xfrm>
              <a:off x="7765255" y="4327872"/>
              <a:ext cx="100013" cy="157163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57"/>
            <p:cNvSpPr>
              <a:spLocks noChangeAspect="1"/>
            </p:cNvSpPr>
            <p:nvPr/>
          </p:nvSpPr>
          <p:spPr bwMode="gray">
            <a:xfrm>
              <a:off x="7612855" y="4050059"/>
              <a:ext cx="50800" cy="41275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58"/>
            <p:cNvSpPr>
              <a:spLocks noChangeAspect="1"/>
            </p:cNvSpPr>
            <p:nvPr/>
          </p:nvSpPr>
          <p:spPr bwMode="gray">
            <a:xfrm>
              <a:off x="5965030" y="2859434"/>
              <a:ext cx="192088" cy="92075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59"/>
            <p:cNvSpPr>
              <a:spLocks noChangeAspect="1"/>
            </p:cNvSpPr>
            <p:nvPr/>
          </p:nvSpPr>
          <p:spPr bwMode="gray">
            <a:xfrm>
              <a:off x="5933280" y="2910234"/>
              <a:ext cx="131763" cy="98425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60"/>
            <p:cNvSpPr>
              <a:spLocks noChangeAspect="1"/>
            </p:cNvSpPr>
            <p:nvPr/>
          </p:nvSpPr>
          <p:spPr bwMode="gray">
            <a:xfrm>
              <a:off x="5995192" y="2930872"/>
              <a:ext cx="4763" cy="6350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61"/>
            <p:cNvSpPr>
              <a:spLocks noChangeAspect="1"/>
            </p:cNvSpPr>
            <p:nvPr/>
          </p:nvSpPr>
          <p:spPr bwMode="gray">
            <a:xfrm>
              <a:off x="6006305" y="2934047"/>
              <a:ext cx="4763" cy="3175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reeform 62"/>
            <p:cNvSpPr>
              <a:spLocks noChangeAspect="1"/>
            </p:cNvSpPr>
            <p:nvPr/>
          </p:nvSpPr>
          <p:spPr bwMode="gray">
            <a:xfrm>
              <a:off x="5987255" y="2937222"/>
              <a:ext cx="3175" cy="3175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63"/>
            <p:cNvSpPr>
              <a:spLocks noChangeAspect="1"/>
            </p:cNvSpPr>
            <p:nvPr/>
          </p:nvSpPr>
          <p:spPr bwMode="gray">
            <a:xfrm>
              <a:off x="5812630" y="2968972"/>
              <a:ext cx="250825" cy="190500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Freeform 64"/>
            <p:cNvSpPr>
              <a:spLocks noChangeAspect="1"/>
            </p:cNvSpPr>
            <p:nvPr/>
          </p:nvSpPr>
          <p:spPr bwMode="gray">
            <a:xfrm>
              <a:off x="6419055" y="3594447"/>
              <a:ext cx="188913" cy="2000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Freeform 65"/>
            <p:cNvSpPr>
              <a:spLocks noChangeAspect="1"/>
            </p:cNvSpPr>
            <p:nvPr/>
          </p:nvSpPr>
          <p:spPr bwMode="gray">
            <a:xfrm>
              <a:off x="6593680" y="3794472"/>
              <a:ext cx="160338" cy="50800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66"/>
            <p:cNvSpPr>
              <a:spLocks noChangeAspect="1"/>
            </p:cNvSpPr>
            <p:nvPr/>
          </p:nvSpPr>
          <p:spPr bwMode="gray">
            <a:xfrm>
              <a:off x="6657180" y="3616672"/>
              <a:ext cx="173038" cy="147638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Freeform 67"/>
            <p:cNvSpPr>
              <a:spLocks noChangeAspect="1"/>
            </p:cNvSpPr>
            <p:nvPr/>
          </p:nvSpPr>
          <p:spPr bwMode="gray">
            <a:xfrm>
              <a:off x="7344567" y="3764309"/>
              <a:ext cx="69850" cy="38100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Freeform 68"/>
            <p:cNvSpPr>
              <a:spLocks noChangeAspect="1"/>
            </p:cNvSpPr>
            <p:nvPr/>
          </p:nvSpPr>
          <p:spPr bwMode="gray">
            <a:xfrm>
              <a:off x="7215980" y="3737322"/>
              <a:ext cx="173038" cy="141288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9" name="Group 69"/>
            <p:cNvGrpSpPr>
              <a:grpSpLocks noChangeAspect="1"/>
            </p:cNvGrpSpPr>
            <p:nvPr/>
          </p:nvGrpSpPr>
          <p:grpSpPr bwMode="gray">
            <a:xfrm>
              <a:off x="6801642" y="3364259"/>
              <a:ext cx="161925" cy="231775"/>
              <a:chOff x="3802" y="2280"/>
              <a:chExt cx="102" cy="146"/>
            </a:xfrm>
            <a:grpFill/>
          </p:grpSpPr>
          <p:sp>
            <p:nvSpPr>
              <p:cNvPr id="390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1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2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3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4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5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6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7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8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9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0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0" name="Freeform 81"/>
            <p:cNvSpPr>
              <a:spLocks noChangeAspect="1"/>
            </p:cNvSpPr>
            <p:nvPr/>
          </p:nvSpPr>
          <p:spPr bwMode="gray">
            <a:xfrm>
              <a:off x="6744492" y="3603972"/>
              <a:ext cx="23813" cy="19050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Freeform 82"/>
            <p:cNvSpPr>
              <a:spLocks noChangeAspect="1"/>
            </p:cNvSpPr>
            <p:nvPr/>
          </p:nvSpPr>
          <p:spPr bwMode="gray">
            <a:xfrm>
              <a:off x="6781005" y="3748434"/>
              <a:ext cx="4763" cy="1428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Freeform 83"/>
            <p:cNvSpPr>
              <a:spLocks noChangeAspect="1"/>
            </p:cNvSpPr>
            <p:nvPr/>
          </p:nvSpPr>
          <p:spPr bwMode="gray">
            <a:xfrm>
              <a:off x="6931817" y="3837334"/>
              <a:ext cx="42863" cy="19050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Freeform 84"/>
            <p:cNvSpPr>
              <a:spLocks noChangeAspect="1"/>
            </p:cNvSpPr>
            <p:nvPr/>
          </p:nvSpPr>
          <p:spPr bwMode="gray">
            <a:xfrm>
              <a:off x="6911180" y="3850034"/>
              <a:ext cx="26988" cy="2222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Freeform 85"/>
            <p:cNvSpPr>
              <a:spLocks noChangeAspect="1"/>
            </p:cNvSpPr>
            <p:nvPr/>
          </p:nvSpPr>
          <p:spPr bwMode="gray">
            <a:xfrm>
              <a:off x="6987380" y="3740497"/>
              <a:ext cx="50800" cy="19050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Freeform 86"/>
            <p:cNvSpPr>
              <a:spLocks noChangeAspect="1"/>
            </p:cNvSpPr>
            <p:nvPr/>
          </p:nvSpPr>
          <p:spPr bwMode="gray">
            <a:xfrm>
              <a:off x="6830217" y="3662709"/>
              <a:ext cx="109538" cy="128588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Freeform 87"/>
            <p:cNvSpPr>
              <a:spLocks noChangeAspect="1"/>
            </p:cNvSpPr>
            <p:nvPr/>
          </p:nvSpPr>
          <p:spPr bwMode="gray">
            <a:xfrm>
              <a:off x="6977855" y="3653184"/>
              <a:ext cx="25400" cy="539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Freeform 88"/>
            <p:cNvSpPr>
              <a:spLocks noChangeAspect="1"/>
            </p:cNvSpPr>
            <p:nvPr/>
          </p:nvSpPr>
          <p:spPr bwMode="gray">
            <a:xfrm>
              <a:off x="7039767" y="3699222"/>
              <a:ext cx="180975" cy="152400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 89"/>
            <p:cNvSpPr>
              <a:spLocks noChangeAspect="1"/>
            </p:cNvSpPr>
            <p:nvPr/>
          </p:nvSpPr>
          <p:spPr bwMode="gray">
            <a:xfrm>
              <a:off x="7387430" y="3737322"/>
              <a:ext cx="41275" cy="3810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Freeform 90"/>
            <p:cNvSpPr>
              <a:spLocks noChangeAspect="1"/>
            </p:cNvSpPr>
            <p:nvPr/>
          </p:nvSpPr>
          <p:spPr bwMode="gray">
            <a:xfrm>
              <a:off x="6538117" y="3280122"/>
              <a:ext cx="125413" cy="263525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91"/>
            <p:cNvSpPr>
              <a:spLocks noChangeAspect="1"/>
            </p:cNvSpPr>
            <p:nvPr/>
          </p:nvSpPr>
          <p:spPr bwMode="gray">
            <a:xfrm>
              <a:off x="6668292" y="3572222"/>
              <a:ext cx="168275" cy="10477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Freeform 92"/>
            <p:cNvSpPr>
              <a:spLocks noChangeAspect="1"/>
            </p:cNvSpPr>
            <p:nvPr/>
          </p:nvSpPr>
          <p:spPr bwMode="gray">
            <a:xfrm>
              <a:off x="6504780" y="3575397"/>
              <a:ext cx="71438" cy="9366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Freeform 93"/>
            <p:cNvSpPr>
              <a:spLocks noChangeAspect="1"/>
            </p:cNvSpPr>
            <p:nvPr/>
          </p:nvSpPr>
          <p:spPr bwMode="gray">
            <a:xfrm>
              <a:off x="6460330" y="3326159"/>
              <a:ext cx="136525" cy="268288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reeform 94"/>
            <p:cNvSpPr>
              <a:spLocks noChangeAspect="1"/>
            </p:cNvSpPr>
            <p:nvPr/>
          </p:nvSpPr>
          <p:spPr bwMode="gray">
            <a:xfrm>
              <a:off x="6366667" y="3181697"/>
              <a:ext cx="153988" cy="333375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Freeform 95"/>
            <p:cNvSpPr>
              <a:spLocks noChangeAspect="1"/>
            </p:cNvSpPr>
            <p:nvPr/>
          </p:nvSpPr>
          <p:spPr bwMode="gray">
            <a:xfrm>
              <a:off x="6541292" y="3435697"/>
              <a:ext cx="92075" cy="74613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Freeform 96"/>
            <p:cNvSpPr>
              <a:spLocks noChangeAspect="1"/>
            </p:cNvSpPr>
            <p:nvPr/>
          </p:nvSpPr>
          <p:spPr bwMode="gray">
            <a:xfrm>
              <a:off x="6504780" y="3292822"/>
              <a:ext cx="125413" cy="15557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4" name="Group 97"/>
            <p:cNvGrpSpPr>
              <a:grpSpLocks noChangeAspect="1"/>
            </p:cNvGrpSpPr>
            <p:nvPr/>
          </p:nvGrpSpPr>
          <p:grpSpPr bwMode="gray">
            <a:xfrm>
              <a:off x="5818980" y="3002309"/>
              <a:ext cx="636588" cy="587375"/>
              <a:chOff x="3183" y="2052"/>
              <a:chExt cx="401" cy="370"/>
            </a:xfrm>
            <a:grpFill/>
          </p:grpSpPr>
          <p:sp>
            <p:nvSpPr>
              <p:cNvPr id="383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4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5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6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7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8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9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5" name="Freeform 105"/>
            <p:cNvSpPr>
              <a:spLocks noChangeAspect="1"/>
            </p:cNvSpPr>
            <p:nvPr/>
          </p:nvSpPr>
          <p:spPr bwMode="gray">
            <a:xfrm>
              <a:off x="6850855" y="3240434"/>
              <a:ext cx="30163" cy="6350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6" name="Group 106"/>
            <p:cNvGrpSpPr>
              <a:grpSpLocks noChangeAspect="1"/>
            </p:cNvGrpSpPr>
            <p:nvPr/>
          </p:nvGrpSpPr>
          <p:grpSpPr bwMode="gray">
            <a:xfrm>
              <a:off x="7017542" y="2807047"/>
              <a:ext cx="282575" cy="320675"/>
              <a:chOff x="3938" y="1929"/>
              <a:chExt cx="178" cy="202"/>
            </a:xfrm>
            <a:grpFill/>
          </p:grpSpPr>
          <p:sp>
            <p:nvSpPr>
              <p:cNvPr id="379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0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1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2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7" name="Freeform 111"/>
            <p:cNvSpPr>
              <a:spLocks noChangeAspect="1"/>
            </p:cNvSpPr>
            <p:nvPr/>
          </p:nvSpPr>
          <p:spPr bwMode="gray">
            <a:xfrm>
              <a:off x="6955630" y="2968972"/>
              <a:ext cx="60325" cy="90488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Freeform 112"/>
            <p:cNvSpPr>
              <a:spLocks noChangeAspect="1"/>
            </p:cNvSpPr>
            <p:nvPr/>
          </p:nvSpPr>
          <p:spPr bwMode="gray">
            <a:xfrm>
              <a:off x="6288880" y="2629247"/>
              <a:ext cx="550863" cy="269875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Freeform 113"/>
            <p:cNvSpPr>
              <a:spLocks noChangeAspect="1"/>
            </p:cNvSpPr>
            <p:nvPr/>
          </p:nvSpPr>
          <p:spPr bwMode="gray">
            <a:xfrm>
              <a:off x="6650830" y="3335684"/>
              <a:ext cx="41275" cy="36513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Freeform 114"/>
            <p:cNvSpPr>
              <a:spLocks noChangeAspect="1"/>
            </p:cNvSpPr>
            <p:nvPr/>
          </p:nvSpPr>
          <p:spPr bwMode="gray">
            <a:xfrm>
              <a:off x="6041230" y="2592734"/>
              <a:ext cx="1066800" cy="741363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rgbClr val="FE7A25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Freeform 115"/>
            <p:cNvSpPr>
              <a:spLocks noChangeAspect="1"/>
            </p:cNvSpPr>
            <p:nvPr/>
          </p:nvSpPr>
          <p:spPr bwMode="gray">
            <a:xfrm>
              <a:off x="6925467" y="2867372"/>
              <a:ext cx="109538" cy="12065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7" name="Group 116"/>
            <p:cNvGrpSpPr>
              <a:grpSpLocks noChangeAspect="1"/>
            </p:cNvGrpSpPr>
            <p:nvPr/>
          </p:nvGrpSpPr>
          <p:grpSpPr bwMode="gray">
            <a:xfrm>
              <a:off x="5099842" y="1268760"/>
              <a:ext cx="2973388" cy="1638300"/>
              <a:chOff x="2730" y="960"/>
              <a:chExt cx="1873" cy="1032"/>
            </a:xfrm>
            <a:grpFill/>
          </p:grpSpPr>
          <p:grpSp>
            <p:nvGrpSpPr>
              <p:cNvPr id="362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66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7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0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4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6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63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4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5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88" name="Group 135"/>
            <p:cNvGrpSpPr>
              <a:grpSpLocks noChangeAspect="1"/>
            </p:cNvGrpSpPr>
            <p:nvPr/>
          </p:nvGrpSpPr>
          <p:grpSpPr bwMode="gray">
            <a:xfrm>
              <a:off x="5214142" y="2886422"/>
              <a:ext cx="647700" cy="585788"/>
              <a:chOff x="2802" y="1979"/>
              <a:chExt cx="408" cy="369"/>
            </a:xfrm>
            <a:grpFill/>
          </p:grpSpPr>
          <p:sp>
            <p:nvSpPr>
              <p:cNvPr id="333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34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59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0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1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5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36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57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8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7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55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6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8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39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53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4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0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41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51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2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2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3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4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45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49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0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6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7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8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9" name="Freeform 165"/>
            <p:cNvSpPr>
              <a:spLocks noChangeAspect="1"/>
            </p:cNvSpPr>
            <p:nvPr/>
          </p:nvSpPr>
          <p:spPr bwMode="gray">
            <a:xfrm>
              <a:off x="5515767" y="2903884"/>
              <a:ext cx="53975" cy="55563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Freeform 166"/>
            <p:cNvSpPr>
              <a:spLocks noChangeAspect="1"/>
            </p:cNvSpPr>
            <p:nvPr/>
          </p:nvSpPr>
          <p:spPr bwMode="gray">
            <a:xfrm>
              <a:off x="5569742" y="2532409"/>
              <a:ext cx="708025" cy="37782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Freeform 167"/>
            <p:cNvSpPr>
              <a:spLocks noChangeAspect="1"/>
            </p:cNvSpPr>
            <p:nvPr/>
          </p:nvSpPr>
          <p:spPr bwMode="gray">
            <a:xfrm>
              <a:off x="5453855" y="2851497"/>
              <a:ext cx="117475" cy="57150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Freeform 168"/>
            <p:cNvSpPr>
              <a:spLocks noChangeAspect="1"/>
            </p:cNvSpPr>
            <p:nvPr/>
          </p:nvSpPr>
          <p:spPr bwMode="gray">
            <a:xfrm>
              <a:off x="5734842" y="2802284"/>
              <a:ext cx="298450" cy="193675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Freeform 169"/>
            <p:cNvSpPr>
              <a:spLocks noChangeAspect="1"/>
            </p:cNvSpPr>
            <p:nvPr/>
          </p:nvSpPr>
          <p:spPr bwMode="gray">
            <a:xfrm>
              <a:off x="5672930" y="2868959"/>
              <a:ext cx="247650" cy="171450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4" name="Group 170"/>
            <p:cNvGrpSpPr>
              <a:grpSpLocks noChangeAspect="1"/>
            </p:cNvGrpSpPr>
            <p:nvPr/>
          </p:nvGrpSpPr>
          <p:grpSpPr bwMode="gray">
            <a:xfrm>
              <a:off x="5539580" y="2891184"/>
              <a:ext cx="96838" cy="77788"/>
              <a:chOff x="3007" y="1982"/>
              <a:chExt cx="61" cy="49"/>
            </a:xfrm>
            <a:grpFill/>
          </p:grpSpPr>
          <p:sp>
            <p:nvSpPr>
              <p:cNvPr id="331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2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95" name="Freeform 173"/>
            <p:cNvSpPr>
              <a:spLocks noChangeAspect="1"/>
            </p:cNvSpPr>
            <p:nvPr/>
          </p:nvSpPr>
          <p:spPr bwMode="gray">
            <a:xfrm>
              <a:off x="4333081" y="2130772"/>
              <a:ext cx="190500" cy="130175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6" name="Group 222"/>
            <p:cNvGrpSpPr>
              <a:grpSpLocks noChangeAspect="1"/>
            </p:cNvGrpSpPr>
            <p:nvPr/>
          </p:nvGrpSpPr>
          <p:grpSpPr bwMode="gray">
            <a:xfrm>
              <a:off x="4945856" y="1268759"/>
              <a:ext cx="287338" cy="296863"/>
              <a:chOff x="3202" y="1036"/>
              <a:chExt cx="181" cy="187"/>
            </a:xfrm>
            <a:grpFill/>
          </p:grpSpPr>
          <p:sp>
            <p:nvSpPr>
              <p:cNvPr id="325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6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7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8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9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0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97" name="Freeform 229"/>
            <p:cNvSpPr>
              <a:spLocks noChangeAspect="1"/>
            </p:cNvSpPr>
            <p:nvPr/>
          </p:nvSpPr>
          <p:spPr bwMode="gray">
            <a:xfrm>
              <a:off x="3993356" y="2386359"/>
              <a:ext cx="6350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Freeform 230"/>
            <p:cNvSpPr>
              <a:spLocks noChangeAspect="1"/>
            </p:cNvSpPr>
            <p:nvPr/>
          </p:nvSpPr>
          <p:spPr bwMode="gray">
            <a:xfrm>
              <a:off x="4331493" y="1810097"/>
              <a:ext cx="46038" cy="4445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Freeform 231"/>
            <p:cNvSpPr>
              <a:spLocks noChangeAspect="1"/>
            </p:cNvSpPr>
            <p:nvPr/>
          </p:nvSpPr>
          <p:spPr bwMode="gray">
            <a:xfrm>
              <a:off x="4271168" y="1913284"/>
              <a:ext cx="46038" cy="31750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Freeform 232"/>
            <p:cNvSpPr>
              <a:spLocks noChangeAspect="1"/>
            </p:cNvSpPr>
            <p:nvPr/>
          </p:nvSpPr>
          <p:spPr bwMode="gray">
            <a:xfrm>
              <a:off x="3994943" y="2381597"/>
              <a:ext cx="14288" cy="4763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Freeform 233"/>
            <p:cNvSpPr>
              <a:spLocks noChangeAspect="1"/>
            </p:cNvSpPr>
            <p:nvPr/>
          </p:nvSpPr>
          <p:spPr bwMode="gray">
            <a:xfrm>
              <a:off x="3490118" y="1268759"/>
              <a:ext cx="963613" cy="1114425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Freeform 234"/>
            <p:cNvSpPr>
              <a:spLocks noChangeAspect="1"/>
            </p:cNvSpPr>
            <p:nvPr/>
          </p:nvSpPr>
          <p:spPr bwMode="gray">
            <a:xfrm>
              <a:off x="3804443" y="1951384"/>
              <a:ext cx="52388" cy="5238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Freeform 235"/>
            <p:cNvSpPr>
              <a:spLocks noChangeAspect="1"/>
            </p:cNvSpPr>
            <p:nvPr/>
          </p:nvSpPr>
          <p:spPr bwMode="gray">
            <a:xfrm>
              <a:off x="3559968" y="1500534"/>
              <a:ext cx="52388" cy="1905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4" name="Group 236"/>
            <p:cNvGrpSpPr>
              <a:grpSpLocks noChangeAspect="1"/>
            </p:cNvGrpSpPr>
            <p:nvPr/>
          </p:nvGrpSpPr>
          <p:grpSpPr bwMode="gray">
            <a:xfrm>
              <a:off x="3344068" y="3475384"/>
              <a:ext cx="808038" cy="1365250"/>
              <a:chOff x="1624" y="2350"/>
              <a:chExt cx="509" cy="860"/>
            </a:xfrm>
            <a:grpFill/>
          </p:grpSpPr>
          <p:sp>
            <p:nvSpPr>
              <p:cNvPr id="300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1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2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3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4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5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6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7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8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9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0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1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2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rgbClr val="FE7A25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3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4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5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6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7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8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9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0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1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2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3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4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5" name="Freeform 262"/>
            <p:cNvSpPr>
              <a:spLocks noChangeAspect="1"/>
            </p:cNvSpPr>
            <p:nvPr/>
          </p:nvSpPr>
          <p:spPr bwMode="gray">
            <a:xfrm>
              <a:off x="3234531" y="3429347"/>
              <a:ext cx="74613" cy="74613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Freeform 263"/>
            <p:cNvSpPr>
              <a:spLocks noChangeAspect="1"/>
            </p:cNvSpPr>
            <p:nvPr/>
          </p:nvSpPr>
          <p:spPr bwMode="gray">
            <a:xfrm>
              <a:off x="3313906" y="3524597"/>
              <a:ext cx="101600" cy="42863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Freeform 264"/>
            <p:cNvSpPr>
              <a:spLocks noChangeAspect="1"/>
            </p:cNvSpPr>
            <p:nvPr/>
          </p:nvSpPr>
          <p:spPr bwMode="gray">
            <a:xfrm>
              <a:off x="3153568" y="3378547"/>
              <a:ext cx="68263" cy="74613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Freeform 265"/>
            <p:cNvSpPr>
              <a:spLocks noChangeAspect="1"/>
            </p:cNvSpPr>
            <p:nvPr/>
          </p:nvSpPr>
          <p:spPr bwMode="gray">
            <a:xfrm>
              <a:off x="3205956" y="3367434"/>
              <a:ext cx="19050" cy="460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Freeform 266"/>
            <p:cNvSpPr>
              <a:spLocks noChangeAspect="1"/>
            </p:cNvSpPr>
            <p:nvPr/>
          </p:nvSpPr>
          <p:spPr bwMode="gray">
            <a:xfrm>
              <a:off x="3191668" y="3440459"/>
              <a:ext cx="39688" cy="2222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267"/>
            <p:cNvSpPr>
              <a:spLocks noChangeAspect="1"/>
            </p:cNvSpPr>
            <p:nvPr/>
          </p:nvSpPr>
          <p:spPr bwMode="gray">
            <a:xfrm>
              <a:off x="3264693" y="3497609"/>
              <a:ext cx="57150" cy="50800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268"/>
            <p:cNvSpPr>
              <a:spLocks noChangeAspect="1"/>
            </p:cNvSpPr>
            <p:nvPr/>
          </p:nvSpPr>
          <p:spPr bwMode="gray">
            <a:xfrm>
              <a:off x="3202781" y="3411884"/>
              <a:ext cx="106363" cy="53975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 269"/>
            <p:cNvSpPr>
              <a:spLocks noChangeAspect="1"/>
            </p:cNvSpPr>
            <p:nvPr/>
          </p:nvSpPr>
          <p:spPr bwMode="gray">
            <a:xfrm>
              <a:off x="2721768" y="3094384"/>
              <a:ext cx="525463" cy="342900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3" name="Group 270"/>
            <p:cNvGrpSpPr>
              <a:grpSpLocks noChangeAspect="1"/>
            </p:cNvGrpSpPr>
            <p:nvPr/>
          </p:nvGrpSpPr>
          <p:grpSpPr bwMode="gray">
            <a:xfrm>
              <a:off x="1832768" y="1897409"/>
              <a:ext cx="1765300" cy="1346200"/>
              <a:chOff x="672" y="1356"/>
              <a:chExt cx="1112" cy="848"/>
            </a:xfrm>
            <a:grpFill/>
          </p:grpSpPr>
          <p:grpSp>
            <p:nvGrpSpPr>
              <p:cNvPr id="288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95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8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9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9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90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solidFill>
                  <a:srgbClr val="FE7A25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4" name="Group 283"/>
            <p:cNvGrpSpPr>
              <a:grpSpLocks noChangeAspect="1"/>
            </p:cNvGrpSpPr>
            <p:nvPr/>
          </p:nvGrpSpPr>
          <p:grpSpPr bwMode="gray">
            <a:xfrm>
              <a:off x="2304256" y="1268759"/>
              <a:ext cx="1538288" cy="1622425"/>
              <a:chOff x="969" y="960"/>
              <a:chExt cx="969" cy="1022"/>
            </a:xfrm>
            <a:grpFill/>
          </p:grpSpPr>
          <p:sp>
            <p:nvSpPr>
              <p:cNvPr id="259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0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1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2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3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4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5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6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8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9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0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1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2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3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4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5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6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7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8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9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0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1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2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3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4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5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6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7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5" name="Freeform 313"/>
            <p:cNvSpPr>
              <a:spLocks noChangeAspect="1"/>
            </p:cNvSpPr>
            <p:nvPr/>
          </p:nvSpPr>
          <p:spPr bwMode="gray">
            <a:xfrm rot="21085610">
              <a:off x="3399631" y="3186459"/>
              <a:ext cx="12700" cy="6350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314"/>
            <p:cNvSpPr>
              <a:spLocks noChangeAspect="1"/>
            </p:cNvSpPr>
            <p:nvPr/>
          </p:nvSpPr>
          <p:spPr bwMode="gray">
            <a:xfrm rot="21085610">
              <a:off x="3420268" y="3188047"/>
              <a:ext cx="1588" cy="15875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315"/>
            <p:cNvSpPr>
              <a:spLocks noChangeAspect="1"/>
            </p:cNvSpPr>
            <p:nvPr/>
          </p:nvSpPr>
          <p:spPr bwMode="gray">
            <a:xfrm rot="21085610">
              <a:off x="3420268" y="3224559"/>
              <a:ext cx="3175" cy="1588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Freeform 316"/>
            <p:cNvSpPr>
              <a:spLocks noChangeAspect="1"/>
            </p:cNvSpPr>
            <p:nvPr/>
          </p:nvSpPr>
          <p:spPr bwMode="gray">
            <a:xfrm rot="21085610">
              <a:off x="3412331" y="3222972"/>
              <a:ext cx="6350" cy="19050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Freeform 317"/>
            <p:cNvSpPr>
              <a:spLocks noChangeAspect="1"/>
            </p:cNvSpPr>
            <p:nvPr/>
          </p:nvSpPr>
          <p:spPr bwMode="gray">
            <a:xfrm rot="21085610">
              <a:off x="3420268" y="3245197"/>
              <a:ext cx="1588" cy="95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Freeform 318"/>
            <p:cNvSpPr>
              <a:spLocks noChangeAspect="1"/>
            </p:cNvSpPr>
            <p:nvPr/>
          </p:nvSpPr>
          <p:spPr bwMode="gray">
            <a:xfrm rot="21085610">
              <a:off x="3434556" y="3218209"/>
              <a:ext cx="1588" cy="12700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Freeform 319"/>
            <p:cNvSpPr>
              <a:spLocks noChangeAspect="1"/>
            </p:cNvSpPr>
            <p:nvPr/>
          </p:nvSpPr>
          <p:spPr bwMode="gray">
            <a:xfrm rot="21085610">
              <a:off x="3442493" y="3229322"/>
              <a:ext cx="4763" cy="14288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320"/>
            <p:cNvSpPr>
              <a:spLocks noChangeAspect="1"/>
            </p:cNvSpPr>
            <p:nvPr/>
          </p:nvSpPr>
          <p:spPr bwMode="gray">
            <a:xfrm rot="21085610">
              <a:off x="3456781" y="3240434"/>
              <a:ext cx="3175" cy="317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Freeform 321"/>
            <p:cNvSpPr>
              <a:spLocks noChangeAspect="1"/>
            </p:cNvSpPr>
            <p:nvPr/>
          </p:nvSpPr>
          <p:spPr bwMode="gray">
            <a:xfrm rot="21085610">
              <a:off x="3450431" y="3254722"/>
              <a:ext cx="4763" cy="1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Freeform 322"/>
            <p:cNvSpPr>
              <a:spLocks noChangeAspect="1"/>
            </p:cNvSpPr>
            <p:nvPr/>
          </p:nvSpPr>
          <p:spPr bwMode="gray">
            <a:xfrm rot="21085610">
              <a:off x="3464718" y="3269009"/>
              <a:ext cx="4763" cy="14288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Freeform 323"/>
            <p:cNvSpPr>
              <a:spLocks noChangeAspect="1"/>
            </p:cNvSpPr>
            <p:nvPr/>
          </p:nvSpPr>
          <p:spPr bwMode="gray">
            <a:xfrm rot="21085610">
              <a:off x="3477418" y="3278534"/>
              <a:ext cx="4763" cy="1588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6" name="Freeform 324"/>
            <p:cNvSpPr>
              <a:spLocks noChangeAspect="1"/>
            </p:cNvSpPr>
            <p:nvPr/>
          </p:nvSpPr>
          <p:spPr bwMode="gray">
            <a:xfrm rot="21085610">
              <a:off x="3488531" y="3284884"/>
              <a:ext cx="9525" cy="6350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Freeform 325"/>
            <p:cNvSpPr>
              <a:spLocks noChangeAspect="1"/>
            </p:cNvSpPr>
            <p:nvPr/>
          </p:nvSpPr>
          <p:spPr bwMode="gray">
            <a:xfrm rot="21085610">
              <a:off x="3475831" y="3302347"/>
              <a:ext cx="6350" cy="9525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Freeform 326"/>
            <p:cNvSpPr>
              <a:spLocks noChangeAspect="1"/>
            </p:cNvSpPr>
            <p:nvPr/>
          </p:nvSpPr>
          <p:spPr bwMode="gray">
            <a:xfrm rot="21085610">
              <a:off x="3418681" y="3243609"/>
              <a:ext cx="3175" cy="47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Freeform 327"/>
            <p:cNvSpPr>
              <a:spLocks noChangeAspect="1"/>
            </p:cNvSpPr>
            <p:nvPr/>
          </p:nvSpPr>
          <p:spPr bwMode="gray">
            <a:xfrm rot="21085610">
              <a:off x="3386931" y="3227734"/>
              <a:ext cx="1588" cy="6350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Freeform 328"/>
            <p:cNvSpPr>
              <a:spLocks noChangeAspect="1"/>
            </p:cNvSpPr>
            <p:nvPr/>
          </p:nvSpPr>
          <p:spPr bwMode="gray">
            <a:xfrm rot="21085610">
              <a:off x="3383756" y="3235672"/>
              <a:ext cx="3175" cy="317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Freeform 329"/>
            <p:cNvSpPr>
              <a:spLocks noChangeAspect="1"/>
            </p:cNvSpPr>
            <p:nvPr/>
          </p:nvSpPr>
          <p:spPr bwMode="gray">
            <a:xfrm rot="21085610">
              <a:off x="3374231" y="3238847"/>
              <a:ext cx="6350" cy="6350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Freeform 330"/>
            <p:cNvSpPr>
              <a:spLocks noChangeAspect="1"/>
            </p:cNvSpPr>
            <p:nvPr/>
          </p:nvSpPr>
          <p:spPr bwMode="gray">
            <a:xfrm rot="20552049">
              <a:off x="3417093" y="3375372"/>
              <a:ext cx="23813" cy="17463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Freeform 331"/>
            <p:cNvSpPr>
              <a:spLocks noChangeAspect="1"/>
            </p:cNvSpPr>
            <p:nvPr/>
          </p:nvSpPr>
          <p:spPr bwMode="gray">
            <a:xfrm rot="20552049">
              <a:off x="3482181" y="3318222"/>
              <a:ext cx="38100" cy="5238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Freeform 332"/>
            <p:cNvSpPr>
              <a:spLocks noChangeAspect="1"/>
            </p:cNvSpPr>
            <p:nvPr/>
          </p:nvSpPr>
          <p:spPr bwMode="gray">
            <a:xfrm rot="20552049">
              <a:off x="3596481" y="3349972"/>
              <a:ext cx="1588" cy="15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Freeform 333"/>
            <p:cNvSpPr>
              <a:spLocks noChangeAspect="1"/>
            </p:cNvSpPr>
            <p:nvPr/>
          </p:nvSpPr>
          <p:spPr bwMode="gray">
            <a:xfrm rot="20552049">
              <a:off x="3618706" y="3392834"/>
              <a:ext cx="3175" cy="1111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Freeform 334"/>
            <p:cNvSpPr>
              <a:spLocks noChangeAspect="1"/>
            </p:cNvSpPr>
            <p:nvPr/>
          </p:nvSpPr>
          <p:spPr bwMode="gray">
            <a:xfrm rot="20552049">
              <a:off x="3642518" y="3470622"/>
              <a:ext cx="3175" cy="476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Freeform 335"/>
            <p:cNvSpPr>
              <a:spLocks noChangeAspect="1"/>
            </p:cNvSpPr>
            <p:nvPr/>
          </p:nvSpPr>
          <p:spPr bwMode="gray">
            <a:xfrm rot="20552049">
              <a:off x="3636168" y="3484909"/>
              <a:ext cx="9525" cy="15875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8" name="Freeform 336"/>
            <p:cNvSpPr>
              <a:spLocks noChangeAspect="1"/>
            </p:cNvSpPr>
            <p:nvPr/>
          </p:nvSpPr>
          <p:spPr bwMode="gray">
            <a:xfrm rot="20552049">
              <a:off x="3463131" y="3324572"/>
              <a:ext cx="1588" cy="3175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9" name="Group 337"/>
            <p:cNvGrpSpPr>
              <a:grpSpLocks noChangeAspect="1"/>
            </p:cNvGrpSpPr>
            <p:nvPr/>
          </p:nvGrpSpPr>
          <p:grpSpPr bwMode="gray">
            <a:xfrm>
              <a:off x="3455193" y="3327747"/>
              <a:ext cx="28575" cy="44450"/>
              <a:chOff x="1694" y="2257"/>
              <a:chExt cx="18" cy="28"/>
            </a:xfrm>
            <a:grpFill/>
          </p:grpSpPr>
          <p:sp>
            <p:nvSpPr>
              <p:cNvPr id="257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0" name="Freeform 340"/>
            <p:cNvSpPr>
              <a:spLocks noChangeAspect="1"/>
            </p:cNvSpPr>
            <p:nvPr/>
          </p:nvSpPr>
          <p:spPr bwMode="gray">
            <a:xfrm rot="20552049">
              <a:off x="3532981" y="3337272"/>
              <a:ext cx="15875" cy="12700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1" name="Freeform 341"/>
            <p:cNvSpPr>
              <a:spLocks noChangeAspect="1"/>
            </p:cNvSpPr>
            <p:nvPr/>
          </p:nvSpPr>
          <p:spPr bwMode="gray">
            <a:xfrm rot="20552049">
              <a:off x="3629818" y="3429347"/>
              <a:ext cx="0" cy="476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2" name="Freeform 342"/>
            <p:cNvSpPr>
              <a:spLocks noChangeAspect="1"/>
            </p:cNvSpPr>
            <p:nvPr/>
          </p:nvSpPr>
          <p:spPr bwMode="gray">
            <a:xfrm rot="20552049">
              <a:off x="3602831" y="3362672"/>
              <a:ext cx="4763" cy="1111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Freeform 343"/>
            <p:cNvSpPr>
              <a:spLocks noChangeAspect="1"/>
            </p:cNvSpPr>
            <p:nvPr/>
          </p:nvSpPr>
          <p:spPr bwMode="gray">
            <a:xfrm rot="20552049">
              <a:off x="3556793" y="3334097"/>
              <a:ext cx="0" cy="1588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Freeform 344"/>
            <p:cNvSpPr>
              <a:spLocks noChangeAspect="1"/>
            </p:cNvSpPr>
            <p:nvPr/>
          </p:nvSpPr>
          <p:spPr bwMode="gray">
            <a:xfrm rot="20552049">
              <a:off x="3559968" y="3346797"/>
              <a:ext cx="1588" cy="31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Freeform 345"/>
            <p:cNvSpPr>
              <a:spLocks noChangeAspect="1"/>
            </p:cNvSpPr>
            <p:nvPr/>
          </p:nvSpPr>
          <p:spPr bwMode="gray">
            <a:xfrm rot="20552049">
              <a:off x="3610768" y="3380134"/>
              <a:ext cx="3175" cy="793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Freeform 346"/>
            <p:cNvSpPr>
              <a:spLocks noChangeAspect="1"/>
            </p:cNvSpPr>
            <p:nvPr/>
          </p:nvSpPr>
          <p:spPr bwMode="gray">
            <a:xfrm rot="20552049">
              <a:off x="3629818" y="3454747"/>
              <a:ext cx="1588" cy="476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7" name="Freeform 347"/>
            <p:cNvSpPr>
              <a:spLocks noChangeAspect="1"/>
            </p:cNvSpPr>
            <p:nvPr/>
          </p:nvSpPr>
          <p:spPr bwMode="gray">
            <a:xfrm rot="20552049">
              <a:off x="3325018" y="3280122"/>
              <a:ext cx="117475" cy="77788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8" name="Freeform 348"/>
            <p:cNvSpPr>
              <a:spLocks noChangeAspect="1"/>
            </p:cNvSpPr>
            <p:nvPr/>
          </p:nvSpPr>
          <p:spPr bwMode="gray">
            <a:xfrm rot="20552049">
              <a:off x="3344068" y="3321397"/>
              <a:ext cx="4763" cy="9525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Freeform 349"/>
            <p:cNvSpPr>
              <a:spLocks noChangeAspect="1"/>
            </p:cNvSpPr>
            <p:nvPr/>
          </p:nvSpPr>
          <p:spPr bwMode="gray">
            <a:xfrm rot="20552049">
              <a:off x="3386931" y="3289647"/>
              <a:ext cx="11113" cy="14288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0" name="Freeform 350"/>
            <p:cNvSpPr>
              <a:spLocks noChangeAspect="1"/>
            </p:cNvSpPr>
            <p:nvPr/>
          </p:nvSpPr>
          <p:spPr bwMode="gray">
            <a:xfrm rot="20552049">
              <a:off x="3585368" y="3346797"/>
              <a:ext cx="0" cy="47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1" name="Freeform 351"/>
            <p:cNvSpPr>
              <a:spLocks noChangeAspect="1"/>
            </p:cNvSpPr>
            <p:nvPr/>
          </p:nvSpPr>
          <p:spPr bwMode="gray">
            <a:xfrm rot="20552049">
              <a:off x="3626643" y="3413472"/>
              <a:ext cx="1588" cy="63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2" name="Group 362"/>
            <p:cNvGrpSpPr/>
            <p:nvPr/>
          </p:nvGrpSpPr>
          <p:grpSpPr bwMode="gray">
            <a:xfrm>
              <a:off x="4580731" y="1911697"/>
              <a:ext cx="879476" cy="1109663"/>
              <a:chOff x="4580731" y="1911697"/>
              <a:chExt cx="879476" cy="1109663"/>
            </a:xfrm>
            <a:grpFill/>
          </p:grpSpPr>
          <p:sp>
            <p:nvSpPr>
              <p:cNvPr id="208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9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0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1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54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5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2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3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4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5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6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7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8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19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52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0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50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1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2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3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4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25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48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6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7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8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9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0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1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3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4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5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6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7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8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9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0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1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2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4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45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46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3" name="Group 368"/>
            <p:cNvGrpSpPr/>
            <p:nvPr/>
          </p:nvGrpSpPr>
          <p:grpSpPr bwMode="gray">
            <a:xfrm>
              <a:off x="4455318" y="2994372"/>
              <a:ext cx="1196974" cy="1339850"/>
              <a:chOff x="4455318" y="2994372"/>
              <a:chExt cx="1196974" cy="1339850"/>
            </a:xfrm>
            <a:grpFill/>
          </p:grpSpPr>
          <p:sp>
            <p:nvSpPr>
              <p:cNvPr id="154" name="Freeform 153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 154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56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57" name="Freeform 156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 157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Freeform 158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Freeform 159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Freeform 160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Freeform 161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Freeform 162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Freeform 163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Freeform 164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Freeform 165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Freeform 166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Freeform 167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Freeform 168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Freeform 169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Freeform 171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Freeform 172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Freeform 173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Freeform 174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176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206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7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77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3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204" name="Freeform 6"/>
                  <p:cNvSpPr>
                    <a:spLocks/>
                  </p:cNvSpPr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5" name="Freeform 9"/>
                  <p:cNvSpPr>
                    <a:spLocks/>
                  </p:cNvSpPr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grpSp>
        <p:nvGrpSpPr>
          <p:cNvPr id="3" name="Group 2"/>
          <p:cNvGrpSpPr/>
          <p:nvPr/>
        </p:nvGrpSpPr>
        <p:grpSpPr>
          <a:xfrm>
            <a:off x="646220" y="4108955"/>
            <a:ext cx="1484658" cy="551027"/>
            <a:chOff x="5107315" y="1368086"/>
            <a:chExt cx="1484658" cy="551027"/>
          </a:xfrm>
        </p:grpSpPr>
        <p:sp>
          <p:nvSpPr>
            <p:cNvPr id="2" name="Oval 1"/>
            <p:cNvSpPr/>
            <p:nvPr/>
          </p:nvSpPr>
          <p:spPr>
            <a:xfrm>
              <a:off x="5107315" y="1457705"/>
              <a:ext cx="102729" cy="1027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1" name="Content Placeholder 2"/>
            <p:cNvSpPr txBox="1">
              <a:spLocks/>
            </p:cNvSpPr>
            <p:nvPr/>
          </p:nvSpPr>
          <p:spPr>
            <a:xfrm>
              <a:off x="5220073" y="1368086"/>
              <a:ext cx="1371900" cy="5510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United States</a:t>
              </a:r>
            </a:p>
            <a:p>
              <a:pPr marL="0" lvl="0" indent="0">
                <a:buNone/>
              </a:pPr>
              <a:r>
                <a:rPr lang="zh-CN" altLang="en-US" sz="1200" dirty="0">
                  <a:solidFill>
                    <a:srgbClr val="5A5A5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5" name="Group 404"/>
          <p:cNvGrpSpPr/>
          <p:nvPr/>
        </p:nvGrpSpPr>
        <p:grpSpPr>
          <a:xfrm>
            <a:off x="2221731" y="4108955"/>
            <a:ext cx="1475531" cy="551027"/>
            <a:chOff x="5107315" y="1368086"/>
            <a:chExt cx="1475531" cy="551027"/>
          </a:xfrm>
        </p:grpSpPr>
        <p:sp>
          <p:nvSpPr>
            <p:cNvPr id="406" name="Oval 405"/>
            <p:cNvSpPr/>
            <p:nvPr/>
          </p:nvSpPr>
          <p:spPr>
            <a:xfrm>
              <a:off x="5107315" y="1457705"/>
              <a:ext cx="102729" cy="1027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7" name="Content Placeholder 2"/>
            <p:cNvSpPr txBox="1">
              <a:spLocks/>
            </p:cNvSpPr>
            <p:nvPr/>
          </p:nvSpPr>
          <p:spPr>
            <a:xfrm>
              <a:off x="5220072" y="1368086"/>
              <a:ext cx="1362774" cy="5510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Brazil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rgbClr val="5A5A5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</p:grpSp>
      <p:grpSp>
        <p:nvGrpSpPr>
          <p:cNvPr id="408" name="Group 407"/>
          <p:cNvGrpSpPr/>
          <p:nvPr/>
        </p:nvGrpSpPr>
        <p:grpSpPr>
          <a:xfrm>
            <a:off x="3797242" y="4108955"/>
            <a:ext cx="1494838" cy="551027"/>
            <a:chOff x="5107315" y="1368086"/>
            <a:chExt cx="1494838" cy="551027"/>
          </a:xfrm>
        </p:grpSpPr>
        <p:sp>
          <p:nvSpPr>
            <p:cNvPr id="409" name="Oval 408"/>
            <p:cNvSpPr/>
            <p:nvPr/>
          </p:nvSpPr>
          <p:spPr>
            <a:xfrm>
              <a:off x="5107315" y="1457705"/>
              <a:ext cx="102729" cy="1027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0" name="Content Placeholder 2"/>
            <p:cNvSpPr txBox="1">
              <a:spLocks/>
            </p:cNvSpPr>
            <p:nvPr/>
          </p:nvSpPr>
          <p:spPr>
            <a:xfrm>
              <a:off x="5220072" y="1368086"/>
              <a:ext cx="1382081" cy="5510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Australia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rgbClr val="5A5A5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</p:grpSp>
      <p:grpSp>
        <p:nvGrpSpPr>
          <p:cNvPr id="411" name="Group 410"/>
          <p:cNvGrpSpPr/>
          <p:nvPr/>
        </p:nvGrpSpPr>
        <p:grpSpPr>
          <a:xfrm>
            <a:off x="5372753" y="4108955"/>
            <a:ext cx="1503502" cy="551027"/>
            <a:chOff x="5107315" y="1368086"/>
            <a:chExt cx="1503502" cy="551027"/>
          </a:xfrm>
        </p:grpSpPr>
        <p:sp>
          <p:nvSpPr>
            <p:cNvPr id="412" name="Oval 411"/>
            <p:cNvSpPr/>
            <p:nvPr/>
          </p:nvSpPr>
          <p:spPr>
            <a:xfrm>
              <a:off x="5107315" y="1457705"/>
              <a:ext cx="102729" cy="1027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3" name="Content Placeholder 2"/>
            <p:cNvSpPr txBox="1">
              <a:spLocks/>
            </p:cNvSpPr>
            <p:nvPr/>
          </p:nvSpPr>
          <p:spPr>
            <a:xfrm>
              <a:off x="5220072" y="1368086"/>
              <a:ext cx="1390745" cy="5510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China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rgbClr val="5A5A5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</p:grpSp>
      <p:grpSp>
        <p:nvGrpSpPr>
          <p:cNvPr id="414" name="Group 413"/>
          <p:cNvGrpSpPr/>
          <p:nvPr/>
        </p:nvGrpSpPr>
        <p:grpSpPr>
          <a:xfrm>
            <a:off x="6948264" y="4108955"/>
            <a:ext cx="1512168" cy="551027"/>
            <a:chOff x="5107315" y="1368086"/>
            <a:chExt cx="1512168" cy="551027"/>
          </a:xfrm>
        </p:grpSpPr>
        <p:sp>
          <p:nvSpPr>
            <p:cNvPr id="415" name="Oval 414"/>
            <p:cNvSpPr/>
            <p:nvPr/>
          </p:nvSpPr>
          <p:spPr>
            <a:xfrm>
              <a:off x="5107315" y="1457705"/>
              <a:ext cx="102729" cy="1027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6" name="Content Placeholder 2"/>
            <p:cNvSpPr txBox="1">
              <a:spLocks/>
            </p:cNvSpPr>
            <p:nvPr/>
          </p:nvSpPr>
          <p:spPr>
            <a:xfrm>
              <a:off x="5220072" y="1368086"/>
              <a:ext cx="1399411" cy="55102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United Kingdom</a:t>
              </a:r>
            </a:p>
            <a:p>
              <a:pPr marL="0" lvl="0" indent="0" latinLnBrk="1"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rgbClr val="5A5A5A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</a:t>
              </a:r>
              <a:endParaRPr lang="en-US" altLang="zh-CN" sz="1200" dirty="0">
                <a:solidFill>
                  <a:prstClr val="white">
                    <a:lumMod val="65000"/>
                  </a:prstClr>
                </a:solidFill>
              </a:endParaRPr>
            </a:p>
          </p:txBody>
        </p:sp>
      </p:grpSp>
      <p:sp>
        <p:nvSpPr>
          <p:cNvPr id="419" name="Title 13"/>
          <p:cNvSpPr txBox="1">
            <a:spLocks/>
          </p:cNvSpPr>
          <p:nvPr/>
        </p:nvSpPr>
        <p:spPr>
          <a:xfrm>
            <a:off x="5452463" y="1842220"/>
            <a:ext cx="2884425" cy="58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rgbClr val="FD7E28"/>
                </a:solidFill>
              </a:rPr>
              <a:t>请插入标题内容</a:t>
            </a:r>
          </a:p>
        </p:txBody>
      </p:sp>
    </p:spTree>
    <p:extLst>
      <p:ext uri="{BB962C8B-B14F-4D97-AF65-F5344CB8AC3E}">
        <p14:creationId xmlns:p14="http://schemas.microsoft.com/office/powerpoint/2010/main" val="28435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" grpId="0"/>
      <p:bldP spid="4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A160"/>
            </a:gs>
            <a:gs pos="100000">
              <a:srgbClr val="FE7A2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18900000">
            <a:off x="3867773" y="1075436"/>
            <a:ext cx="1467291" cy="1467290"/>
            <a:chOff x="2951820" y="1419622"/>
            <a:chExt cx="475559" cy="475559"/>
          </a:xfrm>
          <a:solidFill>
            <a:schemeClr val="bg1">
              <a:alpha val="51000"/>
            </a:schemeClr>
          </a:solidFill>
        </p:grpSpPr>
        <p:sp>
          <p:nvSpPr>
            <p:cNvPr id="6" name="矩形: 单圆角 5"/>
            <p:cNvSpPr/>
            <p:nvPr/>
          </p:nvSpPr>
          <p:spPr>
            <a:xfrm>
              <a:off x="3067339" y="1535141"/>
              <a:ext cx="360040" cy="360040"/>
            </a:xfrm>
            <a:prstGeom prst="round1Rect">
              <a:avLst/>
            </a:prstGeom>
            <a:grp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: 单圆角 6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162548" y="1491629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D7E2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D7E2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88535" y="2212097"/>
            <a:ext cx="2964273" cy="1250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插入标题内容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28384" y="195486"/>
            <a:ext cx="892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宋体" panose="02010600030101010101" pitchFamily="2" charset="-122"/>
                <a:cs typeface="+mn-cs"/>
              </a:rPr>
              <a:t>LOGO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8773" y="3783103"/>
            <a:ext cx="6789347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插入文本内容，也可替换成其它文字或者材料插入文本内容，也可替换成其它文字或者材料插入文本内容，也可替换成其它文字或者材料插入文本内容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8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29" name="矩形 28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30" name="图片 29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1475656" y="1950200"/>
            <a:ext cx="1890059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1475656" y="3382513"/>
            <a:ext cx="1700711" cy="1034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zh-CN" altLang="en-US" sz="140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</a:t>
            </a:r>
            <a:endParaRPr lang="en-US" altLang="zh-CN" sz="569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6392028" y="2860959"/>
            <a:ext cx="1780371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</a:t>
            </a:r>
            <a:endParaRPr lang="en-US" altLang="zh-CN" sz="569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443522" y="1669680"/>
            <a:ext cx="2662118" cy="2634330"/>
            <a:chOff x="9988635" y="4910465"/>
            <a:chExt cx="5069416" cy="5016501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9699" tIns="19850" rIns="39699" bIns="1985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9699" tIns="19850" rIns="39699" bIns="1985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9699" tIns="19850" rIns="39699" bIns="1985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96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996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96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996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96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996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24" name="矩形: 单圆角 23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矩形: 单圆角 24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３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32" name="组合 31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34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5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7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8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40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42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5032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80" name="矩形 79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1" name="图片 80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90" name="Rectangle 89"/>
          <p:cNvSpPr/>
          <p:nvPr/>
        </p:nvSpPr>
        <p:spPr>
          <a:xfrm>
            <a:off x="828678" y="3314659"/>
            <a:ext cx="2666854" cy="761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6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068251" y="1638353"/>
            <a:ext cx="214299" cy="1647730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1447708" y="1638353"/>
            <a:ext cx="214299" cy="1647730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1827165" y="1638353"/>
            <a:ext cx="214299" cy="1647730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2206623" y="1638353"/>
            <a:ext cx="214299" cy="1647730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2586079" y="1638353"/>
            <a:ext cx="214299" cy="1647730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2965539" y="1638353"/>
            <a:ext cx="214299" cy="1647730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089194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38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1471965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38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1854735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38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2237506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38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620276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38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003047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38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4543597" y="1639551"/>
            <a:ext cx="1486817" cy="508338"/>
            <a:chOff x="4597686" y="3155872"/>
            <a:chExt cx="1583966" cy="508366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 fontAlgn="base" latinLnBrk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6674940" y="1639551"/>
            <a:ext cx="1447900" cy="508338"/>
            <a:chOff x="6978976" y="3155872"/>
            <a:chExt cx="1542507" cy="508366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 fontAlgn="base" latinLnBrk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4543598" y="2285260"/>
            <a:ext cx="1447900" cy="508339"/>
            <a:chOff x="4597685" y="3914331"/>
            <a:chExt cx="1542507" cy="508366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 fontAlgn="base" latinLnBrk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6674940" y="2285260"/>
            <a:ext cx="1447900" cy="508339"/>
            <a:chOff x="6978976" y="3914331"/>
            <a:chExt cx="1542507" cy="508366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 fontAlgn="base" latinLnBrk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4543598" y="3014663"/>
            <a:ext cx="1447900" cy="508339"/>
            <a:chOff x="4597685" y="3914331"/>
            <a:chExt cx="1542507" cy="508366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 fontAlgn="base" latinLnBrk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6674940" y="3014663"/>
            <a:ext cx="1447900" cy="508339"/>
            <a:chOff x="6978976" y="3914331"/>
            <a:chExt cx="1542507" cy="508366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 fontAlgn="base" latinLnBrk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6168762" y="2997978"/>
            <a:ext cx="468996" cy="455568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4016691" y="1619558"/>
            <a:ext cx="468996" cy="455568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4016691" y="2997978"/>
            <a:ext cx="468996" cy="455568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4016691" y="2296568"/>
            <a:ext cx="468996" cy="455568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6168762" y="2296568"/>
            <a:ext cx="468996" cy="455568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6168762" y="1619558"/>
            <a:ext cx="468996" cy="455568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569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69" name="Straight Line buttom"/>
          <p:cNvCxnSpPr/>
          <p:nvPr/>
        </p:nvCxnSpPr>
        <p:spPr>
          <a:xfrm>
            <a:off x="686013" y="3880074"/>
            <a:ext cx="7771974" cy="0"/>
          </a:xfrm>
          <a:prstGeom prst="line">
            <a:avLst/>
          </a:prstGeom>
          <a:ln w="19050">
            <a:solidFill>
              <a:srgbClr val="FE7A25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76" name="矩形: 单圆角 75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矩形: 单圆角 76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３</a:t>
              </a: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644327" y="3874476"/>
            <a:ext cx="7992888" cy="610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latinLnBrk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dirty="0">
              <a:solidFill>
                <a:srgbClr val="5A5A5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84" name="组合 83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86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87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89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92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93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94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96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97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85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1714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55" name="矩形 54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6" name="图片 55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grpSp>
        <p:nvGrpSpPr>
          <p:cNvPr id="90" name="Group 89"/>
          <p:cNvGrpSpPr/>
          <p:nvPr/>
        </p:nvGrpSpPr>
        <p:grpSpPr>
          <a:xfrm>
            <a:off x="5763677" y="1713596"/>
            <a:ext cx="1362314" cy="465157"/>
            <a:chOff x="8767813" y="2706527"/>
            <a:chExt cx="2889664" cy="864238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5" cy="3416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40" y="2984993"/>
              <a:ext cx="2854037" cy="58577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325750" y="2762151"/>
            <a:ext cx="1348026" cy="493279"/>
            <a:chOff x="9703193" y="4640973"/>
            <a:chExt cx="2504575" cy="916490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7855" cy="3416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9"/>
              <a:ext cx="2504575" cy="585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776633" y="1823333"/>
            <a:ext cx="1354603" cy="480587"/>
            <a:chOff x="846858" y="2675652"/>
            <a:chExt cx="2516793" cy="892909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695797" y="2675652"/>
              <a:ext cx="1667854" cy="34167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7"/>
              <a:ext cx="2510329" cy="585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282259" y="2910858"/>
            <a:ext cx="1363067" cy="464902"/>
            <a:chOff x="-71668" y="4696256"/>
            <a:chExt cx="2532520" cy="863773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792997" y="4696256"/>
              <a:ext cx="1667855" cy="341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1"/>
              <a:ext cx="2510329" cy="585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707199" y="1620591"/>
            <a:ext cx="3541499" cy="2372015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595449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4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595449" fontAlgn="base" latinLnBrk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640" kern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595449" fontAlgn="base" latinLnBrk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640" kern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5449" fontAlgn="base" latinLnBrk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640" kern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5449" fontAlgn="base" latinLnBrk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640" kern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5449" fontAlgn="base" latinLnBrk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640" kern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5449" fontAlgn="base" latinLnBrk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640" kern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5449" fontAlgn="base" latinLnBrk="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sz="640" kern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64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7" tIns="12407" rIns="12407" bIns="12407" anchor="ctr"/>
              <a:lstStyle/>
              <a:p>
                <a:pPr algn="just" defTabSz="148863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64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7" tIns="12407" rIns="12407" bIns="12407" anchor="ctr"/>
              <a:lstStyle/>
              <a:p>
                <a:pPr algn="just" defTabSz="148863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64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7" tIns="12407" rIns="12407" bIns="12407" anchor="ctr"/>
              <a:lstStyle/>
              <a:p>
                <a:pPr algn="just" defTabSz="148863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64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7" tIns="12407" rIns="12407" bIns="12407" anchor="ctr"/>
              <a:lstStyle/>
              <a:p>
                <a:pPr algn="just" defTabSz="148863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64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7" tIns="12407" rIns="12407" bIns="12407" anchor="ctr"/>
              <a:lstStyle/>
              <a:p>
                <a:pPr algn="just" defTabSz="148863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64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7" tIns="12407" rIns="12407" bIns="12407" anchor="ctr"/>
              <a:lstStyle/>
              <a:p>
                <a:pPr algn="just" defTabSz="148863" fontAlgn="base" latinLnBrk="0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64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1" y="4301604"/>
              <a:ext cx="1799288" cy="787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0"/>
              <a:ext cx="1446922" cy="1109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109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87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69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6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50" name="矩形: 单圆角 49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矩形: 单圆角 50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３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644327" y="3874476"/>
            <a:ext cx="7992888" cy="610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latinLnBrk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5A5A5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dirty="0">
              <a:solidFill>
                <a:srgbClr val="5A5A5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59" name="组合 58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2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4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6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7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9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4206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组合 118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120" name="矩形 119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22" name="图片 121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grpSp>
        <p:nvGrpSpPr>
          <p:cNvPr id="3" name="Group 155"/>
          <p:cNvGrpSpPr/>
          <p:nvPr/>
        </p:nvGrpSpPr>
        <p:grpSpPr>
          <a:xfrm>
            <a:off x="1120270" y="1860781"/>
            <a:ext cx="3680804" cy="2120752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1442529" y="2257784"/>
            <a:ext cx="482633" cy="482630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853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004983" y="1590694"/>
            <a:ext cx="482633" cy="482630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853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2666692" y="1350823"/>
            <a:ext cx="482633" cy="482630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853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469225" y="4083241"/>
            <a:ext cx="436017" cy="15747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853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85676" y="4083241"/>
            <a:ext cx="436017" cy="15747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853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702126" y="4083241"/>
            <a:ext cx="436017" cy="15747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853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1594657" y="215286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69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2843285" y="215286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69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193487" y="2835356"/>
            <a:ext cx="987489" cy="113749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69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2180977" y="1925364"/>
            <a:ext cx="1458090" cy="2047484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69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3504995" y="2468948"/>
            <a:ext cx="1296080" cy="1503899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69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3255406" y="1587801"/>
            <a:ext cx="482633" cy="482629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853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3915670" y="1877299"/>
            <a:ext cx="482633" cy="482629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853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3318576" y="4083241"/>
            <a:ext cx="436017" cy="15747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853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935028" y="4083241"/>
            <a:ext cx="436017" cy="15747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853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853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7360601" y="3696658"/>
            <a:ext cx="512961" cy="367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91" dirty="0">
                <a:solidFill>
                  <a:srgbClr val="FE581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7360601" y="3034948"/>
            <a:ext cx="512961" cy="367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91" dirty="0">
                <a:solidFill>
                  <a:srgbClr val="A5A5A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4984209" y="3624876"/>
            <a:ext cx="2228438" cy="468808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5016213" y="2968776"/>
            <a:ext cx="2155140" cy="49614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569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5511008" y="1811685"/>
            <a:ext cx="2508454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94075" fontAlgn="base" latinLnBrk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5001711" y="1562403"/>
            <a:ext cx="1339490" cy="1838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4986280" y="1804832"/>
            <a:ext cx="512961" cy="367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91" dirty="0">
                <a:solidFill>
                  <a:srgbClr val="A5A5A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4986279" y="2343960"/>
            <a:ext cx="3033183" cy="42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94075" fontAlgn="base" latinLnBrk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115" name="矩形: 单圆角 114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6" name="矩形: 单圆角 115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３</a:t>
              </a:r>
            </a:p>
          </p:txBody>
        </p:sp>
      </p:grpSp>
      <p:sp>
        <p:nvSpPr>
          <p:cNvPr id="117" name="文本框 116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123" name="组合 122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124" name="组合 123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126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27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28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29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0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1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2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3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4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125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1936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46" name="矩形 45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7" name="图片 46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3242042" y="1986884"/>
            <a:ext cx="4014495" cy="1573155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651427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83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651427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83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651427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83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4968151" y="2288021"/>
            <a:ext cx="2288387" cy="2101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defTabSz="65023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4968151" y="3065992"/>
            <a:ext cx="2325513" cy="2101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defTabSz="65023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4968151" y="3843963"/>
            <a:ext cx="2288387" cy="2101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defTabSz="65023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4968152" y="2090644"/>
            <a:ext cx="1362994" cy="1838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defTabSz="65023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4966156" y="3668022"/>
            <a:ext cx="897682" cy="1838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defTabSz="65023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4966156" y="2879321"/>
            <a:ext cx="897682" cy="1838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defTabSz="65023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933568" y="2844114"/>
            <a:ext cx="2616948" cy="1340141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555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555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651427" eaLnBrk="1" fontAlgn="base" latinLnBrk="0" hangingPunct="1"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defRPr/>
              </a:pPr>
              <a:endParaRPr lang="zh-CN" altLang="en-US" sz="555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68976" y="2115805"/>
            <a:ext cx="1769889" cy="1098123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555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 defTabSz="650230" fontAlgn="base" latinLnBrk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555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651427" eaLnBrk="1" fontAlgn="base" latinLnBrk="0" hangingPunct="1">
                <a:spcBef>
                  <a:spcPts val="0"/>
                </a:spcBef>
                <a:spcAft>
                  <a:spcPct val="0"/>
                </a:spcAft>
                <a:buClrTx/>
                <a:buSzTx/>
                <a:buNone/>
                <a:defRPr/>
              </a:pPr>
              <a:endParaRPr lang="zh-CN" altLang="en-US" sz="555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2744436" y="1294752"/>
            <a:ext cx="1018959" cy="104497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651427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555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3121809" y="2712118"/>
            <a:ext cx="326731" cy="31550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id-ID" sz="55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3084388" y="1816249"/>
            <a:ext cx="341629" cy="34199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142" tIns="32570" rIns="65142" bIns="32570" numCol="1" anchor="t" anchorCtr="0" compatLnSpc="1">
            <a:prstTxWarp prst="textNoShape">
              <a:avLst/>
            </a:prstTxWarp>
          </a:bodyPr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555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100779" y="3679527"/>
            <a:ext cx="321627" cy="315500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142" tIns="32570" rIns="65142" bIns="3257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5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142" tIns="32570" rIns="65142" bIns="3257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5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142" tIns="32570" rIns="65142" bIns="3257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5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142" tIns="32570" rIns="65142" bIns="32570" numCol="1" anchor="t" anchorCtr="0" compatLnSpc="1">
              <a:prstTxWarp prst="textNoShape">
                <a:avLst/>
              </a:prstTxWarp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5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42" name="矩形: 单圆角 41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矩形: 单圆角 42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３</a:t>
              </a: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49" name="组合 48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2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3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6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8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9278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A160"/>
            </a:gs>
            <a:gs pos="100000">
              <a:srgbClr val="FE7A2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18900000">
            <a:off x="3867773" y="1075436"/>
            <a:ext cx="1467291" cy="1467290"/>
            <a:chOff x="2951820" y="1419622"/>
            <a:chExt cx="475559" cy="475559"/>
          </a:xfrm>
          <a:solidFill>
            <a:schemeClr val="bg1">
              <a:alpha val="51000"/>
            </a:schemeClr>
          </a:solidFill>
        </p:grpSpPr>
        <p:sp>
          <p:nvSpPr>
            <p:cNvPr id="6" name="矩形: 单圆角 5"/>
            <p:cNvSpPr/>
            <p:nvPr/>
          </p:nvSpPr>
          <p:spPr>
            <a:xfrm>
              <a:off x="3067339" y="1535141"/>
              <a:ext cx="360040" cy="360040"/>
            </a:xfrm>
            <a:prstGeom prst="round1Rect">
              <a:avLst/>
            </a:prstGeom>
            <a:grpFill/>
            <a:ln w="12700">
              <a:solidFill>
                <a:srgbClr val="F3AE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: 单圆角 6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162548" y="1491629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D7E2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D7E2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88535" y="2212097"/>
            <a:ext cx="2964273" cy="1250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2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插入标题内容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28384" y="195486"/>
            <a:ext cx="892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宋体" panose="02010600030101010101" pitchFamily="2" charset="-122"/>
                <a:cs typeface="+mn-cs"/>
              </a:rPr>
              <a:t>LOGO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8773" y="3783103"/>
            <a:ext cx="6789347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插入文本内容，也可替换成其它文字或者材料插入文本内容，也可替换成其它文字或者材料插入文本内容，也可替换成其它文字或者材料插入文本内容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318634" y="1683087"/>
            <a:ext cx="492154" cy="492154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138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80164" y="2208372"/>
              <a:ext cx="733994" cy="464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38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93%</a:t>
              </a:r>
              <a:endParaRPr lang="en-GB" sz="1138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18634" y="2303134"/>
            <a:ext cx="492154" cy="492154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138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80164" y="3160455"/>
              <a:ext cx="733994" cy="464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38" b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82%</a:t>
              </a:r>
              <a:endParaRPr lang="en-GB" sz="1138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318634" y="2923181"/>
            <a:ext cx="492154" cy="492154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138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80163" y="4114594"/>
              <a:ext cx="733994" cy="464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38" b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GB" sz="1138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318634" y="3545902"/>
            <a:ext cx="492154" cy="492154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138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80164" y="5068727"/>
              <a:ext cx="733994" cy="464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38" b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68%</a:t>
              </a:r>
              <a:endParaRPr lang="en-GB" sz="1138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54993" y="2308928"/>
            <a:ext cx="2165471" cy="251165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65023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4990" y="2931883"/>
            <a:ext cx="1707393" cy="1888700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65023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54992" y="1688880"/>
            <a:ext cx="2623550" cy="3131704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65023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954991" y="3551696"/>
            <a:ext cx="1249312" cy="1268887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65023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31378" y="1807709"/>
            <a:ext cx="298528" cy="224040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001275" y="1692546"/>
            <a:ext cx="2152340" cy="3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631378" y="2489762"/>
            <a:ext cx="298528" cy="224040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001275" y="2374597"/>
            <a:ext cx="2152340" cy="3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631378" y="3188423"/>
            <a:ext cx="298528" cy="224040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001275" y="3073259"/>
            <a:ext cx="2152340" cy="3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631378" y="3856807"/>
            <a:ext cx="298528" cy="224040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001275" y="3741643"/>
            <a:ext cx="2152340" cy="3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47" name="矩形 46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8" name="图片 47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49" name="文本框 48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51" name="矩形: 单圆角 50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矩形: 单圆角 51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4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４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55" name="组合 54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8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2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4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2629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10048" y="1394019"/>
            <a:ext cx="5683444" cy="2144274"/>
            <a:chOff x="3805059" y="1767172"/>
            <a:chExt cx="7578755" cy="2859344"/>
          </a:xfrm>
        </p:grpSpPr>
        <p:sp>
          <p:nvSpPr>
            <p:cNvPr id="40" name="TextBox 39"/>
            <p:cNvSpPr txBox="1"/>
            <p:nvPr/>
          </p:nvSpPr>
          <p:spPr>
            <a:xfrm>
              <a:off x="6810330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63034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099550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28596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03638" y="4258170"/>
              <a:ext cx="680176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43909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13895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57271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42834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25026" y="4258170"/>
              <a:ext cx="49207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17275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10%</a:t>
              </a: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05059" y="1853363"/>
              <a:ext cx="660938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 dirty="0" smtClean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20XX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24297" y="2310563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sz="996" dirty="0" smtClean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2019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24297" y="2766884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24297" y="3224963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4298" y="3682164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defTabSz="650230" fontAlgn="base" latinLnBrk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96" dirty="0">
                  <a:solidFill>
                    <a:prstClr val="white">
                      <a:lumMod val="6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2011</a:t>
              </a:r>
              <a:endParaRPr lang="en-GB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1952915" y="3828597"/>
            <a:ext cx="218493" cy="2184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GB" sz="996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216901" y="3799359"/>
            <a:ext cx="697627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903449" y="4043639"/>
            <a:ext cx="1597638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3717309" y="3828597"/>
            <a:ext cx="218493" cy="2184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GB" sz="996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69062" y="3799359"/>
            <a:ext cx="697627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667843" y="4043639"/>
            <a:ext cx="1597638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5481702" y="3828597"/>
            <a:ext cx="218493" cy="2184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GB" sz="996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21223" y="3799359"/>
            <a:ext cx="697627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96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432236" y="4043639"/>
            <a:ext cx="1597638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5023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89" name="矩形 88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90" name="图片 89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91" name="文本框 90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93" name="矩形: 单圆角 92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矩形: 单圆角 93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４</a:t>
              </a: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96" name="组合 95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97" name="组合 96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99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0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1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2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3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4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5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6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07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35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3149528" y="1394019"/>
            <a:ext cx="2916952" cy="291695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50230" fontAlgn="base" latinLnBrk="0">
              <a:lnSpc>
                <a:spcPct val="120000"/>
              </a:lnSpc>
            </a:pPr>
            <a:endParaRPr lang="en-AU" sz="64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939742" y="1637051"/>
            <a:ext cx="1336525" cy="2430889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650230" fontAlgn="base" latinLnBrk="0">
                <a:lnSpc>
                  <a:spcPct val="120000"/>
                </a:lnSpc>
              </a:pPr>
              <a:endParaRPr lang="en-US" sz="6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436281" y="1570859"/>
            <a:ext cx="643310" cy="643312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2740" tIns="32740" rIns="32740" bIns="32740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122016" y="1573061"/>
            <a:ext cx="643310" cy="643312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2740" tIns="32740" rIns="32740" bIns="32740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433175" y="3484951"/>
            <a:ext cx="643310" cy="643312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2740" tIns="32740" rIns="32740" bIns="32740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45167" y="3487924"/>
            <a:ext cx="643310" cy="643312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2740" tIns="32740" rIns="32740" bIns="32740" numCol="1" anchor="ctr">
              <a:noAutofit/>
            </a:bodyPr>
            <a:lstStyle/>
            <a:p>
              <a:pPr algn="just" defTabSz="650230" fontAlgn="base" latinLnBrk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4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1745376" y="1632515"/>
            <a:ext cx="1258711" cy="212231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386389" y="1812009"/>
            <a:ext cx="1617698" cy="503713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6227065" y="1632515"/>
            <a:ext cx="1258711" cy="212231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6227064" y="1812009"/>
            <a:ext cx="1617698" cy="503713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1745376" y="3531628"/>
            <a:ext cx="1258711" cy="212231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386389" y="3711122"/>
            <a:ext cx="1617698" cy="503713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6227065" y="3531628"/>
            <a:ext cx="1258711" cy="212231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6227064" y="3711122"/>
            <a:ext cx="1617698" cy="503713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650284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569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39" name="矩形 38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6" name="图片 45"/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47" name="文本框 46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49" name="矩形: 单圆角 48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矩形: 单圆角 49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４</a:t>
              </a: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53" name="组合 52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6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8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9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2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63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47940" y="440252"/>
            <a:ext cx="448438" cy="445467"/>
            <a:chOff x="2951820" y="1419622"/>
            <a:chExt cx="448438" cy="445467"/>
          </a:xfrm>
        </p:grpSpPr>
        <p:sp>
          <p:nvSpPr>
            <p:cNvPr id="69" name="矩形: 单圆角 68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矩形: 单圆角 69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002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2431151" y="2871208"/>
            <a:ext cx="547263" cy="364843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3171167" y="2871208"/>
            <a:ext cx="547263" cy="364843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3911181" y="2871208"/>
            <a:ext cx="547263" cy="364843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6361508" y="2642571"/>
            <a:ext cx="548962" cy="823817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79406" tIns="39703" rIns="79406" bIns="397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569" dirty="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3190253" y="3225520"/>
            <a:ext cx="1261242" cy="363038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4631336" y="2871208"/>
            <a:ext cx="547263" cy="364843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5379614" y="2871208"/>
            <a:ext cx="547263" cy="364843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3918131" y="2508085"/>
            <a:ext cx="1261242" cy="363038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4649314" y="3225520"/>
            <a:ext cx="1261242" cy="363038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5397593" y="2508085"/>
            <a:ext cx="1261242" cy="363038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2438100" y="2508085"/>
            <a:ext cx="1261242" cy="363038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4238904" y="1922453"/>
            <a:ext cx="663953" cy="644945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4959058" y="3581080"/>
            <a:ext cx="663953" cy="644945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3498888" y="3581080"/>
            <a:ext cx="663953" cy="644945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2758872" y="1922453"/>
            <a:ext cx="663953" cy="644945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5700919" y="1922453"/>
            <a:ext cx="663953" cy="644945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086245" y="3680032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794048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5837388" y="3680032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48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349663" y="1919547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794048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3939032" y="1384354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48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6519699" y="1919547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4048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0" y="0"/>
            <a:ext cx="9144000" cy="920048"/>
            <a:chOff x="0" y="0"/>
            <a:chExt cx="9144000" cy="920048"/>
          </a:xfrm>
        </p:grpSpPr>
        <p:sp>
          <p:nvSpPr>
            <p:cNvPr id="100" name="矩形 99"/>
            <p:cNvSpPr/>
            <p:nvPr userDrawn="1"/>
          </p:nvSpPr>
          <p:spPr>
            <a:xfrm>
              <a:off x="0" y="0"/>
              <a:ext cx="8748464" cy="920048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1" name="图片 100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0272" y="213"/>
              <a:ext cx="2123728" cy="919835"/>
            </a:xfrm>
            <a:prstGeom prst="rect">
              <a:avLst/>
            </a:prstGeom>
          </p:spPr>
        </p:pic>
      </p:grpSp>
      <p:sp>
        <p:nvSpPr>
          <p:cNvPr id="103" name="文本框 102"/>
          <p:cNvSpPr txBox="1"/>
          <p:nvPr/>
        </p:nvSpPr>
        <p:spPr>
          <a:xfrm>
            <a:off x="767182" y="548653"/>
            <a:ext cx="2136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5A5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sub head text</a:t>
            </a:r>
            <a:endParaRPr lang="zh-CN" altLang="en-US" sz="1400" dirty="0">
              <a:solidFill>
                <a:srgbClr val="5A5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195540" y="287852"/>
            <a:ext cx="448438" cy="445467"/>
            <a:chOff x="2951820" y="1419622"/>
            <a:chExt cx="448438" cy="445467"/>
          </a:xfrm>
        </p:grpSpPr>
        <p:sp>
          <p:nvSpPr>
            <p:cNvPr id="108" name="矩形: 单圆角 107"/>
            <p:cNvSpPr/>
            <p:nvPr/>
          </p:nvSpPr>
          <p:spPr>
            <a:xfrm>
              <a:off x="3040218" y="1505049"/>
              <a:ext cx="360040" cy="360040"/>
            </a:xfrm>
            <a:prstGeom prst="round1Rect">
              <a:avLst/>
            </a:prstGeom>
            <a:noFill/>
            <a:ln w="12700" cap="flat" cmpd="sng" algn="ctr">
              <a:solidFill>
                <a:srgbClr val="F3AE84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矩形: 单圆角 110"/>
            <p:cNvSpPr/>
            <p:nvPr/>
          </p:nvSpPr>
          <p:spPr>
            <a:xfrm>
              <a:off x="2951820" y="1419622"/>
              <a:ext cx="360040" cy="360040"/>
            </a:xfrm>
            <a:prstGeom prst="round1Rect">
              <a:avLst/>
            </a:prstGeom>
            <a:solidFill>
              <a:srgbClr val="F3945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４</a:t>
              </a:r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755576" y="22742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5A5A5A"/>
                </a:solidFill>
                <a:ea typeface="微软雅黑"/>
              </a:rPr>
              <a:t>请插入标题内容</a:t>
            </a:r>
          </a:p>
        </p:txBody>
      </p:sp>
      <p:grpSp>
        <p:nvGrpSpPr>
          <p:cNvPr id="129" name="组合 128"/>
          <p:cNvGrpSpPr/>
          <p:nvPr/>
        </p:nvGrpSpPr>
        <p:grpSpPr>
          <a:xfrm>
            <a:off x="7246034" y="3724275"/>
            <a:ext cx="1874455" cy="1435524"/>
            <a:chOff x="8266698" y="4217258"/>
            <a:chExt cx="1874455" cy="1435524"/>
          </a:xfrm>
        </p:grpSpPr>
        <p:grpSp>
          <p:nvGrpSpPr>
            <p:cNvPr id="130" name="组合 129"/>
            <p:cNvGrpSpPr/>
            <p:nvPr/>
          </p:nvGrpSpPr>
          <p:grpSpPr>
            <a:xfrm>
              <a:off x="8266698" y="4217258"/>
              <a:ext cx="1874455" cy="1435524"/>
              <a:chOff x="8266698" y="4217258"/>
              <a:chExt cx="1874455" cy="1435524"/>
            </a:xfrm>
          </p:grpSpPr>
          <p:sp>
            <p:nvSpPr>
              <p:cNvPr id="133" name="Freeform 6"/>
              <p:cNvSpPr>
                <a:spLocks/>
              </p:cNvSpPr>
              <p:nvPr/>
            </p:nvSpPr>
            <p:spPr bwMode="auto">
              <a:xfrm>
                <a:off x="8503370" y="476909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5" name="Freeform 6"/>
              <p:cNvSpPr>
                <a:spLocks/>
              </p:cNvSpPr>
              <p:nvPr/>
            </p:nvSpPr>
            <p:spPr bwMode="auto">
              <a:xfrm>
                <a:off x="8895843" y="4320853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6" name="Freeform 6"/>
              <p:cNvSpPr>
                <a:spLocks/>
              </p:cNvSpPr>
              <p:nvPr/>
            </p:nvSpPr>
            <p:spPr bwMode="auto">
              <a:xfrm>
                <a:off x="9038663" y="4966967"/>
                <a:ext cx="686576" cy="685815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39" name="Freeform 6"/>
              <p:cNvSpPr>
                <a:spLocks/>
              </p:cNvSpPr>
              <p:nvPr/>
            </p:nvSpPr>
            <p:spPr bwMode="auto">
              <a:xfrm>
                <a:off x="8385881" y="4399401"/>
                <a:ext cx="449817" cy="44931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0" name="Freeform 6"/>
              <p:cNvSpPr>
                <a:spLocks/>
              </p:cNvSpPr>
              <p:nvPr/>
            </p:nvSpPr>
            <p:spPr bwMode="auto">
              <a:xfrm>
                <a:off x="9540552" y="4728156"/>
                <a:ext cx="415805" cy="415344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1" name="Freeform 6"/>
              <p:cNvSpPr>
                <a:spLocks/>
              </p:cNvSpPr>
              <p:nvPr/>
            </p:nvSpPr>
            <p:spPr bwMode="auto">
              <a:xfrm>
                <a:off x="8266698" y="5252625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2" name="Freeform 6"/>
              <p:cNvSpPr>
                <a:spLocks/>
              </p:cNvSpPr>
              <p:nvPr/>
            </p:nvSpPr>
            <p:spPr bwMode="auto">
              <a:xfrm>
                <a:off x="9630119" y="4322593"/>
                <a:ext cx="236672" cy="236410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3" name="Freeform 6"/>
              <p:cNvSpPr>
                <a:spLocks/>
              </p:cNvSpPr>
              <p:nvPr/>
            </p:nvSpPr>
            <p:spPr bwMode="auto">
              <a:xfrm>
                <a:off x="9488568" y="4217258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4" name="Freeform 6"/>
              <p:cNvSpPr>
                <a:spLocks/>
              </p:cNvSpPr>
              <p:nvPr/>
            </p:nvSpPr>
            <p:spPr bwMode="auto">
              <a:xfrm>
                <a:off x="9988486" y="4651906"/>
                <a:ext cx="152667" cy="152498"/>
              </a:xfrm>
              <a:custGeom>
                <a:avLst/>
                <a:gdLst>
                  <a:gd name="T0" fmla="*/ 618 w 902"/>
                  <a:gd name="T1" fmla="*/ 0 h 901"/>
                  <a:gd name="T2" fmla="*/ 283 w 902"/>
                  <a:gd name="T3" fmla="*/ 0 h 901"/>
                  <a:gd name="T4" fmla="*/ 283 w 902"/>
                  <a:gd name="T5" fmla="*/ 284 h 901"/>
                  <a:gd name="T6" fmla="*/ 0 w 902"/>
                  <a:gd name="T7" fmla="*/ 284 h 901"/>
                  <a:gd name="T8" fmla="*/ 0 w 902"/>
                  <a:gd name="T9" fmla="*/ 617 h 901"/>
                  <a:gd name="T10" fmla="*/ 283 w 902"/>
                  <a:gd name="T11" fmla="*/ 617 h 901"/>
                  <a:gd name="T12" fmla="*/ 283 w 902"/>
                  <a:gd name="T13" fmla="*/ 901 h 901"/>
                  <a:gd name="T14" fmla="*/ 618 w 902"/>
                  <a:gd name="T15" fmla="*/ 901 h 901"/>
                  <a:gd name="T16" fmla="*/ 618 w 902"/>
                  <a:gd name="T17" fmla="*/ 617 h 901"/>
                  <a:gd name="T18" fmla="*/ 902 w 902"/>
                  <a:gd name="T19" fmla="*/ 617 h 901"/>
                  <a:gd name="T20" fmla="*/ 902 w 902"/>
                  <a:gd name="T21" fmla="*/ 284 h 901"/>
                  <a:gd name="T22" fmla="*/ 618 w 902"/>
                  <a:gd name="T23" fmla="*/ 284 h 901"/>
                  <a:gd name="T24" fmla="*/ 618 w 902"/>
                  <a:gd name="T25" fmla="*/ 0 h 901"/>
                  <a:gd name="T26" fmla="*/ 618 w 902"/>
                  <a:gd name="T27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2" h="901">
                    <a:moveTo>
                      <a:pt x="618" y="0"/>
                    </a:moveTo>
                    <a:lnTo>
                      <a:pt x="283" y="0"/>
                    </a:lnTo>
                    <a:lnTo>
                      <a:pt x="283" y="284"/>
                    </a:lnTo>
                    <a:lnTo>
                      <a:pt x="0" y="284"/>
                    </a:lnTo>
                    <a:lnTo>
                      <a:pt x="0" y="617"/>
                    </a:lnTo>
                    <a:lnTo>
                      <a:pt x="283" y="617"/>
                    </a:lnTo>
                    <a:lnTo>
                      <a:pt x="283" y="901"/>
                    </a:lnTo>
                    <a:lnTo>
                      <a:pt x="618" y="901"/>
                    </a:lnTo>
                    <a:lnTo>
                      <a:pt x="618" y="617"/>
                    </a:lnTo>
                    <a:lnTo>
                      <a:pt x="902" y="617"/>
                    </a:lnTo>
                    <a:lnTo>
                      <a:pt x="902" y="284"/>
                    </a:lnTo>
                    <a:lnTo>
                      <a:pt x="618" y="284"/>
                    </a:lnTo>
                    <a:lnTo>
                      <a:pt x="618" y="0"/>
                    </a:lnTo>
                    <a:lnTo>
                      <a:pt x="618" y="0"/>
                    </a:lnTo>
                    <a:close/>
                  </a:path>
                </a:pathLst>
              </a:custGeom>
              <a:solidFill>
                <a:srgbClr val="FE7A25">
                  <a:alpha val="2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  <p:sp>
          <p:nvSpPr>
            <p:cNvPr id="132" name="Freeform 6"/>
            <p:cNvSpPr>
              <a:spLocks/>
            </p:cNvSpPr>
            <p:nvPr/>
          </p:nvSpPr>
          <p:spPr bwMode="auto">
            <a:xfrm>
              <a:off x="8681536" y="4475091"/>
              <a:ext cx="1009532" cy="10084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5840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3925519" y="3651870"/>
            <a:ext cx="4860030" cy="348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itchFamily="34" charset="0"/>
              </a:rPr>
              <a:t>－商业报告　教学授课　毕业答辩－</a:t>
            </a:r>
            <a:endParaRPr kumimoji="0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5" name="PA_文本框 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781247" y="2643758"/>
            <a:ext cx="2987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感谢聆听</a:t>
            </a:r>
            <a:endParaRPr lang="en-US" altLang="ko-KR" sz="4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PA_文本框 6">
            <a:hlinkClick r:id="rId7"/>
          </p:cNvPr>
          <p:cNvSpPr txBox="1"/>
          <p:nvPr>
            <p:custDataLst>
              <p:tags r:id="rId3"/>
            </p:custDataLst>
          </p:nvPr>
        </p:nvSpPr>
        <p:spPr>
          <a:xfrm>
            <a:off x="5781247" y="4731990"/>
            <a:ext cx="2987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20XX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年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Ｘ月Ｘ日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4"/>
            </p:custDataLst>
          </p:nvPr>
        </p:nvSpPr>
        <p:spPr>
          <a:xfrm>
            <a:off x="8028384" y="195486"/>
            <a:ext cx="788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D7E28"/>
                </a:solidFill>
              </a:rPr>
              <a:t>LOGO</a:t>
            </a:r>
            <a:endParaRPr lang="zh-CN" altLang="en-US" sz="2000" dirty="0">
              <a:solidFill>
                <a:srgbClr val="FD7E28"/>
              </a:solidFill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0" y="-12915"/>
            <a:ext cx="6516217" cy="5143500"/>
          </a:xfrm>
          <a:custGeom>
            <a:avLst/>
            <a:gdLst>
              <a:gd name="connsiteX0" fmla="*/ 0 w 6516217"/>
              <a:gd name="connsiteY0" fmla="*/ 0 h 5143500"/>
              <a:gd name="connsiteX1" fmla="*/ 6516217 w 6516217"/>
              <a:gd name="connsiteY1" fmla="*/ 0 h 5143500"/>
              <a:gd name="connsiteX2" fmla="*/ 5325559 w 6516217"/>
              <a:gd name="connsiteY2" fmla="*/ 2139702 h 5143500"/>
              <a:gd name="connsiteX3" fmla="*/ 5724130 w 6516217"/>
              <a:gd name="connsiteY3" fmla="*/ 2139702 h 5143500"/>
              <a:gd name="connsiteX4" fmla="*/ 4052637 w 6516217"/>
              <a:gd name="connsiteY4" fmla="*/ 5143500 h 5143500"/>
              <a:gd name="connsiteX5" fmla="*/ 0 w 6516217"/>
              <a:gd name="connsiteY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6217" h="5143500">
                <a:moveTo>
                  <a:pt x="0" y="0"/>
                </a:moveTo>
                <a:lnTo>
                  <a:pt x="6516217" y="0"/>
                </a:lnTo>
                <a:lnTo>
                  <a:pt x="5325559" y="2139702"/>
                </a:lnTo>
                <a:lnTo>
                  <a:pt x="5724130" y="2139702"/>
                </a:lnTo>
                <a:lnTo>
                  <a:pt x="4052637" y="5143500"/>
                </a:lnTo>
                <a:lnTo>
                  <a:pt x="0" y="51435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E6E6E6"/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995936" y="-12390"/>
            <a:ext cx="2881911" cy="5164074"/>
            <a:chOff x="393945" y="-12390"/>
            <a:chExt cx="2881911" cy="5164074"/>
          </a:xfrm>
        </p:grpSpPr>
        <p:sp>
          <p:nvSpPr>
            <p:cNvPr id="18" name="平行四边形 17"/>
            <p:cNvSpPr/>
            <p:nvPr/>
          </p:nvSpPr>
          <p:spPr>
            <a:xfrm>
              <a:off x="1691680" y="-12390"/>
              <a:ext cx="1584176" cy="2139702"/>
            </a:xfrm>
            <a:prstGeom prst="parallelogram">
              <a:avLst>
                <a:gd name="adj" fmla="val 75323"/>
              </a:avLst>
            </a:prstGeom>
            <a:gradFill>
              <a:gsLst>
                <a:gs pos="0">
                  <a:srgbClr val="FEA05E"/>
                </a:gs>
                <a:gs pos="100000">
                  <a:srgbClr val="FFA161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18"/>
            <p:cNvSpPr/>
            <p:nvPr/>
          </p:nvSpPr>
          <p:spPr>
            <a:xfrm>
              <a:off x="393945" y="2127312"/>
              <a:ext cx="2089823" cy="3024372"/>
            </a:xfrm>
            <a:prstGeom prst="parallelogram">
              <a:avLst>
                <a:gd name="adj" fmla="val 80785"/>
              </a:avLst>
            </a:prstGeom>
            <a:gradFill>
              <a:gsLst>
                <a:gs pos="0">
                  <a:srgbClr val="FD7E28"/>
                </a:gs>
                <a:gs pos="100000">
                  <a:srgbClr val="FE7A2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595" y="260095"/>
            <a:ext cx="5688633" cy="45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0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47667" y="3327835"/>
            <a:ext cx="6455579" cy="1269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0"/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atinLnBrk="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/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latinLnBrk="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latinLnBrk="0"/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latinLnBrk="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atinLnBrk="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248707"/>
            <a:ext cx="9144000" cy="102512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atinLnBrk="0"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02" y="236386"/>
            <a:ext cx="7711638" cy="201132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68316" y="2323010"/>
            <a:ext cx="4103687" cy="121400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atinLnBrk="0"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latinLnBrk="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 latinLnBrk="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572000" y="2323010"/>
            <a:ext cx="4103688" cy="1160003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atinLnBrk="0"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latinLnBrk="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 latinLnBrk="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323010"/>
            <a:ext cx="3937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001" y="2323010"/>
            <a:ext cx="3937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33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药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V_TOP" val="99,90228"/>
  <p:tag name="ADV_LEFT" val="144,3124"/>
  <p:tag name="ADV_HEIGHT" val="281,25"/>
  <p:tag name="ADV_WIDTH" val="491,3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rgbClr val="E36C09"/>
      </a:dk1>
      <a:lt1>
        <a:sysClr val="window" lastClr="FFFFFF"/>
      </a:lt1>
      <a:dk2>
        <a:srgbClr val="595959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Calibri"/>
        <a:ea typeface="黑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第一PPT，www.1ppt.com ">
  <a:themeElements>
    <a:clrScheme name="自定义 4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A5A5"/>
      </a:accent1>
      <a:accent2>
        <a:srgbClr val="FE5817"/>
      </a:accent2>
      <a:accent3>
        <a:srgbClr val="A5A5A5"/>
      </a:accent3>
      <a:accent4>
        <a:srgbClr val="FE5817"/>
      </a:accent4>
      <a:accent5>
        <a:srgbClr val="A5A5A5"/>
      </a:accent5>
      <a:accent6>
        <a:srgbClr val="FE5817"/>
      </a:accent6>
      <a:hlink>
        <a:srgbClr val="A5A5A5"/>
      </a:hlink>
      <a:folHlink>
        <a:srgbClr val="FE581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3338</Words>
  <Application>Microsoft Office PowerPoint</Application>
  <PresentationFormat>全屏显示(16:9)</PresentationFormat>
  <Paragraphs>268</Paragraphs>
  <Slides>26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29" baseType="lpstr">
      <vt:lpstr>第一PPT，www.1ppt.com</vt:lpstr>
      <vt:lpstr>第一PPT，www.1ppt.com </vt:lpstr>
      <vt:lpstr>Office 主题</vt:lpstr>
      <vt:lpstr>PowerPoint 演示文稿</vt:lpstr>
      <vt:lpstr>Content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</dc:title>
  <dc:creator>第一PPT</dc:creator>
  <cp:keywords>www.1ppt.com</cp:keywords>
  <dc:description>www.1ppt.com</dc:description>
  <cp:lastModifiedBy>Windows User</cp:lastModifiedBy>
  <cp:revision>64</cp:revision>
  <dcterms:created xsi:type="dcterms:W3CDTF">2014-04-01T16:27:38Z</dcterms:created>
  <dcterms:modified xsi:type="dcterms:W3CDTF">2019-09-28T11:54:46Z</dcterms:modified>
</cp:coreProperties>
</file>