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学校安全知识宣传材料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989215" y="2355325"/>
            <a:ext cx="288031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201X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7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2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10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201X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300032" y="694595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201X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201X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201X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4917208" y="2355325"/>
            <a:ext cx="309634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600" b="1" cap="all" dirty="0" smtClean="0">
                <a:solidFill>
                  <a:schemeClr val="bg1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201X</a:t>
            </a:r>
            <a:endParaRPr lang="zh-CN" altLang="en-US" sz="9600" b="1" cap="all" dirty="0">
              <a:solidFill>
                <a:schemeClr val="bg1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150"/>
                            </p:stCondLst>
                            <p:childTnLst>
                              <p:par>
                                <p:cTn id="5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计划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第一PPT，www.1ppt.com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3291</Words>
  <Application>Microsoft Office PowerPoint</Application>
  <PresentationFormat>自定义</PresentationFormat>
  <Paragraphs>350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Simply City Light</vt:lpstr>
      <vt:lpstr>SimSun-ExtB</vt:lpstr>
      <vt:lpstr>宋体</vt:lpstr>
      <vt:lpstr>微软雅黑</vt:lpstr>
      <vt:lpstr>Agency FB</vt:lpstr>
      <vt:lpstr>Arial</vt:lpstr>
      <vt:lpstr>Calibri</vt:lpstr>
      <vt:lpstr>Calibri Light</vt:lpstr>
      <vt:lpstr>Helvetica</vt:lpstr>
      <vt:lpstr>Impact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/>
  <cp:keywords>www.1ppt.com</cp:keywords>
  <cp:lastModifiedBy/>
  <cp:revision>1</cp:revision>
  <dcterms:created xsi:type="dcterms:W3CDTF">2016-09-26T15:08:44Z</dcterms:created>
  <dcterms:modified xsi:type="dcterms:W3CDTF">2019-06-13T06:16:18Z</dcterms:modified>
</cp:coreProperties>
</file>