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1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9" r:id="rId18"/>
    <p:sldId id="305" r:id="rId19"/>
    <p:sldId id="298" r:id="rId20"/>
    <p:sldId id="300" r:id="rId21"/>
    <p:sldId id="301" r:id="rId22"/>
    <p:sldId id="302" r:id="rId23"/>
    <p:sldId id="257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D9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80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921AA-7B76-4A7F-95BE-64C896E76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7A473-2DB5-4E2C-BD78-29F71ED8FC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FEC77-B957-407C-8B7E-1B9A28C3C5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2192001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6021288"/>
            <a:ext cx="12192001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4" name="Rectangle 10"/>
          <p:cNvSpPr>
            <a:spLocks noChangeArrowheads="1"/>
          </p:cNvSpPr>
          <p:nvPr userDrawn="1"/>
        </p:nvSpPr>
        <p:spPr bwMode="auto">
          <a:xfrm>
            <a:off x="0" y="838870"/>
            <a:ext cx="12192000" cy="6985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l">
              <a:defRPr/>
            </a:pPr>
            <a:endParaRPr lang="zh-CN" altLang="en-US" sz="1800" i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5" name="Rectangle 11"/>
          <p:cNvSpPr>
            <a:spLocks noChangeArrowheads="1"/>
          </p:cNvSpPr>
          <p:nvPr userDrawn="1"/>
        </p:nvSpPr>
        <p:spPr bwMode="auto">
          <a:xfrm rot="10800000">
            <a:off x="0" y="5951437"/>
            <a:ext cx="12192000" cy="6985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l">
              <a:defRPr/>
            </a:pPr>
            <a:endParaRPr lang="zh-CN" altLang="en-US" sz="1800" i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7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" y="836713"/>
            <a:ext cx="12191997" cy="51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79" name="Group 4"/>
          <p:cNvGrpSpPr>
            <a:grpSpLocks noChangeAspect="1"/>
          </p:cNvGrpSpPr>
          <p:nvPr userDrawn="1"/>
        </p:nvGrpSpPr>
        <p:grpSpPr bwMode="auto">
          <a:xfrm>
            <a:off x="815413" y="-675456"/>
            <a:ext cx="10081120" cy="5895310"/>
            <a:chOff x="4273" y="1081"/>
            <a:chExt cx="2812" cy="3735896"/>
          </a:xfrm>
          <a:solidFill>
            <a:srgbClr val="666666">
              <a:alpha val="10000"/>
            </a:srgbClr>
          </a:solidFill>
        </p:grpSpPr>
        <p:grpSp>
          <p:nvGrpSpPr>
            <p:cNvPr id="580" name="Group 205"/>
            <p:cNvGrpSpPr/>
            <p:nvPr/>
          </p:nvGrpSpPr>
          <p:grpSpPr bwMode="auto">
            <a:xfrm>
              <a:off x="4274" y="1590676"/>
              <a:ext cx="2803" cy="2116138"/>
              <a:chOff x="4274" y="1002"/>
              <a:chExt cx="2803" cy="1333"/>
            </a:xfrm>
            <a:grpFill/>
          </p:grpSpPr>
          <p:sp>
            <p:nvSpPr>
              <p:cNvPr id="934" name="Freeform 5"/>
              <p:cNvSpPr/>
              <p:nvPr/>
            </p:nvSpPr>
            <p:spPr bwMode="auto">
              <a:xfrm>
                <a:off x="6454" y="1948"/>
                <a:ext cx="320" cy="241"/>
              </a:xfrm>
              <a:custGeom>
                <a:avLst/>
                <a:gdLst>
                  <a:gd name="T0" fmla="*/ 230 w 233"/>
                  <a:gd name="T1" fmla="*/ 90 h 175"/>
                  <a:gd name="T2" fmla="*/ 227 w 233"/>
                  <a:gd name="T3" fmla="*/ 86 h 175"/>
                  <a:gd name="T4" fmla="*/ 216 w 233"/>
                  <a:gd name="T5" fmla="*/ 70 h 175"/>
                  <a:gd name="T6" fmla="*/ 209 w 233"/>
                  <a:gd name="T7" fmla="*/ 63 h 175"/>
                  <a:gd name="T8" fmla="*/ 203 w 233"/>
                  <a:gd name="T9" fmla="*/ 55 h 175"/>
                  <a:gd name="T10" fmla="*/ 191 w 233"/>
                  <a:gd name="T11" fmla="*/ 49 h 175"/>
                  <a:gd name="T12" fmla="*/ 188 w 233"/>
                  <a:gd name="T13" fmla="*/ 36 h 175"/>
                  <a:gd name="T14" fmla="*/ 181 w 233"/>
                  <a:gd name="T15" fmla="*/ 21 h 175"/>
                  <a:gd name="T16" fmla="*/ 173 w 233"/>
                  <a:gd name="T17" fmla="*/ 8 h 175"/>
                  <a:gd name="T18" fmla="*/ 167 w 233"/>
                  <a:gd name="T19" fmla="*/ 7 h 175"/>
                  <a:gd name="T20" fmla="*/ 165 w 233"/>
                  <a:gd name="T21" fmla="*/ 16 h 175"/>
                  <a:gd name="T22" fmla="*/ 164 w 233"/>
                  <a:gd name="T23" fmla="*/ 30 h 175"/>
                  <a:gd name="T24" fmla="*/ 149 w 233"/>
                  <a:gd name="T25" fmla="*/ 36 h 175"/>
                  <a:gd name="T26" fmla="*/ 134 w 233"/>
                  <a:gd name="T27" fmla="*/ 27 h 175"/>
                  <a:gd name="T28" fmla="*/ 132 w 233"/>
                  <a:gd name="T29" fmla="*/ 19 h 175"/>
                  <a:gd name="T30" fmla="*/ 135 w 233"/>
                  <a:gd name="T31" fmla="*/ 12 h 175"/>
                  <a:gd name="T32" fmla="*/ 133 w 233"/>
                  <a:gd name="T33" fmla="*/ 10 h 175"/>
                  <a:gd name="T34" fmla="*/ 126 w 233"/>
                  <a:gd name="T35" fmla="*/ 9 h 175"/>
                  <a:gd name="T36" fmla="*/ 109 w 233"/>
                  <a:gd name="T37" fmla="*/ 3 h 175"/>
                  <a:gd name="T38" fmla="*/ 112 w 233"/>
                  <a:gd name="T39" fmla="*/ 9 h 175"/>
                  <a:gd name="T40" fmla="*/ 102 w 233"/>
                  <a:gd name="T41" fmla="*/ 10 h 175"/>
                  <a:gd name="T42" fmla="*/ 96 w 233"/>
                  <a:gd name="T43" fmla="*/ 19 h 175"/>
                  <a:gd name="T44" fmla="*/ 94 w 233"/>
                  <a:gd name="T45" fmla="*/ 25 h 175"/>
                  <a:gd name="T46" fmla="*/ 85 w 233"/>
                  <a:gd name="T47" fmla="*/ 21 h 175"/>
                  <a:gd name="T48" fmla="*/ 79 w 233"/>
                  <a:gd name="T49" fmla="*/ 20 h 175"/>
                  <a:gd name="T50" fmla="*/ 73 w 233"/>
                  <a:gd name="T51" fmla="*/ 21 h 175"/>
                  <a:gd name="T52" fmla="*/ 70 w 233"/>
                  <a:gd name="T53" fmla="*/ 25 h 175"/>
                  <a:gd name="T54" fmla="*/ 69 w 233"/>
                  <a:gd name="T55" fmla="*/ 28 h 175"/>
                  <a:gd name="T56" fmla="*/ 68 w 233"/>
                  <a:gd name="T57" fmla="*/ 33 h 175"/>
                  <a:gd name="T58" fmla="*/ 63 w 233"/>
                  <a:gd name="T59" fmla="*/ 37 h 175"/>
                  <a:gd name="T60" fmla="*/ 59 w 233"/>
                  <a:gd name="T61" fmla="*/ 38 h 175"/>
                  <a:gd name="T62" fmla="*/ 53 w 233"/>
                  <a:gd name="T63" fmla="*/ 42 h 175"/>
                  <a:gd name="T64" fmla="*/ 42 w 233"/>
                  <a:gd name="T65" fmla="*/ 53 h 175"/>
                  <a:gd name="T66" fmla="*/ 27 w 233"/>
                  <a:gd name="T67" fmla="*/ 58 h 175"/>
                  <a:gd name="T68" fmla="*/ 13 w 233"/>
                  <a:gd name="T69" fmla="*/ 64 h 175"/>
                  <a:gd name="T70" fmla="*/ 7 w 233"/>
                  <a:gd name="T71" fmla="*/ 65 h 175"/>
                  <a:gd name="T72" fmla="*/ 4 w 233"/>
                  <a:gd name="T73" fmla="*/ 79 h 175"/>
                  <a:gd name="T74" fmla="*/ 4 w 233"/>
                  <a:gd name="T75" fmla="*/ 89 h 175"/>
                  <a:gd name="T76" fmla="*/ 1 w 233"/>
                  <a:gd name="T77" fmla="*/ 89 h 175"/>
                  <a:gd name="T78" fmla="*/ 9 w 233"/>
                  <a:gd name="T79" fmla="*/ 106 h 175"/>
                  <a:gd name="T80" fmla="*/ 17 w 233"/>
                  <a:gd name="T81" fmla="*/ 126 h 175"/>
                  <a:gd name="T82" fmla="*/ 13 w 233"/>
                  <a:gd name="T83" fmla="*/ 138 h 175"/>
                  <a:gd name="T84" fmla="*/ 25 w 233"/>
                  <a:gd name="T85" fmla="*/ 147 h 175"/>
                  <a:gd name="T86" fmla="*/ 40 w 233"/>
                  <a:gd name="T87" fmla="*/ 140 h 175"/>
                  <a:gd name="T88" fmla="*/ 63 w 233"/>
                  <a:gd name="T89" fmla="*/ 136 h 175"/>
                  <a:gd name="T90" fmla="*/ 84 w 233"/>
                  <a:gd name="T91" fmla="*/ 129 h 175"/>
                  <a:gd name="T92" fmla="*/ 112 w 233"/>
                  <a:gd name="T93" fmla="*/ 128 h 175"/>
                  <a:gd name="T94" fmla="*/ 122 w 233"/>
                  <a:gd name="T95" fmla="*/ 134 h 175"/>
                  <a:gd name="T96" fmla="*/ 128 w 233"/>
                  <a:gd name="T97" fmla="*/ 140 h 175"/>
                  <a:gd name="T98" fmla="*/ 132 w 233"/>
                  <a:gd name="T99" fmla="*/ 144 h 175"/>
                  <a:gd name="T100" fmla="*/ 143 w 233"/>
                  <a:gd name="T101" fmla="*/ 132 h 175"/>
                  <a:gd name="T102" fmla="*/ 143 w 233"/>
                  <a:gd name="T103" fmla="*/ 139 h 175"/>
                  <a:gd name="T104" fmla="*/ 139 w 233"/>
                  <a:gd name="T105" fmla="*/ 148 h 175"/>
                  <a:gd name="T106" fmla="*/ 147 w 233"/>
                  <a:gd name="T107" fmla="*/ 147 h 175"/>
                  <a:gd name="T108" fmla="*/ 153 w 233"/>
                  <a:gd name="T109" fmla="*/ 158 h 175"/>
                  <a:gd name="T110" fmla="*/ 164 w 233"/>
                  <a:gd name="T111" fmla="*/ 168 h 175"/>
                  <a:gd name="T112" fmla="*/ 180 w 233"/>
                  <a:gd name="T113" fmla="*/ 168 h 175"/>
                  <a:gd name="T114" fmla="*/ 184 w 233"/>
                  <a:gd name="T115" fmla="*/ 169 h 175"/>
                  <a:gd name="T116" fmla="*/ 192 w 233"/>
                  <a:gd name="T117" fmla="*/ 174 h 175"/>
                  <a:gd name="T118" fmla="*/ 212 w 233"/>
                  <a:gd name="T119" fmla="*/ 163 h 175"/>
                  <a:gd name="T120" fmla="*/ 221 w 233"/>
                  <a:gd name="T121" fmla="*/ 136 h 175"/>
                  <a:gd name="T122" fmla="*/ 229 w 233"/>
                  <a:gd name="T123" fmla="*/ 118 h 175"/>
                  <a:gd name="T124" fmla="*/ 232 w 233"/>
                  <a:gd name="T125" fmla="*/ 104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3" h="175">
                    <a:moveTo>
                      <a:pt x="230" y="99"/>
                    </a:moveTo>
                    <a:cubicBezTo>
                      <a:pt x="230" y="97"/>
                      <a:pt x="230" y="96"/>
                      <a:pt x="229" y="94"/>
                    </a:cubicBezTo>
                    <a:cubicBezTo>
                      <a:pt x="229" y="92"/>
                      <a:pt x="230" y="90"/>
                      <a:pt x="230" y="90"/>
                    </a:cubicBezTo>
                    <a:cubicBezTo>
                      <a:pt x="230" y="89"/>
                      <a:pt x="230" y="88"/>
                      <a:pt x="230" y="88"/>
                    </a:cubicBezTo>
                    <a:cubicBezTo>
                      <a:pt x="231" y="87"/>
                      <a:pt x="231" y="84"/>
                      <a:pt x="231" y="84"/>
                    </a:cubicBezTo>
                    <a:cubicBezTo>
                      <a:pt x="231" y="85"/>
                      <a:pt x="229" y="89"/>
                      <a:pt x="227" y="86"/>
                    </a:cubicBezTo>
                    <a:cubicBezTo>
                      <a:pt x="225" y="83"/>
                      <a:pt x="224" y="80"/>
                      <a:pt x="223" y="79"/>
                    </a:cubicBezTo>
                    <a:cubicBezTo>
                      <a:pt x="222" y="79"/>
                      <a:pt x="218" y="77"/>
                      <a:pt x="217" y="75"/>
                    </a:cubicBezTo>
                    <a:cubicBezTo>
                      <a:pt x="216" y="73"/>
                      <a:pt x="217" y="70"/>
                      <a:pt x="216" y="70"/>
                    </a:cubicBezTo>
                    <a:cubicBezTo>
                      <a:pt x="214" y="69"/>
                      <a:pt x="212" y="67"/>
                      <a:pt x="212" y="68"/>
                    </a:cubicBezTo>
                    <a:cubicBezTo>
                      <a:pt x="212" y="68"/>
                      <a:pt x="212" y="69"/>
                      <a:pt x="211" y="69"/>
                    </a:cubicBezTo>
                    <a:cubicBezTo>
                      <a:pt x="210" y="68"/>
                      <a:pt x="210" y="65"/>
                      <a:pt x="209" y="63"/>
                    </a:cubicBezTo>
                    <a:cubicBezTo>
                      <a:pt x="207" y="61"/>
                      <a:pt x="205" y="59"/>
                      <a:pt x="205" y="59"/>
                    </a:cubicBezTo>
                    <a:cubicBezTo>
                      <a:pt x="205" y="58"/>
                      <a:pt x="205" y="57"/>
                      <a:pt x="206" y="57"/>
                    </a:cubicBezTo>
                    <a:cubicBezTo>
                      <a:pt x="206" y="57"/>
                      <a:pt x="204" y="57"/>
                      <a:pt x="203" y="55"/>
                    </a:cubicBezTo>
                    <a:cubicBezTo>
                      <a:pt x="201" y="53"/>
                      <a:pt x="201" y="54"/>
                      <a:pt x="199" y="53"/>
                    </a:cubicBezTo>
                    <a:cubicBezTo>
                      <a:pt x="198" y="52"/>
                      <a:pt x="198" y="52"/>
                      <a:pt x="196" y="52"/>
                    </a:cubicBezTo>
                    <a:cubicBezTo>
                      <a:pt x="195" y="52"/>
                      <a:pt x="191" y="50"/>
                      <a:pt x="191" y="49"/>
                    </a:cubicBezTo>
                    <a:cubicBezTo>
                      <a:pt x="191" y="47"/>
                      <a:pt x="191" y="46"/>
                      <a:pt x="190" y="45"/>
                    </a:cubicBezTo>
                    <a:cubicBezTo>
                      <a:pt x="189" y="43"/>
                      <a:pt x="190" y="43"/>
                      <a:pt x="190" y="41"/>
                    </a:cubicBezTo>
                    <a:cubicBezTo>
                      <a:pt x="190" y="39"/>
                      <a:pt x="190" y="37"/>
                      <a:pt x="188" y="36"/>
                    </a:cubicBezTo>
                    <a:cubicBezTo>
                      <a:pt x="187" y="34"/>
                      <a:pt x="186" y="35"/>
                      <a:pt x="186" y="33"/>
                    </a:cubicBezTo>
                    <a:cubicBezTo>
                      <a:pt x="186" y="31"/>
                      <a:pt x="186" y="27"/>
                      <a:pt x="185" y="26"/>
                    </a:cubicBezTo>
                    <a:cubicBezTo>
                      <a:pt x="184" y="24"/>
                      <a:pt x="181" y="22"/>
                      <a:pt x="181" y="21"/>
                    </a:cubicBezTo>
                    <a:cubicBezTo>
                      <a:pt x="180" y="20"/>
                      <a:pt x="180" y="22"/>
                      <a:pt x="179" y="22"/>
                    </a:cubicBezTo>
                    <a:cubicBezTo>
                      <a:pt x="178" y="22"/>
                      <a:pt x="176" y="19"/>
                      <a:pt x="176" y="16"/>
                    </a:cubicBezTo>
                    <a:cubicBezTo>
                      <a:pt x="176" y="12"/>
                      <a:pt x="174" y="10"/>
                      <a:pt x="173" y="8"/>
                    </a:cubicBezTo>
                    <a:cubicBezTo>
                      <a:pt x="172" y="6"/>
                      <a:pt x="170" y="2"/>
                      <a:pt x="169" y="1"/>
                    </a:cubicBezTo>
                    <a:cubicBezTo>
                      <a:pt x="169" y="0"/>
                      <a:pt x="168" y="1"/>
                      <a:pt x="168" y="2"/>
                    </a:cubicBezTo>
                    <a:cubicBezTo>
                      <a:pt x="168" y="3"/>
                      <a:pt x="168" y="5"/>
                      <a:pt x="167" y="7"/>
                    </a:cubicBezTo>
                    <a:cubicBezTo>
                      <a:pt x="166" y="9"/>
                      <a:pt x="164" y="10"/>
                      <a:pt x="164" y="10"/>
                    </a:cubicBezTo>
                    <a:cubicBezTo>
                      <a:pt x="165" y="11"/>
                      <a:pt x="167" y="11"/>
                      <a:pt x="166" y="12"/>
                    </a:cubicBezTo>
                    <a:cubicBezTo>
                      <a:pt x="165" y="13"/>
                      <a:pt x="165" y="14"/>
                      <a:pt x="165" y="16"/>
                    </a:cubicBezTo>
                    <a:cubicBezTo>
                      <a:pt x="165" y="18"/>
                      <a:pt x="163" y="18"/>
                      <a:pt x="164" y="19"/>
                    </a:cubicBezTo>
                    <a:cubicBezTo>
                      <a:pt x="164" y="20"/>
                      <a:pt x="164" y="22"/>
                      <a:pt x="164" y="22"/>
                    </a:cubicBezTo>
                    <a:cubicBezTo>
                      <a:pt x="164" y="23"/>
                      <a:pt x="164" y="26"/>
                      <a:pt x="164" y="30"/>
                    </a:cubicBezTo>
                    <a:cubicBezTo>
                      <a:pt x="163" y="33"/>
                      <a:pt x="161" y="39"/>
                      <a:pt x="159" y="41"/>
                    </a:cubicBezTo>
                    <a:cubicBezTo>
                      <a:pt x="156" y="42"/>
                      <a:pt x="155" y="42"/>
                      <a:pt x="153" y="40"/>
                    </a:cubicBezTo>
                    <a:cubicBezTo>
                      <a:pt x="151" y="39"/>
                      <a:pt x="150" y="37"/>
                      <a:pt x="149" y="36"/>
                    </a:cubicBezTo>
                    <a:cubicBezTo>
                      <a:pt x="148" y="36"/>
                      <a:pt x="143" y="34"/>
                      <a:pt x="141" y="33"/>
                    </a:cubicBezTo>
                    <a:cubicBezTo>
                      <a:pt x="140" y="31"/>
                      <a:pt x="139" y="30"/>
                      <a:pt x="138" y="30"/>
                    </a:cubicBezTo>
                    <a:cubicBezTo>
                      <a:pt x="137" y="30"/>
                      <a:pt x="135" y="29"/>
                      <a:pt x="134" y="27"/>
                    </a:cubicBezTo>
                    <a:cubicBezTo>
                      <a:pt x="133" y="26"/>
                      <a:pt x="131" y="26"/>
                      <a:pt x="130" y="25"/>
                    </a:cubicBezTo>
                    <a:cubicBezTo>
                      <a:pt x="129" y="25"/>
                      <a:pt x="128" y="24"/>
                      <a:pt x="129" y="23"/>
                    </a:cubicBezTo>
                    <a:cubicBezTo>
                      <a:pt x="129" y="22"/>
                      <a:pt x="131" y="19"/>
                      <a:pt x="132" y="19"/>
                    </a:cubicBezTo>
                    <a:cubicBezTo>
                      <a:pt x="133" y="18"/>
                      <a:pt x="134" y="18"/>
                      <a:pt x="133" y="17"/>
                    </a:cubicBezTo>
                    <a:cubicBezTo>
                      <a:pt x="132" y="17"/>
                      <a:pt x="133" y="15"/>
                      <a:pt x="134" y="15"/>
                    </a:cubicBezTo>
                    <a:cubicBezTo>
                      <a:pt x="135" y="15"/>
                      <a:pt x="134" y="14"/>
                      <a:pt x="135" y="12"/>
                    </a:cubicBezTo>
                    <a:cubicBezTo>
                      <a:pt x="137" y="11"/>
                      <a:pt x="138" y="10"/>
                      <a:pt x="138" y="9"/>
                    </a:cubicBezTo>
                    <a:cubicBezTo>
                      <a:pt x="137" y="8"/>
                      <a:pt x="136" y="7"/>
                      <a:pt x="135" y="8"/>
                    </a:cubicBezTo>
                    <a:cubicBezTo>
                      <a:pt x="134" y="9"/>
                      <a:pt x="134" y="10"/>
                      <a:pt x="133" y="10"/>
                    </a:cubicBezTo>
                    <a:cubicBezTo>
                      <a:pt x="133" y="9"/>
                      <a:pt x="132" y="9"/>
                      <a:pt x="132" y="8"/>
                    </a:cubicBezTo>
                    <a:cubicBezTo>
                      <a:pt x="132" y="7"/>
                      <a:pt x="132" y="6"/>
                      <a:pt x="131" y="8"/>
                    </a:cubicBezTo>
                    <a:cubicBezTo>
                      <a:pt x="129" y="9"/>
                      <a:pt x="128" y="9"/>
                      <a:pt x="126" y="9"/>
                    </a:cubicBezTo>
                    <a:cubicBezTo>
                      <a:pt x="124" y="9"/>
                      <a:pt x="118" y="6"/>
                      <a:pt x="116" y="6"/>
                    </a:cubicBezTo>
                    <a:cubicBezTo>
                      <a:pt x="113" y="5"/>
                      <a:pt x="113" y="5"/>
                      <a:pt x="113" y="4"/>
                    </a:cubicBezTo>
                    <a:cubicBezTo>
                      <a:pt x="112" y="3"/>
                      <a:pt x="109" y="2"/>
                      <a:pt x="109" y="3"/>
                    </a:cubicBezTo>
                    <a:cubicBezTo>
                      <a:pt x="109" y="3"/>
                      <a:pt x="109" y="4"/>
                      <a:pt x="111" y="5"/>
                    </a:cubicBezTo>
                    <a:cubicBezTo>
                      <a:pt x="112" y="5"/>
                      <a:pt x="112" y="4"/>
                      <a:pt x="112" y="6"/>
                    </a:cubicBezTo>
                    <a:cubicBezTo>
                      <a:pt x="112" y="8"/>
                      <a:pt x="114" y="9"/>
                      <a:pt x="112" y="9"/>
                    </a:cubicBezTo>
                    <a:cubicBezTo>
                      <a:pt x="111" y="9"/>
                      <a:pt x="107" y="10"/>
                      <a:pt x="106" y="9"/>
                    </a:cubicBezTo>
                    <a:cubicBezTo>
                      <a:pt x="105" y="9"/>
                      <a:pt x="105" y="9"/>
                      <a:pt x="104" y="9"/>
                    </a:cubicBezTo>
                    <a:cubicBezTo>
                      <a:pt x="103" y="10"/>
                      <a:pt x="102" y="10"/>
                      <a:pt x="102" y="10"/>
                    </a:cubicBezTo>
                    <a:cubicBezTo>
                      <a:pt x="101" y="11"/>
                      <a:pt x="101" y="12"/>
                      <a:pt x="100" y="13"/>
                    </a:cubicBezTo>
                    <a:cubicBezTo>
                      <a:pt x="99" y="14"/>
                      <a:pt x="99" y="16"/>
                      <a:pt x="98" y="16"/>
                    </a:cubicBezTo>
                    <a:cubicBezTo>
                      <a:pt x="98" y="16"/>
                      <a:pt x="97" y="18"/>
                      <a:pt x="96" y="19"/>
                    </a:cubicBezTo>
                    <a:cubicBezTo>
                      <a:pt x="95" y="20"/>
                      <a:pt x="95" y="20"/>
                      <a:pt x="95" y="21"/>
                    </a:cubicBezTo>
                    <a:cubicBezTo>
                      <a:pt x="95" y="22"/>
                      <a:pt x="97" y="24"/>
                      <a:pt x="96" y="25"/>
                    </a:cubicBezTo>
                    <a:cubicBezTo>
                      <a:pt x="96" y="26"/>
                      <a:pt x="96" y="26"/>
                      <a:pt x="94" y="25"/>
                    </a:cubicBezTo>
                    <a:cubicBezTo>
                      <a:pt x="93" y="24"/>
                      <a:pt x="90" y="24"/>
                      <a:pt x="90" y="24"/>
                    </a:cubicBezTo>
                    <a:cubicBezTo>
                      <a:pt x="89" y="25"/>
                      <a:pt x="87" y="29"/>
                      <a:pt x="87" y="27"/>
                    </a:cubicBezTo>
                    <a:cubicBezTo>
                      <a:pt x="87" y="26"/>
                      <a:pt x="86" y="22"/>
                      <a:pt x="85" y="21"/>
                    </a:cubicBezTo>
                    <a:cubicBezTo>
                      <a:pt x="83" y="19"/>
                      <a:pt x="82" y="20"/>
                      <a:pt x="82" y="19"/>
                    </a:cubicBezTo>
                    <a:cubicBezTo>
                      <a:pt x="81" y="18"/>
                      <a:pt x="81" y="17"/>
                      <a:pt x="80" y="18"/>
                    </a:cubicBezTo>
                    <a:cubicBezTo>
                      <a:pt x="80" y="19"/>
                      <a:pt x="80" y="20"/>
                      <a:pt x="79" y="20"/>
                    </a:cubicBezTo>
                    <a:cubicBezTo>
                      <a:pt x="78" y="20"/>
                      <a:pt x="77" y="19"/>
                      <a:pt x="76" y="20"/>
                    </a:cubicBezTo>
                    <a:cubicBezTo>
                      <a:pt x="76" y="21"/>
                      <a:pt x="76" y="23"/>
                      <a:pt x="75" y="23"/>
                    </a:cubicBezTo>
                    <a:cubicBezTo>
                      <a:pt x="74" y="22"/>
                      <a:pt x="74" y="22"/>
                      <a:pt x="73" y="21"/>
                    </a:cubicBezTo>
                    <a:cubicBezTo>
                      <a:pt x="73" y="21"/>
                      <a:pt x="73" y="22"/>
                      <a:pt x="72" y="23"/>
                    </a:cubicBezTo>
                    <a:cubicBezTo>
                      <a:pt x="72" y="23"/>
                      <a:pt x="71" y="22"/>
                      <a:pt x="71" y="23"/>
                    </a:cubicBezTo>
                    <a:cubicBezTo>
                      <a:pt x="70" y="23"/>
                      <a:pt x="70" y="25"/>
                      <a:pt x="70" y="25"/>
                    </a:cubicBezTo>
                    <a:cubicBezTo>
                      <a:pt x="71" y="25"/>
                      <a:pt x="72" y="26"/>
                      <a:pt x="70" y="26"/>
                    </a:cubicBezTo>
                    <a:cubicBezTo>
                      <a:pt x="69" y="26"/>
                      <a:pt x="68" y="26"/>
                      <a:pt x="69" y="27"/>
                    </a:cubicBezTo>
                    <a:cubicBezTo>
                      <a:pt x="70" y="27"/>
                      <a:pt x="70" y="28"/>
                      <a:pt x="69" y="28"/>
                    </a:cubicBezTo>
                    <a:cubicBezTo>
                      <a:pt x="68" y="27"/>
                      <a:pt x="67" y="28"/>
                      <a:pt x="67" y="29"/>
                    </a:cubicBezTo>
                    <a:cubicBezTo>
                      <a:pt x="67" y="30"/>
                      <a:pt x="67" y="32"/>
                      <a:pt x="68" y="32"/>
                    </a:cubicBezTo>
                    <a:cubicBezTo>
                      <a:pt x="69" y="32"/>
                      <a:pt x="69" y="33"/>
                      <a:pt x="68" y="33"/>
                    </a:cubicBezTo>
                    <a:cubicBezTo>
                      <a:pt x="66" y="33"/>
                      <a:pt x="63" y="33"/>
                      <a:pt x="62" y="32"/>
                    </a:cubicBezTo>
                    <a:cubicBezTo>
                      <a:pt x="61" y="32"/>
                      <a:pt x="60" y="34"/>
                      <a:pt x="61" y="35"/>
                    </a:cubicBezTo>
                    <a:cubicBezTo>
                      <a:pt x="62" y="36"/>
                      <a:pt x="63" y="36"/>
                      <a:pt x="63" y="37"/>
                    </a:cubicBezTo>
                    <a:cubicBezTo>
                      <a:pt x="63" y="38"/>
                      <a:pt x="63" y="38"/>
                      <a:pt x="62" y="38"/>
                    </a:cubicBezTo>
                    <a:cubicBezTo>
                      <a:pt x="62" y="37"/>
                      <a:pt x="61" y="38"/>
                      <a:pt x="61" y="39"/>
                    </a:cubicBezTo>
                    <a:cubicBezTo>
                      <a:pt x="61" y="40"/>
                      <a:pt x="60" y="39"/>
                      <a:pt x="59" y="38"/>
                    </a:cubicBezTo>
                    <a:cubicBezTo>
                      <a:pt x="59" y="37"/>
                      <a:pt x="58" y="34"/>
                      <a:pt x="58" y="34"/>
                    </a:cubicBezTo>
                    <a:cubicBezTo>
                      <a:pt x="57" y="34"/>
                      <a:pt x="55" y="36"/>
                      <a:pt x="54" y="38"/>
                    </a:cubicBezTo>
                    <a:cubicBezTo>
                      <a:pt x="54" y="40"/>
                      <a:pt x="53" y="41"/>
                      <a:pt x="53" y="42"/>
                    </a:cubicBezTo>
                    <a:cubicBezTo>
                      <a:pt x="54" y="43"/>
                      <a:pt x="54" y="44"/>
                      <a:pt x="53" y="44"/>
                    </a:cubicBezTo>
                    <a:cubicBezTo>
                      <a:pt x="53" y="45"/>
                      <a:pt x="50" y="48"/>
                      <a:pt x="49" y="49"/>
                    </a:cubicBezTo>
                    <a:cubicBezTo>
                      <a:pt x="48" y="51"/>
                      <a:pt x="44" y="53"/>
                      <a:pt x="42" y="53"/>
                    </a:cubicBezTo>
                    <a:cubicBezTo>
                      <a:pt x="39" y="54"/>
                      <a:pt x="36" y="54"/>
                      <a:pt x="35" y="54"/>
                    </a:cubicBezTo>
                    <a:cubicBezTo>
                      <a:pt x="34" y="55"/>
                      <a:pt x="35" y="55"/>
                      <a:pt x="33" y="56"/>
                    </a:cubicBezTo>
                    <a:cubicBezTo>
                      <a:pt x="32" y="57"/>
                      <a:pt x="28" y="57"/>
                      <a:pt x="27" y="58"/>
                    </a:cubicBezTo>
                    <a:cubicBezTo>
                      <a:pt x="26" y="58"/>
                      <a:pt x="26" y="58"/>
                      <a:pt x="25" y="58"/>
                    </a:cubicBezTo>
                    <a:cubicBezTo>
                      <a:pt x="24" y="58"/>
                      <a:pt x="19" y="60"/>
                      <a:pt x="18" y="61"/>
                    </a:cubicBezTo>
                    <a:cubicBezTo>
                      <a:pt x="16" y="63"/>
                      <a:pt x="14" y="64"/>
                      <a:pt x="13" y="64"/>
                    </a:cubicBezTo>
                    <a:cubicBezTo>
                      <a:pt x="12" y="64"/>
                      <a:pt x="9" y="66"/>
                      <a:pt x="9" y="67"/>
                    </a:cubicBezTo>
                    <a:cubicBezTo>
                      <a:pt x="9" y="68"/>
                      <a:pt x="9" y="70"/>
                      <a:pt x="8" y="69"/>
                    </a:cubicBezTo>
                    <a:cubicBezTo>
                      <a:pt x="7" y="67"/>
                      <a:pt x="9" y="64"/>
                      <a:pt x="7" y="65"/>
                    </a:cubicBezTo>
                    <a:cubicBezTo>
                      <a:pt x="6" y="66"/>
                      <a:pt x="5" y="70"/>
                      <a:pt x="5" y="71"/>
                    </a:cubicBezTo>
                    <a:cubicBezTo>
                      <a:pt x="5" y="72"/>
                      <a:pt x="6" y="72"/>
                      <a:pt x="5" y="73"/>
                    </a:cubicBezTo>
                    <a:cubicBezTo>
                      <a:pt x="4" y="75"/>
                      <a:pt x="4" y="77"/>
                      <a:pt x="4" y="79"/>
                    </a:cubicBezTo>
                    <a:cubicBezTo>
                      <a:pt x="4" y="81"/>
                      <a:pt x="6" y="85"/>
                      <a:pt x="7" y="87"/>
                    </a:cubicBezTo>
                    <a:cubicBezTo>
                      <a:pt x="7" y="89"/>
                      <a:pt x="8" y="94"/>
                      <a:pt x="7" y="93"/>
                    </a:cubicBezTo>
                    <a:cubicBezTo>
                      <a:pt x="6" y="92"/>
                      <a:pt x="4" y="88"/>
                      <a:pt x="4" y="89"/>
                    </a:cubicBezTo>
                    <a:cubicBezTo>
                      <a:pt x="4" y="89"/>
                      <a:pt x="6" y="92"/>
                      <a:pt x="6" y="93"/>
                    </a:cubicBezTo>
                    <a:cubicBezTo>
                      <a:pt x="6" y="93"/>
                      <a:pt x="5" y="94"/>
                      <a:pt x="4" y="93"/>
                    </a:cubicBezTo>
                    <a:cubicBezTo>
                      <a:pt x="3" y="92"/>
                      <a:pt x="0" y="88"/>
                      <a:pt x="1" y="89"/>
                    </a:cubicBezTo>
                    <a:cubicBezTo>
                      <a:pt x="1" y="90"/>
                      <a:pt x="3" y="93"/>
                      <a:pt x="5" y="95"/>
                    </a:cubicBezTo>
                    <a:cubicBezTo>
                      <a:pt x="6" y="96"/>
                      <a:pt x="7" y="99"/>
                      <a:pt x="8" y="101"/>
                    </a:cubicBezTo>
                    <a:cubicBezTo>
                      <a:pt x="8" y="103"/>
                      <a:pt x="8" y="105"/>
                      <a:pt x="9" y="106"/>
                    </a:cubicBezTo>
                    <a:cubicBezTo>
                      <a:pt x="10" y="107"/>
                      <a:pt x="13" y="110"/>
                      <a:pt x="13" y="112"/>
                    </a:cubicBezTo>
                    <a:cubicBezTo>
                      <a:pt x="12" y="114"/>
                      <a:pt x="12" y="117"/>
                      <a:pt x="13" y="119"/>
                    </a:cubicBezTo>
                    <a:cubicBezTo>
                      <a:pt x="14" y="120"/>
                      <a:pt x="17" y="124"/>
                      <a:pt x="17" y="126"/>
                    </a:cubicBezTo>
                    <a:cubicBezTo>
                      <a:pt x="17" y="129"/>
                      <a:pt x="16" y="131"/>
                      <a:pt x="16" y="133"/>
                    </a:cubicBezTo>
                    <a:cubicBezTo>
                      <a:pt x="16" y="134"/>
                      <a:pt x="17" y="136"/>
                      <a:pt x="16" y="136"/>
                    </a:cubicBezTo>
                    <a:cubicBezTo>
                      <a:pt x="16" y="137"/>
                      <a:pt x="14" y="136"/>
                      <a:pt x="13" y="138"/>
                    </a:cubicBezTo>
                    <a:cubicBezTo>
                      <a:pt x="12" y="139"/>
                      <a:pt x="11" y="141"/>
                      <a:pt x="12" y="142"/>
                    </a:cubicBezTo>
                    <a:cubicBezTo>
                      <a:pt x="14" y="142"/>
                      <a:pt x="16" y="144"/>
                      <a:pt x="17" y="145"/>
                    </a:cubicBezTo>
                    <a:cubicBezTo>
                      <a:pt x="19" y="146"/>
                      <a:pt x="22" y="147"/>
                      <a:pt x="25" y="147"/>
                    </a:cubicBezTo>
                    <a:cubicBezTo>
                      <a:pt x="28" y="147"/>
                      <a:pt x="31" y="145"/>
                      <a:pt x="34" y="144"/>
                    </a:cubicBezTo>
                    <a:cubicBezTo>
                      <a:pt x="36" y="143"/>
                      <a:pt x="37" y="143"/>
                      <a:pt x="37" y="143"/>
                    </a:cubicBezTo>
                    <a:cubicBezTo>
                      <a:pt x="38" y="142"/>
                      <a:pt x="39" y="140"/>
                      <a:pt x="40" y="140"/>
                    </a:cubicBezTo>
                    <a:cubicBezTo>
                      <a:pt x="42" y="140"/>
                      <a:pt x="44" y="139"/>
                      <a:pt x="47" y="139"/>
                    </a:cubicBezTo>
                    <a:cubicBezTo>
                      <a:pt x="50" y="139"/>
                      <a:pt x="58" y="141"/>
                      <a:pt x="60" y="140"/>
                    </a:cubicBezTo>
                    <a:cubicBezTo>
                      <a:pt x="62" y="139"/>
                      <a:pt x="62" y="138"/>
                      <a:pt x="63" y="136"/>
                    </a:cubicBezTo>
                    <a:cubicBezTo>
                      <a:pt x="65" y="134"/>
                      <a:pt x="67" y="134"/>
                      <a:pt x="70" y="132"/>
                    </a:cubicBezTo>
                    <a:cubicBezTo>
                      <a:pt x="73" y="131"/>
                      <a:pt x="74" y="130"/>
                      <a:pt x="76" y="130"/>
                    </a:cubicBezTo>
                    <a:cubicBezTo>
                      <a:pt x="77" y="130"/>
                      <a:pt x="81" y="130"/>
                      <a:pt x="84" y="129"/>
                    </a:cubicBezTo>
                    <a:cubicBezTo>
                      <a:pt x="86" y="127"/>
                      <a:pt x="91" y="125"/>
                      <a:pt x="96" y="125"/>
                    </a:cubicBezTo>
                    <a:cubicBezTo>
                      <a:pt x="100" y="125"/>
                      <a:pt x="103" y="124"/>
                      <a:pt x="105" y="124"/>
                    </a:cubicBezTo>
                    <a:cubicBezTo>
                      <a:pt x="106" y="125"/>
                      <a:pt x="110" y="128"/>
                      <a:pt x="112" y="128"/>
                    </a:cubicBezTo>
                    <a:cubicBezTo>
                      <a:pt x="114" y="128"/>
                      <a:pt x="116" y="128"/>
                      <a:pt x="118" y="129"/>
                    </a:cubicBezTo>
                    <a:cubicBezTo>
                      <a:pt x="120" y="130"/>
                      <a:pt x="123" y="129"/>
                      <a:pt x="122" y="131"/>
                    </a:cubicBezTo>
                    <a:cubicBezTo>
                      <a:pt x="121" y="133"/>
                      <a:pt x="121" y="135"/>
                      <a:pt x="122" y="134"/>
                    </a:cubicBezTo>
                    <a:cubicBezTo>
                      <a:pt x="123" y="134"/>
                      <a:pt x="122" y="134"/>
                      <a:pt x="123" y="135"/>
                    </a:cubicBezTo>
                    <a:cubicBezTo>
                      <a:pt x="124" y="136"/>
                      <a:pt x="125" y="136"/>
                      <a:pt x="126" y="137"/>
                    </a:cubicBezTo>
                    <a:cubicBezTo>
                      <a:pt x="126" y="139"/>
                      <a:pt x="128" y="139"/>
                      <a:pt x="128" y="140"/>
                    </a:cubicBezTo>
                    <a:cubicBezTo>
                      <a:pt x="128" y="140"/>
                      <a:pt x="128" y="142"/>
                      <a:pt x="128" y="143"/>
                    </a:cubicBezTo>
                    <a:cubicBezTo>
                      <a:pt x="128" y="144"/>
                      <a:pt x="130" y="146"/>
                      <a:pt x="131" y="147"/>
                    </a:cubicBezTo>
                    <a:cubicBezTo>
                      <a:pt x="132" y="147"/>
                      <a:pt x="130" y="145"/>
                      <a:pt x="132" y="144"/>
                    </a:cubicBezTo>
                    <a:cubicBezTo>
                      <a:pt x="133" y="143"/>
                      <a:pt x="137" y="139"/>
                      <a:pt x="138" y="139"/>
                    </a:cubicBezTo>
                    <a:cubicBezTo>
                      <a:pt x="139" y="138"/>
                      <a:pt x="139" y="137"/>
                      <a:pt x="140" y="136"/>
                    </a:cubicBezTo>
                    <a:cubicBezTo>
                      <a:pt x="141" y="135"/>
                      <a:pt x="143" y="133"/>
                      <a:pt x="143" y="132"/>
                    </a:cubicBezTo>
                    <a:cubicBezTo>
                      <a:pt x="143" y="132"/>
                      <a:pt x="143" y="132"/>
                      <a:pt x="143" y="134"/>
                    </a:cubicBezTo>
                    <a:cubicBezTo>
                      <a:pt x="143" y="136"/>
                      <a:pt x="143" y="135"/>
                      <a:pt x="143" y="137"/>
                    </a:cubicBezTo>
                    <a:cubicBezTo>
                      <a:pt x="143" y="138"/>
                      <a:pt x="144" y="138"/>
                      <a:pt x="143" y="139"/>
                    </a:cubicBezTo>
                    <a:cubicBezTo>
                      <a:pt x="141" y="141"/>
                      <a:pt x="141" y="142"/>
                      <a:pt x="141" y="144"/>
                    </a:cubicBezTo>
                    <a:cubicBezTo>
                      <a:pt x="140" y="145"/>
                      <a:pt x="140" y="146"/>
                      <a:pt x="139" y="147"/>
                    </a:cubicBezTo>
                    <a:cubicBezTo>
                      <a:pt x="137" y="147"/>
                      <a:pt x="138" y="148"/>
                      <a:pt x="139" y="148"/>
                    </a:cubicBezTo>
                    <a:cubicBezTo>
                      <a:pt x="140" y="148"/>
                      <a:pt x="142" y="148"/>
                      <a:pt x="142" y="146"/>
                    </a:cubicBezTo>
                    <a:cubicBezTo>
                      <a:pt x="143" y="144"/>
                      <a:pt x="143" y="141"/>
                      <a:pt x="143" y="142"/>
                    </a:cubicBezTo>
                    <a:cubicBezTo>
                      <a:pt x="144" y="142"/>
                      <a:pt x="147" y="145"/>
                      <a:pt x="147" y="147"/>
                    </a:cubicBezTo>
                    <a:cubicBezTo>
                      <a:pt x="146" y="149"/>
                      <a:pt x="143" y="151"/>
                      <a:pt x="145" y="151"/>
                    </a:cubicBezTo>
                    <a:cubicBezTo>
                      <a:pt x="147" y="151"/>
                      <a:pt x="148" y="150"/>
                      <a:pt x="149" y="151"/>
                    </a:cubicBezTo>
                    <a:cubicBezTo>
                      <a:pt x="151" y="152"/>
                      <a:pt x="154" y="156"/>
                      <a:pt x="153" y="158"/>
                    </a:cubicBezTo>
                    <a:cubicBezTo>
                      <a:pt x="153" y="160"/>
                      <a:pt x="152" y="161"/>
                      <a:pt x="154" y="163"/>
                    </a:cubicBezTo>
                    <a:cubicBezTo>
                      <a:pt x="155" y="164"/>
                      <a:pt x="155" y="164"/>
                      <a:pt x="158" y="166"/>
                    </a:cubicBezTo>
                    <a:cubicBezTo>
                      <a:pt x="161" y="167"/>
                      <a:pt x="162" y="167"/>
                      <a:pt x="164" y="168"/>
                    </a:cubicBezTo>
                    <a:cubicBezTo>
                      <a:pt x="165" y="169"/>
                      <a:pt x="164" y="168"/>
                      <a:pt x="167" y="169"/>
                    </a:cubicBezTo>
                    <a:cubicBezTo>
                      <a:pt x="170" y="170"/>
                      <a:pt x="173" y="173"/>
                      <a:pt x="175" y="172"/>
                    </a:cubicBezTo>
                    <a:cubicBezTo>
                      <a:pt x="177" y="172"/>
                      <a:pt x="179" y="170"/>
                      <a:pt x="180" y="168"/>
                    </a:cubicBezTo>
                    <a:cubicBezTo>
                      <a:pt x="181" y="166"/>
                      <a:pt x="183" y="165"/>
                      <a:pt x="184" y="166"/>
                    </a:cubicBezTo>
                    <a:cubicBezTo>
                      <a:pt x="184" y="167"/>
                      <a:pt x="182" y="168"/>
                      <a:pt x="183" y="169"/>
                    </a:cubicBezTo>
                    <a:cubicBezTo>
                      <a:pt x="183" y="170"/>
                      <a:pt x="184" y="170"/>
                      <a:pt x="184" y="169"/>
                    </a:cubicBezTo>
                    <a:cubicBezTo>
                      <a:pt x="184" y="169"/>
                      <a:pt x="185" y="167"/>
                      <a:pt x="185" y="168"/>
                    </a:cubicBezTo>
                    <a:cubicBezTo>
                      <a:pt x="186" y="169"/>
                      <a:pt x="188" y="171"/>
                      <a:pt x="190" y="172"/>
                    </a:cubicBezTo>
                    <a:cubicBezTo>
                      <a:pt x="192" y="174"/>
                      <a:pt x="192" y="175"/>
                      <a:pt x="192" y="174"/>
                    </a:cubicBezTo>
                    <a:cubicBezTo>
                      <a:pt x="192" y="172"/>
                      <a:pt x="194" y="172"/>
                      <a:pt x="196" y="170"/>
                    </a:cubicBezTo>
                    <a:cubicBezTo>
                      <a:pt x="197" y="168"/>
                      <a:pt x="198" y="166"/>
                      <a:pt x="202" y="166"/>
                    </a:cubicBezTo>
                    <a:cubicBezTo>
                      <a:pt x="205" y="166"/>
                      <a:pt x="211" y="165"/>
                      <a:pt x="212" y="163"/>
                    </a:cubicBezTo>
                    <a:cubicBezTo>
                      <a:pt x="212" y="162"/>
                      <a:pt x="212" y="159"/>
                      <a:pt x="212" y="157"/>
                    </a:cubicBezTo>
                    <a:cubicBezTo>
                      <a:pt x="213" y="156"/>
                      <a:pt x="215" y="149"/>
                      <a:pt x="216" y="146"/>
                    </a:cubicBezTo>
                    <a:cubicBezTo>
                      <a:pt x="217" y="144"/>
                      <a:pt x="218" y="139"/>
                      <a:pt x="221" y="136"/>
                    </a:cubicBezTo>
                    <a:cubicBezTo>
                      <a:pt x="224" y="133"/>
                      <a:pt x="226" y="131"/>
                      <a:pt x="226" y="130"/>
                    </a:cubicBezTo>
                    <a:cubicBezTo>
                      <a:pt x="226" y="128"/>
                      <a:pt x="227" y="126"/>
                      <a:pt x="228" y="125"/>
                    </a:cubicBezTo>
                    <a:cubicBezTo>
                      <a:pt x="229" y="123"/>
                      <a:pt x="229" y="120"/>
                      <a:pt x="229" y="118"/>
                    </a:cubicBezTo>
                    <a:cubicBezTo>
                      <a:pt x="230" y="116"/>
                      <a:pt x="231" y="114"/>
                      <a:pt x="231" y="112"/>
                    </a:cubicBezTo>
                    <a:cubicBezTo>
                      <a:pt x="231" y="111"/>
                      <a:pt x="230" y="111"/>
                      <a:pt x="231" y="110"/>
                    </a:cubicBezTo>
                    <a:cubicBezTo>
                      <a:pt x="232" y="109"/>
                      <a:pt x="233" y="106"/>
                      <a:pt x="232" y="104"/>
                    </a:cubicBezTo>
                    <a:cubicBezTo>
                      <a:pt x="231" y="102"/>
                      <a:pt x="230" y="101"/>
                      <a:pt x="23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35" name="Freeform 6"/>
              <p:cNvSpPr/>
              <p:nvPr/>
            </p:nvSpPr>
            <p:spPr bwMode="auto">
              <a:xfrm>
                <a:off x="5541" y="1339"/>
                <a:ext cx="60" cy="95"/>
              </a:xfrm>
              <a:custGeom>
                <a:avLst/>
                <a:gdLst>
                  <a:gd name="T0" fmla="*/ 3 w 44"/>
                  <a:gd name="T1" fmla="*/ 16 h 69"/>
                  <a:gd name="T2" fmla="*/ 4 w 44"/>
                  <a:gd name="T3" fmla="*/ 16 h 69"/>
                  <a:gd name="T4" fmla="*/ 4 w 44"/>
                  <a:gd name="T5" fmla="*/ 18 h 69"/>
                  <a:gd name="T6" fmla="*/ 0 w 44"/>
                  <a:gd name="T7" fmla="*/ 21 h 69"/>
                  <a:gd name="T8" fmla="*/ 2 w 44"/>
                  <a:gd name="T9" fmla="*/ 22 h 69"/>
                  <a:gd name="T10" fmla="*/ 1 w 44"/>
                  <a:gd name="T11" fmla="*/ 27 h 69"/>
                  <a:gd name="T12" fmla="*/ 5 w 44"/>
                  <a:gd name="T13" fmla="*/ 26 h 69"/>
                  <a:gd name="T14" fmla="*/ 4 w 44"/>
                  <a:gd name="T15" fmla="*/ 22 h 69"/>
                  <a:gd name="T16" fmla="*/ 7 w 44"/>
                  <a:gd name="T17" fmla="*/ 22 h 69"/>
                  <a:gd name="T18" fmla="*/ 7 w 44"/>
                  <a:gd name="T19" fmla="*/ 22 h 69"/>
                  <a:gd name="T20" fmla="*/ 7 w 44"/>
                  <a:gd name="T21" fmla="*/ 28 h 69"/>
                  <a:gd name="T22" fmla="*/ 8 w 44"/>
                  <a:gd name="T23" fmla="*/ 31 h 69"/>
                  <a:gd name="T24" fmla="*/ 14 w 44"/>
                  <a:gd name="T25" fmla="*/ 29 h 69"/>
                  <a:gd name="T26" fmla="*/ 15 w 44"/>
                  <a:gd name="T27" fmla="*/ 34 h 69"/>
                  <a:gd name="T28" fmla="*/ 18 w 44"/>
                  <a:gd name="T29" fmla="*/ 37 h 69"/>
                  <a:gd name="T30" fmla="*/ 17 w 44"/>
                  <a:gd name="T31" fmla="*/ 43 h 69"/>
                  <a:gd name="T32" fmla="*/ 10 w 44"/>
                  <a:gd name="T33" fmla="*/ 44 h 69"/>
                  <a:gd name="T34" fmla="*/ 11 w 44"/>
                  <a:gd name="T35" fmla="*/ 47 h 69"/>
                  <a:gd name="T36" fmla="*/ 10 w 44"/>
                  <a:gd name="T37" fmla="*/ 49 h 69"/>
                  <a:gd name="T38" fmla="*/ 5 w 44"/>
                  <a:gd name="T39" fmla="*/ 54 h 69"/>
                  <a:gd name="T40" fmla="*/ 9 w 44"/>
                  <a:gd name="T41" fmla="*/ 54 h 69"/>
                  <a:gd name="T42" fmla="*/ 13 w 44"/>
                  <a:gd name="T43" fmla="*/ 56 h 69"/>
                  <a:gd name="T44" fmla="*/ 20 w 44"/>
                  <a:gd name="T45" fmla="*/ 55 h 69"/>
                  <a:gd name="T46" fmla="*/ 16 w 44"/>
                  <a:gd name="T47" fmla="*/ 59 h 69"/>
                  <a:gd name="T48" fmla="*/ 10 w 44"/>
                  <a:gd name="T49" fmla="*/ 59 h 69"/>
                  <a:gd name="T50" fmla="*/ 8 w 44"/>
                  <a:gd name="T51" fmla="*/ 62 h 69"/>
                  <a:gd name="T52" fmla="*/ 3 w 44"/>
                  <a:gd name="T53" fmla="*/ 67 h 69"/>
                  <a:gd name="T54" fmla="*/ 5 w 44"/>
                  <a:gd name="T55" fmla="*/ 67 h 69"/>
                  <a:gd name="T56" fmla="*/ 12 w 44"/>
                  <a:gd name="T57" fmla="*/ 65 h 69"/>
                  <a:gd name="T58" fmla="*/ 17 w 44"/>
                  <a:gd name="T59" fmla="*/ 62 h 69"/>
                  <a:gd name="T60" fmla="*/ 25 w 44"/>
                  <a:gd name="T61" fmla="*/ 62 h 69"/>
                  <a:gd name="T62" fmla="*/ 34 w 44"/>
                  <a:gd name="T63" fmla="*/ 62 h 69"/>
                  <a:gd name="T64" fmla="*/ 41 w 44"/>
                  <a:gd name="T65" fmla="*/ 58 h 69"/>
                  <a:gd name="T66" fmla="*/ 41 w 44"/>
                  <a:gd name="T67" fmla="*/ 53 h 69"/>
                  <a:gd name="T68" fmla="*/ 40 w 44"/>
                  <a:gd name="T69" fmla="*/ 46 h 69"/>
                  <a:gd name="T70" fmla="*/ 35 w 44"/>
                  <a:gd name="T71" fmla="*/ 45 h 69"/>
                  <a:gd name="T72" fmla="*/ 31 w 44"/>
                  <a:gd name="T73" fmla="*/ 40 h 69"/>
                  <a:gd name="T74" fmla="*/ 32 w 44"/>
                  <a:gd name="T75" fmla="*/ 36 h 69"/>
                  <a:gd name="T76" fmla="*/ 23 w 44"/>
                  <a:gd name="T77" fmla="*/ 24 h 69"/>
                  <a:gd name="T78" fmla="*/ 14 w 44"/>
                  <a:gd name="T79" fmla="*/ 22 h 69"/>
                  <a:gd name="T80" fmla="*/ 18 w 44"/>
                  <a:gd name="T81" fmla="*/ 19 h 69"/>
                  <a:gd name="T82" fmla="*/ 21 w 44"/>
                  <a:gd name="T83" fmla="*/ 15 h 69"/>
                  <a:gd name="T84" fmla="*/ 21 w 44"/>
                  <a:gd name="T85" fmla="*/ 7 h 69"/>
                  <a:gd name="T86" fmla="*/ 10 w 44"/>
                  <a:gd name="T87" fmla="*/ 9 h 69"/>
                  <a:gd name="T88" fmla="*/ 12 w 44"/>
                  <a:gd name="T89" fmla="*/ 7 h 69"/>
                  <a:gd name="T90" fmla="*/ 15 w 44"/>
                  <a:gd name="T91" fmla="*/ 3 h 69"/>
                  <a:gd name="T92" fmla="*/ 12 w 44"/>
                  <a:gd name="T93" fmla="*/ 0 h 69"/>
                  <a:gd name="T94" fmla="*/ 5 w 44"/>
                  <a:gd name="T95" fmla="*/ 1 h 69"/>
                  <a:gd name="T96" fmla="*/ 5 w 44"/>
                  <a:gd name="T97" fmla="*/ 4 h 69"/>
                  <a:gd name="T98" fmla="*/ 1 w 44"/>
                  <a:gd name="T99" fmla="*/ 8 h 69"/>
                  <a:gd name="T100" fmla="*/ 2 w 44"/>
                  <a:gd name="T101" fmla="*/ 1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" h="69">
                    <a:moveTo>
                      <a:pt x="2" y="15"/>
                    </a:moveTo>
                    <a:cubicBezTo>
                      <a:pt x="2" y="15"/>
                      <a:pt x="2" y="16"/>
                      <a:pt x="3" y="16"/>
                    </a:cubicBezTo>
                    <a:cubicBezTo>
                      <a:pt x="3" y="17"/>
                      <a:pt x="4" y="16"/>
                      <a:pt x="5" y="16"/>
                    </a:cubicBezTo>
                    <a:cubicBezTo>
                      <a:pt x="5" y="15"/>
                      <a:pt x="5" y="16"/>
                      <a:pt x="4" y="16"/>
                    </a:cubicBezTo>
                    <a:cubicBezTo>
                      <a:pt x="4" y="16"/>
                      <a:pt x="4" y="17"/>
                      <a:pt x="4" y="18"/>
                    </a:cubicBezTo>
                    <a:cubicBezTo>
                      <a:pt x="5" y="18"/>
                      <a:pt x="5" y="18"/>
                      <a:pt x="4" y="18"/>
                    </a:cubicBezTo>
                    <a:cubicBezTo>
                      <a:pt x="3" y="18"/>
                      <a:pt x="3" y="20"/>
                      <a:pt x="2" y="20"/>
                    </a:cubicBezTo>
                    <a:cubicBezTo>
                      <a:pt x="2" y="21"/>
                      <a:pt x="0" y="21"/>
                      <a:pt x="0" y="21"/>
                    </a:cubicBezTo>
                    <a:cubicBezTo>
                      <a:pt x="0" y="22"/>
                      <a:pt x="0" y="23"/>
                      <a:pt x="0" y="23"/>
                    </a:cubicBezTo>
                    <a:cubicBezTo>
                      <a:pt x="0" y="22"/>
                      <a:pt x="2" y="21"/>
                      <a:pt x="2" y="22"/>
                    </a:cubicBezTo>
                    <a:cubicBezTo>
                      <a:pt x="2" y="23"/>
                      <a:pt x="3" y="24"/>
                      <a:pt x="2" y="24"/>
                    </a:cubicBezTo>
                    <a:cubicBezTo>
                      <a:pt x="1" y="25"/>
                      <a:pt x="1" y="27"/>
                      <a:pt x="1" y="27"/>
                    </a:cubicBezTo>
                    <a:cubicBezTo>
                      <a:pt x="2" y="26"/>
                      <a:pt x="3" y="25"/>
                      <a:pt x="4" y="25"/>
                    </a:cubicBezTo>
                    <a:cubicBezTo>
                      <a:pt x="4" y="25"/>
                      <a:pt x="5" y="27"/>
                      <a:pt x="5" y="26"/>
                    </a:cubicBezTo>
                    <a:cubicBezTo>
                      <a:pt x="5" y="25"/>
                      <a:pt x="5" y="25"/>
                      <a:pt x="5" y="24"/>
                    </a:cubicBezTo>
                    <a:cubicBezTo>
                      <a:pt x="5" y="23"/>
                      <a:pt x="4" y="22"/>
                      <a:pt x="4" y="22"/>
                    </a:cubicBezTo>
                    <a:cubicBezTo>
                      <a:pt x="3" y="21"/>
                      <a:pt x="5" y="22"/>
                      <a:pt x="5" y="22"/>
                    </a:cubicBezTo>
                    <a:cubicBezTo>
                      <a:pt x="6" y="22"/>
                      <a:pt x="6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6" y="23"/>
                      <a:pt x="6" y="23"/>
                      <a:pt x="7" y="24"/>
                    </a:cubicBezTo>
                    <a:cubicBezTo>
                      <a:pt x="7" y="26"/>
                      <a:pt x="8" y="27"/>
                      <a:pt x="7" y="28"/>
                    </a:cubicBezTo>
                    <a:cubicBezTo>
                      <a:pt x="6" y="29"/>
                      <a:pt x="6" y="30"/>
                      <a:pt x="6" y="31"/>
                    </a:cubicBezTo>
                    <a:cubicBezTo>
                      <a:pt x="6" y="31"/>
                      <a:pt x="7" y="31"/>
                      <a:pt x="8" y="31"/>
                    </a:cubicBezTo>
                    <a:cubicBezTo>
                      <a:pt x="9" y="31"/>
                      <a:pt x="9" y="31"/>
                      <a:pt x="10" y="31"/>
                    </a:cubicBezTo>
                    <a:cubicBezTo>
                      <a:pt x="12" y="31"/>
                      <a:pt x="12" y="29"/>
                      <a:pt x="14" y="29"/>
                    </a:cubicBezTo>
                    <a:cubicBezTo>
                      <a:pt x="16" y="30"/>
                      <a:pt x="17" y="29"/>
                      <a:pt x="16" y="30"/>
                    </a:cubicBezTo>
                    <a:cubicBezTo>
                      <a:pt x="15" y="31"/>
                      <a:pt x="14" y="32"/>
                      <a:pt x="15" y="34"/>
                    </a:cubicBezTo>
                    <a:cubicBezTo>
                      <a:pt x="15" y="35"/>
                      <a:pt x="16" y="37"/>
                      <a:pt x="16" y="37"/>
                    </a:cubicBezTo>
                    <a:cubicBezTo>
                      <a:pt x="16" y="36"/>
                      <a:pt x="18" y="37"/>
                      <a:pt x="18" y="37"/>
                    </a:cubicBezTo>
                    <a:cubicBezTo>
                      <a:pt x="18" y="37"/>
                      <a:pt x="17" y="39"/>
                      <a:pt x="17" y="40"/>
                    </a:cubicBezTo>
                    <a:cubicBezTo>
                      <a:pt x="17" y="42"/>
                      <a:pt x="19" y="42"/>
                      <a:pt x="17" y="43"/>
                    </a:cubicBezTo>
                    <a:cubicBezTo>
                      <a:pt x="16" y="43"/>
                      <a:pt x="14" y="44"/>
                      <a:pt x="12" y="44"/>
                    </a:cubicBezTo>
                    <a:cubicBezTo>
                      <a:pt x="11" y="44"/>
                      <a:pt x="10" y="43"/>
                      <a:pt x="10" y="44"/>
                    </a:cubicBezTo>
                    <a:cubicBezTo>
                      <a:pt x="9" y="45"/>
                      <a:pt x="8" y="45"/>
                      <a:pt x="8" y="45"/>
                    </a:cubicBezTo>
                    <a:cubicBezTo>
                      <a:pt x="9" y="46"/>
                      <a:pt x="11" y="46"/>
                      <a:pt x="11" y="47"/>
                    </a:cubicBezTo>
                    <a:cubicBezTo>
                      <a:pt x="12" y="47"/>
                      <a:pt x="10" y="47"/>
                      <a:pt x="9" y="48"/>
                    </a:cubicBezTo>
                    <a:cubicBezTo>
                      <a:pt x="9" y="48"/>
                      <a:pt x="9" y="48"/>
                      <a:pt x="10" y="49"/>
                    </a:cubicBezTo>
                    <a:cubicBezTo>
                      <a:pt x="11" y="49"/>
                      <a:pt x="10" y="50"/>
                      <a:pt x="8" y="51"/>
                    </a:cubicBezTo>
                    <a:cubicBezTo>
                      <a:pt x="7" y="52"/>
                      <a:pt x="6" y="53"/>
                      <a:pt x="5" y="54"/>
                    </a:cubicBezTo>
                    <a:cubicBezTo>
                      <a:pt x="4" y="55"/>
                      <a:pt x="5" y="56"/>
                      <a:pt x="7" y="56"/>
                    </a:cubicBezTo>
                    <a:cubicBezTo>
                      <a:pt x="8" y="56"/>
                      <a:pt x="9" y="55"/>
                      <a:pt x="9" y="54"/>
                    </a:cubicBezTo>
                    <a:cubicBezTo>
                      <a:pt x="10" y="54"/>
                      <a:pt x="9" y="55"/>
                      <a:pt x="10" y="55"/>
                    </a:cubicBezTo>
                    <a:cubicBezTo>
                      <a:pt x="11" y="56"/>
                      <a:pt x="11" y="56"/>
                      <a:pt x="13" y="56"/>
                    </a:cubicBezTo>
                    <a:cubicBezTo>
                      <a:pt x="15" y="57"/>
                      <a:pt x="15" y="57"/>
                      <a:pt x="16" y="57"/>
                    </a:cubicBezTo>
                    <a:cubicBezTo>
                      <a:pt x="18" y="56"/>
                      <a:pt x="20" y="54"/>
                      <a:pt x="20" y="55"/>
                    </a:cubicBezTo>
                    <a:cubicBezTo>
                      <a:pt x="19" y="56"/>
                      <a:pt x="19" y="57"/>
                      <a:pt x="18" y="58"/>
                    </a:cubicBezTo>
                    <a:cubicBezTo>
                      <a:pt x="17" y="59"/>
                      <a:pt x="17" y="59"/>
                      <a:pt x="16" y="59"/>
                    </a:cubicBezTo>
                    <a:cubicBezTo>
                      <a:pt x="14" y="59"/>
                      <a:pt x="14" y="58"/>
                      <a:pt x="13" y="59"/>
                    </a:cubicBezTo>
                    <a:cubicBezTo>
                      <a:pt x="12" y="59"/>
                      <a:pt x="11" y="60"/>
                      <a:pt x="10" y="59"/>
                    </a:cubicBezTo>
                    <a:cubicBezTo>
                      <a:pt x="8" y="59"/>
                      <a:pt x="9" y="57"/>
                      <a:pt x="8" y="58"/>
                    </a:cubicBezTo>
                    <a:cubicBezTo>
                      <a:pt x="8" y="59"/>
                      <a:pt x="9" y="61"/>
                      <a:pt x="8" y="62"/>
                    </a:cubicBezTo>
                    <a:cubicBezTo>
                      <a:pt x="6" y="63"/>
                      <a:pt x="5" y="66"/>
                      <a:pt x="4" y="66"/>
                    </a:cubicBezTo>
                    <a:cubicBezTo>
                      <a:pt x="2" y="66"/>
                      <a:pt x="1" y="67"/>
                      <a:pt x="3" y="67"/>
                    </a:cubicBezTo>
                    <a:cubicBezTo>
                      <a:pt x="4" y="67"/>
                      <a:pt x="5" y="67"/>
                      <a:pt x="5" y="67"/>
                    </a:cubicBezTo>
                    <a:cubicBezTo>
                      <a:pt x="4" y="68"/>
                      <a:pt x="4" y="69"/>
                      <a:pt x="5" y="67"/>
                    </a:cubicBezTo>
                    <a:cubicBezTo>
                      <a:pt x="6" y="66"/>
                      <a:pt x="8" y="65"/>
                      <a:pt x="9" y="65"/>
                    </a:cubicBezTo>
                    <a:cubicBezTo>
                      <a:pt x="10" y="65"/>
                      <a:pt x="11" y="65"/>
                      <a:pt x="12" y="65"/>
                    </a:cubicBezTo>
                    <a:cubicBezTo>
                      <a:pt x="12" y="65"/>
                      <a:pt x="13" y="66"/>
                      <a:pt x="14" y="65"/>
                    </a:cubicBezTo>
                    <a:cubicBezTo>
                      <a:pt x="15" y="63"/>
                      <a:pt x="15" y="62"/>
                      <a:pt x="17" y="62"/>
                    </a:cubicBezTo>
                    <a:cubicBezTo>
                      <a:pt x="19" y="62"/>
                      <a:pt x="20" y="64"/>
                      <a:pt x="21" y="63"/>
                    </a:cubicBezTo>
                    <a:cubicBezTo>
                      <a:pt x="22" y="62"/>
                      <a:pt x="23" y="62"/>
                      <a:pt x="25" y="62"/>
                    </a:cubicBezTo>
                    <a:cubicBezTo>
                      <a:pt x="26" y="62"/>
                      <a:pt x="26" y="63"/>
                      <a:pt x="27" y="63"/>
                    </a:cubicBezTo>
                    <a:cubicBezTo>
                      <a:pt x="29" y="62"/>
                      <a:pt x="32" y="62"/>
                      <a:pt x="34" y="62"/>
                    </a:cubicBezTo>
                    <a:cubicBezTo>
                      <a:pt x="37" y="62"/>
                      <a:pt x="39" y="61"/>
                      <a:pt x="41" y="60"/>
                    </a:cubicBezTo>
                    <a:cubicBezTo>
                      <a:pt x="42" y="58"/>
                      <a:pt x="43" y="58"/>
                      <a:pt x="41" y="58"/>
                    </a:cubicBezTo>
                    <a:cubicBezTo>
                      <a:pt x="40" y="58"/>
                      <a:pt x="36" y="58"/>
                      <a:pt x="37" y="57"/>
                    </a:cubicBezTo>
                    <a:cubicBezTo>
                      <a:pt x="38" y="56"/>
                      <a:pt x="40" y="54"/>
                      <a:pt x="41" y="53"/>
                    </a:cubicBezTo>
                    <a:cubicBezTo>
                      <a:pt x="43" y="52"/>
                      <a:pt x="44" y="50"/>
                      <a:pt x="44" y="48"/>
                    </a:cubicBezTo>
                    <a:cubicBezTo>
                      <a:pt x="43" y="47"/>
                      <a:pt x="41" y="45"/>
                      <a:pt x="40" y="46"/>
                    </a:cubicBezTo>
                    <a:cubicBezTo>
                      <a:pt x="39" y="46"/>
                      <a:pt x="37" y="47"/>
                      <a:pt x="36" y="46"/>
                    </a:cubicBezTo>
                    <a:cubicBezTo>
                      <a:pt x="34" y="46"/>
                      <a:pt x="35" y="46"/>
                      <a:pt x="35" y="45"/>
                    </a:cubicBezTo>
                    <a:cubicBezTo>
                      <a:pt x="36" y="44"/>
                      <a:pt x="36" y="42"/>
                      <a:pt x="34" y="41"/>
                    </a:cubicBezTo>
                    <a:cubicBezTo>
                      <a:pt x="33" y="40"/>
                      <a:pt x="32" y="40"/>
                      <a:pt x="31" y="40"/>
                    </a:cubicBezTo>
                    <a:cubicBezTo>
                      <a:pt x="30" y="39"/>
                      <a:pt x="32" y="39"/>
                      <a:pt x="33" y="39"/>
                    </a:cubicBezTo>
                    <a:cubicBezTo>
                      <a:pt x="34" y="39"/>
                      <a:pt x="34" y="37"/>
                      <a:pt x="32" y="36"/>
                    </a:cubicBezTo>
                    <a:cubicBezTo>
                      <a:pt x="31" y="34"/>
                      <a:pt x="29" y="34"/>
                      <a:pt x="27" y="32"/>
                    </a:cubicBezTo>
                    <a:cubicBezTo>
                      <a:pt x="26" y="31"/>
                      <a:pt x="25" y="26"/>
                      <a:pt x="23" y="24"/>
                    </a:cubicBezTo>
                    <a:cubicBezTo>
                      <a:pt x="21" y="22"/>
                      <a:pt x="20" y="21"/>
                      <a:pt x="19" y="21"/>
                    </a:cubicBezTo>
                    <a:cubicBezTo>
                      <a:pt x="18" y="21"/>
                      <a:pt x="17" y="23"/>
                      <a:pt x="14" y="22"/>
                    </a:cubicBezTo>
                    <a:cubicBezTo>
                      <a:pt x="12" y="21"/>
                      <a:pt x="13" y="21"/>
                      <a:pt x="15" y="21"/>
                    </a:cubicBezTo>
                    <a:cubicBezTo>
                      <a:pt x="16" y="21"/>
                      <a:pt x="20" y="19"/>
                      <a:pt x="18" y="19"/>
                    </a:cubicBezTo>
                    <a:cubicBezTo>
                      <a:pt x="17" y="19"/>
                      <a:pt x="14" y="19"/>
                      <a:pt x="16" y="18"/>
                    </a:cubicBezTo>
                    <a:cubicBezTo>
                      <a:pt x="19" y="17"/>
                      <a:pt x="19" y="19"/>
                      <a:pt x="21" y="15"/>
                    </a:cubicBezTo>
                    <a:cubicBezTo>
                      <a:pt x="22" y="11"/>
                      <a:pt x="24" y="10"/>
                      <a:pt x="24" y="9"/>
                    </a:cubicBezTo>
                    <a:cubicBezTo>
                      <a:pt x="23" y="8"/>
                      <a:pt x="22" y="7"/>
                      <a:pt x="21" y="7"/>
                    </a:cubicBezTo>
                    <a:cubicBezTo>
                      <a:pt x="19" y="7"/>
                      <a:pt x="14" y="7"/>
                      <a:pt x="14" y="8"/>
                    </a:cubicBezTo>
                    <a:cubicBezTo>
                      <a:pt x="13" y="8"/>
                      <a:pt x="11" y="9"/>
                      <a:pt x="10" y="9"/>
                    </a:cubicBezTo>
                    <a:cubicBezTo>
                      <a:pt x="10" y="9"/>
                      <a:pt x="9" y="9"/>
                      <a:pt x="10" y="8"/>
                    </a:cubicBezTo>
                    <a:cubicBezTo>
                      <a:pt x="12" y="7"/>
                      <a:pt x="13" y="8"/>
                      <a:pt x="12" y="7"/>
                    </a:cubicBezTo>
                    <a:cubicBezTo>
                      <a:pt x="10" y="6"/>
                      <a:pt x="8" y="7"/>
                      <a:pt x="10" y="6"/>
                    </a:cubicBezTo>
                    <a:cubicBezTo>
                      <a:pt x="11" y="5"/>
                      <a:pt x="13" y="4"/>
                      <a:pt x="15" y="3"/>
                    </a:cubicBezTo>
                    <a:cubicBezTo>
                      <a:pt x="16" y="2"/>
                      <a:pt x="18" y="1"/>
                      <a:pt x="16" y="0"/>
                    </a:cubicBezTo>
                    <a:cubicBezTo>
                      <a:pt x="15" y="0"/>
                      <a:pt x="13" y="0"/>
                      <a:pt x="12" y="0"/>
                    </a:cubicBezTo>
                    <a:cubicBezTo>
                      <a:pt x="11" y="1"/>
                      <a:pt x="11" y="1"/>
                      <a:pt x="9" y="1"/>
                    </a:cubicBezTo>
                    <a:cubicBezTo>
                      <a:pt x="7" y="1"/>
                      <a:pt x="5" y="0"/>
                      <a:pt x="5" y="1"/>
                    </a:cubicBezTo>
                    <a:cubicBezTo>
                      <a:pt x="5" y="2"/>
                      <a:pt x="6" y="3"/>
                      <a:pt x="4" y="3"/>
                    </a:cubicBezTo>
                    <a:cubicBezTo>
                      <a:pt x="3" y="3"/>
                      <a:pt x="4" y="3"/>
                      <a:pt x="5" y="4"/>
                    </a:cubicBezTo>
                    <a:cubicBezTo>
                      <a:pt x="5" y="4"/>
                      <a:pt x="5" y="6"/>
                      <a:pt x="3" y="6"/>
                    </a:cubicBezTo>
                    <a:cubicBezTo>
                      <a:pt x="2" y="6"/>
                      <a:pt x="1" y="7"/>
                      <a:pt x="1" y="8"/>
                    </a:cubicBezTo>
                    <a:cubicBezTo>
                      <a:pt x="2" y="9"/>
                      <a:pt x="3" y="9"/>
                      <a:pt x="3" y="11"/>
                    </a:cubicBezTo>
                    <a:cubicBezTo>
                      <a:pt x="3" y="12"/>
                      <a:pt x="2" y="14"/>
                      <a:pt x="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36" name="Freeform 7"/>
              <p:cNvSpPr/>
              <p:nvPr/>
            </p:nvSpPr>
            <p:spPr bwMode="auto">
              <a:xfrm>
                <a:off x="5396" y="1241"/>
                <a:ext cx="86" cy="41"/>
              </a:xfrm>
              <a:custGeom>
                <a:avLst/>
                <a:gdLst>
                  <a:gd name="T0" fmla="*/ 56 w 62"/>
                  <a:gd name="T1" fmla="*/ 19 h 30"/>
                  <a:gd name="T2" fmla="*/ 60 w 62"/>
                  <a:gd name="T3" fmla="*/ 15 h 30"/>
                  <a:gd name="T4" fmla="*/ 61 w 62"/>
                  <a:gd name="T5" fmla="*/ 13 h 30"/>
                  <a:gd name="T6" fmla="*/ 61 w 62"/>
                  <a:gd name="T7" fmla="*/ 10 h 30"/>
                  <a:gd name="T8" fmla="*/ 57 w 62"/>
                  <a:gd name="T9" fmla="*/ 9 h 30"/>
                  <a:gd name="T10" fmla="*/ 55 w 62"/>
                  <a:gd name="T11" fmla="*/ 7 h 30"/>
                  <a:gd name="T12" fmla="*/ 53 w 62"/>
                  <a:gd name="T13" fmla="*/ 4 h 30"/>
                  <a:gd name="T14" fmla="*/ 50 w 62"/>
                  <a:gd name="T15" fmla="*/ 3 h 30"/>
                  <a:gd name="T16" fmla="*/ 45 w 62"/>
                  <a:gd name="T17" fmla="*/ 1 h 30"/>
                  <a:gd name="T18" fmla="*/ 43 w 62"/>
                  <a:gd name="T19" fmla="*/ 4 h 30"/>
                  <a:gd name="T20" fmla="*/ 39 w 62"/>
                  <a:gd name="T21" fmla="*/ 6 h 30"/>
                  <a:gd name="T22" fmla="*/ 37 w 62"/>
                  <a:gd name="T23" fmla="*/ 9 h 30"/>
                  <a:gd name="T24" fmla="*/ 30 w 62"/>
                  <a:gd name="T25" fmla="*/ 6 h 30"/>
                  <a:gd name="T26" fmla="*/ 26 w 62"/>
                  <a:gd name="T27" fmla="*/ 6 h 30"/>
                  <a:gd name="T28" fmla="*/ 25 w 62"/>
                  <a:gd name="T29" fmla="*/ 7 h 30"/>
                  <a:gd name="T30" fmla="*/ 23 w 62"/>
                  <a:gd name="T31" fmla="*/ 9 h 30"/>
                  <a:gd name="T32" fmla="*/ 18 w 62"/>
                  <a:gd name="T33" fmla="*/ 11 h 30"/>
                  <a:gd name="T34" fmla="*/ 18 w 62"/>
                  <a:gd name="T35" fmla="*/ 7 h 30"/>
                  <a:gd name="T36" fmla="*/ 9 w 62"/>
                  <a:gd name="T37" fmla="*/ 2 h 30"/>
                  <a:gd name="T38" fmla="*/ 10 w 62"/>
                  <a:gd name="T39" fmla="*/ 4 h 30"/>
                  <a:gd name="T40" fmla="*/ 12 w 62"/>
                  <a:gd name="T41" fmla="*/ 6 h 30"/>
                  <a:gd name="T42" fmla="*/ 9 w 62"/>
                  <a:gd name="T43" fmla="*/ 6 h 30"/>
                  <a:gd name="T44" fmla="*/ 5 w 62"/>
                  <a:gd name="T45" fmla="*/ 5 h 30"/>
                  <a:gd name="T46" fmla="*/ 4 w 62"/>
                  <a:gd name="T47" fmla="*/ 6 h 30"/>
                  <a:gd name="T48" fmla="*/ 5 w 62"/>
                  <a:gd name="T49" fmla="*/ 8 h 30"/>
                  <a:gd name="T50" fmla="*/ 1 w 62"/>
                  <a:gd name="T51" fmla="*/ 9 h 30"/>
                  <a:gd name="T52" fmla="*/ 7 w 62"/>
                  <a:gd name="T53" fmla="*/ 10 h 30"/>
                  <a:gd name="T54" fmla="*/ 14 w 62"/>
                  <a:gd name="T55" fmla="*/ 11 h 30"/>
                  <a:gd name="T56" fmla="*/ 13 w 62"/>
                  <a:gd name="T57" fmla="*/ 14 h 30"/>
                  <a:gd name="T58" fmla="*/ 7 w 62"/>
                  <a:gd name="T59" fmla="*/ 15 h 30"/>
                  <a:gd name="T60" fmla="*/ 13 w 62"/>
                  <a:gd name="T61" fmla="*/ 18 h 30"/>
                  <a:gd name="T62" fmla="*/ 17 w 62"/>
                  <a:gd name="T63" fmla="*/ 19 h 30"/>
                  <a:gd name="T64" fmla="*/ 17 w 62"/>
                  <a:gd name="T65" fmla="*/ 21 h 30"/>
                  <a:gd name="T66" fmla="*/ 11 w 62"/>
                  <a:gd name="T67" fmla="*/ 25 h 30"/>
                  <a:gd name="T68" fmla="*/ 20 w 62"/>
                  <a:gd name="T69" fmla="*/ 25 h 30"/>
                  <a:gd name="T70" fmla="*/ 24 w 62"/>
                  <a:gd name="T71" fmla="*/ 27 h 30"/>
                  <a:gd name="T72" fmla="*/ 37 w 62"/>
                  <a:gd name="T73" fmla="*/ 27 h 30"/>
                  <a:gd name="T74" fmla="*/ 51 w 62"/>
                  <a:gd name="T75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" h="30">
                    <a:moveTo>
                      <a:pt x="51" y="21"/>
                    </a:moveTo>
                    <a:cubicBezTo>
                      <a:pt x="54" y="21"/>
                      <a:pt x="56" y="20"/>
                      <a:pt x="56" y="19"/>
                    </a:cubicBezTo>
                    <a:cubicBezTo>
                      <a:pt x="57" y="18"/>
                      <a:pt x="58" y="17"/>
                      <a:pt x="59" y="17"/>
                    </a:cubicBezTo>
                    <a:cubicBezTo>
                      <a:pt x="60" y="17"/>
                      <a:pt x="60" y="16"/>
                      <a:pt x="60" y="15"/>
                    </a:cubicBezTo>
                    <a:cubicBezTo>
                      <a:pt x="59" y="14"/>
                      <a:pt x="60" y="14"/>
                      <a:pt x="61" y="14"/>
                    </a:cubicBezTo>
                    <a:cubicBezTo>
                      <a:pt x="62" y="14"/>
                      <a:pt x="62" y="14"/>
                      <a:pt x="61" y="13"/>
                    </a:cubicBezTo>
                    <a:cubicBezTo>
                      <a:pt x="60" y="13"/>
                      <a:pt x="60" y="12"/>
                      <a:pt x="60" y="12"/>
                    </a:cubicBezTo>
                    <a:cubicBezTo>
                      <a:pt x="60" y="11"/>
                      <a:pt x="62" y="11"/>
                      <a:pt x="61" y="10"/>
                    </a:cubicBezTo>
                    <a:cubicBezTo>
                      <a:pt x="59" y="10"/>
                      <a:pt x="58" y="9"/>
                      <a:pt x="57" y="9"/>
                    </a:cubicBezTo>
                    <a:cubicBezTo>
                      <a:pt x="57" y="10"/>
                      <a:pt x="56" y="9"/>
                      <a:pt x="57" y="9"/>
                    </a:cubicBezTo>
                    <a:cubicBezTo>
                      <a:pt x="57" y="8"/>
                      <a:pt x="57" y="8"/>
                      <a:pt x="56" y="8"/>
                    </a:cubicBezTo>
                    <a:cubicBezTo>
                      <a:pt x="54" y="8"/>
                      <a:pt x="54" y="8"/>
                      <a:pt x="55" y="7"/>
                    </a:cubicBezTo>
                    <a:cubicBezTo>
                      <a:pt x="56" y="6"/>
                      <a:pt x="56" y="6"/>
                      <a:pt x="55" y="5"/>
                    </a:cubicBezTo>
                    <a:cubicBezTo>
                      <a:pt x="54" y="4"/>
                      <a:pt x="52" y="5"/>
                      <a:pt x="53" y="4"/>
                    </a:cubicBezTo>
                    <a:cubicBezTo>
                      <a:pt x="54" y="3"/>
                      <a:pt x="56" y="2"/>
                      <a:pt x="55" y="2"/>
                    </a:cubicBezTo>
                    <a:cubicBezTo>
                      <a:pt x="54" y="3"/>
                      <a:pt x="51" y="4"/>
                      <a:pt x="50" y="3"/>
                    </a:cubicBezTo>
                    <a:cubicBezTo>
                      <a:pt x="49" y="3"/>
                      <a:pt x="49" y="1"/>
                      <a:pt x="47" y="1"/>
                    </a:cubicBezTo>
                    <a:cubicBezTo>
                      <a:pt x="46" y="0"/>
                      <a:pt x="44" y="0"/>
                      <a:pt x="45" y="1"/>
                    </a:cubicBezTo>
                    <a:cubicBezTo>
                      <a:pt x="45" y="2"/>
                      <a:pt x="46" y="3"/>
                      <a:pt x="45" y="4"/>
                    </a:cubicBezTo>
                    <a:cubicBezTo>
                      <a:pt x="45" y="4"/>
                      <a:pt x="44" y="5"/>
                      <a:pt x="43" y="4"/>
                    </a:cubicBezTo>
                    <a:cubicBezTo>
                      <a:pt x="43" y="4"/>
                      <a:pt x="42" y="4"/>
                      <a:pt x="42" y="4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9" y="5"/>
                      <a:pt x="37" y="4"/>
                      <a:pt x="36" y="4"/>
                    </a:cubicBezTo>
                    <a:cubicBezTo>
                      <a:pt x="36" y="5"/>
                      <a:pt x="38" y="10"/>
                      <a:pt x="37" y="9"/>
                    </a:cubicBezTo>
                    <a:cubicBezTo>
                      <a:pt x="37" y="8"/>
                      <a:pt x="32" y="3"/>
                      <a:pt x="31" y="4"/>
                    </a:cubicBezTo>
                    <a:cubicBezTo>
                      <a:pt x="29" y="5"/>
                      <a:pt x="30" y="5"/>
                      <a:pt x="30" y="6"/>
                    </a:cubicBezTo>
                    <a:cubicBezTo>
                      <a:pt x="29" y="7"/>
                      <a:pt x="30" y="8"/>
                      <a:pt x="29" y="8"/>
                    </a:cubicBezTo>
                    <a:cubicBezTo>
                      <a:pt x="28" y="8"/>
                      <a:pt x="27" y="7"/>
                      <a:pt x="26" y="6"/>
                    </a:cubicBezTo>
                    <a:cubicBezTo>
                      <a:pt x="25" y="5"/>
                      <a:pt x="25" y="5"/>
                      <a:pt x="24" y="5"/>
                    </a:cubicBezTo>
                    <a:cubicBezTo>
                      <a:pt x="24" y="5"/>
                      <a:pt x="24" y="6"/>
                      <a:pt x="25" y="7"/>
                    </a:cubicBezTo>
                    <a:cubicBezTo>
                      <a:pt x="25" y="7"/>
                      <a:pt x="26" y="9"/>
                      <a:pt x="25" y="9"/>
                    </a:cubicBezTo>
                    <a:cubicBezTo>
                      <a:pt x="24" y="10"/>
                      <a:pt x="23" y="10"/>
                      <a:pt x="23" y="9"/>
                    </a:cubicBezTo>
                    <a:cubicBezTo>
                      <a:pt x="22" y="9"/>
                      <a:pt x="21" y="10"/>
                      <a:pt x="20" y="12"/>
                    </a:cubicBezTo>
                    <a:cubicBezTo>
                      <a:pt x="19" y="13"/>
                      <a:pt x="20" y="12"/>
                      <a:pt x="18" y="11"/>
                    </a:cubicBezTo>
                    <a:cubicBezTo>
                      <a:pt x="17" y="9"/>
                      <a:pt x="15" y="8"/>
                      <a:pt x="16" y="8"/>
                    </a:cubicBezTo>
                    <a:cubicBezTo>
                      <a:pt x="17" y="8"/>
                      <a:pt x="19" y="8"/>
                      <a:pt x="18" y="7"/>
                    </a:cubicBezTo>
                    <a:cubicBezTo>
                      <a:pt x="17" y="6"/>
                      <a:pt x="13" y="1"/>
                      <a:pt x="11" y="1"/>
                    </a:cubicBezTo>
                    <a:cubicBezTo>
                      <a:pt x="10" y="1"/>
                      <a:pt x="8" y="0"/>
                      <a:pt x="9" y="2"/>
                    </a:cubicBezTo>
                    <a:cubicBezTo>
                      <a:pt x="10" y="3"/>
                      <a:pt x="10" y="2"/>
                      <a:pt x="11" y="3"/>
                    </a:cubicBezTo>
                    <a:cubicBezTo>
                      <a:pt x="11" y="3"/>
                      <a:pt x="11" y="4"/>
                      <a:pt x="10" y="4"/>
                    </a:cubicBezTo>
                    <a:cubicBezTo>
                      <a:pt x="9" y="4"/>
                      <a:pt x="10" y="4"/>
                      <a:pt x="11" y="4"/>
                    </a:cubicBezTo>
                    <a:cubicBezTo>
                      <a:pt x="12" y="4"/>
                      <a:pt x="12" y="5"/>
                      <a:pt x="12" y="6"/>
                    </a:cubicBezTo>
                    <a:cubicBezTo>
                      <a:pt x="11" y="7"/>
                      <a:pt x="12" y="9"/>
                      <a:pt x="11" y="7"/>
                    </a:cubicBezTo>
                    <a:cubicBezTo>
                      <a:pt x="10" y="6"/>
                      <a:pt x="10" y="6"/>
                      <a:pt x="9" y="6"/>
                    </a:cubicBezTo>
                    <a:cubicBezTo>
                      <a:pt x="8" y="5"/>
                      <a:pt x="8" y="4"/>
                      <a:pt x="7" y="4"/>
                    </a:cubicBezTo>
                    <a:cubicBezTo>
                      <a:pt x="6" y="4"/>
                      <a:pt x="4" y="4"/>
                      <a:pt x="5" y="5"/>
                    </a:cubicBezTo>
                    <a:cubicBezTo>
                      <a:pt x="6" y="6"/>
                      <a:pt x="7" y="5"/>
                      <a:pt x="6" y="6"/>
                    </a:cubicBezTo>
                    <a:cubicBezTo>
                      <a:pt x="5" y="6"/>
                      <a:pt x="3" y="6"/>
                      <a:pt x="4" y="6"/>
                    </a:cubicBezTo>
                    <a:cubicBezTo>
                      <a:pt x="5" y="7"/>
                      <a:pt x="7" y="7"/>
                      <a:pt x="6" y="7"/>
                    </a:cubicBezTo>
                    <a:cubicBezTo>
                      <a:pt x="5" y="7"/>
                      <a:pt x="7" y="9"/>
                      <a:pt x="5" y="8"/>
                    </a:cubicBezTo>
                    <a:cubicBezTo>
                      <a:pt x="4" y="8"/>
                      <a:pt x="4" y="8"/>
                      <a:pt x="3" y="8"/>
                    </a:cubicBezTo>
                    <a:cubicBezTo>
                      <a:pt x="2" y="8"/>
                      <a:pt x="3" y="10"/>
                      <a:pt x="1" y="9"/>
                    </a:cubicBezTo>
                    <a:cubicBezTo>
                      <a:pt x="0" y="9"/>
                      <a:pt x="2" y="10"/>
                      <a:pt x="3" y="11"/>
                    </a:cubicBezTo>
                    <a:cubicBezTo>
                      <a:pt x="5" y="11"/>
                      <a:pt x="5" y="11"/>
                      <a:pt x="7" y="10"/>
                    </a:cubicBezTo>
                    <a:cubicBezTo>
                      <a:pt x="9" y="10"/>
                      <a:pt x="10" y="10"/>
                      <a:pt x="11" y="10"/>
                    </a:cubicBezTo>
                    <a:cubicBezTo>
                      <a:pt x="12" y="10"/>
                      <a:pt x="13" y="10"/>
                      <a:pt x="14" y="11"/>
                    </a:cubicBezTo>
                    <a:cubicBezTo>
                      <a:pt x="14" y="11"/>
                      <a:pt x="16" y="11"/>
                      <a:pt x="14" y="12"/>
                    </a:cubicBezTo>
                    <a:cubicBezTo>
                      <a:pt x="12" y="12"/>
                      <a:pt x="12" y="13"/>
                      <a:pt x="13" y="14"/>
                    </a:cubicBezTo>
                    <a:cubicBezTo>
                      <a:pt x="15" y="15"/>
                      <a:pt x="15" y="14"/>
                      <a:pt x="12" y="15"/>
                    </a:cubicBezTo>
                    <a:cubicBezTo>
                      <a:pt x="10" y="15"/>
                      <a:pt x="10" y="15"/>
                      <a:pt x="7" y="15"/>
                    </a:cubicBezTo>
                    <a:cubicBezTo>
                      <a:pt x="5" y="15"/>
                      <a:pt x="2" y="16"/>
                      <a:pt x="5" y="17"/>
                    </a:cubicBezTo>
                    <a:cubicBezTo>
                      <a:pt x="7" y="17"/>
                      <a:pt x="13" y="17"/>
                      <a:pt x="13" y="18"/>
                    </a:cubicBezTo>
                    <a:cubicBezTo>
                      <a:pt x="13" y="19"/>
                      <a:pt x="13" y="20"/>
                      <a:pt x="14" y="19"/>
                    </a:cubicBezTo>
                    <a:cubicBezTo>
                      <a:pt x="15" y="19"/>
                      <a:pt x="18" y="18"/>
                      <a:pt x="17" y="19"/>
                    </a:cubicBezTo>
                    <a:cubicBezTo>
                      <a:pt x="16" y="19"/>
                      <a:pt x="14" y="20"/>
                      <a:pt x="15" y="20"/>
                    </a:cubicBezTo>
                    <a:cubicBezTo>
                      <a:pt x="17" y="20"/>
                      <a:pt x="19" y="20"/>
                      <a:pt x="17" y="21"/>
                    </a:cubicBezTo>
                    <a:cubicBezTo>
                      <a:pt x="16" y="22"/>
                      <a:pt x="15" y="23"/>
                      <a:pt x="14" y="23"/>
                    </a:cubicBezTo>
                    <a:cubicBezTo>
                      <a:pt x="13" y="24"/>
                      <a:pt x="11" y="24"/>
                      <a:pt x="11" y="25"/>
                    </a:cubicBezTo>
                    <a:cubicBezTo>
                      <a:pt x="11" y="25"/>
                      <a:pt x="11" y="26"/>
                      <a:pt x="14" y="26"/>
                    </a:cubicBezTo>
                    <a:cubicBezTo>
                      <a:pt x="16" y="26"/>
                      <a:pt x="18" y="25"/>
                      <a:pt x="20" y="25"/>
                    </a:cubicBezTo>
                    <a:cubicBezTo>
                      <a:pt x="22" y="26"/>
                      <a:pt x="24" y="26"/>
                      <a:pt x="24" y="26"/>
                    </a:cubicBezTo>
                    <a:cubicBezTo>
                      <a:pt x="23" y="26"/>
                      <a:pt x="23" y="27"/>
                      <a:pt x="24" y="27"/>
                    </a:cubicBezTo>
                    <a:cubicBezTo>
                      <a:pt x="25" y="28"/>
                      <a:pt x="31" y="30"/>
                      <a:pt x="34" y="29"/>
                    </a:cubicBezTo>
                    <a:cubicBezTo>
                      <a:pt x="36" y="29"/>
                      <a:pt x="37" y="28"/>
                      <a:pt x="37" y="27"/>
                    </a:cubicBezTo>
                    <a:cubicBezTo>
                      <a:pt x="38" y="27"/>
                      <a:pt x="43" y="28"/>
                      <a:pt x="45" y="26"/>
                    </a:cubicBezTo>
                    <a:cubicBezTo>
                      <a:pt x="47" y="24"/>
                      <a:pt x="49" y="22"/>
                      <a:pt x="5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37" name="Freeform 8"/>
              <p:cNvSpPr/>
              <p:nvPr/>
            </p:nvSpPr>
            <p:spPr bwMode="auto">
              <a:xfrm>
                <a:off x="5670" y="1034"/>
                <a:ext cx="85" cy="62"/>
              </a:xfrm>
              <a:custGeom>
                <a:avLst/>
                <a:gdLst>
                  <a:gd name="T0" fmla="*/ 8 w 62"/>
                  <a:gd name="T1" fmla="*/ 11 h 45"/>
                  <a:gd name="T2" fmla="*/ 10 w 62"/>
                  <a:gd name="T3" fmla="*/ 15 h 45"/>
                  <a:gd name="T4" fmla="*/ 3 w 62"/>
                  <a:gd name="T5" fmla="*/ 15 h 45"/>
                  <a:gd name="T6" fmla="*/ 9 w 62"/>
                  <a:gd name="T7" fmla="*/ 19 h 45"/>
                  <a:gd name="T8" fmla="*/ 10 w 62"/>
                  <a:gd name="T9" fmla="*/ 23 h 45"/>
                  <a:gd name="T10" fmla="*/ 22 w 62"/>
                  <a:gd name="T11" fmla="*/ 21 h 45"/>
                  <a:gd name="T12" fmla="*/ 24 w 62"/>
                  <a:gd name="T13" fmla="*/ 18 h 45"/>
                  <a:gd name="T14" fmla="*/ 27 w 62"/>
                  <a:gd name="T15" fmla="*/ 18 h 45"/>
                  <a:gd name="T16" fmla="*/ 32 w 62"/>
                  <a:gd name="T17" fmla="*/ 19 h 45"/>
                  <a:gd name="T18" fmla="*/ 33 w 62"/>
                  <a:gd name="T19" fmla="*/ 22 h 45"/>
                  <a:gd name="T20" fmla="*/ 29 w 62"/>
                  <a:gd name="T21" fmla="*/ 23 h 45"/>
                  <a:gd name="T22" fmla="*/ 17 w 62"/>
                  <a:gd name="T23" fmla="*/ 27 h 45"/>
                  <a:gd name="T24" fmla="*/ 26 w 62"/>
                  <a:gd name="T25" fmla="*/ 28 h 45"/>
                  <a:gd name="T26" fmla="*/ 33 w 62"/>
                  <a:gd name="T27" fmla="*/ 29 h 45"/>
                  <a:gd name="T28" fmla="*/ 24 w 62"/>
                  <a:gd name="T29" fmla="*/ 31 h 45"/>
                  <a:gd name="T30" fmla="*/ 27 w 62"/>
                  <a:gd name="T31" fmla="*/ 33 h 45"/>
                  <a:gd name="T32" fmla="*/ 19 w 62"/>
                  <a:gd name="T33" fmla="*/ 34 h 45"/>
                  <a:gd name="T34" fmla="*/ 31 w 62"/>
                  <a:gd name="T35" fmla="*/ 38 h 45"/>
                  <a:gd name="T36" fmla="*/ 30 w 62"/>
                  <a:gd name="T37" fmla="*/ 41 h 45"/>
                  <a:gd name="T38" fmla="*/ 36 w 62"/>
                  <a:gd name="T39" fmla="*/ 39 h 45"/>
                  <a:gd name="T40" fmla="*/ 43 w 62"/>
                  <a:gd name="T41" fmla="*/ 28 h 45"/>
                  <a:gd name="T42" fmla="*/ 46 w 62"/>
                  <a:gd name="T43" fmla="*/ 22 h 45"/>
                  <a:gd name="T44" fmla="*/ 57 w 62"/>
                  <a:gd name="T45" fmla="*/ 18 h 45"/>
                  <a:gd name="T46" fmla="*/ 55 w 62"/>
                  <a:gd name="T47" fmla="*/ 15 h 45"/>
                  <a:gd name="T48" fmla="*/ 53 w 62"/>
                  <a:gd name="T49" fmla="*/ 13 h 45"/>
                  <a:gd name="T50" fmla="*/ 45 w 62"/>
                  <a:gd name="T51" fmla="*/ 8 h 45"/>
                  <a:gd name="T52" fmla="*/ 40 w 62"/>
                  <a:gd name="T53" fmla="*/ 8 h 45"/>
                  <a:gd name="T54" fmla="*/ 38 w 62"/>
                  <a:gd name="T55" fmla="*/ 3 h 45"/>
                  <a:gd name="T56" fmla="*/ 34 w 62"/>
                  <a:gd name="T57" fmla="*/ 3 h 45"/>
                  <a:gd name="T58" fmla="*/ 31 w 62"/>
                  <a:gd name="T59" fmla="*/ 3 h 45"/>
                  <a:gd name="T60" fmla="*/ 30 w 62"/>
                  <a:gd name="T61" fmla="*/ 7 h 45"/>
                  <a:gd name="T62" fmla="*/ 30 w 62"/>
                  <a:gd name="T63" fmla="*/ 13 h 45"/>
                  <a:gd name="T64" fmla="*/ 23 w 62"/>
                  <a:gd name="T65" fmla="*/ 5 h 45"/>
                  <a:gd name="T66" fmla="*/ 21 w 62"/>
                  <a:gd name="T67" fmla="*/ 9 h 45"/>
                  <a:gd name="T68" fmla="*/ 15 w 62"/>
                  <a:gd name="T69" fmla="*/ 6 h 45"/>
                  <a:gd name="T70" fmla="*/ 19 w 62"/>
                  <a:gd name="T71" fmla="*/ 3 h 45"/>
                  <a:gd name="T72" fmla="*/ 10 w 62"/>
                  <a:gd name="T73" fmla="*/ 4 h 45"/>
                  <a:gd name="T74" fmla="*/ 6 w 62"/>
                  <a:gd name="T75" fmla="*/ 4 h 45"/>
                  <a:gd name="T76" fmla="*/ 2 w 62"/>
                  <a:gd name="T77" fmla="*/ 5 h 45"/>
                  <a:gd name="T78" fmla="*/ 2 w 62"/>
                  <a:gd name="T79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2" h="45">
                    <a:moveTo>
                      <a:pt x="5" y="12"/>
                    </a:moveTo>
                    <a:cubicBezTo>
                      <a:pt x="6" y="12"/>
                      <a:pt x="7" y="10"/>
                      <a:pt x="8" y="11"/>
                    </a:cubicBezTo>
                    <a:cubicBezTo>
                      <a:pt x="10" y="11"/>
                      <a:pt x="9" y="11"/>
                      <a:pt x="8" y="12"/>
                    </a:cubicBezTo>
                    <a:cubicBezTo>
                      <a:pt x="8" y="13"/>
                      <a:pt x="9" y="14"/>
                      <a:pt x="10" y="15"/>
                    </a:cubicBezTo>
                    <a:cubicBezTo>
                      <a:pt x="11" y="15"/>
                      <a:pt x="10" y="15"/>
                      <a:pt x="8" y="15"/>
                    </a:cubicBezTo>
                    <a:cubicBezTo>
                      <a:pt x="5" y="15"/>
                      <a:pt x="1" y="14"/>
                      <a:pt x="3" y="15"/>
                    </a:cubicBezTo>
                    <a:cubicBezTo>
                      <a:pt x="5" y="16"/>
                      <a:pt x="5" y="17"/>
                      <a:pt x="6" y="18"/>
                    </a:cubicBezTo>
                    <a:cubicBezTo>
                      <a:pt x="7" y="19"/>
                      <a:pt x="8" y="19"/>
                      <a:pt x="9" y="19"/>
                    </a:cubicBezTo>
                    <a:cubicBezTo>
                      <a:pt x="11" y="19"/>
                      <a:pt x="14" y="21"/>
                      <a:pt x="12" y="21"/>
                    </a:cubicBezTo>
                    <a:cubicBezTo>
                      <a:pt x="11" y="21"/>
                      <a:pt x="8" y="22"/>
                      <a:pt x="10" y="23"/>
                    </a:cubicBezTo>
                    <a:cubicBezTo>
                      <a:pt x="13" y="24"/>
                      <a:pt x="15" y="25"/>
                      <a:pt x="17" y="24"/>
                    </a:cubicBezTo>
                    <a:cubicBezTo>
                      <a:pt x="18" y="24"/>
                      <a:pt x="22" y="22"/>
                      <a:pt x="22" y="21"/>
                    </a:cubicBezTo>
                    <a:cubicBezTo>
                      <a:pt x="21" y="20"/>
                      <a:pt x="20" y="18"/>
                      <a:pt x="21" y="18"/>
                    </a:cubicBezTo>
                    <a:cubicBezTo>
                      <a:pt x="22" y="18"/>
                      <a:pt x="24" y="19"/>
                      <a:pt x="24" y="18"/>
                    </a:cubicBezTo>
                    <a:cubicBezTo>
                      <a:pt x="25" y="18"/>
                      <a:pt x="25" y="16"/>
                      <a:pt x="26" y="16"/>
                    </a:cubicBezTo>
                    <a:cubicBezTo>
                      <a:pt x="26" y="16"/>
                      <a:pt x="27" y="17"/>
                      <a:pt x="27" y="18"/>
                    </a:cubicBezTo>
                    <a:cubicBezTo>
                      <a:pt x="26" y="19"/>
                      <a:pt x="24" y="20"/>
                      <a:pt x="26" y="21"/>
                    </a:cubicBezTo>
                    <a:cubicBezTo>
                      <a:pt x="27" y="21"/>
                      <a:pt x="31" y="20"/>
                      <a:pt x="32" y="19"/>
                    </a:cubicBezTo>
                    <a:cubicBezTo>
                      <a:pt x="32" y="18"/>
                      <a:pt x="34" y="17"/>
                      <a:pt x="34" y="18"/>
                    </a:cubicBezTo>
                    <a:cubicBezTo>
                      <a:pt x="34" y="19"/>
                      <a:pt x="32" y="22"/>
                      <a:pt x="33" y="22"/>
                    </a:cubicBezTo>
                    <a:cubicBezTo>
                      <a:pt x="35" y="22"/>
                      <a:pt x="38" y="22"/>
                      <a:pt x="36" y="22"/>
                    </a:cubicBezTo>
                    <a:cubicBezTo>
                      <a:pt x="34" y="22"/>
                      <a:pt x="30" y="22"/>
                      <a:pt x="29" y="23"/>
                    </a:cubicBezTo>
                    <a:cubicBezTo>
                      <a:pt x="28" y="23"/>
                      <a:pt x="26" y="25"/>
                      <a:pt x="24" y="25"/>
                    </a:cubicBezTo>
                    <a:cubicBezTo>
                      <a:pt x="22" y="25"/>
                      <a:pt x="18" y="25"/>
                      <a:pt x="17" y="27"/>
                    </a:cubicBezTo>
                    <a:cubicBezTo>
                      <a:pt x="17" y="29"/>
                      <a:pt x="16" y="30"/>
                      <a:pt x="18" y="29"/>
                    </a:cubicBezTo>
                    <a:cubicBezTo>
                      <a:pt x="20" y="29"/>
                      <a:pt x="23" y="29"/>
                      <a:pt x="26" y="28"/>
                    </a:cubicBezTo>
                    <a:cubicBezTo>
                      <a:pt x="30" y="28"/>
                      <a:pt x="33" y="28"/>
                      <a:pt x="34" y="28"/>
                    </a:cubicBezTo>
                    <a:cubicBezTo>
                      <a:pt x="35" y="28"/>
                      <a:pt x="35" y="28"/>
                      <a:pt x="33" y="29"/>
                    </a:cubicBezTo>
                    <a:cubicBezTo>
                      <a:pt x="31" y="29"/>
                      <a:pt x="29" y="30"/>
                      <a:pt x="27" y="30"/>
                    </a:cubicBezTo>
                    <a:cubicBezTo>
                      <a:pt x="25" y="30"/>
                      <a:pt x="23" y="30"/>
                      <a:pt x="24" y="31"/>
                    </a:cubicBezTo>
                    <a:cubicBezTo>
                      <a:pt x="25" y="32"/>
                      <a:pt x="29" y="32"/>
                      <a:pt x="30" y="32"/>
                    </a:cubicBezTo>
                    <a:cubicBezTo>
                      <a:pt x="31" y="33"/>
                      <a:pt x="30" y="33"/>
                      <a:pt x="27" y="33"/>
                    </a:cubicBezTo>
                    <a:cubicBezTo>
                      <a:pt x="24" y="33"/>
                      <a:pt x="21" y="32"/>
                      <a:pt x="20" y="32"/>
                    </a:cubicBezTo>
                    <a:cubicBezTo>
                      <a:pt x="19" y="32"/>
                      <a:pt x="18" y="33"/>
                      <a:pt x="19" y="34"/>
                    </a:cubicBezTo>
                    <a:cubicBezTo>
                      <a:pt x="21" y="35"/>
                      <a:pt x="21" y="38"/>
                      <a:pt x="24" y="38"/>
                    </a:cubicBezTo>
                    <a:cubicBezTo>
                      <a:pt x="27" y="38"/>
                      <a:pt x="30" y="37"/>
                      <a:pt x="31" y="38"/>
                    </a:cubicBezTo>
                    <a:cubicBezTo>
                      <a:pt x="31" y="39"/>
                      <a:pt x="29" y="39"/>
                      <a:pt x="28" y="39"/>
                    </a:cubicBezTo>
                    <a:cubicBezTo>
                      <a:pt x="27" y="39"/>
                      <a:pt x="29" y="40"/>
                      <a:pt x="30" y="41"/>
                    </a:cubicBezTo>
                    <a:cubicBezTo>
                      <a:pt x="31" y="41"/>
                      <a:pt x="33" y="45"/>
                      <a:pt x="34" y="43"/>
                    </a:cubicBezTo>
                    <a:cubicBezTo>
                      <a:pt x="36" y="41"/>
                      <a:pt x="35" y="41"/>
                      <a:pt x="36" y="39"/>
                    </a:cubicBezTo>
                    <a:cubicBezTo>
                      <a:pt x="38" y="37"/>
                      <a:pt x="39" y="33"/>
                      <a:pt x="40" y="33"/>
                    </a:cubicBezTo>
                    <a:cubicBezTo>
                      <a:pt x="41" y="32"/>
                      <a:pt x="43" y="30"/>
                      <a:pt x="43" y="28"/>
                    </a:cubicBezTo>
                    <a:cubicBezTo>
                      <a:pt x="43" y="25"/>
                      <a:pt x="45" y="27"/>
                      <a:pt x="46" y="26"/>
                    </a:cubicBezTo>
                    <a:cubicBezTo>
                      <a:pt x="46" y="25"/>
                      <a:pt x="45" y="24"/>
                      <a:pt x="46" y="22"/>
                    </a:cubicBezTo>
                    <a:cubicBezTo>
                      <a:pt x="48" y="21"/>
                      <a:pt x="49" y="20"/>
                      <a:pt x="51" y="19"/>
                    </a:cubicBezTo>
                    <a:cubicBezTo>
                      <a:pt x="53" y="18"/>
                      <a:pt x="55" y="18"/>
                      <a:pt x="57" y="18"/>
                    </a:cubicBezTo>
                    <a:cubicBezTo>
                      <a:pt x="60" y="18"/>
                      <a:pt x="62" y="17"/>
                      <a:pt x="60" y="16"/>
                    </a:cubicBezTo>
                    <a:cubicBezTo>
                      <a:pt x="59" y="15"/>
                      <a:pt x="56" y="16"/>
                      <a:pt x="55" y="15"/>
                    </a:cubicBezTo>
                    <a:cubicBezTo>
                      <a:pt x="55" y="14"/>
                      <a:pt x="56" y="13"/>
                      <a:pt x="56" y="13"/>
                    </a:cubicBezTo>
                    <a:cubicBezTo>
                      <a:pt x="55" y="13"/>
                      <a:pt x="54" y="14"/>
                      <a:pt x="53" y="13"/>
                    </a:cubicBezTo>
                    <a:cubicBezTo>
                      <a:pt x="51" y="13"/>
                      <a:pt x="49" y="12"/>
                      <a:pt x="47" y="12"/>
                    </a:cubicBezTo>
                    <a:cubicBezTo>
                      <a:pt x="45" y="12"/>
                      <a:pt x="46" y="10"/>
                      <a:pt x="45" y="8"/>
                    </a:cubicBezTo>
                    <a:cubicBezTo>
                      <a:pt x="44" y="7"/>
                      <a:pt x="44" y="6"/>
                      <a:pt x="43" y="6"/>
                    </a:cubicBezTo>
                    <a:cubicBezTo>
                      <a:pt x="42" y="7"/>
                      <a:pt x="41" y="9"/>
                      <a:pt x="40" y="8"/>
                    </a:cubicBezTo>
                    <a:cubicBezTo>
                      <a:pt x="40" y="7"/>
                      <a:pt x="40" y="6"/>
                      <a:pt x="40" y="6"/>
                    </a:cubicBezTo>
                    <a:cubicBezTo>
                      <a:pt x="40" y="5"/>
                      <a:pt x="40" y="4"/>
                      <a:pt x="38" y="3"/>
                    </a:cubicBezTo>
                    <a:cubicBezTo>
                      <a:pt x="36" y="2"/>
                      <a:pt x="36" y="1"/>
                      <a:pt x="35" y="2"/>
                    </a:cubicBezTo>
                    <a:cubicBezTo>
                      <a:pt x="35" y="3"/>
                      <a:pt x="36" y="4"/>
                      <a:pt x="34" y="3"/>
                    </a:cubicBezTo>
                    <a:cubicBezTo>
                      <a:pt x="32" y="2"/>
                      <a:pt x="31" y="0"/>
                      <a:pt x="31" y="1"/>
                    </a:cubicBezTo>
                    <a:cubicBezTo>
                      <a:pt x="32" y="2"/>
                      <a:pt x="33" y="3"/>
                      <a:pt x="31" y="3"/>
                    </a:cubicBezTo>
                    <a:cubicBezTo>
                      <a:pt x="30" y="3"/>
                      <a:pt x="30" y="3"/>
                      <a:pt x="30" y="4"/>
                    </a:cubicBezTo>
                    <a:cubicBezTo>
                      <a:pt x="30" y="5"/>
                      <a:pt x="30" y="6"/>
                      <a:pt x="30" y="7"/>
                    </a:cubicBezTo>
                    <a:cubicBezTo>
                      <a:pt x="30" y="8"/>
                      <a:pt x="33" y="14"/>
                      <a:pt x="32" y="14"/>
                    </a:cubicBezTo>
                    <a:cubicBezTo>
                      <a:pt x="32" y="13"/>
                      <a:pt x="31" y="14"/>
                      <a:pt x="30" y="13"/>
                    </a:cubicBezTo>
                    <a:cubicBezTo>
                      <a:pt x="28" y="11"/>
                      <a:pt x="27" y="9"/>
                      <a:pt x="26" y="7"/>
                    </a:cubicBezTo>
                    <a:cubicBezTo>
                      <a:pt x="25" y="6"/>
                      <a:pt x="24" y="4"/>
                      <a:pt x="23" y="5"/>
                    </a:cubicBezTo>
                    <a:cubicBezTo>
                      <a:pt x="22" y="5"/>
                      <a:pt x="22" y="7"/>
                      <a:pt x="21" y="7"/>
                    </a:cubicBezTo>
                    <a:cubicBezTo>
                      <a:pt x="19" y="7"/>
                      <a:pt x="20" y="8"/>
                      <a:pt x="21" y="9"/>
                    </a:cubicBezTo>
                    <a:cubicBezTo>
                      <a:pt x="22" y="10"/>
                      <a:pt x="21" y="11"/>
                      <a:pt x="19" y="9"/>
                    </a:cubicBezTo>
                    <a:cubicBezTo>
                      <a:pt x="17" y="8"/>
                      <a:pt x="17" y="7"/>
                      <a:pt x="15" y="6"/>
                    </a:cubicBezTo>
                    <a:cubicBezTo>
                      <a:pt x="12" y="6"/>
                      <a:pt x="13" y="6"/>
                      <a:pt x="15" y="6"/>
                    </a:cubicBezTo>
                    <a:cubicBezTo>
                      <a:pt x="18" y="5"/>
                      <a:pt x="21" y="3"/>
                      <a:pt x="19" y="3"/>
                    </a:cubicBezTo>
                    <a:cubicBezTo>
                      <a:pt x="17" y="3"/>
                      <a:pt x="17" y="4"/>
                      <a:pt x="14" y="4"/>
                    </a:cubicBezTo>
                    <a:cubicBezTo>
                      <a:pt x="12" y="4"/>
                      <a:pt x="10" y="3"/>
                      <a:pt x="10" y="4"/>
                    </a:cubicBezTo>
                    <a:cubicBezTo>
                      <a:pt x="10" y="6"/>
                      <a:pt x="12" y="7"/>
                      <a:pt x="10" y="6"/>
                    </a:cubicBezTo>
                    <a:cubicBezTo>
                      <a:pt x="8" y="4"/>
                      <a:pt x="8" y="4"/>
                      <a:pt x="6" y="4"/>
                    </a:cubicBezTo>
                    <a:cubicBezTo>
                      <a:pt x="5" y="5"/>
                      <a:pt x="5" y="7"/>
                      <a:pt x="4" y="6"/>
                    </a:cubicBezTo>
                    <a:cubicBezTo>
                      <a:pt x="3" y="5"/>
                      <a:pt x="2" y="4"/>
                      <a:pt x="2" y="5"/>
                    </a:cubicBezTo>
                    <a:cubicBezTo>
                      <a:pt x="2" y="6"/>
                      <a:pt x="4" y="7"/>
                      <a:pt x="2" y="7"/>
                    </a:cubicBezTo>
                    <a:cubicBezTo>
                      <a:pt x="1" y="8"/>
                      <a:pt x="0" y="6"/>
                      <a:pt x="2" y="9"/>
                    </a:cubicBezTo>
                    <a:cubicBezTo>
                      <a:pt x="4" y="11"/>
                      <a:pt x="4" y="13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38" name="Freeform 9"/>
              <p:cNvSpPr/>
              <p:nvPr/>
            </p:nvSpPr>
            <p:spPr bwMode="auto">
              <a:xfrm>
                <a:off x="5742" y="1060"/>
                <a:ext cx="17" cy="7"/>
              </a:xfrm>
              <a:custGeom>
                <a:avLst/>
                <a:gdLst>
                  <a:gd name="T0" fmla="*/ 12 w 13"/>
                  <a:gd name="T1" fmla="*/ 4 h 5"/>
                  <a:gd name="T2" fmla="*/ 11 w 13"/>
                  <a:gd name="T3" fmla="*/ 0 h 5"/>
                  <a:gd name="T4" fmla="*/ 7 w 13"/>
                  <a:gd name="T5" fmla="*/ 0 h 5"/>
                  <a:gd name="T6" fmla="*/ 1 w 13"/>
                  <a:gd name="T7" fmla="*/ 2 h 5"/>
                  <a:gd name="T8" fmla="*/ 5 w 13"/>
                  <a:gd name="T9" fmla="*/ 5 h 5"/>
                  <a:gd name="T10" fmla="*/ 12 w 13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5">
                    <a:moveTo>
                      <a:pt x="12" y="4"/>
                    </a:moveTo>
                    <a:cubicBezTo>
                      <a:pt x="13" y="3"/>
                      <a:pt x="12" y="0"/>
                      <a:pt x="11" y="0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6" y="0"/>
                      <a:pt x="0" y="2"/>
                      <a:pt x="1" y="2"/>
                    </a:cubicBezTo>
                    <a:cubicBezTo>
                      <a:pt x="2" y="2"/>
                      <a:pt x="4" y="5"/>
                      <a:pt x="5" y="5"/>
                    </a:cubicBezTo>
                    <a:cubicBezTo>
                      <a:pt x="5" y="5"/>
                      <a:pt x="11" y="5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39" name="Freeform 10"/>
              <p:cNvSpPr/>
              <p:nvPr/>
            </p:nvSpPr>
            <p:spPr bwMode="auto">
              <a:xfrm>
                <a:off x="5747" y="1067"/>
                <a:ext cx="32" cy="15"/>
              </a:xfrm>
              <a:custGeom>
                <a:avLst/>
                <a:gdLst>
                  <a:gd name="T0" fmla="*/ 11 w 23"/>
                  <a:gd name="T1" fmla="*/ 11 h 11"/>
                  <a:gd name="T2" fmla="*/ 18 w 23"/>
                  <a:gd name="T3" fmla="*/ 8 h 11"/>
                  <a:gd name="T4" fmla="*/ 20 w 23"/>
                  <a:gd name="T5" fmla="*/ 6 h 11"/>
                  <a:gd name="T6" fmla="*/ 22 w 23"/>
                  <a:gd name="T7" fmla="*/ 5 h 11"/>
                  <a:gd name="T8" fmla="*/ 14 w 23"/>
                  <a:gd name="T9" fmla="*/ 2 h 11"/>
                  <a:gd name="T10" fmla="*/ 15 w 23"/>
                  <a:gd name="T11" fmla="*/ 0 h 11"/>
                  <a:gd name="T12" fmla="*/ 3 w 23"/>
                  <a:gd name="T13" fmla="*/ 0 h 11"/>
                  <a:gd name="T14" fmla="*/ 2 w 23"/>
                  <a:gd name="T15" fmla="*/ 1 h 11"/>
                  <a:gd name="T16" fmla="*/ 4 w 23"/>
                  <a:gd name="T17" fmla="*/ 4 h 11"/>
                  <a:gd name="T18" fmla="*/ 2 w 23"/>
                  <a:gd name="T19" fmla="*/ 8 h 11"/>
                  <a:gd name="T20" fmla="*/ 8 w 23"/>
                  <a:gd name="T21" fmla="*/ 8 h 11"/>
                  <a:gd name="T22" fmla="*/ 11 w 23"/>
                  <a:gd name="T23" fmla="*/ 9 h 11"/>
                  <a:gd name="T24" fmla="*/ 11 w 23"/>
                  <a:gd name="T2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11">
                    <a:moveTo>
                      <a:pt x="11" y="11"/>
                    </a:moveTo>
                    <a:cubicBezTo>
                      <a:pt x="13" y="10"/>
                      <a:pt x="16" y="10"/>
                      <a:pt x="18" y="8"/>
                    </a:cubicBezTo>
                    <a:cubicBezTo>
                      <a:pt x="19" y="7"/>
                      <a:pt x="18" y="6"/>
                      <a:pt x="20" y="6"/>
                    </a:cubicBezTo>
                    <a:cubicBezTo>
                      <a:pt x="22" y="5"/>
                      <a:pt x="23" y="5"/>
                      <a:pt x="22" y="5"/>
                    </a:cubicBezTo>
                    <a:cubicBezTo>
                      <a:pt x="21" y="4"/>
                      <a:pt x="14" y="4"/>
                      <a:pt x="14" y="2"/>
                    </a:cubicBezTo>
                    <a:cubicBezTo>
                      <a:pt x="14" y="0"/>
                      <a:pt x="16" y="0"/>
                      <a:pt x="15" y="0"/>
                    </a:cubicBezTo>
                    <a:cubicBezTo>
                      <a:pt x="14" y="0"/>
                      <a:pt x="4" y="0"/>
                      <a:pt x="3" y="0"/>
                    </a:cubicBezTo>
                    <a:cubicBezTo>
                      <a:pt x="2" y="0"/>
                      <a:pt x="1" y="0"/>
                      <a:pt x="2" y="1"/>
                    </a:cubicBezTo>
                    <a:cubicBezTo>
                      <a:pt x="4" y="3"/>
                      <a:pt x="5" y="3"/>
                      <a:pt x="4" y="4"/>
                    </a:cubicBezTo>
                    <a:cubicBezTo>
                      <a:pt x="3" y="4"/>
                      <a:pt x="0" y="8"/>
                      <a:pt x="2" y="8"/>
                    </a:cubicBezTo>
                    <a:cubicBezTo>
                      <a:pt x="3" y="8"/>
                      <a:pt x="6" y="9"/>
                      <a:pt x="8" y="8"/>
                    </a:cubicBezTo>
                    <a:cubicBezTo>
                      <a:pt x="10" y="8"/>
                      <a:pt x="11" y="7"/>
                      <a:pt x="11" y="9"/>
                    </a:cubicBezTo>
                    <a:cubicBezTo>
                      <a:pt x="11" y="10"/>
                      <a:pt x="8" y="11"/>
                      <a:pt x="1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40" name="Freeform 11"/>
              <p:cNvSpPr/>
              <p:nvPr/>
            </p:nvSpPr>
            <p:spPr bwMode="auto">
              <a:xfrm>
                <a:off x="5722" y="1027"/>
                <a:ext cx="76" cy="22"/>
              </a:xfrm>
              <a:custGeom>
                <a:avLst/>
                <a:gdLst>
                  <a:gd name="T0" fmla="*/ 6 w 55"/>
                  <a:gd name="T1" fmla="*/ 5 h 16"/>
                  <a:gd name="T2" fmla="*/ 5 w 55"/>
                  <a:gd name="T3" fmla="*/ 7 h 16"/>
                  <a:gd name="T4" fmla="*/ 6 w 55"/>
                  <a:gd name="T5" fmla="*/ 8 h 16"/>
                  <a:gd name="T6" fmla="*/ 12 w 55"/>
                  <a:gd name="T7" fmla="*/ 9 h 16"/>
                  <a:gd name="T8" fmla="*/ 20 w 55"/>
                  <a:gd name="T9" fmla="*/ 9 h 16"/>
                  <a:gd name="T10" fmla="*/ 26 w 55"/>
                  <a:gd name="T11" fmla="*/ 9 h 16"/>
                  <a:gd name="T12" fmla="*/ 20 w 55"/>
                  <a:gd name="T13" fmla="*/ 10 h 16"/>
                  <a:gd name="T14" fmla="*/ 21 w 55"/>
                  <a:gd name="T15" fmla="*/ 12 h 16"/>
                  <a:gd name="T16" fmla="*/ 17 w 55"/>
                  <a:gd name="T17" fmla="*/ 12 h 16"/>
                  <a:gd name="T18" fmla="*/ 16 w 55"/>
                  <a:gd name="T19" fmla="*/ 13 h 16"/>
                  <a:gd name="T20" fmla="*/ 24 w 55"/>
                  <a:gd name="T21" fmla="*/ 14 h 16"/>
                  <a:gd name="T22" fmla="*/ 30 w 55"/>
                  <a:gd name="T23" fmla="*/ 15 h 16"/>
                  <a:gd name="T24" fmla="*/ 38 w 55"/>
                  <a:gd name="T25" fmla="*/ 15 h 16"/>
                  <a:gd name="T26" fmla="*/ 44 w 55"/>
                  <a:gd name="T27" fmla="*/ 14 h 16"/>
                  <a:gd name="T28" fmla="*/ 48 w 55"/>
                  <a:gd name="T29" fmla="*/ 10 h 16"/>
                  <a:gd name="T30" fmla="*/ 55 w 55"/>
                  <a:gd name="T31" fmla="*/ 6 h 16"/>
                  <a:gd name="T32" fmla="*/ 51 w 55"/>
                  <a:gd name="T33" fmla="*/ 4 h 16"/>
                  <a:gd name="T34" fmla="*/ 42 w 55"/>
                  <a:gd name="T35" fmla="*/ 3 h 16"/>
                  <a:gd name="T36" fmla="*/ 37 w 55"/>
                  <a:gd name="T37" fmla="*/ 2 h 16"/>
                  <a:gd name="T38" fmla="*/ 34 w 55"/>
                  <a:gd name="T39" fmla="*/ 3 h 16"/>
                  <a:gd name="T40" fmla="*/ 32 w 55"/>
                  <a:gd name="T41" fmla="*/ 3 h 16"/>
                  <a:gd name="T42" fmla="*/ 33 w 55"/>
                  <a:gd name="T43" fmla="*/ 1 h 16"/>
                  <a:gd name="T44" fmla="*/ 30 w 55"/>
                  <a:gd name="T45" fmla="*/ 0 h 16"/>
                  <a:gd name="T46" fmla="*/ 27 w 55"/>
                  <a:gd name="T47" fmla="*/ 1 h 16"/>
                  <a:gd name="T48" fmla="*/ 28 w 55"/>
                  <a:gd name="T49" fmla="*/ 3 h 16"/>
                  <a:gd name="T50" fmla="*/ 27 w 55"/>
                  <a:gd name="T51" fmla="*/ 6 h 16"/>
                  <a:gd name="T52" fmla="*/ 25 w 55"/>
                  <a:gd name="T53" fmla="*/ 4 h 16"/>
                  <a:gd name="T54" fmla="*/ 23 w 55"/>
                  <a:gd name="T55" fmla="*/ 3 h 16"/>
                  <a:gd name="T56" fmla="*/ 19 w 55"/>
                  <a:gd name="T57" fmla="*/ 3 h 16"/>
                  <a:gd name="T58" fmla="*/ 12 w 55"/>
                  <a:gd name="T59" fmla="*/ 0 h 16"/>
                  <a:gd name="T60" fmla="*/ 12 w 55"/>
                  <a:gd name="T61" fmla="*/ 0 h 16"/>
                  <a:gd name="T62" fmla="*/ 13 w 55"/>
                  <a:gd name="T63" fmla="*/ 2 h 16"/>
                  <a:gd name="T64" fmla="*/ 12 w 55"/>
                  <a:gd name="T65" fmla="*/ 3 h 16"/>
                  <a:gd name="T66" fmla="*/ 9 w 55"/>
                  <a:gd name="T67" fmla="*/ 1 h 16"/>
                  <a:gd name="T68" fmla="*/ 9 w 55"/>
                  <a:gd name="T69" fmla="*/ 3 h 16"/>
                  <a:gd name="T70" fmla="*/ 9 w 55"/>
                  <a:gd name="T71" fmla="*/ 4 h 16"/>
                  <a:gd name="T72" fmla="*/ 7 w 55"/>
                  <a:gd name="T73" fmla="*/ 3 h 16"/>
                  <a:gd name="T74" fmla="*/ 6 w 55"/>
                  <a:gd name="T75" fmla="*/ 2 h 16"/>
                  <a:gd name="T76" fmla="*/ 6 w 55"/>
                  <a:gd name="T77" fmla="*/ 2 h 16"/>
                  <a:gd name="T78" fmla="*/ 4 w 55"/>
                  <a:gd name="T79" fmla="*/ 2 h 16"/>
                  <a:gd name="T80" fmla="*/ 5 w 55"/>
                  <a:gd name="T81" fmla="*/ 3 h 16"/>
                  <a:gd name="T82" fmla="*/ 1 w 55"/>
                  <a:gd name="T83" fmla="*/ 4 h 16"/>
                  <a:gd name="T84" fmla="*/ 6 w 55"/>
                  <a:gd name="T85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5" h="16">
                    <a:moveTo>
                      <a:pt x="6" y="5"/>
                    </a:moveTo>
                    <a:cubicBezTo>
                      <a:pt x="5" y="6"/>
                      <a:pt x="6" y="7"/>
                      <a:pt x="5" y="7"/>
                    </a:cubicBezTo>
                    <a:cubicBezTo>
                      <a:pt x="5" y="7"/>
                      <a:pt x="4" y="7"/>
                      <a:pt x="6" y="8"/>
                    </a:cubicBezTo>
                    <a:cubicBezTo>
                      <a:pt x="7" y="9"/>
                      <a:pt x="10" y="9"/>
                      <a:pt x="12" y="9"/>
                    </a:cubicBezTo>
                    <a:cubicBezTo>
                      <a:pt x="14" y="9"/>
                      <a:pt x="18" y="9"/>
                      <a:pt x="20" y="9"/>
                    </a:cubicBezTo>
                    <a:cubicBezTo>
                      <a:pt x="21" y="8"/>
                      <a:pt x="27" y="8"/>
                      <a:pt x="26" y="9"/>
                    </a:cubicBezTo>
                    <a:cubicBezTo>
                      <a:pt x="25" y="9"/>
                      <a:pt x="21" y="10"/>
                      <a:pt x="20" y="10"/>
                    </a:cubicBezTo>
                    <a:cubicBezTo>
                      <a:pt x="19" y="10"/>
                      <a:pt x="20" y="12"/>
                      <a:pt x="21" y="12"/>
                    </a:cubicBezTo>
                    <a:cubicBezTo>
                      <a:pt x="21" y="12"/>
                      <a:pt x="21" y="12"/>
                      <a:pt x="17" y="12"/>
                    </a:cubicBezTo>
                    <a:cubicBezTo>
                      <a:pt x="13" y="12"/>
                      <a:pt x="11" y="11"/>
                      <a:pt x="16" y="13"/>
                    </a:cubicBezTo>
                    <a:cubicBezTo>
                      <a:pt x="20" y="14"/>
                      <a:pt x="20" y="15"/>
                      <a:pt x="24" y="14"/>
                    </a:cubicBezTo>
                    <a:cubicBezTo>
                      <a:pt x="28" y="14"/>
                      <a:pt x="27" y="14"/>
                      <a:pt x="30" y="15"/>
                    </a:cubicBezTo>
                    <a:cubicBezTo>
                      <a:pt x="33" y="16"/>
                      <a:pt x="35" y="16"/>
                      <a:pt x="38" y="15"/>
                    </a:cubicBezTo>
                    <a:cubicBezTo>
                      <a:pt x="40" y="14"/>
                      <a:pt x="42" y="14"/>
                      <a:pt x="44" y="14"/>
                    </a:cubicBezTo>
                    <a:cubicBezTo>
                      <a:pt x="46" y="13"/>
                      <a:pt x="47" y="11"/>
                      <a:pt x="48" y="10"/>
                    </a:cubicBezTo>
                    <a:cubicBezTo>
                      <a:pt x="50" y="9"/>
                      <a:pt x="55" y="7"/>
                      <a:pt x="55" y="6"/>
                    </a:cubicBezTo>
                    <a:cubicBezTo>
                      <a:pt x="54" y="5"/>
                      <a:pt x="53" y="4"/>
                      <a:pt x="51" y="4"/>
                    </a:cubicBezTo>
                    <a:cubicBezTo>
                      <a:pt x="50" y="4"/>
                      <a:pt x="45" y="4"/>
                      <a:pt x="42" y="3"/>
                    </a:cubicBezTo>
                    <a:cubicBezTo>
                      <a:pt x="40" y="2"/>
                      <a:pt x="38" y="1"/>
                      <a:pt x="37" y="2"/>
                    </a:cubicBezTo>
                    <a:cubicBezTo>
                      <a:pt x="36" y="2"/>
                      <a:pt x="36" y="3"/>
                      <a:pt x="34" y="3"/>
                    </a:cubicBezTo>
                    <a:cubicBezTo>
                      <a:pt x="33" y="4"/>
                      <a:pt x="32" y="4"/>
                      <a:pt x="32" y="3"/>
                    </a:cubicBezTo>
                    <a:cubicBezTo>
                      <a:pt x="32" y="3"/>
                      <a:pt x="33" y="2"/>
                      <a:pt x="33" y="1"/>
                    </a:cubicBezTo>
                    <a:cubicBezTo>
                      <a:pt x="32" y="0"/>
                      <a:pt x="31" y="0"/>
                      <a:pt x="30" y="0"/>
                    </a:cubicBezTo>
                    <a:cubicBezTo>
                      <a:pt x="30" y="1"/>
                      <a:pt x="26" y="0"/>
                      <a:pt x="27" y="1"/>
                    </a:cubicBezTo>
                    <a:cubicBezTo>
                      <a:pt x="28" y="2"/>
                      <a:pt x="29" y="2"/>
                      <a:pt x="28" y="3"/>
                    </a:cubicBezTo>
                    <a:cubicBezTo>
                      <a:pt x="28" y="4"/>
                      <a:pt x="29" y="7"/>
                      <a:pt x="27" y="6"/>
                    </a:cubicBezTo>
                    <a:cubicBezTo>
                      <a:pt x="26" y="5"/>
                      <a:pt x="25" y="4"/>
                      <a:pt x="25" y="4"/>
                    </a:cubicBezTo>
                    <a:cubicBezTo>
                      <a:pt x="25" y="3"/>
                      <a:pt x="24" y="3"/>
                      <a:pt x="23" y="3"/>
                    </a:cubicBezTo>
                    <a:cubicBezTo>
                      <a:pt x="22" y="3"/>
                      <a:pt x="20" y="3"/>
                      <a:pt x="19" y="3"/>
                    </a:cubicBezTo>
                    <a:cubicBezTo>
                      <a:pt x="18" y="2"/>
                      <a:pt x="14" y="0"/>
                      <a:pt x="12" y="0"/>
                    </a:cubicBezTo>
                    <a:cubicBezTo>
                      <a:pt x="11" y="0"/>
                      <a:pt x="11" y="0"/>
                      <a:pt x="12" y="0"/>
                    </a:cubicBezTo>
                    <a:cubicBezTo>
                      <a:pt x="13" y="0"/>
                      <a:pt x="14" y="1"/>
                      <a:pt x="13" y="2"/>
                    </a:cubicBezTo>
                    <a:cubicBezTo>
                      <a:pt x="13" y="2"/>
                      <a:pt x="14" y="3"/>
                      <a:pt x="12" y="3"/>
                    </a:cubicBezTo>
                    <a:cubicBezTo>
                      <a:pt x="11" y="2"/>
                      <a:pt x="9" y="1"/>
                      <a:pt x="9" y="1"/>
                    </a:cubicBezTo>
                    <a:cubicBezTo>
                      <a:pt x="9" y="2"/>
                      <a:pt x="8" y="1"/>
                      <a:pt x="9" y="3"/>
                    </a:cubicBezTo>
                    <a:cubicBezTo>
                      <a:pt x="10" y="4"/>
                      <a:pt x="10" y="5"/>
                      <a:pt x="9" y="4"/>
                    </a:cubicBezTo>
                    <a:cubicBezTo>
                      <a:pt x="8" y="4"/>
                      <a:pt x="7" y="3"/>
                      <a:pt x="7" y="3"/>
                    </a:cubicBezTo>
                    <a:cubicBezTo>
                      <a:pt x="6" y="3"/>
                      <a:pt x="5" y="3"/>
                      <a:pt x="6" y="2"/>
                    </a:cubicBezTo>
                    <a:cubicBezTo>
                      <a:pt x="7" y="2"/>
                      <a:pt x="7" y="2"/>
                      <a:pt x="6" y="2"/>
                    </a:cubicBezTo>
                    <a:cubicBezTo>
                      <a:pt x="4" y="2"/>
                      <a:pt x="2" y="2"/>
                      <a:pt x="4" y="2"/>
                    </a:cubicBezTo>
                    <a:cubicBezTo>
                      <a:pt x="5" y="2"/>
                      <a:pt x="6" y="3"/>
                      <a:pt x="5" y="3"/>
                    </a:cubicBezTo>
                    <a:cubicBezTo>
                      <a:pt x="4" y="3"/>
                      <a:pt x="0" y="3"/>
                      <a:pt x="1" y="4"/>
                    </a:cubicBezTo>
                    <a:cubicBezTo>
                      <a:pt x="3" y="4"/>
                      <a:pt x="6" y="5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41" name="Freeform 12"/>
              <p:cNvSpPr/>
              <p:nvPr/>
            </p:nvSpPr>
            <p:spPr bwMode="auto">
              <a:xfrm>
                <a:off x="5670" y="1056"/>
                <a:ext cx="14" cy="11"/>
              </a:xfrm>
              <a:custGeom>
                <a:avLst/>
                <a:gdLst>
                  <a:gd name="T0" fmla="*/ 4 w 10"/>
                  <a:gd name="T1" fmla="*/ 4 h 8"/>
                  <a:gd name="T2" fmla="*/ 7 w 10"/>
                  <a:gd name="T3" fmla="*/ 7 h 8"/>
                  <a:gd name="T4" fmla="*/ 9 w 10"/>
                  <a:gd name="T5" fmla="*/ 7 h 8"/>
                  <a:gd name="T6" fmla="*/ 4 w 10"/>
                  <a:gd name="T7" fmla="*/ 3 h 8"/>
                  <a:gd name="T8" fmla="*/ 2 w 10"/>
                  <a:gd name="T9" fmla="*/ 1 h 8"/>
                  <a:gd name="T10" fmla="*/ 0 w 10"/>
                  <a:gd name="T11" fmla="*/ 1 h 8"/>
                  <a:gd name="T12" fmla="*/ 4 w 10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8">
                    <a:moveTo>
                      <a:pt x="4" y="4"/>
                    </a:moveTo>
                    <a:cubicBezTo>
                      <a:pt x="4" y="6"/>
                      <a:pt x="6" y="7"/>
                      <a:pt x="7" y="7"/>
                    </a:cubicBezTo>
                    <a:cubicBezTo>
                      <a:pt x="8" y="8"/>
                      <a:pt x="10" y="8"/>
                      <a:pt x="9" y="7"/>
                    </a:cubicBezTo>
                    <a:cubicBezTo>
                      <a:pt x="8" y="7"/>
                      <a:pt x="5" y="4"/>
                      <a:pt x="4" y="3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2"/>
                      <a:pt x="3" y="3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42" name="Freeform 13"/>
              <p:cNvSpPr/>
              <p:nvPr/>
            </p:nvSpPr>
            <p:spPr bwMode="auto">
              <a:xfrm>
                <a:off x="6003" y="1183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43" name="Freeform 14"/>
              <p:cNvSpPr/>
              <p:nvPr/>
            </p:nvSpPr>
            <p:spPr bwMode="auto">
              <a:xfrm>
                <a:off x="5988" y="1089"/>
                <a:ext cx="140" cy="98"/>
              </a:xfrm>
              <a:custGeom>
                <a:avLst/>
                <a:gdLst>
                  <a:gd name="T0" fmla="*/ 2 w 102"/>
                  <a:gd name="T1" fmla="*/ 61 h 71"/>
                  <a:gd name="T2" fmla="*/ 8 w 102"/>
                  <a:gd name="T3" fmla="*/ 62 h 71"/>
                  <a:gd name="T4" fmla="*/ 11 w 102"/>
                  <a:gd name="T5" fmla="*/ 62 h 71"/>
                  <a:gd name="T6" fmla="*/ 13 w 102"/>
                  <a:gd name="T7" fmla="*/ 63 h 71"/>
                  <a:gd name="T8" fmla="*/ 13 w 102"/>
                  <a:gd name="T9" fmla="*/ 65 h 71"/>
                  <a:gd name="T10" fmla="*/ 12 w 102"/>
                  <a:gd name="T11" fmla="*/ 68 h 71"/>
                  <a:gd name="T12" fmla="*/ 20 w 102"/>
                  <a:gd name="T13" fmla="*/ 70 h 71"/>
                  <a:gd name="T14" fmla="*/ 29 w 102"/>
                  <a:gd name="T15" fmla="*/ 70 h 71"/>
                  <a:gd name="T16" fmla="*/ 35 w 102"/>
                  <a:gd name="T17" fmla="*/ 70 h 71"/>
                  <a:gd name="T18" fmla="*/ 24 w 102"/>
                  <a:gd name="T19" fmla="*/ 58 h 71"/>
                  <a:gd name="T20" fmla="*/ 22 w 102"/>
                  <a:gd name="T21" fmla="*/ 52 h 71"/>
                  <a:gd name="T22" fmla="*/ 24 w 102"/>
                  <a:gd name="T23" fmla="*/ 49 h 71"/>
                  <a:gd name="T24" fmla="*/ 27 w 102"/>
                  <a:gd name="T25" fmla="*/ 46 h 71"/>
                  <a:gd name="T26" fmla="*/ 29 w 102"/>
                  <a:gd name="T27" fmla="*/ 43 h 71"/>
                  <a:gd name="T28" fmla="*/ 26 w 102"/>
                  <a:gd name="T29" fmla="*/ 41 h 71"/>
                  <a:gd name="T30" fmla="*/ 33 w 102"/>
                  <a:gd name="T31" fmla="*/ 41 h 71"/>
                  <a:gd name="T32" fmla="*/ 35 w 102"/>
                  <a:gd name="T33" fmla="*/ 39 h 71"/>
                  <a:gd name="T34" fmla="*/ 32 w 102"/>
                  <a:gd name="T35" fmla="*/ 36 h 71"/>
                  <a:gd name="T36" fmla="*/ 36 w 102"/>
                  <a:gd name="T37" fmla="*/ 34 h 71"/>
                  <a:gd name="T38" fmla="*/ 40 w 102"/>
                  <a:gd name="T39" fmla="*/ 32 h 71"/>
                  <a:gd name="T40" fmla="*/ 41 w 102"/>
                  <a:gd name="T41" fmla="*/ 29 h 71"/>
                  <a:gd name="T42" fmla="*/ 46 w 102"/>
                  <a:gd name="T43" fmla="*/ 26 h 71"/>
                  <a:gd name="T44" fmla="*/ 48 w 102"/>
                  <a:gd name="T45" fmla="*/ 25 h 71"/>
                  <a:gd name="T46" fmla="*/ 51 w 102"/>
                  <a:gd name="T47" fmla="*/ 23 h 71"/>
                  <a:gd name="T48" fmla="*/ 60 w 102"/>
                  <a:gd name="T49" fmla="*/ 18 h 71"/>
                  <a:gd name="T50" fmla="*/ 94 w 102"/>
                  <a:gd name="T51" fmla="*/ 9 h 71"/>
                  <a:gd name="T52" fmla="*/ 97 w 102"/>
                  <a:gd name="T53" fmla="*/ 1 h 71"/>
                  <a:gd name="T54" fmla="*/ 84 w 102"/>
                  <a:gd name="T55" fmla="*/ 3 h 71"/>
                  <a:gd name="T56" fmla="*/ 83 w 102"/>
                  <a:gd name="T57" fmla="*/ 5 h 71"/>
                  <a:gd name="T58" fmla="*/ 64 w 102"/>
                  <a:gd name="T59" fmla="*/ 9 h 71"/>
                  <a:gd name="T60" fmla="*/ 53 w 102"/>
                  <a:gd name="T61" fmla="*/ 10 h 71"/>
                  <a:gd name="T62" fmla="*/ 49 w 102"/>
                  <a:gd name="T63" fmla="*/ 12 h 71"/>
                  <a:gd name="T64" fmla="*/ 43 w 102"/>
                  <a:gd name="T65" fmla="*/ 13 h 71"/>
                  <a:gd name="T66" fmla="*/ 36 w 102"/>
                  <a:gd name="T67" fmla="*/ 17 h 71"/>
                  <a:gd name="T68" fmla="*/ 31 w 102"/>
                  <a:gd name="T69" fmla="*/ 20 h 71"/>
                  <a:gd name="T70" fmla="*/ 26 w 102"/>
                  <a:gd name="T71" fmla="*/ 21 h 71"/>
                  <a:gd name="T72" fmla="*/ 30 w 102"/>
                  <a:gd name="T73" fmla="*/ 23 h 71"/>
                  <a:gd name="T74" fmla="*/ 31 w 102"/>
                  <a:gd name="T75" fmla="*/ 26 h 71"/>
                  <a:gd name="T76" fmla="*/ 25 w 102"/>
                  <a:gd name="T77" fmla="*/ 28 h 71"/>
                  <a:gd name="T78" fmla="*/ 23 w 102"/>
                  <a:gd name="T79" fmla="*/ 31 h 71"/>
                  <a:gd name="T80" fmla="*/ 22 w 102"/>
                  <a:gd name="T81" fmla="*/ 32 h 71"/>
                  <a:gd name="T82" fmla="*/ 19 w 102"/>
                  <a:gd name="T83" fmla="*/ 35 h 71"/>
                  <a:gd name="T84" fmla="*/ 15 w 102"/>
                  <a:gd name="T85" fmla="*/ 38 h 71"/>
                  <a:gd name="T86" fmla="*/ 21 w 102"/>
                  <a:gd name="T87" fmla="*/ 38 h 71"/>
                  <a:gd name="T88" fmla="*/ 17 w 102"/>
                  <a:gd name="T89" fmla="*/ 42 h 71"/>
                  <a:gd name="T90" fmla="*/ 10 w 102"/>
                  <a:gd name="T91" fmla="*/ 44 h 71"/>
                  <a:gd name="T92" fmla="*/ 6 w 102"/>
                  <a:gd name="T93" fmla="*/ 47 h 71"/>
                  <a:gd name="T94" fmla="*/ 8 w 102"/>
                  <a:gd name="T95" fmla="*/ 49 h 71"/>
                  <a:gd name="T96" fmla="*/ 6 w 102"/>
                  <a:gd name="T97" fmla="*/ 53 h 71"/>
                  <a:gd name="T98" fmla="*/ 0 w 102"/>
                  <a:gd name="T99" fmla="*/ 5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2" h="71">
                    <a:moveTo>
                      <a:pt x="0" y="56"/>
                    </a:moveTo>
                    <a:cubicBezTo>
                      <a:pt x="0" y="58"/>
                      <a:pt x="0" y="61"/>
                      <a:pt x="2" y="61"/>
                    </a:cubicBezTo>
                    <a:cubicBezTo>
                      <a:pt x="4" y="61"/>
                      <a:pt x="5" y="60"/>
                      <a:pt x="6" y="61"/>
                    </a:cubicBezTo>
                    <a:cubicBezTo>
                      <a:pt x="8" y="61"/>
                      <a:pt x="7" y="62"/>
                      <a:pt x="8" y="62"/>
                    </a:cubicBezTo>
                    <a:cubicBezTo>
                      <a:pt x="10" y="62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2"/>
                    </a:cubicBezTo>
                    <a:cubicBezTo>
                      <a:pt x="12" y="62"/>
                      <a:pt x="13" y="62"/>
                      <a:pt x="14" y="62"/>
                    </a:cubicBezTo>
                    <a:cubicBezTo>
                      <a:pt x="14" y="62"/>
                      <a:pt x="13" y="63"/>
                      <a:pt x="13" y="63"/>
                    </a:cubicBezTo>
                    <a:cubicBezTo>
                      <a:pt x="12" y="63"/>
                      <a:pt x="12" y="64"/>
                      <a:pt x="14" y="64"/>
                    </a:cubicBezTo>
                    <a:cubicBezTo>
                      <a:pt x="16" y="64"/>
                      <a:pt x="14" y="65"/>
                      <a:pt x="13" y="65"/>
                    </a:cubicBezTo>
                    <a:cubicBezTo>
                      <a:pt x="12" y="65"/>
                      <a:pt x="12" y="66"/>
                      <a:pt x="1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68"/>
                      <a:pt x="13" y="68"/>
                      <a:pt x="14" y="69"/>
                    </a:cubicBezTo>
                    <a:cubicBezTo>
                      <a:pt x="16" y="69"/>
                      <a:pt x="18" y="70"/>
                      <a:pt x="20" y="70"/>
                    </a:cubicBezTo>
                    <a:cubicBezTo>
                      <a:pt x="22" y="71"/>
                      <a:pt x="20" y="70"/>
                      <a:pt x="23" y="70"/>
                    </a:cubicBezTo>
                    <a:cubicBezTo>
                      <a:pt x="25" y="70"/>
                      <a:pt x="28" y="70"/>
                      <a:pt x="29" y="70"/>
                    </a:cubicBezTo>
                    <a:cubicBezTo>
                      <a:pt x="31" y="70"/>
                      <a:pt x="30" y="70"/>
                      <a:pt x="32" y="70"/>
                    </a:cubicBezTo>
                    <a:cubicBezTo>
                      <a:pt x="34" y="71"/>
                      <a:pt x="35" y="71"/>
                      <a:pt x="35" y="70"/>
                    </a:cubicBezTo>
                    <a:cubicBezTo>
                      <a:pt x="34" y="69"/>
                      <a:pt x="33" y="69"/>
                      <a:pt x="32" y="68"/>
                    </a:cubicBezTo>
                    <a:cubicBezTo>
                      <a:pt x="30" y="67"/>
                      <a:pt x="24" y="60"/>
                      <a:pt x="24" y="58"/>
                    </a:cubicBezTo>
                    <a:cubicBezTo>
                      <a:pt x="24" y="56"/>
                      <a:pt x="23" y="56"/>
                      <a:pt x="23" y="55"/>
                    </a:cubicBezTo>
                    <a:cubicBezTo>
                      <a:pt x="23" y="54"/>
                      <a:pt x="23" y="53"/>
                      <a:pt x="22" y="52"/>
                    </a:cubicBezTo>
                    <a:cubicBezTo>
                      <a:pt x="21" y="51"/>
                      <a:pt x="21" y="51"/>
                      <a:pt x="22" y="50"/>
                    </a:cubicBezTo>
                    <a:cubicBezTo>
                      <a:pt x="23" y="50"/>
                      <a:pt x="25" y="49"/>
                      <a:pt x="24" y="49"/>
                    </a:cubicBezTo>
                    <a:cubicBezTo>
                      <a:pt x="23" y="48"/>
                      <a:pt x="23" y="47"/>
                      <a:pt x="25" y="47"/>
                    </a:cubicBezTo>
                    <a:cubicBezTo>
                      <a:pt x="27" y="47"/>
                      <a:pt x="29" y="47"/>
                      <a:pt x="27" y="46"/>
                    </a:cubicBezTo>
                    <a:cubicBezTo>
                      <a:pt x="26" y="45"/>
                      <a:pt x="24" y="45"/>
                      <a:pt x="26" y="45"/>
                    </a:cubicBezTo>
                    <a:cubicBezTo>
                      <a:pt x="27" y="44"/>
                      <a:pt x="32" y="44"/>
                      <a:pt x="29" y="43"/>
                    </a:cubicBezTo>
                    <a:cubicBezTo>
                      <a:pt x="27" y="42"/>
                      <a:pt x="26" y="42"/>
                      <a:pt x="25" y="42"/>
                    </a:cubicBezTo>
                    <a:cubicBezTo>
                      <a:pt x="23" y="41"/>
                      <a:pt x="24" y="40"/>
                      <a:pt x="26" y="41"/>
                    </a:cubicBezTo>
                    <a:cubicBezTo>
                      <a:pt x="28" y="42"/>
                      <a:pt x="29" y="42"/>
                      <a:pt x="30" y="41"/>
                    </a:cubicBezTo>
                    <a:cubicBezTo>
                      <a:pt x="32" y="41"/>
                      <a:pt x="34" y="42"/>
                      <a:pt x="33" y="41"/>
                    </a:cubicBezTo>
                    <a:cubicBezTo>
                      <a:pt x="32" y="39"/>
                      <a:pt x="30" y="38"/>
                      <a:pt x="32" y="38"/>
                    </a:cubicBezTo>
                    <a:cubicBezTo>
                      <a:pt x="34" y="39"/>
                      <a:pt x="35" y="40"/>
                      <a:pt x="35" y="39"/>
                    </a:cubicBezTo>
                    <a:cubicBezTo>
                      <a:pt x="35" y="38"/>
                      <a:pt x="37" y="38"/>
                      <a:pt x="34" y="37"/>
                    </a:cubicBezTo>
                    <a:cubicBezTo>
                      <a:pt x="32" y="36"/>
                      <a:pt x="29" y="36"/>
                      <a:pt x="32" y="36"/>
                    </a:cubicBezTo>
                    <a:cubicBezTo>
                      <a:pt x="34" y="36"/>
                      <a:pt x="36" y="37"/>
                      <a:pt x="37" y="36"/>
                    </a:cubicBezTo>
                    <a:cubicBezTo>
                      <a:pt x="37" y="36"/>
                      <a:pt x="38" y="36"/>
                      <a:pt x="36" y="34"/>
                    </a:cubicBezTo>
                    <a:cubicBezTo>
                      <a:pt x="35" y="33"/>
                      <a:pt x="35" y="32"/>
                      <a:pt x="36" y="33"/>
                    </a:cubicBezTo>
                    <a:cubicBezTo>
                      <a:pt x="37" y="34"/>
                      <a:pt x="40" y="33"/>
                      <a:pt x="40" y="32"/>
                    </a:cubicBezTo>
                    <a:cubicBezTo>
                      <a:pt x="41" y="30"/>
                      <a:pt x="44" y="31"/>
                      <a:pt x="42" y="30"/>
                    </a:cubicBezTo>
                    <a:cubicBezTo>
                      <a:pt x="41" y="29"/>
                      <a:pt x="39" y="29"/>
                      <a:pt x="41" y="29"/>
                    </a:cubicBezTo>
                    <a:cubicBezTo>
                      <a:pt x="43" y="29"/>
                      <a:pt x="45" y="28"/>
                      <a:pt x="45" y="27"/>
                    </a:cubicBezTo>
                    <a:cubicBezTo>
                      <a:pt x="45" y="26"/>
                      <a:pt x="45" y="26"/>
                      <a:pt x="46" y="26"/>
                    </a:cubicBezTo>
                    <a:cubicBezTo>
                      <a:pt x="47" y="27"/>
                      <a:pt x="48" y="28"/>
                      <a:pt x="48" y="27"/>
                    </a:cubicBezTo>
                    <a:cubicBezTo>
                      <a:pt x="48" y="26"/>
                      <a:pt x="46" y="25"/>
                      <a:pt x="48" y="25"/>
                    </a:cubicBezTo>
                    <a:cubicBezTo>
                      <a:pt x="50" y="25"/>
                      <a:pt x="52" y="25"/>
                      <a:pt x="52" y="25"/>
                    </a:cubicBezTo>
                    <a:cubicBezTo>
                      <a:pt x="53" y="24"/>
                      <a:pt x="52" y="23"/>
                      <a:pt x="51" y="23"/>
                    </a:cubicBezTo>
                    <a:cubicBezTo>
                      <a:pt x="50" y="23"/>
                      <a:pt x="50" y="23"/>
                      <a:pt x="52" y="22"/>
                    </a:cubicBezTo>
                    <a:cubicBezTo>
                      <a:pt x="54" y="21"/>
                      <a:pt x="57" y="19"/>
                      <a:pt x="60" y="18"/>
                    </a:cubicBezTo>
                    <a:cubicBezTo>
                      <a:pt x="63" y="18"/>
                      <a:pt x="72" y="16"/>
                      <a:pt x="75" y="15"/>
                    </a:cubicBezTo>
                    <a:cubicBezTo>
                      <a:pt x="77" y="13"/>
                      <a:pt x="90" y="11"/>
                      <a:pt x="94" y="9"/>
                    </a:cubicBezTo>
                    <a:cubicBezTo>
                      <a:pt x="98" y="7"/>
                      <a:pt x="102" y="4"/>
                      <a:pt x="101" y="3"/>
                    </a:cubicBezTo>
                    <a:cubicBezTo>
                      <a:pt x="100" y="2"/>
                      <a:pt x="99" y="0"/>
                      <a:pt x="97" y="1"/>
                    </a:cubicBezTo>
                    <a:cubicBezTo>
                      <a:pt x="94" y="1"/>
                      <a:pt x="92" y="0"/>
                      <a:pt x="90" y="1"/>
                    </a:cubicBezTo>
                    <a:cubicBezTo>
                      <a:pt x="88" y="1"/>
                      <a:pt x="85" y="3"/>
                      <a:pt x="84" y="3"/>
                    </a:cubicBezTo>
                    <a:cubicBezTo>
                      <a:pt x="83" y="4"/>
                      <a:pt x="84" y="4"/>
                      <a:pt x="84" y="4"/>
                    </a:cubicBezTo>
                    <a:cubicBezTo>
                      <a:pt x="84" y="5"/>
                      <a:pt x="85" y="4"/>
                      <a:pt x="83" y="5"/>
                    </a:cubicBezTo>
                    <a:cubicBezTo>
                      <a:pt x="81" y="5"/>
                      <a:pt x="77" y="6"/>
                      <a:pt x="75" y="7"/>
                    </a:cubicBezTo>
                    <a:cubicBezTo>
                      <a:pt x="73" y="7"/>
                      <a:pt x="66" y="9"/>
                      <a:pt x="64" y="9"/>
                    </a:cubicBezTo>
                    <a:cubicBezTo>
                      <a:pt x="61" y="9"/>
                      <a:pt x="57" y="8"/>
                      <a:pt x="56" y="8"/>
                    </a:cubicBezTo>
                    <a:cubicBezTo>
                      <a:pt x="55" y="8"/>
                      <a:pt x="52" y="10"/>
                      <a:pt x="53" y="10"/>
                    </a:cubicBezTo>
                    <a:cubicBezTo>
                      <a:pt x="55" y="10"/>
                      <a:pt x="56" y="10"/>
                      <a:pt x="53" y="10"/>
                    </a:cubicBezTo>
                    <a:cubicBezTo>
                      <a:pt x="51" y="10"/>
                      <a:pt x="52" y="12"/>
                      <a:pt x="49" y="12"/>
                    </a:cubicBezTo>
                    <a:cubicBezTo>
                      <a:pt x="46" y="12"/>
                      <a:pt x="46" y="13"/>
                      <a:pt x="45" y="12"/>
                    </a:cubicBezTo>
                    <a:cubicBezTo>
                      <a:pt x="44" y="12"/>
                      <a:pt x="44" y="12"/>
                      <a:pt x="43" y="13"/>
                    </a:cubicBezTo>
                    <a:cubicBezTo>
                      <a:pt x="41" y="14"/>
                      <a:pt x="41" y="16"/>
                      <a:pt x="39" y="16"/>
                    </a:cubicBezTo>
                    <a:cubicBezTo>
                      <a:pt x="37" y="16"/>
                      <a:pt x="36" y="15"/>
                      <a:pt x="36" y="17"/>
                    </a:cubicBezTo>
                    <a:cubicBezTo>
                      <a:pt x="35" y="18"/>
                      <a:pt x="35" y="19"/>
                      <a:pt x="34" y="19"/>
                    </a:cubicBezTo>
                    <a:cubicBezTo>
                      <a:pt x="32" y="19"/>
                      <a:pt x="32" y="18"/>
                      <a:pt x="31" y="20"/>
                    </a:cubicBezTo>
                    <a:cubicBezTo>
                      <a:pt x="30" y="21"/>
                      <a:pt x="31" y="22"/>
                      <a:pt x="29" y="22"/>
                    </a:cubicBezTo>
                    <a:cubicBezTo>
                      <a:pt x="28" y="22"/>
                      <a:pt x="27" y="20"/>
                      <a:pt x="26" y="21"/>
                    </a:cubicBezTo>
                    <a:cubicBezTo>
                      <a:pt x="26" y="22"/>
                      <a:pt x="26" y="23"/>
                      <a:pt x="27" y="23"/>
                    </a:cubicBezTo>
                    <a:cubicBezTo>
                      <a:pt x="28" y="23"/>
                      <a:pt x="32" y="23"/>
                      <a:pt x="30" y="23"/>
                    </a:cubicBezTo>
                    <a:cubicBezTo>
                      <a:pt x="28" y="24"/>
                      <a:pt x="24" y="25"/>
                      <a:pt x="26" y="25"/>
                    </a:cubicBezTo>
                    <a:cubicBezTo>
                      <a:pt x="28" y="25"/>
                      <a:pt x="33" y="26"/>
                      <a:pt x="31" y="26"/>
                    </a:cubicBezTo>
                    <a:cubicBezTo>
                      <a:pt x="30" y="26"/>
                      <a:pt x="25" y="27"/>
                      <a:pt x="24" y="27"/>
                    </a:cubicBezTo>
                    <a:cubicBezTo>
                      <a:pt x="24" y="27"/>
                      <a:pt x="24" y="28"/>
                      <a:pt x="25" y="28"/>
                    </a:cubicBezTo>
                    <a:cubicBezTo>
                      <a:pt x="26" y="28"/>
                      <a:pt x="27" y="29"/>
                      <a:pt x="25" y="29"/>
                    </a:cubicBezTo>
                    <a:cubicBezTo>
                      <a:pt x="24" y="29"/>
                      <a:pt x="22" y="30"/>
                      <a:pt x="23" y="31"/>
                    </a:cubicBezTo>
                    <a:cubicBezTo>
                      <a:pt x="24" y="31"/>
                      <a:pt x="24" y="31"/>
                      <a:pt x="23" y="31"/>
                    </a:cubicBezTo>
                    <a:cubicBezTo>
                      <a:pt x="21" y="31"/>
                      <a:pt x="20" y="32"/>
                      <a:pt x="22" y="32"/>
                    </a:cubicBezTo>
                    <a:cubicBezTo>
                      <a:pt x="24" y="33"/>
                      <a:pt x="25" y="33"/>
                      <a:pt x="22" y="33"/>
                    </a:cubicBezTo>
                    <a:cubicBezTo>
                      <a:pt x="19" y="33"/>
                      <a:pt x="19" y="33"/>
                      <a:pt x="19" y="35"/>
                    </a:cubicBezTo>
                    <a:cubicBezTo>
                      <a:pt x="18" y="36"/>
                      <a:pt x="17" y="35"/>
                      <a:pt x="16" y="36"/>
                    </a:cubicBezTo>
                    <a:cubicBezTo>
                      <a:pt x="15" y="36"/>
                      <a:pt x="14" y="37"/>
                      <a:pt x="15" y="38"/>
                    </a:cubicBezTo>
                    <a:cubicBezTo>
                      <a:pt x="16" y="38"/>
                      <a:pt x="17" y="37"/>
                      <a:pt x="19" y="37"/>
                    </a:cubicBezTo>
                    <a:cubicBezTo>
                      <a:pt x="21" y="37"/>
                      <a:pt x="23" y="38"/>
                      <a:pt x="21" y="38"/>
                    </a:cubicBezTo>
                    <a:cubicBezTo>
                      <a:pt x="19" y="38"/>
                      <a:pt x="18" y="38"/>
                      <a:pt x="17" y="39"/>
                    </a:cubicBezTo>
                    <a:cubicBezTo>
                      <a:pt x="16" y="41"/>
                      <a:pt x="18" y="41"/>
                      <a:pt x="17" y="42"/>
                    </a:cubicBezTo>
                    <a:cubicBezTo>
                      <a:pt x="15" y="42"/>
                      <a:pt x="16" y="42"/>
                      <a:pt x="14" y="42"/>
                    </a:cubicBezTo>
                    <a:cubicBezTo>
                      <a:pt x="12" y="42"/>
                      <a:pt x="10" y="43"/>
                      <a:pt x="10" y="44"/>
                    </a:cubicBezTo>
                    <a:cubicBezTo>
                      <a:pt x="11" y="45"/>
                      <a:pt x="11" y="46"/>
                      <a:pt x="10" y="46"/>
                    </a:cubicBezTo>
                    <a:cubicBezTo>
                      <a:pt x="9" y="46"/>
                      <a:pt x="6" y="47"/>
                      <a:pt x="6" y="47"/>
                    </a:cubicBezTo>
                    <a:cubicBezTo>
                      <a:pt x="6" y="47"/>
                      <a:pt x="5" y="48"/>
                      <a:pt x="6" y="48"/>
                    </a:cubicBezTo>
                    <a:cubicBezTo>
                      <a:pt x="8" y="49"/>
                      <a:pt x="9" y="47"/>
                      <a:pt x="8" y="49"/>
                    </a:cubicBezTo>
                    <a:cubicBezTo>
                      <a:pt x="8" y="51"/>
                      <a:pt x="7" y="51"/>
                      <a:pt x="7" y="51"/>
                    </a:cubicBezTo>
                    <a:cubicBezTo>
                      <a:pt x="7" y="52"/>
                      <a:pt x="7" y="53"/>
                      <a:pt x="6" y="53"/>
                    </a:cubicBezTo>
                    <a:cubicBezTo>
                      <a:pt x="5" y="54"/>
                      <a:pt x="6" y="54"/>
                      <a:pt x="4" y="54"/>
                    </a:cubicBezTo>
                    <a:cubicBezTo>
                      <a:pt x="2" y="54"/>
                      <a:pt x="1" y="55"/>
                      <a:pt x="0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44" name="Freeform 15"/>
              <p:cNvSpPr/>
              <p:nvPr/>
            </p:nvSpPr>
            <p:spPr bwMode="auto">
              <a:xfrm>
                <a:off x="6351" y="1048"/>
                <a:ext cx="48" cy="25"/>
              </a:xfrm>
              <a:custGeom>
                <a:avLst/>
                <a:gdLst>
                  <a:gd name="T0" fmla="*/ 1 w 35"/>
                  <a:gd name="T1" fmla="*/ 18 h 18"/>
                  <a:gd name="T2" fmla="*/ 8 w 35"/>
                  <a:gd name="T3" fmla="*/ 17 h 18"/>
                  <a:gd name="T4" fmla="*/ 13 w 35"/>
                  <a:gd name="T5" fmla="*/ 15 h 18"/>
                  <a:gd name="T6" fmla="*/ 25 w 35"/>
                  <a:gd name="T7" fmla="*/ 15 h 18"/>
                  <a:gd name="T8" fmla="*/ 34 w 35"/>
                  <a:gd name="T9" fmla="*/ 12 h 18"/>
                  <a:gd name="T10" fmla="*/ 34 w 35"/>
                  <a:gd name="T11" fmla="*/ 8 h 18"/>
                  <a:gd name="T12" fmla="*/ 30 w 35"/>
                  <a:gd name="T13" fmla="*/ 6 h 18"/>
                  <a:gd name="T14" fmla="*/ 25 w 35"/>
                  <a:gd name="T15" fmla="*/ 3 h 18"/>
                  <a:gd name="T16" fmla="*/ 19 w 35"/>
                  <a:gd name="T17" fmla="*/ 7 h 18"/>
                  <a:gd name="T18" fmla="*/ 21 w 35"/>
                  <a:gd name="T19" fmla="*/ 2 h 18"/>
                  <a:gd name="T20" fmla="*/ 18 w 35"/>
                  <a:gd name="T21" fmla="*/ 0 h 18"/>
                  <a:gd name="T22" fmla="*/ 17 w 35"/>
                  <a:gd name="T23" fmla="*/ 1 h 18"/>
                  <a:gd name="T24" fmla="*/ 17 w 35"/>
                  <a:gd name="T25" fmla="*/ 2 h 18"/>
                  <a:gd name="T26" fmla="*/ 14 w 35"/>
                  <a:gd name="T27" fmla="*/ 1 h 18"/>
                  <a:gd name="T28" fmla="*/ 12 w 35"/>
                  <a:gd name="T29" fmla="*/ 2 h 18"/>
                  <a:gd name="T30" fmla="*/ 11 w 35"/>
                  <a:gd name="T31" fmla="*/ 4 h 18"/>
                  <a:gd name="T32" fmla="*/ 13 w 35"/>
                  <a:gd name="T33" fmla="*/ 5 h 18"/>
                  <a:gd name="T34" fmla="*/ 9 w 35"/>
                  <a:gd name="T35" fmla="*/ 6 h 18"/>
                  <a:gd name="T36" fmla="*/ 9 w 35"/>
                  <a:gd name="T37" fmla="*/ 8 h 18"/>
                  <a:gd name="T38" fmla="*/ 10 w 35"/>
                  <a:gd name="T39" fmla="*/ 8 h 18"/>
                  <a:gd name="T40" fmla="*/ 6 w 35"/>
                  <a:gd name="T41" fmla="*/ 11 h 18"/>
                  <a:gd name="T42" fmla="*/ 2 w 35"/>
                  <a:gd name="T43" fmla="*/ 15 h 18"/>
                  <a:gd name="T44" fmla="*/ 1 w 35"/>
                  <a:gd name="T4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" h="18">
                    <a:moveTo>
                      <a:pt x="1" y="18"/>
                    </a:moveTo>
                    <a:cubicBezTo>
                      <a:pt x="2" y="18"/>
                      <a:pt x="7" y="18"/>
                      <a:pt x="8" y="17"/>
                    </a:cubicBezTo>
                    <a:cubicBezTo>
                      <a:pt x="10" y="16"/>
                      <a:pt x="10" y="16"/>
                      <a:pt x="13" y="15"/>
                    </a:cubicBezTo>
                    <a:cubicBezTo>
                      <a:pt x="16" y="15"/>
                      <a:pt x="20" y="16"/>
                      <a:pt x="25" y="15"/>
                    </a:cubicBezTo>
                    <a:cubicBezTo>
                      <a:pt x="30" y="14"/>
                      <a:pt x="34" y="14"/>
                      <a:pt x="34" y="12"/>
                    </a:cubicBezTo>
                    <a:cubicBezTo>
                      <a:pt x="35" y="11"/>
                      <a:pt x="35" y="9"/>
                      <a:pt x="34" y="8"/>
                    </a:cubicBezTo>
                    <a:cubicBezTo>
                      <a:pt x="32" y="7"/>
                      <a:pt x="32" y="8"/>
                      <a:pt x="30" y="6"/>
                    </a:cubicBezTo>
                    <a:cubicBezTo>
                      <a:pt x="29" y="4"/>
                      <a:pt x="27" y="3"/>
                      <a:pt x="25" y="3"/>
                    </a:cubicBezTo>
                    <a:cubicBezTo>
                      <a:pt x="24" y="3"/>
                      <a:pt x="19" y="7"/>
                      <a:pt x="19" y="7"/>
                    </a:cubicBezTo>
                    <a:cubicBezTo>
                      <a:pt x="18" y="6"/>
                      <a:pt x="21" y="2"/>
                      <a:pt x="21" y="2"/>
                    </a:cubicBezTo>
                    <a:cubicBezTo>
                      <a:pt x="21" y="1"/>
                      <a:pt x="19" y="0"/>
                      <a:pt x="18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17" y="2"/>
                      <a:pt x="18" y="3"/>
                      <a:pt x="17" y="2"/>
                    </a:cubicBezTo>
                    <a:cubicBezTo>
                      <a:pt x="15" y="1"/>
                      <a:pt x="15" y="1"/>
                      <a:pt x="14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9" y="4"/>
                      <a:pt x="11" y="4"/>
                    </a:cubicBezTo>
                    <a:cubicBezTo>
                      <a:pt x="12" y="5"/>
                      <a:pt x="15" y="5"/>
                      <a:pt x="13" y="5"/>
                    </a:cubicBezTo>
                    <a:cubicBezTo>
                      <a:pt x="11" y="5"/>
                      <a:pt x="10" y="5"/>
                      <a:pt x="9" y="6"/>
                    </a:cubicBezTo>
                    <a:cubicBezTo>
                      <a:pt x="9" y="7"/>
                      <a:pt x="8" y="7"/>
                      <a:pt x="9" y="8"/>
                    </a:cubicBezTo>
                    <a:cubicBezTo>
                      <a:pt x="10" y="8"/>
                      <a:pt x="13" y="9"/>
                      <a:pt x="10" y="8"/>
                    </a:cubicBezTo>
                    <a:cubicBezTo>
                      <a:pt x="7" y="8"/>
                      <a:pt x="7" y="9"/>
                      <a:pt x="6" y="11"/>
                    </a:cubicBezTo>
                    <a:cubicBezTo>
                      <a:pt x="5" y="12"/>
                      <a:pt x="3" y="15"/>
                      <a:pt x="2" y="15"/>
                    </a:cubicBezTo>
                    <a:cubicBezTo>
                      <a:pt x="1" y="16"/>
                      <a:pt x="0" y="17"/>
                      <a:pt x="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45" name="Freeform 16"/>
              <p:cNvSpPr/>
              <p:nvPr/>
            </p:nvSpPr>
            <p:spPr bwMode="auto">
              <a:xfrm>
                <a:off x="6308" y="1034"/>
                <a:ext cx="50" cy="25"/>
              </a:xfrm>
              <a:custGeom>
                <a:avLst/>
                <a:gdLst>
                  <a:gd name="T0" fmla="*/ 23 w 36"/>
                  <a:gd name="T1" fmla="*/ 1 h 18"/>
                  <a:gd name="T2" fmla="*/ 19 w 36"/>
                  <a:gd name="T3" fmla="*/ 1 h 18"/>
                  <a:gd name="T4" fmla="*/ 13 w 36"/>
                  <a:gd name="T5" fmla="*/ 2 h 18"/>
                  <a:gd name="T6" fmla="*/ 10 w 36"/>
                  <a:gd name="T7" fmla="*/ 2 h 18"/>
                  <a:gd name="T8" fmla="*/ 8 w 36"/>
                  <a:gd name="T9" fmla="*/ 4 h 18"/>
                  <a:gd name="T10" fmla="*/ 9 w 36"/>
                  <a:gd name="T11" fmla="*/ 5 h 18"/>
                  <a:gd name="T12" fmla="*/ 5 w 36"/>
                  <a:gd name="T13" fmla="*/ 7 h 18"/>
                  <a:gd name="T14" fmla="*/ 2 w 36"/>
                  <a:gd name="T15" fmla="*/ 8 h 18"/>
                  <a:gd name="T16" fmla="*/ 2 w 36"/>
                  <a:gd name="T17" fmla="*/ 9 h 18"/>
                  <a:gd name="T18" fmla="*/ 7 w 36"/>
                  <a:gd name="T19" fmla="*/ 11 h 18"/>
                  <a:gd name="T20" fmla="*/ 10 w 36"/>
                  <a:gd name="T21" fmla="*/ 14 h 18"/>
                  <a:gd name="T22" fmla="*/ 15 w 36"/>
                  <a:gd name="T23" fmla="*/ 15 h 18"/>
                  <a:gd name="T24" fmla="*/ 23 w 36"/>
                  <a:gd name="T25" fmla="*/ 18 h 18"/>
                  <a:gd name="T26" fmla="*/ 34 w 36"/>
                  <a:gd name="T27" fmla="*/ 16 h 18"/>
                  <a:gd name="T28" fmla="*/ 31 w 36"/>
                  <a:gd name="T29" fmla="*/ 11 h 18"/>
                  <a:gd name="T30" fmla="*/ 33 w 36"/>
                  <a:gd name="T31" fmla="*/ 11 h 18"/>
                  <a:gd name="T32" fmla="*/ 33 w 36"/>
                  <a:gd name="T33" fmla="*/ 7 h 18"/>
                  <a:gd name="T34" fmla="*/ 34 w 36"/>
                  <a:gd name="T35" fmla="*/ 4 h 18"/>
                  <a:gd name="T36" fmla="*/ 29 w 36"/>
                  <a:gd name="T37" fmla="*/ 2 h 18"/>
                  <a:gd name="T38" fmla="*/ 26 w 36"/>
                  <a:gd name="T39" fmla="*/ 3 h 18"/>
                  <a:gd name="T40" fmla="*/ 23 w 36"/>
                  <a:gd name="T41" fmla="*/ 4 h 18"/>
                  <a:gd name="T42" fmla="*/ 21 w 36"/>
                  <a:gd name="T43" fmla="*/ 4 h 18"/>
                  <a:gd name="T44" fmla="*/ 23 w 36"/>
                  <a:gd name="T45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8">
                    <a:moveTo>
                      <a:pt x="23" y="1"/>
                    </a:moveTo>
                    <a:cubicBezTo>
                      <a:pt x="22" y="1"/>
                      <a:pt x="20" y="0"/>
                      <a:pt x="19" y="1"/>
                    </a:cubicBezTo>
                    <a:cubicBezTo>
                      <a:pt x="18" y="1"/>
                      <a:pt x="13" y="1"/>
                      <a:pt x="13" y="2"/>
                    </a:cubicBezTo>
                    <a:cubicBezTo>
                      <a:pt x="12" y="2"/>
                      <a:pt x="10" y="2"/>
                      <a:pt x="10" y="2"/>
                    </a:cubicBezTo>
                    <a:cubicBezTo>
                      <a:pt x="10" y="2"/>
                      <a:pt x="6" y="4"/>
                      <a:pt x="8" y="4"/>
                    </a:cubicBezTo>
                    <a:cubicBezTo>
                      <a:pt x="10" y="4"/>
                      <a:pt x="10" y="5"/>
                      <a:pt x="9" y="5"/>
                    </a:cubicBezTo>
                    <a:cubicBezTo>
                      <a:pt x="7" y="5"/>
                      <a:pt x="5" y="6"/>
                      <a:pt x="5" y="7"/>
                    </a:cubicBezTo>
                    <a:cubicBezTo>
                      <a:pt x="4" y="7"/>
                      <a:pt x="3" y="8"/>
                      <a:pt x="2" y="8"/>
                    </a:cubicBezTo>
                    <a:cubicBezTo>
                      <a:pt x="1" y="8"/>
                      <a:pt x="0" y="9"/>
                      <a:pt x="2" y="9"/>
                    </a:cubicBezTo>
                    <a:cubicBezTo>
                      <a:pt x="4" y="9"/>
                      <a:pt x="7" y="10"/>
                      <a:pt x="7" y="11"/>
                    </a:cubicBezTo>
                    <a:cubicBezTo>
                      <a:pt x="7" y="12"/>
                      <a:pt x="8" y="14"/>
                      <a:pt x="10" y="14"/>
                    </a:cubicBezTo>
                    <a:cubicBezTo>
                      <a:pt x="12" y="15"/>
                      <a:pt x="12" y="14"/>
                      <a:pt x="15" y="15"/>
                    </a:cubicBezTo>
                    <a:cubicBezTo>
                      <a:pt x="18" y="16"/>
                      <a:pt x="20" y="18"/>
                      <a:pt x="23" y="18"/>
                    </a:cubicBezTo>
                    <a:cubicBezTo>
                      <a:pt x="26" y="18"/>
                      <a:pt x="35" y="18"/>
                      <a:pt x="34" y="16"/>
                    </a:cubicBezTo>
                    <a:cubicBezTo>
                      <a:pt x="33" y="14"/>
                      <a:pt x="30" y="11"/>
                      <a:pt x="31" y="11"/>
                    </a:cubicBezTo>
                    <a:cubicBezTo>
                      <a:pt x="32" y="11"/>
                      <a:pt x="33" y="12"/>
                      <a:pt x="33" y="11"/>
                    </a:cubicBezTo>
                    <a:cubicBezTo>
                      <a:pt x="34" y="10"/>
                      <a:pt x="33" y="8"/>
                      <a:pt x="33" y="7"/>
                    </a:cubicBezTo>
                    <a:cubicBezTo>
                      <a:pt x="34" y="6"/>
                      <a:pt x="36" y="5"/>
                      <a:pt x="34" y="4"/>
                    </a:cubicBezTo>
                    <a:cubicBezTo>
                      <a:pt x="33" y="4"/>
                      <a:pt x="31" y="2"/>
                      <a:pt x="29" y="2"/>
                    </a:cubicBezTo>
                    <a:cubicBezTo>
                      <a:pt x="27" y="2"/>
                      <a:pt x="27" y="3"/>
                      <a:pt x="26" y="3"/>
                    </a:cubicBezTo>
                    <a:cubicBezTo>
                      <a:pt x="26" y="4"/>
                      <a:pt x="24" y="3"/>
                      <a:pt x="23" y="4"/>
                    </a:cubicBezTo>
                    <a:cubicBezTo>
                      <a:pt x="22" y="4"/>
                      <a:pt x="20" y="5"/>
                      <a:pt x="21" y="4"/>
                    </a:cubicBezTo>
                    <a:cubicBezTo>
                      <a:pt x="22" y="3"/>
                      <a:pt x="24" y="2"/>
                      <a:pt x="2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46" name="Freeform 17"/>
              <p:cNvSpPr/>
              <p:nvPr/>
            </p:nvSpPr>
            <p:spPr bwMode="auto">
              <a:xfrm>
                <a:off x="6296" y="1035"/>
                <a:ext cx="19" cy="9"/>
              </a:xfrm>
              <a:custGeom>
                <a:avLst/>
                <a:gdLst>
                  <a:gd name="T0" fmla="*/ 1 w 14"/>
                  <a:gd name="T1" fmla="*/ 4 h 6"/>
                  <a:gd name="T2" fmla="*/ 6 w 14"/>
                  <a:gd name="T3" fmla="*/ 5 h 6"/>
                  <a:gd name="T4" fmla="*/ 10 w 14"/>
                  <a:gd name="T5" fmla="*/ 5 h 6"/>
                  <a:gd name="T6" fmla="*/ 13 w 14"/>
                  <a:gd name="T7" fmla="*/ 3 h 6"/>
                  <a:gd name="T8" fmla="*/ 11 w 14"/>
                  <a:gd name="T9" fmla="*/ 2 h 6"/>
                  <a:gd name="T10" fmla="*/ 6 w 14"/>
                  <a:gd name="T11" fmla="*/ 1 h 6"/>
                  <a:gd name="T12" fmla="*/ 0 w 14"/>
                  <a:gd name="T13" fmla="*/ 1 h 6"/>
                  <a:gd name="T14" fmla="*/ 1 w 14"/>
                  <a:gd name="T1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6">
                    <a:moveTo>
                      <a:pt x="1" y="4"/>
                    </a:moveTo>
                    <a:cubicBezTo>
                      <a:pt x="3" y="4"/>
                      <a:pt x="4" y="5"/>
                      <a:pt x="6" y="5"/>
                    </a:cubicBezTo>
                    <a:cubicBezTo>
                      <a:pt x="7" y="6"/>
                      <a:pt x="9" y="6"/>
                      <a:pt x="10" y="5"/>
                    </a:cubicBezTo>
                    <a:cubicBezTo>
                      <a:pt x="12" y="4"/>
                      <a:pt x="14" y="3"/>
                      <a:pt x="13" y="3"/>
                    </a:cubicBezTo>
                    <a:cubicBezTo>
                      <a:pt x="13" y="2"/>
                      <a:pt x="11" y="2"/>
                      <a:pt x="11" y="2"/>
                    </a:cubicBezTo>
                    <a:cubicBezTo>
                      <a:pt x="9" y="1"/>
                      <a:pt x="8" y="2"/>
                      <a:pt x="6" y="1"/>
                    </a:cubicBezTo>
                    <a:cubicBezTo>
                      <a:pt x="4" y="1"/>
                      <a:pt x="0" y="0"/>
                      <a:pt x="0" y="1"/>
                    </a:cubicBezTo>
                    <a:cubicBezTo>
                      <a:pt x="1" y="2"/>
                      <a:pt x="0" y="3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47" name="Freeform 18"/>
              <p:cNvSpPr/>
              <p:nvPr/>
            </p:nvSpPr>
            <p:spPr bwMode="auto">
              <a:xfrm>
                <a:off x="6300" y="1013"/>
                <a:ext cx="40" cy="25"/>
              </a:xfrm>
              <a:custGeom>
                <a:avLst/>
                <a:gdLst>
                  <a:gd name="T0" fmla="*/ 2 w 29"/>
                  <a:gd name="T1" fmla="*/ 14 h 18"/>
                  <a:gd name="T2" fmla="*/ 5 w 29"/>
                  <a:gd name="T3" fmla="*/ 14 h 18"/>
                  <a:gd name="T4" fmla="*/ 4 w 29"/>
                  <a:gd name="T5" fmla="*/ 15 h 18"/>
                  <a:gd name="T6" fmla="*/ 8 w 29"/>
                  <a:gd name="T7" fmla="*/ 17 h 18"/>
                  <a:gd name="T8" fmla="*/ 15 w 29"/>
                  <a:gd name="T9" fmla="*/ 16 h 18"/>
                  <a:gd name="T10" fmla="*/ 20 w 29"/>
                  <a:gd name="T11" fmla="*/ 15 h 18"/>
                  <a:gd name="T12" fmla="*/ 25 w 29"/>
                  <a:gd name="T13" fmla="*/ 13 h 18"/>
                  <a:gd name="T14" fmla="*/ 25 w 29"/>
                  <a:gd name="T15" fmla="*/ 10 h 18"/>
                  <a:gd name="T16" fmla="*/ 26 w 29"/>
                  <a:gd name="T17" fmla="*/ 9 h 18"/>
                  <a:gd name="T18" fmla="*/ 29 w 29"/>
                  <a:gd name="T19" fmla="*/ 8 h 18"/>
                  <a:gd name="T20" fmla="*/ 23 w 29"/>
                  <a:gd name="T21" fmla="*/ 4 h 18"/>
                  <a:gd name="T22" fmla="*/ 22 w 29"/>
                  <a:gd name="T23" fmla="*/ 1 h 18"/>
                  <a:gd name="T24" fmla="*/ 19 w 29"/>
                  <a:gd name="T25" fmla="*/ 1 h 18"/>
                  <a:gd name="T26" fmla="*/ 12 w 29"/>
                  <a:gd name="T27" fmla="*/ 4 h 18"/>
                  <a:gd name="T28" fmla="*/ 7 w 29"/>
                  <a:gd name="T29" fmla="*/ 6 h 18"/>
                  <a:gd name="T30" fmla="*/ 7 w 29"/>
                  <a:gd name="T31" fmla="*/ 7 h 18"/>
                  <a:gd name="T32" fmla="*/ 7 w 29"/>
                  <a:gd name="T33" fmla="*/ 8 h 18"/>
                  <a:gd name="T34" fmla="*/ 4 w 29"/>
                  <a:gd name="T35" fmla="*/ 11 h 18"/>
                  <a:gd name="T36" fmla="*/ 4 w 29"/>
                  <a:gd name="T37" fmla="*/ 12 h 18"/>
                  <a:gd name="T38" fmla="*/ 2 w 29"/>
                  <a:gd name="T39" fmla="*/ 12 h 18"/>
                  <a:gd name="T40" fmla="*/ 2 w 29"/>
                  <a:gd name="T41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18">
                    <a:moveTo>
                      <a:pt x="2" y="14"/>
                    </a:moveTo>
                    <a:cubicBezTo>
                      <a:pt x="4" y="14"/>
                      <a:pt x="6" y="14"/>
                      <a:pt x="5" y="14"/>
                    </a:cubicBezTo>
                    <a:cubicBezTo>
                      <a:pt x="4" y="14"/>
                      <a:pt x="3" y="14"/>
                      <a:pt x="4" y="15"/>
                    </a:cubicBezTo>
                    <a:cubicBezTo>
                      <a:pt x="4" y="16"/>
                      <a:pt x="7" y="16"/>
                      <a:pt x="8" y="17"/>
                    </a:cubicBezTo>
                    <a:cubicBezTo>
                      <a:pt x="11" y="18"/>
                      <a:pt x="13" y="17"/>
                      <a:pt x="15" y="16"/>
                    </a:cubicBezTo>
                    <a:cubicBezTo>
                      <a:pt x="16" y="16"/>
                      <a:pt x="19" y="15"/>
                      <a:pt x="20" y="15"/>
                    </a:cubicBezTo>
                    <a:cubicBezTo>
                      <a:pt x="21" y="15"/>
                      <a:pt x="24" y="14"/>
                      <a:pt x="25" y="13"/>
                    </a:cubicBezTo>
                    <a:cubicBezTo>
                      <a:pt x="27" y="13"/>
                      <a:pt x="26" y="12"/>
                      <a:pt x="25" y="10"/>
                    </a:cubicBezTo>
                    <a:cubicBezTo>
                      <a:pt x="23" y="9"/>
                      <a:pt x="25" y="9"/>
                      <a:pt x="26" y="9"/>
                    </a:cubicBezTo>
                    <a:cubicBezTo>
                      <a:pt x="27" y="9"/>
                      <a:pt x="29" y="8"/>
                      <a:pt x="29" y="8"/>
                    </a:cubicBezTo>
                    <a:cubicBezTo>
                      <a:pt x="29" y="7"/>
                      <a:pt x="25" y="6"/>
                      <a:pt x="23" y="4"/>
                    </a:cubicBezTo>
                    <a:cubicBezTo>
                      <a:pt x="21" y="3"/>
                      <a:pt x="22" y="2"/>
                      <a:pt x="22" y="1"/>
                    </a:cubicBezTo>
                    <a:cubicBezTo>
                      <a:pt x="21" y="0"/>
                      <a:pt x="20" y="0"/>
                      <a:pt x="19" y="1"/>
                    </a:cubicBezTo>
                    <a:cubicBezTo>
                      <a:pt x="17" y="1"/>
                      <a:pt x="15" y="3"/>
                      <a:pt x="12" y="4"/>
                    </a:cubicBezTo>
                    <a:cubicBezTo>
                      <a:pt x="10" y="4"/>
                      <a:pt x="8" y="5"/>
                      <a:pt x="7" y="6"/>
                    </a:cubicBezTo>
                    <a:cubicBezTo>
                      <a:pt x="5" y="7"/>
                      <a:pt x="6" y="7"/>
                      <a:pt x="7" y="7"/>
                    </a:cubicBezTo>
                    <a:cubicBezTo>
                      <a:pt x="8" y="7"/>
                      <a:pt x="8" y="7"/>
                      <a:pt x="7" y="8"/>
                    </a:cubicBezTo>
                    <a:cubicBezTo>
                      <a:pt x="6" y="9"/>
                      <a:pt x="6" y="10"/>
                      <a:pt x="4" y="11"/>
                    </a:cubicBezTo>
                    <a:cubicBezTo>
                      <a:pt x="2" y="11"/>
                      <a:pt x="2" y="12"/>
                      <a:pt x="4" y="12"/>
                    </a:cubicBezTo>
                    <a:cubicBezTo>
                      <a:pt x="5" y="12"/>
                      <a:pt x="4" y="12"/>
                      <a:pt x="2" y="12"/>
                    </a:cubicBezTo>
                    <a:cubicBezTo>
                      <a:pt x="1" y="12"/>
                      <a:pt x="0" y="14"/>
                      <a:pt x="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48" name="Freeform 19"/>
              <p:cNvSpPr/>
              <p:nvPr/>
            </p:nvSpPr>
            <p:spPr bwMode="auto">
              <a:xfrm>
                <a:off x="6717" y="1111"/>
                <a:ext cx="40" cy="15"/>
              </a:xfrm>
              <a:custGeom>
                <a:avLst/>
                <a:gdLst>
                  <a:gd name="T0" fmla="*/ 5 w 29"/>
                  <a:gd name="T1" fmla="*/ 6 h 11"/>
                  <a:gd name="T2" fmla="*/ 8 w 29"/>
                  <a:gd name="T3" fmla="*/ 8 h 11"/>
                  <a:gd name="T4" fmla="*/ 15 w 29"/>
                  <a:gd name="T5" fmla="*/ 10 h 11"/>
                  <a:gd name="T6" fmla="*/ 24 w 29"/>
                  <a:gd name="T7" fmla="*/ 10 h 11"/>
                  <a:gd name="T8" fmla="*/ 28 w 29"/>
                  <a:gd name="T9" fmla="*/ 7 h 11"/>
                  <a:gd name="T10" fmla="*/ 27 w 29"/>
                  <a:gd name="T11" fmla="*/ 7 h 11"/>
                  <a:gd name="T12" fmla="*/ 24 w 29"/>
                  <a:gd name="T13" fmla="*/ 6 h 11"/>
                  <a:gd name="T14" fmla="*/ 19 w 29"/>
                  <a:gd name="T15" fmla="*/ 5 h 11"/>
                  <a:gd name="T16" fmla="*/ 17 w 29"/>
                  <a:gd name="T17" fmla="*/ 5 h 11"/>
                  <a:gd name="T18" fmla="*/ 14 w 29"/>
                  <a:gd name="T19" fmla="*/ 3 h 11"/>
                  <a:gd name="T20" fmla="*/ 10 w 29"/>
                  <a:gd name="T21" fmla="*/ 3 h 11"/>
                  <a:gd name="T22" fmla="*/ 6 w 29"/>
                  <a:gd name="T23" fmla="*/ 4 h 11"/>
                  <a:gd name="T24" fmla="*/ 5 w 29"/>
                  <a:gd name="T25" fmla="*/ 2 h 11"/>
                  <a:gd name="T26" fmla="*/ 3 w 29"/>
                  <a:gd name="T27" fmla="*/ 2 h 11"/>
                  <a:gd name="T28" fmla="*/ 2 w 29"/>
                  <a:gd name="T29" fmla="*/ 5 h 11"/>
                  <a:gd name="T30" fmla="*/ 5 w 29"/>
                  <a:gd name="T3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1">
                    <a:moveTo>
                      <a:pt x="5" y="6"/>
                    </a:moveTo>
                    <a:cubicBezTo>
                      <a:pt x="6" y="8"/>
                      <a:pt x="6" y="8"/>
                      <a:pt x="8" y="8"/>
                    </a:cubicBezTo>
                    <a:cubicBezTo>
                      <a:pt x="10" y="8"/>
                      <a:pt x="12" y="10"/>
                      <a:pt x="15" y="10"/>
                    </a:cubicBezTo>
                    <a:cubicBezTo>
                      <a:pt x="18" y="11"/>
                      <a:pt x="22" y="11"/>
                      <a:pt x="24" y="10"/>
                    </a:cubicBezTo>
                    <a:cubicBezTo>
                      <a:pt x="26" y="9"/>
                      <a:pt x="29" y="7"/>
                      <a:pt x="28" y="7"/>
                    </a:cubicBezTo>
                    <a:cubicBezTo>
                      <a:pt x="28" y="6"/>
                      <a:pt x="28" y="7"/>
                      <a:pt x="27" y="7"/>
                    </a:cubicBezTo>
                    <a:cubicBezTo>
                      <a:pt x="26" y="7"/>
                      <a:pt x="25" y="6"/>
                      <a:pt x="24" y="6"/>
                    </a:cubicBezTo>
                    <a:cubicBezTo>
                      <a:pt x="24" y="6"/>
                      <a:pt x="20" y="4"/>
                      <a:pt x="19" y="5"/>
                    </a:cubicBezTo>
                    <a:cubicBezTo>
                      <a:pt x="18" y="5"/>
                      <a:pt x="18" y="5"/>
                      <a:pt x="17" y="5"/>
                    </a:cubicBezTo>
                    <a:cubicBezTo>
                      <a:pt x="15" y="4"/>
                      <a:pt x="16" y="3"/>
                      <a:pt x="14" y="3"/>
                    </a:cubicBezTo>
                    <a:cubicBezTo>
                      <a:pt x="13" y="3"/>
                      <a:pt x="10" y="3"/>
                      <a:pt x="10" y="3"/>
                    </a:cubicBezTo>
                    <a:cubicBezTo>
                      <a:pt x="9" y="3"/>
                      <a:pt x="7" y="4"/>
                      <a:pt x="6" y="4"/>
                    </a:cubicBezTo>
                    <a:cubicBezTo>
                      <a:pt x="5" y="4"/>
                      <a:pt x="6" y="2"/>
                      <a:pt x="5" y="2"/>
                    </a:cubicBezTo>
                    <a:cubicBezTo>
                      <a:pt x="5" y="2"/>
                      <a:pt x="5" y="0"/>
                      <a:pt x="3" y="2"/>
                    </a:cubicBezTo>
                    <a:cubicBezTo>
                      <a:pt x="2" y="3"/>
                      <a:pt x="0" y="5"/>
                      <a:pt x="2" y="5"/>
                    </a:cubicBezTo>
                    <a:cubicBezTo>
                      <a:pt x="3" y="5"/>
                      <a:pt x="3" y="5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49" name="Freeform 20"/>
              <p:cNvSpPr/>
              <p:nvPr/>
            </p:nvSpPr>
            <p:spPr bwMode="auto">
              <a:xfrm>
                <a:off x="6669" y="1139"/>
                <a:ext cx="33" cy="11"/>
              </a:xfrm>
              <a:custGeom>
                <a:avLst/>
                <a:gdLst>
                  <a:gd name="T0" fmla="*/ 2 w 24"/>
                  <a:gd name="T1" fmla="*/ 6 h 8"/>
                  <a:gd name="T2" fmla="*/ 8 w 24"/>
                  <a:gd name="T3" fmla="*/ 6 h 8"/>
                  <a:gd name="T4" fmla="*/ 19 w 24"/>
                  <a:gd name="T5" fmla="*/ 8 h 8"/>
                  <a:gd name="T6" fmla="*/ 21 w 24"/>
                  <a:gd name="T7" fmla="*/ 5 h 8"/>
                  <a:gd name="T8" fmla="*/ 11 w 24"/>
                  <a:gd name="T9" fmla="*/ 0 h 8"/>
                  <a:gd name="T10" fmla="*/ 6 w 24"/>
                  <a:gd name="T11" fmla="*/ 2 h 8"/>
                  <a:gd name="T12" fmla="*/ 3 w 24"/>
                  <a:gd name="T13" fmla="*/ 4 h 8"/>
                  <a:gd name="T14" fmla="*/ 2 w 24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8">
                    <a:moveTo>
                      <a:pt x="2" y="6"/>
                    </a:moveTo>
                    <a:cubicBezTo>
                      <a:pt x="4" y="6"/>
                      <a:pt x="6" y="5"/>
                      <a:pt x="8" y="6"/>
                    </a:cubicBezTo>
                    <a:cubicBezTo>
                      <a:pt x="11" y="7"/>
                      <a:pt x="17" y="8"/>
                      <a:pt x="19" y="8"/>
                    </a:cubicBezTo>
                    <a:cubicBezTo>
                      <a:pt x="22" y="7"/>
                      <a:pt x="24" y="7"/>
                      <a:pt x="21" y="5"/>
                    </a:cubicBezTo>
                    <a:cubicBezTo>
                      <a:pt x="18" y="3"/>
                      <a:pt x="14" y="0"/>
                      <a:pt x="11" y="0"/>
                    </a:cubicBezTo>
                    <a:cubicBezTo>
                      <a:pt x="8" y="1"/>
                      <a:pt x="7" y="2"/>
                      <a:pt x="6" y="2"/>
                    </a:cubicBezTo>
                    <a:cubicBezTo>
                      <a:pt x="5" y="3"/>
                      <a:pt x="5" y="4"/>
                      <a:pt x="3" y="4"/>
                    </a:cubicBezTo>
                    <a:cubicBezTo>
                      <a:pt x="0" y="5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50" name="Freeform 21"/>
              <p:cNvSpPr/>
              <p:nvPr/>
            </p:nvSpPr>
            <p:spPr bwMode="auto">
              <a:xfrm>
                <a:off x="6671" y="1133"/>
                <a:ext cx="10" cy="6"/>
              </a:xfrm>
              <a:custGeom>
                <a:avLst/>
                <a:gdLst>
                  <a:gd name="T0" fmla="*/ 2 w 7"/>
                  <a:gd name="T1" fmla="*/ 4 h 4"/>
                  <a:gd name="T2" fmla="*/ 6 w 7"/>
                  <a:gd name="T3" fmla="*/ 2 h 4"/>
                  <a:gd name="T4" fmla="*/ 2 w 7"/>
                  <a:gd name="T5" fmla="*/ 0 h 4"/>
                  <a:gd name="T6" fmla="*/ 0 w 7"/>
                  <a:gd name="T7" fmla="*/ 1 h 4"/>
                  <a:gd name="T8" fmla="*/ 2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4"/>
                    </a:moveTo>
                    <a:cubicBezTo>
                      <a:pt x="4" y="4"/>
                      <a:pt x="6" y="2"/>
                      <a:pt x="6" y="2"/>
                    </a:cubicBezTo>
                    <a:cubicBezTo>
                      <a:pt x="7" y="1"/>
                      <a:pt x="4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2"/>
                      <a:pt x="0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51" name="Freeform 22"/>
              <p:cNvSpPr/>
              <p:nvPr/>
            </p:nvSpPr>
            <p:spPr bwMode="auto">
              <a:xfrm>
                <a:off x="6636" y="1110"/>
                <a:ext cx="4" cy="8"/>
              </a:xfrm>
              <a:custGeom>
                <a:avLst/>
                <a:gdLst>
                  <a:gd name="T0" fmla="*/ 0 w 3"/>
                  <a:gd name="T1" fmla="*/ 5 h 6"/>
                  <a:gd name="T2" fmla="*/ 3 w 3"/>
                  <a:gd name="T3" fmla="*/ 3 h 6"/>
                  <a:gd name="T4" fmla="*/ 2 w 3"/>
                  <a:gd name="T5" fmla="*/ 0 h 6"/>
                  <a:gd name="T6" fmla="*/ 0 w 3"/>
                  <a:gd name="T7" fmla="*/ 2 h 6"/>
                  <a:gd name="T8" fmla="*/ 0 w 3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0" y="5"/>
                    </a:moveTo>
                    <a:cubicBezTo>
                      <a:pt x="0" y="6"/>
                      <a:pt x="2" y="4"/>
                      <a:pt x="3" y="3"/>
                    </a:cubicBezTo>
                    <a:cubicBezTo>
                      <a:pt x="3" y="2"/>
                      <a:pt x="2" y="1"/>
                      <a:pt x="2" y="0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1" y="3"/>
                      <a:pt x="1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52" name="Freeform 23"/>
              <p:cNvSpPr/>
              <p:nvPr/>
            </p:nvSpPr>
            <p:spPr bwMode="auto">
              <a:xfrm>
                <a:off x="6634" y="1133"/>
                <a:ext cx="7" cy="7"/>
              </a:xfrm>
              <a:custGeom>
                <a:avLst/>
                <a:gdLst>
                  <a:gd name="T0" fmla="*/ 5 w 5"/>
                  <a:gd name="T1" fmla="*/ 4 h 5"/>
                  <a:gd name="T2" fmla="*/ 1 w 5"/>
                  <a:gd name="T3" fmla="*/ 0 h 5"/>
                  <a:gd name="T4" fmla="*/ 5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4" y="5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53" name="Freeform 24"/>
              <p:cNvSpPr/>
              <p:nvPr/>
            </p:nvSpPr>
            <p:spPr bwMode="auto">
              <a:xfrm>
                <a:off x="6737" y="1092"/>
                <a:ext cx="7" cy="4"/>
              </a:xfrm>
              <a:custGeom>
                <a:avLst/>
                <a:gdLst>
                  <a:gd name="T0" fmla="*/ 5 w 5"/>
                  <a:gd name="T1" fmla="*/ 2 h 3"/>
                  <a:gd name="T2" fmla="*/ 0 w 5"/>
                  <a:gd name="T3" fmla="*/ 2 h 3"/>
                  <a:gd name="T4" fmla="*/ 5 w 5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5" y="2"/>
                    </a:moveTo>
                    <a:cubicBezTo>
                      <a:pt x="5" y="0"/>
                      <a:pt x="0" y="2"/>
                      <a:pt x="0" y="2"/>
                    </a:cubicBezTo>
                    <a:cubicBezTo>
                      <a:pt x="0" y="3"/>
                      <a:pt x="5" y="3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54" name="Freeform 25"/>
              <p:cNvSpPr/>
              <p:nvPr/>
            </p:nvSpPr>
            <p:spPr bwMode="auto">
              <a:xfrm>
                <a:off x="6647" y="1102"/>
                <a:ext cx="66" cy="26"/>
              </a:xfrm>
              <a:custGeom>
                <a:avLst/>
                <a:gdLst>
                  <a:gd name="T0" fmla="*/ 5 w 48"/>
                  <a:gd name="T1" fmla="*/ 15 h 19"/>
                  <a:gd name="T2" fmla="*/ 14 w 48"/>
                  <a:gd name="T3" fmla="*/ 18 h 19"/>
                  <a:gd name="T4" fmla="*/ 16 w 48"/>
                  <a:gd name="T5" fmla="*/ 16 h 19"/>
                  <a:gd name="T6" fmla="*/ 17 w 48"/>
                  <a:gd name="T7" fmla="*/ 17 h 19"/>
                  <a:gd name="T8" fmla="*/ 22 w 48"/>
                  <a:gd name="T9" fmla="*/ 16 h 19"/>
                  <a:gd name="T10" fmla="*/ 29 w 48"/>
                  <a:gd name="T11" fmla="*/ 15 h 19"/>
                  <a:gd name="T12" fmla="*/ 31 w 48"/>
                  <a:gd name="T13" fmla="*/ 17 h 19"/>
                  <a:gd name="T14" fmla="*/ 37 w 48"/>
                  <a:gd name="T15" fmla="*/ 16 h 19"/>
                  <a:gd name="T16" fmla="*/ 37 w 48"/>
                  <a:gd name="T17" fmla="*/ 15 h 19"/>
                  <a:gd name="T18" fmla="*/ 43 w 48"/>
                  <a:gd name="T19" fmla="*/ 14 h 19"/>
                  <a:gd name="T20" fmla="*/ 45 w 48"/>
                  <a:gd name="T21" fmla="*/ 12 h 19"/>
                  <a:gd name="T22" fmla="*/ 45 w 48"/>
                  <a:gd name="T23" fmla="*/ 11 h 19"/>
                  <a:gd name="T24" fmla="*/ 46 w 48"/>
                  <a:gd name="T25" fmla="*/ 10 h 19"/>
                  <a:gd name="T26" fmla="*/ 47 w 48"/>
                  <a:gd name="T27" fmla="*/ 8 h 19"/>
                  <a:gd name="T28" fmla="*/ 38 w 48"/>
                  <a:gd name="T29" fmla="*/ 5 h 19"/>
                  <a:gd name="T30" fmla="*/ 35 w 48"/>
                  <a:gd name="T31" fmla="*/ 5 h 19"/>
                  <a:gd name="T32" fmla="*/ 27 w 48"/>
                  <a:gd name="T33" fmla="*/ 2 h 19"/>
                  <a:gd name="T34" fmla="*/ 26 w 48"/>
                  <a:gd name="T35" fmla="*/ 2 h 19"/>
                  <a:gd name="T36" fmla="*/ 23 w 48"/>
                  <a:gd name="T37" fmla="*/ 4 h 19"/>
                  <a:gd name="T38" fmla="*/ 22 w 48"/>
                  <a:gd name="T39" fmla="*/ 7 h 19"/>
                  <a:gd name="T40" fmla="*/ 18 w 48"/>
                  <a:gd name="T41" fmla="*/ 5 h 19"/>
                  <a:gd name="T42" fmla="*/ 14 w 48"/>
                  <a:gd name="T43" fmla="*/ 3 h 19"/>
                  <a:gd name="T44" fmla="*/ 10 w 48"/>
                  <a:gd name="T45" fmla="*/ 1 h 19"/>
                  <a:gd name="T46" fmla="*/ 5 w 48"/>
                  <a:gd name="T47" fmla="*/ 3 h 19"/>
                  <a:gd name="T48" fmla="*/ 4 w 48"/>
                  <a:gd name="T49" fmla="*/ 5 h 19"/>
                  <a:gd name="T50" fmla="*/ 2 w 48"/>
                  <a:gd name="T51" fmla="*/ 6 h 19"/>
                  <a:gd name="T52" fmla="*/ 2 w 48"/>
                  <a:gd name="T53" fmla="*/ 8 h 19"/>
                  <a:gd name="T54" fmla="*/ 1 w 48"/>
                  <a:gd name="T55" fmla="*/ 11 h 19"/>
                  <a:gd name="T56" fmla="*/ 5 w 48"/>
                  <a:gd name="T57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8" h="19">
                    <a:moveTo>
                      <a:pt x="5" y="15"/>
                    </a:moveTo>
                    <a:cubicBezTo>
                      <a:pt x="6" y="16"/>
                      <a:pt x="11" y="18"/>
                      <a:pt x="14" y="18"/>
                    </a:cubicBezTo>
                    <a:cubicBezTo>
                      <a:pt x="16" y="19"/>
                      <a:pt x="15" y="16"/>
                      <a:pt x="16" y="16"/>
                    </a:cubicBezTo>
                    <a:cubicBezTo>
                      <a:pt x="17" y="15"/>
                      <a:pt x="17" y="16"/>
                      <a:pt x="17" y="17"/>
                    </a:cubicBezTo>
                    <a:cubicBezTo>
                      <a:pt x="18" y="18"/>
                      <a:pt x="21" y="16"/>
                      <a:pt x="22" y="16"/>
                    </a:cubicBezTo>
                    <a:cubicBezTo>
                      <a:pt x="24" y="16"/>
                      <a:pt x="27" y="15"/>
                      <a:pt x="29" y="15"/>
                    </a:cubicBezTo>
                    <a:cubicBezTo>
                      <a:pt x="30" y="15"/>
                      <a:pt x="30" y="16"/>
                      <a:pt x="31" y="17"/>
                    </a:cubicBezTo>
                    <a:cubicBezTo>
                      <a:pt x="33" y="17"/>
                      <a:pt x="34" y="16"/>
                      <a:pt x="37" y="16"/>
                    </a:cubicBezTo>
                    <a:cubicBezTo>
                      <a:pt x="39" y="16"/>
                      <a:pt x="37" y="15"/>
                      <a:pt x="37" y="15"/>
                    </a:cubicBezTo>
                    <a:cubicBezTo>
                      <a:pt x="37" y="14"/>
                      <a:pt x="40" y="14"/>
                      <a:pt x="43" y="14"/>
                    </a:cubicBezTo>
                    <a:cubicBezTo>
                      <a:pt x="45" y="14"/>
                      <a:pt x="44" y="13"/>
                      <a:pt x="45" y="12"/>
                    </a:cubicBezTo>
                    <a:cubicBezTo>
                      <a:pt x="45" y="11"/>
                      <a:pt x="46" y="11"/>
                      <a:pt x="45" y="11"/>
                    </a:cubicBezTo>
                    <a:cubicBezTo>
                      <a:pt x="44" y="11"/>
                      <a:pt x="44" y="10"/>
                      <a:pt x="46" y="10"/>
                    </a:cubicBezTo>
                    <a:cubicBezTo>
                      <a:pt x="47" y="10"/>
                      <a:pt x="46" y="8"/>
                      <a:pt x="47" y="8"/>
                    </a:cubicBezTo>
                    <a:cubicBezTo>
                      <a:pt x="48" y="8"/>
                      <a:pt x="41" y="6"/>
                      <a:pt x="38" y="5"/>
                    </a:cubicBezTo>
                    <a:cubicBezTo>
                      <a:pt x="36" y="5"/>
                      <a:pt x="37" y="6"/>
                      <a:pt x="35" y="5"/>
                    </a:cubicBezTo>
                    <a:cubicBezTo>
                      <a:pt x="33" y="5"/>
                      <a:pt x="29" y="3"/>
                      <a:pt x="27" y="2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3"/>
                      <a:pt x="24" y="2"/>
                      <a:pt x="23" y="4"/>
                    </a:cubicBezTo>
                    <a:cubicBezTo>
                      <a:pt x="22" y="5"/>
                      <a:pt x="23" y="7"/>
                      <a:pt x="22" y="7"/>
                    </a:cubicBezTo>
                    <a:cubicBezTo>
                      <a:pt x="22" y="8"/>
                      <a:pt x="20" y="6"/>
                      <a:pt x="18" y="5"/>
                    </a:cubicBezTo>
                    <a:cubicBezTo>
                      <a:pt x="17" y="5"/>
                      <a:pt x="17" y="4"/>
                      <a:pt x="14" y="3"/>
                    </a:cubicBezTo>
                    <a:cubicBezTo>
                      <a:pt x="12" y="2"/>
                      <a:pt x="11" y="1"/>
                      <a:pt x="10" y="1"/>
                    </a:cubicBezTo>
                    <a:cubicBezTo>
                      <a:pt x="9" y="1"/>
                      <a:pt x="7" y="2"/>
                      <a:pt x="5" y="3"/>
                    </a:cubicBezTo>
                    <a:cubicBezTo>
                      <a:pt x="3" y="3"/>
                      <a:pt x="4" y="4"/>
                      <a:pt x="4" y="5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0" y="7"/>
                      <a:pt x="1" y="7"/>
                      <a:pt x="2" y="8"/>
                    </a:cubicBezTo>
                    <a:cubicBezTo>
                      <a:pt x="2" y="8"/>
                      <a:pt x="1" y="10"/>
                      <a:pt x="1" y="11"/>
                    </a:cubicBezTo>
                    <a:cubicBezTo>
                      <a:pt x="0" y="12"/>
                      <a:pt x="4" y="14"/>
                      <a:pt x="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55" name="Freeform 26"/>
              <p:cNvSpPr/>
              <p:nvPr/>
            </p:nvSpPr>
            <p:spPr bwMode="auto">
              <a:xfrm>
                <a:off x="6889" y="1197"/>
                <a:ext cx="13" cy="5"/>
              </a:xfrm>
              <a:custGeom>
                <a:avLst/>
                <a:gdLst>
                  <a:gd name="T0" fmla="*/ 3 w 10"/>
                  <a:gd name="T1" fmla="*/ 4 h 4"/>
                  <a:gd name="T2" fmla="*/ 8 w 10"/>
                  <a:gd name="T3" fmla="*/ 4 h 4"/>
                  <a:gd name="T4" fmla="*/ 9 w 10"/>
                  <a:gd name="T5" fmla="*/ 2 h 4"/>
                  <a:gd name="T6" fmla="*/ 3 w 10"/>
                  <a:gd name="T7" fmla="*/ 0 h 4"/>
                  <a:gd name="T8" fmla="*/ 1 w 10"/>
                  <a:gd name="T9" fmla="*/ 2 h 4"/>
                  <a:gd name="T10" fmla="*/ 3 w 10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4">
                    <a:moveTo>
                      <a:pt x="3" y="4"/>
                    </a:moveTo>
                    <a:cubicBezTo>
                      <a:pt x="5" y="4"/>
                      <a:pt x="6" y="4"/>
                      <a:pt x="8" y="4"/>
                    </a:cubicBezTo>
                    <a:cubicBezTo>
                      <a:pt x="10" y="4"/>
                      <a:pt x="9" y="3"/>
                      <a:pt x="9" y="2"/>
                    </a:cubicBezTo>
                    <a:cubicBezTo>
                      <a:pt x="9" y="1"/>
                      <a:pt x="5" y="0"/>
                      <a:pt x="3" y="0"/>
                    </a:cubicBezTo>
                    <a:cubicBezTo>
                      <a:pt x="1" y="0"/>
                      <a:pt x="1" y="1"/>
                      <a:pt x="1" y="2"/>
                    </a:cubicBezTo>
                    <a:cubicBezTo>
                      <a:pt x="0" y="3"/>
                      <a:pt x="2" y="3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56" name="Freeform 27"/>
              <p:cNvSpPr/>
              <p:nvPr/>
            </p:nvSpPr>
            <p:spPr bwMode="auto">
              <a:xfrm>
                <a:off x="6974" y="1173"/>
                <a:ext cx="32" cy="13"/>
              </a:xfrm>
              <a:custGeom>
                <a:avLst/>
                <a:gdLst>
                  <a:gd name="T0" fmla="*/ 4 w 23"/>
                  <a:gd name="T1" fmla="*/ 8 h 9"/>
                  <a:gd name="T2" fmla="*/ 10 w 23"/>
                  <a:gd name="T3" fmla="*/ 8 h 9"/>
                  <a:gd name="T4" fmla="*/ 22 w 23"/>
                  <a:gd name="T5" fmla="*/ 4 h 9"/>
                  <a:gd name="T6" fmla="*/ 13 w 23"/>
                  <a:gd name="T7" fmla="*/ 1 h 9"/>
                  <a:gd name="T8" fmla="*/ 2 w 23"/>
                  <a:gd name="T9" fmla="*/ 5 h 9"/>
                  <a:gd name="T10" fmla="*/ 4 w 23"/>
                  <a:gd name="T11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9">
                    <a:moveTo>
                      <a:pt x="4" y="8"/>
                    </a:moveTo>
                    <a:cubicBezTo>
                      <a:pt x="6" y="9"/>
                      <a:pt x="7" y="7"/>
                      <a:pt x="10" y="8"/>
                    </a:cubicBezTo>
                    <a:cubicBezTo>
                      <a:pt x="23" y="8"/>
                      <a:pt x="22" y="4"/>
                      <a:pt x="22" y="4"/>
                    </a:cubicBezTo>
                    <a:cubicBezTo>
                      <a:pt x="22" y="4"/>
                      <a:pt x="17" y="1"/>
                      <a:pt x="13" y="1"/>
                    </a:cubicBezTo>
                    <a:cubicBezTo>
                      <a:pt x="10" y="0"/>
                      <a:pt x="4" y="3"/>
                      <a:pt x="2" y="5"/>
                    </a:cubicBezTo>
                    <a:cubicBezTo>
                      <a:pt x="0" y="7"/>
                      <a:pt x="1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57" name="Freeform 28"/>
              <p:cNvSpPr/>
              <p:nvPr/>
            </p:nvSpPr>
            <p:spPr bwMode="auto">
              <a:xfrm>
                <a:off x="7048" y="1281"/>
                <a:ext cx="29" cy="9"/>
              </a:xfrm>
              <a:custGeom>
                <a:avLst/>
                <a:gdLst>
                  <a:gd name="T0" fmla="*/ 14 w 21"/>
                  <a:gd name="T1" fmla="*/ 1 h 7"/>
                  <a:gd name="T2" fmla="*/ 9 w 21"/>
                  <a:gd name="T3" fmla="*/ 0 h 7"/>
                  <a:gd name="T4" fmla="*/ 3 w 21"/>
                  <a:gd name="T5" fmla="*/ 0 h 7"/>
                  <a:gd name="T6" fmla="*/ 2 w 21"/>
                  <a:gd name="T7" fmla="*/ 3 h 7"/>
                  <a:gd name="T8" fmla="*/ 6 w 21"/>
                  <a:gd name="T9" fmla="*/ 3 h 7"/>
                  <a:gd name="T10" fmla="*/ 12 w 21"/>
                  <a:gd name="T11" fmla="*/ 6 h 7"/>
                  <a:gd name="T12" fmla="*/ 18 w 21"/>
                  <a:gd name="T13" fmla="*/ 5 h 7"/>
                  <a:gd name="T14" fmla="*/ 14 w 21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4" y="1"/>
                    </a:moveTo>
                    <a:cubicBezTo>
                      <a:pt x="11" y="1"/>
                      <a:pt x="11" y="0"/>
                      <a:pt x="9" y="0"/>
                    </a:cubicBezTo>
                    <a:cubicBezTo>
                      <a:pt x="7" y="0"/>
                      <a:pt x="6" y="0"/>
                      <a:pt x="3" y="0"/>
                    </a:cubicBezTo>
                    <a:cubicBezTo>
                      <a:pt x="0" y="0"/>
                      <a:pt x="2" y="1"/>
                      <a:pt x="2" y="3"/>
                    </a:cubicBezTo>
                    <a:cubicBezTo>
                      <a:pt x="3" y="4"/>
                      <a:pt x="4" y="3"/>
                      <a:pt x="6" y="3"/>
                    </a:cubicBezTo>
                    <a:cubicBezTo>
                      <a:pt x="9" y="3"/>
                      <a:pt x="10" y="5"/>
                      <a:pt x="12" y="6"/>
                    </a:cubicBezTo>
                    <a:cubicBezTo>
                      <a:pt x="14" y="7"/>
                      <a:pt x="16" y="5"/>
                      <a:pt x="18" y="5"/>
                    </a:cubicBezTo>
                    <a:cubicBezTo>
                      <a:pt x="21" y="4"/>
                      <a:pt x="16" y="2"/>
                      <a:pt x="1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58" name="Freeform 29"/>
              <p:cNvSpPr/>
              <p:nvPr/>
            </p:nvSpPr>
            <p:spPr bwMode="auto">
              <a:xfrm>
                <a:off x="6857" y="1335"/>
                <a:ext cx="8" cy="5"/>
              </a:xfrm>
              <a:custGeom>
                <a:avLst/>
                <a:gdLst>
                  <a:gd name="T0" fmla="*/ 4 w 6"/>
                  <a:gd name="T1" fmla="*/ 0 h 4"/>
                  <a:gd name="T2" fmla="*/ 0 w 6"/>
                  <a:gd name="T3" fmla="*/ 2 h 4"/>
                  <a:gd name="T4" fmla="*/ 0 w 6"/>
                  <a:gd name="T5" fmla="*/ 4 h 4"/>
                  <a:gd name="T6" fmla="*/ 5 w 6"/>
                  <a:gd name="T7" fmla="*/ 2 h 4"/>
                  <a:gd name="T8" fmla="*/ 4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4" y="0"/>
                    </a:moveTo>
                    <a:cubicBezTo>
                      <a:pt x="3" y="1"/>
                      <a:pt x="0" y="0"/>
                      <a:pt x="0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3" y="3"/>
                      <a:pt x="5" y="2"/>
                    </a:cubicBezTo>
                    <a:cubicBezTo>
                      <a:pt x="6" y="2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59" name="Freeform 30"/>
              <p:cNvSpPr/>
              <p:nvPr/>
            </p:nvSpPr>
            <p:spPr bwMode="auto">
              <a:xfrm>
                <a:off x="6856" y="13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60" name="Freeform 31"/>
              <p:cNvSpPr/>
              <p:nvPr/>
            </p:nvSpPr>
            <p:spPr bwMode="auto">
              <a:xfrm>
                <a:off x="6648" y="1380"/>
                <a:ext cx="7" cy="4"/>
              </a:xfrm>
              <a:custGeom>
                <a:avLst/>
                <a:gdLst>
                  <a:gd name="T0" fmla="*/ 3 w 5"/>
                  <a:gd name="T1" fmla="*/ 3 h 3"/>
                  <a:gd name="T2" fmla="*/ 4 w 5"/>
                  <a:gd name="T3" fmla="*/ 0 h 3"/>
                  <a:gd name="T4" fmla="*/ 1 w 5"/>
                  <a:gd name="T5" fmla="*/ 1 h 3"/>
                  <a:gd name="T6" fmla="*/ 3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cubicBezTo>
                      <a:pt x="4" y="3"/>
                      <a:pt x="5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2" y="3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61" name="Freeform 32"/>
              <p:cNvSpPr/>
              <p:nvPr/>
            </p:nvSpPr>
            <p:spPr bwMode="auto">
              <a:xfrm>
                <a:off x="6788" y="1427"/>
                <a:ext cx="10" cy="8"/>
              </a:xfrm>
              <a:custGeom>
                <a:avLst/>
                <a:gdLst>
                  <a:gd name="T0" fmla="*/ 4 w 7"/>
                  <a:gd name="T1" fmla="*/ 2 h 6"/>
                  <a:gd name="T2" fmla="*/ 2 w 7"/>
                  <a:gd name="T3" fmla="*/ 5 h 6"/>
                  <a:gd name="T4" fmla="*/ 5 w 7"/>
                  <a:gd name="T5" fmla="*/ 3 h 6"/>
                  <a:gd name="T6" fmla="*/ 6 w 7"/>
                  <a:gd name="T7" fmla="*/ 1 h 6"/>
                  <a:gd name="T8" fmla="*/ 4 w 7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4" y="2"/>
                    </a:moveTo>
                    <a:cubicBezTo>
                      <a:pt x="3" y="2"/>
                      <a:pt x="0" y="6"/>
                      <a:pt x="2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6" y="2"/>
                      <a:pt x="7" y="0"/>
                      <a:pt x="6" y="1"/>
                    </a:cubicBezTo>
                    <a:cubicBezTo>
                      <a:pt x="5" y="1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62" name="Freeform 33"/>
              <p:cNvSpPr/>
              <p:nvPr/>
            </p:nvSpPr>
            <p:spPr bwMode="auto">
              <a:xfrm>
                <a:off x="6783" y="1439"/>
                <a:ext cx="4" cy="3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2" y="1"/>
                      <a:pt x="0" y="2"/>
                      <a:pt x="1" y="1"/>
                    </a:cubicBezTo>
                    <a:cubicBezTo>
                      <a:pt x="2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63" name="Freeform 34"/>
              <p:cNvSpPr/>
              <p:nvPr/>
            </p:nvSpPr>
            <p:spPr bwMode="auto">
              <a:xfrm>
                <a:off x="6762" y="1464"/>
                <a:ext cx="4" cy="1"/>
              </a:xfrm>
              <a:custGeom>
                <a:avLst/>
                <a:gdLst>
                  <a:gd name="T0" fmla="*/ 2 w 3"/>
                  <a:gd name="T1" fmla="*/ 0 h 1"/>
                  <a:gd name="T2" fmla="*/ 1 w 3"/>
                  <a:gd name="T3" fmla="*/ 1 h 1"/>
                  <a:gd name="T4" fmla="*/ 2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2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64" name="Freeform 35"/>
              <p:cNvSpPr/>
              <p:nvPr/>
            </p:nvSpPr>
            <p:spPr bwMode="auto">
              <a:xfrm>
                <a:off x="6743" y="1472"/>
                <a:ext cx="11" cy="6"/>
              </a:xfrm>
              <a:custGeom>
                <a:avLst/>
                <a:gdLst>
                  <a:gd name="T0" fmla="*/ 7 w 8"/>
                  <a:gd name="T1" fmla="*/ 0 h 4"/>
                  <a:gd name="T2" fmla="*/ 1 w 8"/>
                  <a:gd name="T3" fmla="*/ 4 h 4"/>
                  <a:gd name="T4" fmla="*/ 7 w 8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7" y="0"/>
                    </a:moveTo>
                    <a:cubicBezTo>
                      <a:pt x="5" y="0"/>
                      <a:pt x="0" y="3"/>
                      <a:pt x="1" y="4"/>
                    </a:cubicBezTo>
                    <a:cubicBezTo>
                      <a:pt x="2" y="4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65" name="Freeform 36"/>
              <p:cNvSpPr/>
              <p:nvPr/>
            </p:nvSpPr>
            <p:spPr bwMode="auto">
              <a:xfrm>
                <a:off x="6732" y="1479"/>
                <a:ext cx="8" cy="6"/>
              </a:xfrm>
              <a:custGeom>
                <a:avLst/>
                <a:gdLst>
                  <a:gd name="T0" fmla="*/ 3 w 6"/>
                  <a:gd name="T1" fmla="*/ 1 h 4"/>
                  <a:gd name="T2" fmla="*/ 1 w 6"/>
                  <a:gd name="T3" fmla="*/ 1 h 4"/>
                  <a:gd name="T4" fmla="*/ 1 w 6"/>
                  <a:gd name="T5" fmla="*/ 3 h 4"/>
                  <a:gd name="T6" fmla="*/ 4 w 6"/>
                  <a:gd name="T7" fmla="*/ 2 h 4"/>
                  <a:gd name="T8" fmla="*/ 5 w 6"/>
                  <a:gd name="T9" fmla="*/ 0 h 4"/>
                  <a:gd name="T10" fmla="*/ 3 w 6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3" y="1"/>
                    </a:moveTo>
                    <a:cubicBezTo>
                      <a:pt x="3" y="1"/>
                      <a:pt x="2" y="1"/>
                      <a:pt x="1" y="1"/>
                    </a:cubicBezTo>
                    <a:cubicBezTo>
                      <a:pt x="1" y="1"/>
                      <a:pt x="0" y="4"/>
                      <a:pt x="1" y="3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5" y="1"/>
                      <a:pt x="6" y="0"/>
                      <a:pt x="5" y="0"/>
                    </a:cubicBezTo>
                    <a:cubicBezTo>
                      <a:pt x="5" y="0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66" name="Freeform 37"/>
              <p:cNvSpPr/>
              <p:nvPr/>
            </p:nvSpPr>
            <p:spPr bwMode="auto">
              <a:xfrm>
                <a:off x="6722" y="1483"/>
                <a:ext cx="8" cy="7"/>
              </a:xfrm>
              <a:custGeom>
                <a:avLst/>
                <a:gdLst>
                  <a:gd name="T0" fmla="*/ 2 w 6"/>
                  <a:gd name="T1" fmla="*/ 4 h 5"/>
                  <a:gd name="T2" fmla="*/ 5 w 6"/>
                  <a:gd name="T3" fmla="*/ 0 h 5"/>
                  <a:gd name="T4" fmla="*/ 1 w 6"/>
                  <a:gd name="T5" fmla="*/ 4 h 5"/>
                  <a:gd name="T6" fmla="*/ 2 w 6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2" y="4"/>
                    </a:moveTo>
                    <a:cubicBezTo>
                      <a:pt x="3" y="4"/>
                      <a:pt x="6" y="0"/>
                      <a:pt x="5" y="0"/>
                    </a:cubicBezTo>
                    <a:cubicBezTo>
                      <a:pt x="4" y="0"/>
                      <a:pt x="1" y="4"/>
                      <a:pt x="1" y="4"/>
                    </a:cubicBezTo>
                    <a:cubicBezTo>
                      <a:pt x="0" y="4"/>
                      <a:pt x="1" y="5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67" name="Freeform 38"/>
              <p:cNvSpPr/>
              <p:nvPr/>
            </p:nvSpPr>
            <p:spPr bwMode="auto">
              <a:xfrm>
                <a:off x="6722" y="149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68" name="Freeform 39"/>
              <p:cNvSpPr/>
              <p:nvPr/>
            </p:nvSpPr>
            <p:spPr bwMode="auto">
              <a:xfrm>
                <a:off x="6713" y="1489"/>
                <a:ext cx="8" cy="7"/>
              </a:xfrm>
              <a:custGeom>
                <a:avLst/>
                <a:gdLst>
                  <a:gd name="T0" fmla="*/ 2 w 6"/>
                  <a:gd name="T1" fmla="*/ 2 h 5"/>
                  <a:gd name="T2" fmla="*/ 0 w 6"/>
                  <a:gd name="T3" fmla="*/ 4 h 5"/>
                  <a:gd name="T4" fmla="*/ 5 w 6"/>
                  <a:gd name="T5" fmla="*/ 0 h 5"/>
                  <a:gd name="T6" fmla="*/ 2 w 6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2" y="2"/>
                    </a:moveTo>
                    <a:cubicBezTo>
                      <a:pt x="1" y="3"/>
                      <a:pt x="0" y="5"/>
                      <a:pt x="0" y="4"/>
                    </a:cubicBezTo>
                    <a:cubicBezTo>
                      <a:pt x="1" y="4"/>
                      <a:pt x="6" y="0"/>
                      <a:pt x="5" y="0"/>
                    </a:cubicBezTo>
                    <a:cubicBezTo>
                      <a:pt x="4" y="1"/>
                      <a:pt x="3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69" name="Freeform 40"/>
              <p:cNvSpPr/>
              <p:nvPr/>
            </p:nvSpPr>
            <p:spPr bwMode="auto">
              <a:xfrm>
                <a:off x="6655" y="1547"/>
                <a:ext cx="3" cy="4"/>
              </a:xfrm>
              <a:custGeom>
                <a:avLst/>
                <a:gdLst>
                  <a:gd name="T0" fmla="*/ 2 w 2"/>
                  <a:gd name="T1" fmla="*/ 0 h 3"/>
                  <a:gd name="T2" fmla="*/ 1 w 2"/>
                  <a:gd name="T3" fmla="*/ 3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70" name="Freeform 41"/>
              <p:cNvSpPr/>
              <p:nvPr/>
            </p:nvSpPr>
            <p:spPr bwMode="auto">
              <a:xfrm>
                <a:off x="6667" y="1479"/>
                <a:ext cx="48" cy="39"/>
              </a:xfrm>
              <a:custGeom>
                <a:avLst/>
                <a:gdLst>
                  <a:gd name="T0" fmla="*/ 0 w 35"/>
                  <a:gd name="T1" fmla="*/ 21 h 28"/>
                  <a:gd name="T2" fmla="*/ 2 w 35"/>
                  <a:gd name="T3" fmla="*/ 24 h 28"/>
                  <a:gd name="T4" fmla="*/ 1 w 35"/>
                  <a:gd name="T5" fmla="*/ 27 h 28"/>
                  <a:gd name="T6" fmla="*/ 4 w 35"/>
                  <a:gd name="T7" fmla="*/ 28 h 28"/>
                  <a:gd name="T8" fmla="*/ 5 w 35"/>
                  <a:gd name="T9" fmla="*/ 26 h 28"/>
                  <a:gd name="T10" fmla="*/ 7 w 35"/>
                  <a:gd name="T11" fmla="*/ 26 h 28"/>
                  <a:gd name="T12" fmla="*/ 4 w 35"/>
                  <a:gd name="T13" fmla="*/ 22 h 28"/>
                  <a:gd name="T14" fmla="*/ 6 w 35"/>
                  <a:gd name="T15" fmla="*/ 21 h 28"/>
                  <a:gd name="T16" fmla="*/ 7 w 35"/>
                  <a:gd name="T17" fmla="*/ 22 h 28"/>
                  <a:gd name="T18" fmla="*/ 12 w 35"/>
                  <a:gd name="T19" fmla="*/ 20 h 28"/>
                  <a:gd name="T20" fmla="*/ 20 w 35"/>
                  <a:gd name="T21" fmla="*/ 24 h 28"/>
                  <a:gd name="T22" fmla="*/ 24 w 35"/>
                  <a:gd name="T23" fmla="*/ 18 h 28"/>
                  <a:gd name="T24" fmla="*/ 31 w 35"/>
                  <a:gd name="T25" fmla="*/ 17 h 28"/>
                  <a:gd name="T26" fmla="*/ 34 w 35"/>
                  <a:gd name="T27" fmla="*/ 16 h 28"/>
                  <a:gd name="T28" fmla="*/ 31 w 35"/>
                  <a:gd name="T29" fmla="*/ 15 h 28"/>
                  <a:gd name="T30" fmla="*/ 33 w 35"/>
                  <a:gd name="T31" fmla="*/ 13 h 28"/>
                  <a:gd name="T32" fmla="*/ 31 w 35"/>
                  <a:gd name="T33" fmla="*/ 12 h 28"/>
                  <a:gd name="T34" fmla="*/ 31 w 35"/>
                  <a:gd name="T35" fmla="*/ 11 h 28"/>
                  <a:gd name="T36" fmla="*/ 32 w 35"/>
                  <a:gd name="T37" fmla="*/ 8 h 28"/>
                  <a:gd name="T38" fmla="*/ 29 w 35"/>
                  <a:gd name="T39" fmla="*/ 11 h 28"/>
                  <a:gd name="T40" fmla="*/ 25 w 35"/>
                  <a:gd name="T41" fmla="*/ 10 h 28"/>
                  <a:gd name="T42" fmla="*/ 21 w 35"/>
                  <a:gd name="T43" fmla="*/ 8 h 28"/>
                  <a:gd name="T44" fmla="*/ 12 w 35"/>
                  <a:gd name="T45" fmla="*/ 0 h 28"/>
                  <a:gd name="T46" fmla="*/ 11 w 35"/>
                  <a:gd name="T47" fmla="*/ 4 h 28"/>
                  <a:gd name="T48" fmla="*/ 11 w 35"/>
                  <a:gd name="T49" fmla="*/ 8 h 28"/>
                  <a:gd name="T50" fmla="*/ 9 w 35"/>
                  <a:gd name="T51" fmla="*/ 13 h 28"/>
                  <a:gd name="T52" fmla="*/ 9 w 35"/>
                  <a:gd name="T53" fmla="*/ 16 h 28"/>
                  <a:gd name="T54" fmla="*/ 6 w 35"/>
                  <a:gd name="T55" fmla="*/ 16 h 28"/>
                  <a:gd name="T56" fmla="*/ 4 w 35"/>
                  <a:gd name="T57" fmla="*/ 17 h 28"/>
                  <a:gd name="T58" fmla="*/ 5 w 35"/>
                  <a:gd name="T59" fmla="*/ 18 h 28"/>
                  <a:gd name="T60" fmla="*/ 0 w 35"/>
                  <a:gd name="T61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5" h="28">
                    <a:moveTo>
                      <a:pt x="0" y="21"/>
                    </a:moveTo>
                    <a:cubicBezTo>
                      <a:pt x="0" y="22"/>
                      <a:pt x="2" y="24"/>
                      <a:pt x="2" y="24"/>
                    </a:cubicBezTo>
                    <a:cubicBezTo>
                      <a:pt x="2" y="25"/>
                      <a:pt x="1" y="26"/>
                      <a:pt x="1" y="27"/>
                    </a:cubicBezTo>
                    <a:cubicBezTo>
                      <a:pt x="1" y="28"/>
                      <a:pt x="3" y="28"/>
                      <a:pt x="4" y="28"/>
                    </a:cubicBezTo>
                    <a:cubicBezTo>
                      <a:pt x="4" y="27"/>
                      <a:pt x="5" y="26"/>
                      <a:pt x="5" y="26"/>
                    </a:cubicBezTo>
                    <a:cubicBezTo>
                      <a:pt x="6" y="26"/>
                      <a:pt x="7" y="27"/>
                      <a:pt x="7" y="26"/>
                    </a:cubicBezTo>
                    <a:cubicBezTo>
                      <a:pt x="7" y="25"/>
                      <a:pt x="4" y="23"/>
                      <a:pt x="4" y="22"/>
                    </a:cubicBezTo>
                    <a:cubicBezTo>
                      <a:pt x="4" y="21"/>
                      <a:pt x="5" y="21"/>
                      <a:pt x="6" y="21"/>
                    </a:cubicBezTo>
                    <a:cubicBezTo>
                      <a:pt x="7" y="21"/>
                      <a:pt x="6" y="22"/>
                      <a:pt x="7" y="22"/>
                    </a:cubicBezTo>
                    <a:cubicBezTo>
                      <a:pt x="9" y="21"/>
                      <a:pt x="11" y="20"/>
                      <a:pt x="12" y="20"/>
                    </a:cubicBezTo>
                    <a:cubicBezTo>
                      <a:pt x="13" y="21"/>
                      <a:pt x="19" y="25"/>
                      <a:pt x="20" y="24"/>
                    </a:cubicBezTo>
                    <a:cubicBezTo>
                      <a:pt x="21" y="24"/>
                      <a:pt x="22" y="18"/>
                      <a:pt x="24" y="18"/>
                    </a:cubicBezTo>
                    <a:cubicBezTo>
                      <a:pt x="27" y="18"/>
                      <a:pt x="30" y="18"/>
                      <a:pt x="31" y="17"/>
                    </a:cubicBezTo>
                    <a:cubicBezTo>
                      <a:pt x="31" y="17"/>
                      <a:pt x="35" y="16"/>
                      <a:pt x="34" y="16"/>
                    </a:cubicBezTo>
                    <a:cubicBezTo>
                      <a:pt x="33" y="16"/>
                      <a:pt x="31" y="16"/>
                      <a:pt x="31" y="15"/>
                    </a:cubicBezTo>
                    <a:cubicBezTo>
                      <a:pt x="32" y="14"/>
                      <a:pt x="33" y="13"/>
                      <a:pt x="33" y="13"/>
                    </a:cubicBezTo>
                    <a:cubicBezTo>
                      <a:pt x="32" y="13"/>
                      <a:pt x="31" y="13"/>
                      <a:pt x="31" y="12"/>
                    </a:cubicBezTo>
                    <a:cubicBezTo>
                      <a:pt x="31" y="12"/>
                      <a:pt x="31" y="12"/>
                      <a:pt x="31" y="11"/>
                    </a:cubicBezTo>
                    <a:cubicBezTo>
                      <a:pt x="33" y="7"/>
                      <a:pt x="32" y="8"/>
                      <a:pt x="32" y="8"/>
                    </a:cubicBezTo>
                    <a:cubicBezTo>
                      <a:pt x="31" y="9"/>
                      <a:pt x="31" y="11"/>
                      <a:pt x="29" y="11"/>
                    </a:cubicBezTo>
                    <a:cubicBezTo>
                      <a:pt x="27" y="11"/>
                      <a:pt x="27" y="10"/>
                      <a:pt x="25" y="10"/>
                    </a:cubicBezTo>
                    <a:cubicBezTo>
                      <a:pt x="24" y="9"/>
                      <a:pt x="22" y="10"/>
                      <a:pt x="21" y="8"/>
                    </a:cubicBezTo>
                    <a:cubicBezTo>
                      <a:pt x="20" y="7"/>
                      <a:pt x="14" y="1"/>
                      <a:pt x="12" y="0"/>
                    </a:cubicBezTo>
                    <a:cubicBezTo>
                      <a:pt x="11" y="0"/>
                      <a:pt x="10" y="2"/>
                      <a:pt x="11" y="4"/>
                    </a:cubicBezTo>
                    <a:cubicBezTo>
                      <a:pt x="11" y="5"/>
                      <a:pt x="11" y="7"/>
                      <a:pt x="11" y="8"/>
                    </a:cubicBezTo>
                    <a:cubicBezTo>
                      <a:pt x="11" y="9"/>
                      <a:pt x="10" y="12"/>
                      <a:pt x="9" y="13"/>
                    </a:cubicBezTo>
                    <a:cubicBezTo>
                      <a:pt x="9" y="14"/>
                      <a:pt x="10" y="16"/>
                      <a:pt x="9" y="16"/>
                    </a:cubicBezTo>
                    <a:cubicBezTo>
                      <a:pt x="7" y="16"/>
                      <a:pt x="7" y="16"/>
                      <a:pt x="6" y="16"/>
                    </a:cubicBezTo>
                    <a:cubicBezTo>
                      <a:pt x="4" y="15"/>
                      <a:pt x="4" y="16"/>
                      <a:pt x="4" y="17"/>
                    </a:cubicBezTo>
                    <a:cubicBezTo>
                      <a:pt x="4" y="17"/>
                      <a:pt x="6" y="18"/>
                      <a:pt x="5" y="18"/>
                    </a:cubicBezTo>
                    <a:cubicBezTo>
                      <a:pt x="4" y="18"/>
                      <a:pt x="0" y="20"/>
                      <a:pt x="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71" name="Freeform 42"/>
              <p:cNvSpPr/>
              <p:nvPr/>
            </p:nvSpPr>
            <p:spPr bwMode="auto">
              <a:xfrm>
                <a:off x="6597" y="1516"/>
                <a:ext cx="88" cy="75"/>
              </a:xfrm>
              <a:custGeom>
                <a:avLst/>
                <a:gdLst>
                  <a:gd name="T0" fmla="*/ 20 w 64"/>
                  <a:gd name="T1" fmla="*/ 40 h 54"/>
                  <a:gd name="T2" fmla="*/ 12 w 64"/>
                  <a:gd name="T3" fmla="*/ 40 h 54"/>
                  <a:gd name="T4" fmla="*/ 1 w 64"/>
                  <a:gd name="T5" fmla="*/ 48 h 54"/>
                  <a:gd name="T6" fmla="*/ 2 w 64"/>
                  <a:gd name="T7" fmla="*/ 50 h 54"/>
                  <a:gd name="T8" fmla="*/ 6 w 64"/>
                  <a:gd name="T9" fmla="*/ 51 h 54"/>
                  <a:gd name="T10" fmla="*/ 13 w 64"/>
                  <a:gd name="T11" fmla="*/ 48 h 54"/>
                  <a:gd name="T12" fmla="*/ 21 w 64"/>
                  <a:gd name="T13" fmla="*/ 45 h 54"/>
                  <a:gd name="T14" fmla="*/ 25 w 64"/>
                  <a:gd name="T15" fmla="*/ 48 h 54"/>
                  <a:gd name="T16" fmla="*/ 28 w 64"/>
                  <a:gd name="T17" fmla="*/ 53 h 54"/>
                  <a:gd name="T18" fmla="*/ 34 w 64"/>
                  <a:gd name="T19" fmla="*/ 48 h 54"/>
                  <a:gd name="T20" fmla="*/ 34 w 64"/>
                  <a:gd name="T21" fmla="*/ 44 h 54"/>
                  <a:gd name="T22" fmla="*/ 39 w 64"/>
                  <a:gd name="T23" fmla="*/ 46 h 54"/>
                  <a:gd name="T24" fmla="*/ 44 w 64"/>
                  <a:gd name="T25" fmla="*/ 43 h 54"/>
                  <a:gd name="T26" fmla="*/ 48 w 64"/>
                  <a:gd name="T27" fmla="*/ 42 h 54"/>
                  <a:gd name="T28" fmla="*/ 51 w 64"/>
                  <a:gd name="T29" fmla="*/ 40 h 54"/>
                  <a:gd name="T30" fmla="*/ 55 w 64"/>
                  <a:gd name="T31" fmla="*/ 42 h 54"/>
                  <a:gd name="T32" fmla="*/ 57 w 64"/>
                  <a:gd name="T33" fmla="*/ 38 h 54"/>
                  <a:gd name="T34" fmla="*/ 58 w 64"/>
                  <a:gd name="T35" fmla="*/ 29 h 54"/>
                  <a:gd name="T36" fmla="*/ 60 w 64"/>
                  <a:gd name="T37" fmla="*/ 21 h 54"/>
                  <a:gd name="T38" fmla="*/ 63 w 64"/>
                  <a:gd name="T39" fmla="*/ 16 h 54"/>
                  <a:gd name="T40" fmla="*/ 61 w 64"/>
                  <a:gd name="T41" fmla="*/ 4 h 54"/>
                  <a:gd name="T42" fmla="*/ 58 w 64"/>
                  <a:gd name="T43" fmla="*/ 1 h 54"/>
                  <a:gd name="T44" fmla="*/ 59 w 64"/>
                  <a:gd name="T45" fmla="*/ 4 h 54"/>
                  <a:gd name="T46" fmla="*/ 56 w 64"/>
                  <a:gd name="T47" fmla="*/ 4 h 54"/>
                  <a:gd name="T48" fmla="*/ 54 w 64"/>
                  <a:gd name="T49" fmla="*/ 5 h 54"/>
                  <a:gd name="T50" fmla="*/ 52 w 64"/>
                  <a:gd name="T51" fmla="*/ 8 h 54"/>
                  <a:gd name="T52" fmla="*/ 52 w 64"/>
                  <a:gd name="T53" fmla="*/ 11 h 54"/>
                  <a:gd name="T54" fmla="*/ 49 w 64"/>
                  <a:gd name="T55" fmla="*/ 21 h 54"/>
                  <a:gd name="T56" fmla="*/ 41 w 64"/>
                  <a:gd name="T57" fmla="*/ 30 h 54"/>
                  <a:gd name="T58" fmla="*/ 35 w 64"/>
                  <a:gd name="T59" fmla="*/ 30 h 54"/>
                  <a:gd name="T60" fmla="*/ 37 w 64"/>
                  <a:gd name="T61" fmla="*/ 27 h 54"/>
                  <a:gd name="T62" fmla="*/ 33 w 64"/>
                  <a:gd name="T63" fmla="*/ 30 h 54"/>
                  <a:gd name="T64" fmla="*/ 29 w 64"/>
                  <a:gd name="T65" fmla="*/ 37 h 54"/>
                  <a:gd name="T66" fmla="*/ 28 w 64"/>
                  <a:gd name="T67" fmla="*/ 40 h 54"/>
                  <a:gd name="T68" fmla="*/ 25 w 64"/>
                  <a:gd name="T69" fmla="*/ 4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54">
                    <a:moveTo>
                      <a:pt x="25" y="40"/>
                    </a:moveTo>
                    <a:cubicBezTo>
                      <a:pt x="24" y="39"/>
                      <a:pt x="22" y="39"/>
                      <a:pt x="20" y="40"/>
                    </a:cubicBezTo>
                    <a:cubicBezTo>
                      <a:pt x="19" y="40"/>
                      <a:pt x="17" y="41"/>
                      <a:pt x="15" y="41"/>
                    </a:cubicBezTo>
                    <a:cubicBezTo>
                      <a:pt x="14" y="40"/>
                      <a:pt x="14" y="40"/>
                      <a:pt x="12" y="40"/>
                    </a:cubicBezTo>
                    <a:cubicBezTo>
                      <a:pt x="11" y="41"/>
                      <a:pt x="7" y="44"/>
                      <a:pt x="5" y="46"/>
                    </a:cubicBezTo>
                    <a:cubicBezTo>
                      <a:pt x="3" y="47"/>
                      <a:pt x="2" y="47"/>
                      <a:pt x="1" y="48"/>
                    </a:cubicBezTo>
                    <a:cubicBezTo>
                      <a:pt x="1" y="48"/>
                      <a:pt x="0" y="49"/>
                      <a:pt x="0" y="49"/>
                    </a:cubicBezTo>
                    <a:cubicBezTo>
                      <a:pt x="0" y="50"/>
                      <a:pt x="1" y="51"/>
                      <a:pt x="2" y="50"/>
                    </a:cubicBezTo>
                    <a:cubicBezTo>
                      <a:pt x="2" y="50"/>
                      <a:pt x="3" y="49"/>
                      <a:pt x="3" y="50"/>
                    </a:cubicBezTo>
                    <a:cubicBezTo>
                      <a:pt x="4" y="50"/>
                      <a:pt x="5" y="51"/>
                      <a:pt x="6" y="51"/>
                    </a:cubicBezTo>
                    <a:cubicBezTo>
                      <a:pt x="7" y="50"/>
                      <a:pt x="7" y="50"/>
                      <a:pt x="9" y="49"/>
                    </a:cubicBezTo>
                    <a:cubicBezTo>
                      <a:pt x="10" y="49"/>
                      <a:pt x="12" y="49"/>
                      <a:pt x="13" y="48"/>
                    </a:cubicBezTo>
                    <a:cubicBezTo>
                      <a:pt x="14" y="48"/>
                      <a:pt x="17" y="47"/>
                      <a:pt x="18" y="47"/>
                    </a:cubicBezTo>
                    <a:cubicBezTo>
                      <a:pt x="19" y="46"/>
                      <a:pt x="19" y="45"/>
                      <a:pt x="21" y="45"/>
                    </a:cubicBezTo>
                    <a:cubicBezTo>
                      <a:pt x="23" y="46"/>
                      <a:pt x="25" y="46"/>
                      <a:pt x="26" y="46"/>
                    </a:cubicBezTo>
                    <a:cubicBezTo>
                      <a:pt x="27" y="46"/>
                      <a:pt x="26" y="47"/>
                      <a:pt x="25" y="48"/>
                    </a:cubicBezTo>
                    <a:cubicBezTo>
                      <a:pt x="25" y="49"/>
                      <a:pt x="24" y="49"/>
                      <a:pt x="25" y="50"/>
                    </a:cubicBezTo>
                    <a:cubicBezTo>
                      <a:pt x="25" y="52"/>
                      <a:pt x="26" y="54"/>
                      <a:pt x="28" y="53"/>
                    </a:cubicBezTo>
                    <a:cubicBezTo>
                      <a:pt x="29" y="53"/>
                      <a:pt x="31" y="49"/>
                      <a:pt x="32" y="49"/>
                    </a:cubicBezTo>
                    <a:cubicBezTo>
                      <a:pt x="34" y="48"/>
                      <a:pt x="35" y="49"/>
                      <a:pt x="34" y="48"/>
                    </a:cubicBezTo>
                    <a:cubicBezTo>
                      <a:pt x="34" y="47"/>
                      <a:pt x="33" y="47"/>
                      <a:pt x="33" y="46"/>
                    </a:cubicBezTo>
                    <a:cubicBezTo>
                      <a:pt x="33" y="45"/>
                      <a:pt x="33" y="43"/>
                      <a:pt x="34" y="44"/>
                    </a:cubicBezTo>
                    <a:cubicBezTo>
                      <a:pt x="35" y="45"/>
                      <a:pt x="36" y="46"/>
                      <a:pt x="36" y="47"/>
                    </a:cubicBezTo>
                    <a:cubicBezTo>
                      <a:pt x="36" y="47"/>
                      <a:pt x="38" y="46"/>
                      <a:pt x="39" y="46"/>
                    </a:cubicBezTo>
                    <a:cubicBezTo>
                      <a:pt x="40" y="46"/>
                      <a:pt x="42" y="46"/>
                      <a:pt x="43" y="45"/>
                    </a:cubicBezTo>
                    <a:cubicBezTo>
                      <a:pt x="43" y="44"/>
                      <a:pt x="44" y="43"/>
                      <a:pt x="44" y="43"/>
                    </a:cubicBezTo>
                    <a:cubicBezTo>
                      <a:pt x="45" y="44"/>
                      <a:pt x="46" y="47"/>
                      <a:pt x="46" y="46"/>
                    </a:cubicBezTo>
                    <a:cubicBezTo>
                      <a:pt x="47" y="46"/>
                      <a:pt x="48" y="43"/>
                      <a:pt x="48" y="42"/>
                    </a:cubicBezTo>
                    <a:cubicBezTo>
                      <a:pt x="48" y="41"/>
                      <a:pt x="50" y="42"/>
                      <a:pt x="51" y="41"/>
                    </a:cubicBezTo>
                    <a:cubicBezTo>
                      <a:pt x="51" y="41"/>
                      <a:pt x="51" y="39"/>
                      <a:pt x="51" y="40"/>
                    </a:cubicBezTo>
                    <a:cubicBezTo>
                      <a:pt x="52" y="41"/>
                      <a:pt x="51" y="44"/>
                      <a:pt x="52" y="44"/>
                    </a:cubicBezTo>
                    <a:cubicBezTo>
                      <a:pt x="52" y="44"/>
                      <a:pt x="55" y="43"/>
                      <a:pt x="55" y="42"/>
                    </a:cubicBezTo>
                    <a:cubicBezTo>
                      <a:pt x="55" y="40"/>
                      <a:pt x="55" y="40"/>
                      <a:pt x="56" y="40"/>
                    </a:cubicBezTo>
                    <a:cubicBezTo>
                      <a:pt x="57" y="39"/>
                      <a:pt x="58" y="39"/>
                      <a:pt x="57" y="38"/>
                    </a:cubicBezTo>
                    <a:cubicBezTo>
                      <a:pt x="57" y="37"/>
                      <a:pt x="55" y="37"/>
                      <a:pt x="56" y="34"/>
                    </a:cubicBezTo>
                    <a:cubicBezTo>
                      <a:pt x="57" y="32"/>
                      <a:pt x="58" y="30"/>
                      <a:pt x="58" y="29"/>
                    </a:cubicBezTo>
                    <a:cubicBezTo>
                      <a:pt x="58" y="27"/>
                      <a:pt x="58" y="25"/>
                      <a:pt x="58" y="24"/>
                    </a:cubicBezTo>
                    <a:cubicBezTo>
                      <a:pt x="58" y="23"/>
                      <a:pt x="59" y="21"/>
                      <a:pt x="60" y="21"/>
                    </a:cubicBezTo>
                    <a:cubicBezTo>
                      <a:pt x="61" y="22"/>
                      <a:pt x="61" y="22"/>
                      <a:pt x="61" y="21"/>
                    </a:cubicBezTo>
                    <a:cubicBezTo>
                      <a:pt x="62" y="20"/>
                      <a:pt x="63" y="19"/>
                      <a:pt x="63" y="16"/>
                    </a:cubicBezTo>
                    <a:cubicBezTo>
                      <a:pt x="64" y="14"/>
                      <a:pt x="64" y="10"/>
                      <a:pt x="63" y="9"/>
                    </a:cubicBezTo>
                    <a:cubicBezTo>
                      <a:pt x="62" y="7"/>
                      <a:pt x="61" y="6"/>
                      <a:pt x="61" y="4"/>
                    </a:cubicBezTo>
                    <a:cubicBezTo>
                      <a:pt x="61" y="3"/>
                      <a:pt x="60" y="1"/>
                      <a:pt x="59" y="2"/>
                    </a:cubicBezTo>
                    <a:cubicBezTo>
                      <a:pt x="59" y="2"/>
                      <a:pt x="58" y="0"/>
                      <a:pt x="58" y="1"/>
                    </a:cubicBezTo>
                    <a:cubicBezTo>
                      <a:pt x="57" y="1"/>
                      <a:pt x="57" y="2"/>
                      <a:pt x="58" y="3"/>
                    </a:cubicBezTo>
                    <a:cubicBezTo>
                      <a:pt x="58" y="3"/>
                      <a:pt x="59" y="3"/>
                      <a:pt x="59" y="4"/>
                    </a:cubicBezTo>
                    <a:cubicBezTo>
                      <a:pt x="59" y="4"/>
                      <a:pt x="60" y="5"/>
                      <a:pt x="58" y="5"/>
                    </a:cubicBezTo>
                    <a:cubicBezTo>
                      <a:pt x="57" y="5"/>
                      <a:pt x="56" y="4"/>
                      <a:pt x="56" y="4"/>
                    </a:cubicBezTo>
                    <a:cubicBezTo>
                      <a:pt x="56" y="3"/>
                      <a:pt x="56" y="2"/>
                      <a:pt x="55" y="3"/>
                    </a:cubicBezTo>
                    <a:cubicBezTo>
                      <a:pt x="54" y="3"/>
                      <a:pt x="54" y="4"/>
                      <a:pt x="54" y="5"/>
                    </a:cubicBezTo>
                    <a:cubicBezTo>
                      <a:pt x="53" y="5"/>
                      <a:pt x="52" y="7"/>
                      <a:pt x="52" y="7"/>
                    </a:cubicBezTo>
                    <a:cubicBezTo>
                      <a:pt x="51" y="8"/>
                      <a:pt x="52" y="9"/>
                      <a:pt x="52" y="8"/>
                    </a:cubicBezTo>
                    <a:cubicBezTo>
                      <a:pt x="52" y="8"/>
                      <a:pt x="53" y="8"/>
                      <a:pt x="53" y="9"/>
                    </a:cubicBezTo>
                    <a:cubicBezTo>
                      <a:pt x="53" y="10"/>
                      <a:pt x="52" y="11"/>
                      <a:pt x="52" y="11"/>
                    </a:cubicBezTo>
                    <a:cubicBezTo>
                      <a:pt x="52" y="12"/>
                      <a:pt x="53" y="12"/>
                      <a:pt x="53" y="14"/>
                    </a:cubicBezTo>
                    <a:cubicBezTo>
                      <a:pt x="52" y="15"/>
                      <a:pt x="50" y="19"/>
                      <a:pt x="49" y="21"/>
                    </a:cubicBezTo>
                    <a:cubicBezTo>
                      <a:pt x="48" y="23"/>
                      <a:pt x="48" y="24"/>
                      <a:pt x="46" y="25"/>
                    </a:cubicBezTo>
                    <a:cubicBezTo>
                      <a:pt x="45" y="27"/>
                      <a:pt x="42" y="30"/>
                      <a:pt x="41" y="30"/>
                    </a:cubicBezTo>
                    <a:cubicBezTo>
                      <a:pt x="40" y="30"/>
                      <a:pt x="38" y="31"/>
                      <a:pt x="37" y="31"/>
                    </a:cubicBezTo>
                    <a:cubicBezTo>
                      <a:pt x="36" y="31"/>
                      <a:pt x="36" y="30"/>
                      <a:pt x="35" y="30"/>
                    </a:cubicBezTo>
                    <a:cubicBezTo>
                      <a:pt x="35" y="30"/>
                      <a:pt x="35" y="29"/>
                      <a:pt x="36" y="29"/>
                    </a:cubicBezTo>
                    <a:cubicBezTo>
                      <a:pt x="36" y="28"/>
                      <a:pt x="38" y="27"/>
                      <a:pt x="37" y="27"/>
                    </a:cubicBezTo>
                    <a:cubicBezTo>
                      <a:pt x="36" y="27"/>
                      <a:pt x="35" y="28"/>
                      <a:pt x="34" y="29"/>
                    </a:cubicBezTo>
                    <a:cubicBezTo>
                      <a:pt x="33" y="29"/>
                      <a:pt x="33" y="29"/>
                      <a:pt x="33" y="30"/>
                    </a:cubicBezTo>
                    <a:cubicBezTo>
                      <a:pt x="33" y="30"/>
                      <a:pt x="33" y="32"/>
                      <a:pt x="33" y="33"/>
                    </a:cubicBezTo>
                    <a:cubicBezTo>
                      <a:pt x="32" y="34"/>
                      <a:pt x="30" y="37"/>
                      <a:pt x="29" y="37"/>
                    </a:cubicBezTo>
                    <a:cubicBezTo>
                      <a:pt x="28" y="38"/>
                      <a:pt x="29" y="37"/>
                      <a:pt x="29" y="38"/>
                    </a:cubicBezTo>
                    <a:cubicBezTo>
                      <a:pt x="29" y="40"/>
                      <a:pt x="29" y="40"/>
                      <a:pt x="28" y="40"/>
                    </a:cubicBezTo>
                    <a:cubicBezTo>
                      <a:pt x="27" y="40"/>
                      <a:pt x="26" y="41"/>
                      <a:pt x="26" y="41"/>
                    </a:cubicBezTo>
                    <a:cubicBezTo>
                      <a:pt x="25" y="41"/>
                      <a:pt x="26" y="40"/>
                      <a:pt x="2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72" name="Freeform 43"/>
              <p:cNvSpPr/>
              <p:nvPr/>
            </p:nvSpPr>
            <p:spPr bwMode="auto">
              <a:xfrm>
                <a:off x="6627" y="1580"/>
                <a:ext cx="3" cy="4"/>
              </a:xfrm>
              <a:custGeom>
                <a:avLst/>
                <a:gdLst>
                  <a:gd name="T0" fmla="*/ 2 w 2"/>
                  <a:gd name="T1" fmla="*/ 1 h 3"/>
                  <a:gd name="T2" fmla="*/ 0 w 2"/>
                  <a:gd name="T3" fmla="*/ 2 h 3"/>
                  <a:gd name="T4" fmla="*/ 2 w 2"/>
                  <a:gd name="T5" fmla="*/ 2 h 3"/>
                  <a:gd name="T6" fmla="*/ 2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0" y="2"/>
                      <a:pt x="1" y="3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73" name="Freeform 44"/>
              <p:cNvSpPr/>
              <p:nvPr/>
            </p:nvSpPr>
            <p:spPr bwMode="auto">
              <a:xfrm>
                <a:off x="6608" y="1581"/>
                <a:ext cx="19" cy="15"/>
              </a:xfrm>
              <a:custGeom>
                <a:avLst/>
                <a:gdLst>
                  <a:gd name="T0" fmla="*/ 2 w 14"/>
                  <a:gd name="T1" fmla="*/ 9 h 11"/>
                  <a:gd name="T2" fmla="*/ 4 w 14"/>
                  <a:gd name="T3" fmla="*/ 10 h 11"/>
                  <a:gd name="T4" fmla="*/ 7 w 14"/>
                  <a:gd name="T5" fmla="*/ 7 h 11"/>
                  <a:gd name="T6" fmla="*/ 10 w 14"/>
                  <a:gd name="T7" fmla="*/ 7 h 11"/>
                  <a:gd name="T8" fmla="*/ 12 w 14"/>
                  <a:gd name="T9" fmla="*/ 6 h 11"/>
                  <a:gd name="T10" fmla="*/ 14 w 14"/>
                  <a:gd name="T11" fmla="*/ 4 h 11"/>
                  <a:gd name="T12" fmla="*/ 12 w 14"/>
                  <a:gd name="T13" fmla="*/ 2 h 11"/>
                  <a:gd name="T14" fmla="*/ 11 w 14"/>
                  <a:gd name="T15" fmla="*/ 1 h 11"/>
                  <a:gd name="T16" fmla="*/ 8 w 14"/>
                  <a:gd name="T17" fmla="*/ 2 h 11"/>
                  <a:gd name="T18" fmla="*/ 6 w 14"/>
                  <a:gd name="T19" fmla="*/ 4 h 11"/>
                  <a:gd name="T20" fmla="*/ 5 w 14"/>
                  <a:gd name="T21" fmla="*/ 3 h 11"/>
                  <a:gd name="T22" fmla="*/ 1 w 14"/>
                  <a:gd name="T23" fmla="*/ 6 h 11"/>
                  <a:gd name="T24" fmla="*/ 0 w 14"/>
                  <a:gd name="T25" fmla="*/ 7 h 11"/>
                  <a:gd name="T26" fmla="*/ 2 w 14"/>
                  <a:gd name="T2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" h="11">
                    <a:moveTo>
                      <a:pt x="2" y="9"/>
                    </a:moveTo>
                    <a:cubicBezTo>
                      <a:pt x="2" y="10"/>
                      <a:pt x="3" y="11"/>
                      <a:pt x="4" y="10"/>
                    </a:cubicBezTo>
                    <a:cubicBezTo>
                      <a:pt x="4" y="10"/>
                      <a:pt x="5" y="7"/>
                      <a:pt x="7" y="7"/>
                    </a:cubicBezTo>
                    <a:cubicBezTo>
                      <a:pt x="8" y="6"/>
                      <a:pt x="10" y="6"/>
                      <a:pt x="10" y="7"/>
                    </a:cubicBezTo>
                    <a:cubicBezTo>
                      <a:pt x="10" y="7"/>
                      <a:pt x="11" y="7"/>
                      <a:pt x="12" y="6"/>
                    </a:cubicBezTo>
                    <a:cubicBezTo>
                      <a:pt x="12" y="6"/>
                      <a:pt x="13" y="5"/>
                      <a:pt x="14" y="4"/>
                    </a:cubicBezTo>
                    <a:cubicBezTo>
                      <a:pt x="14" y="4"/>
                      <a:pt x="13" y="2"/>
                      <a:pt x="12" y="2"/>
                    </a:cubicBezTo>
                    <a:cubicBezTo>
                      <a:pt x="12" y="2"/>
                      <a:pt x="12" y="2"/>
                      <a:pt x="11" y="1"/>
                    </a:cubicBezTo>
                    <a:cubicBezTo>
                      <a:pt x="10" y="0"/>
                      <a:pt x="9" y="1"/>
                      <a:pt x="8" y="2"/>
                    </a:cubicBezTo>
                    <a:cubicBezTo>
                      <a:pt x="7" y="2"/>
                      <a:pt x="6" y="4"/>
                      <a:pt x="6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2" y="6"/>
                      <a:pt x="1" y="6"/>
                    </a:cubicBezTo>
                    <a:cubicBezTo>
                      <a:pt x="1" y="6"/>
                      <a:pt x="0" y="6"/>
                      <a:pt x="0" y="7"/>
                    </a:cubicBezTo>
                    <a:cubicBezTo>
                      <a:pt x="1" y="7"/>
                      <a:pt x="2" y="8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74" name="Freeform 45"/>
              <p:cNvSpPr/>
              <p:nvPr/>
            </p:nvSpPr>
            <p:spPr bwMode="auto">
              <a:xfrm>
                <a:off x="6587" y="1587"/>
                <a:ext cx="18" cy="25"/>
              </a:xfrm>
              <a:custGeom>
                <a:avLst/>
                <a:gdLst>
                  <a:gd name="T0" fmla="*/ 5 w 13"/>
                  <a:gd name="T1" fmla="*/ 1 h 18"/>
                  <a:gd name="T2" fmla="*/ 2 w 13"/>
                  <a:gd name="T3" fmla="*/ 2 h 18"/>
                  <a:gd name="T4" fmla="*/ 1 w 13"/>
                  <a:gd name="T5" fmla="*/ 3 h 18"/>
                  <a:gd name="T6" fmla="*/ 0 w 13"/>
                  <a:gd name="T7" fmla="*/ 4 h 18"/>
                  <a:gd name="T8" fmla="*/ 1 w 13"/>
                  <a:gd name="T9" fmla="*/ 6 h 18"/>
                  <a:gd name="T10" fmla="*/ 1 w 13"/>
                  <a:gd name="T11" fmla="*/ 7 h 18"/>
                  <a:gd name="T12" fmla="*/ 2 w 13"/>
                  <a:gd name="T13" fmla="*/ 6 h 18"/>
                  <a:gd name="T14" fmla="*/ 3 w 13"/>
                  <a:gd name="T15" fmla="*/ 7 h 18"/>
                  <a:gd name="T16" fmla="*/ 3 w 13"/>
                  <a:gd name="T17" fmla="*/ 5 h 18"/>
                  <a:gd name="T18" fmla="*/ 5 w 13"/>
                  <a:gd name="T19" fmla="*/ 6 h 18"/>
                  <a:gd name="T20" fmla="*/ 5 w 13"/>
                  <a:gd name="T21" fmla="*/ 8 h 18"/>
                  <a:gd name="T22" fmla="*/ 3 w 13"/>
                  <a:gd name="T23" fmla="*/ 12 h 18"/>
                  <a:gd name="T24" fmla="*/ 4 w 13"/>
                  <a:gd name="T25" fmla="*/ 13 h 18"/>
                  <a:gd name="T26" fmla="*/ 4 w 13"/>
                  <a:gd name="T27" fmla="*/ 17 h 18"/>
                  <a:gd name="T28" fmla="*/ 5 w 13"/>
                  <a:gd name="T29" fmla="*/ 16 h 18"/>
                  <a:gd name="T30" fmla="*/ 6 w 13"/>
                  <a:gd name="T31" fmla="*/ 13 h 18"/>
                  <a:gd name="T32" fmla="*/ 6 w 13"/>
                  <a:gd name="T33" fmla="*/ 14 h 18"/>
                  <a:gd name="T34" fmla="*/ 6 w 13"/>
                  <a:gd name="T35" fmla="*/ 15 h 18"/>
                  <a:gd name="T36" fmla="*/ 7 w 13"/>
                  <a:gd name="T37" fmla="*/ 18 h 18"/>
                  <a:gd name="T38" fmla="*/ 8 w 13"/>
                  <a:gd name="T39" fmla="*/ 17 h 18"/>
                  <a:gd name="T40" fmla="*/ 9 w 13"/>
                  <a:gd name="T41" fmla="*/ 15 h 18"/>
                  <a:gd name="T42" fmla="*/ 11 w 13"/>
                  <a:gd name="T43" fmla="*/ 12 h 18"/>
                  <a:gd name="T44" fmla="*/ 13 w 13"/>
                  <a:gd name="T45" fmla="*/ 7 h 18"/>
                  <a:gd name="T46" fmla="*/ 12 w 13"/>
                  <a:gd name="T47" fmla="*/ 4 h 18"/>
                  <a:gd name="T48" fmla="*/ 11 w 13"/>
                  <a:gd name="T49" fmla="*/ 2 h 18"/>
                  <a:gd name="T50" fmla="*/ 9 w 13"/>
                  <a:gd name="T51" fmla="*/ 1 h 18"/>
                  <a:gd name="T52" fmla="*/ 8 w 13"/>
                  <a:gd name="T53" fmla="*/ 0 h 18"/>
                  <a:gd name="T54" fmla="*/ 7 w 13"/>
                  <a:gd name="T55" fmla="*/ 0 h 18"/>
                  <a:gd name="T56" fmla="*/ 5 w 13"/>
                  <a:gd name="T57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" h="18">
                    <a:moveTo>
                      <a:pt x="5" y="1"/>
                    </a:moveTo>
                    <a:cubicBezTo>
                      <a:pt x="4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7"/>
                      <a:pt x="0" y="8"/>
                      <a:pt x="1" y="7"/>
                    </a:cubicBezTo>
                    <a:cubicBezTo>
                      <a:pt x="1" y="7"/>
                      <a:pt x="2" y="6"/>
                      <a:pt x="2" y="6"/>
                    </a:cubicBezTo>
                    <a:cubicBezTo>
                      <a:pt x="2" y="7"/>
                      <a:pt x="3" y="7"/>
                      <a:pt x="3" y="7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4" y="5"/>
                      <a:pt x="5" y="5"/>
                      <a:pt x="5" y="6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5" y="9"/>
                      <a:pt x="4" y="11"/>
                      <a:pt x="3" y="12"/>
                    </a:cubicBezTo>
                    <a:cubicBezTo>
                      <a:pt x="3" y="12"/>
                      <a:pt x="4" y="12"/>
                      <a:pt x="4" y="13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5" y="17"/>
                      <a:pt x="5" y="16"/>
                      <a:pt x="5" y="16"/>
                    </a:cubicBezTo>
                    <a:cubicBezTo>
                      <a:pt x="5" y="15"/>
                      <a:pt x="6" y="13"/>
                      <a:pt x="6" y="1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4"/>
                      <a:pt x="6" y="15"/>
                    </a:cubicBezTo>
                    <a:cubicBezTo>
                      <a:pt x="6" y="16"/>
                      <a:pt x="7" y="17"/>
                      <a:pt x="7" y="18"/>
                    </a:cubicBezTo>
                    <a:cubicBezTo>
                      <a:pt x="7" y="18"/>
                      <a:pt x="7" y="18"/>
                      <a:pt x="8" y="17"/>
                    </a:cubicBezTo>
                    <a:cubicBezTo>
                      <a:pt x="8" y="17"/>
                      <a:pt x="8" y="16"/>
                      <a:pt x="9" y="15"/>
                    </a:cubicBezTo>
                    <a:cubicBezTo>
                      <a:pt x="9" y="15"/>
                      <a:pt x="11" y="13"/>
                      <a:pt x="11" y="12"/>
                    </a:cubicBezTo>
                    <a:cubicBezTo>
                      <a:pt x="11" y="11"/>
                      <a:pt x="12" y="8"/>
                      <a:pt x="13" y="7"/>
                    </a:cubicBezTo>
                    <a:cubicBezTo>
                      <a:pt x="13" y="6"/>
                      <a:pt x="12" y="4"/>
                      <a:pt x="12" y="4"/>
                    </a:cubicBezTo>
                    <a:cubicBezTo>
                      <a:pt x="11" y="3"/>
                      <a:pt x="12" y="3"/>
                      <a:pt x="11" y="2"/>
                    </a:cubicBezTo>
                    <a:cubicBezTo>
                      <a:pt x="11" y="1"/>
                      <a:pt x="10" y="2"/>
                      <a:pt x="9" y="1"/>
                    </a:cubicBezTo>
                    <a:cubicBezTo>
                      <a:pt x="8" y="1"/>
                      <a:pt x="8" y="0"/>
                      <a:pt x="8" y="0"/>
                    </a:cubicBezTo>
                    <a:cubicBezTo>
                      <a:pt x="8" y="0"/>
                      <a:pt x="7" y="0"/>
                      <a:pt x="7" y="0"/>
                    </a:cubicBezTo>
                    <a:cubicBezTo>
                      <a:pt x="6" y="0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75" name="Freeform 46"/>
              <p:cNvSpPr/>
              <p:nvPr/>
            </p:nvSpPr>
            <p:spPr bwMode="auto">
              <a:xfrm>
                <a:off x="6571" y="1647"/>
                <a:ext cx="7" cy="7"/>
              </a:xfrm>
              <a:custGeom>
                <a:avLst/>
                <a:gdLst>
                  <a:gd name="T0" fmla="*/ 1 w 5"/>
                  <a:gd name="T1" fmla="*/ 4 h 5"/>
                  <a:gd name="T2" fmla="*/ 3 w 5"/>
                  <a:gd name="T3" fmla="*/ 2 h 5"/>
                  <a:gd name="T4" fmla="*/ 5 w 5"/>
                  <a:gd name="T5" fmla="*/ 0 h 5"/>
                  <a:gd name="T6" fmla="*/ 2 w 5"/>
                  <a:gd name="T7" fmla="*/ 1 h 5"/>
                  <a:gd name="T8" fmla="*/ 1 w 5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1" y="4"/>
                    </a:moveTo>
                    <a:cubicBezTo>
                      <a:pt x="2" y="3"/>
                      <a:pt x="3" y="3"/>
                      <a:pt x="3" y="2"/>
                    </a:cubicBezTo>
                    <a:cubicBezTo>
                      <a:pt x="4" y="1"/>
                      <a:pt x="5" y="0"/>
                      <a:pt x="5" y="0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2" y="2"/>
                      <a:pt x="0" y="5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76" name="Freeform 47"/>
              <p:cNvSpPr/>
              <p:nvPr/>
            </p:nvSpPr>
            <p:spPr bwMode="auto">
              <a:xfrm>
                <a:off x="6585" y="1634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0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77" name="Freeform 48"/>
              <p:cNvSpPr/>
              <p:nvPr/>
            </p:nvSpPr>
            <p:spPr bwMode="auto">
              <a:xfrm>
                <a:off x="6543" y="1665"/>
                <a:ext cx="3" cy="3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2"/>
                      <a:pt x="1" y="2"/>
                    </a:cubicBezTo>
                    <a:cubicBezTo>
                      <a:pt x="1" y="2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78" name="Freeform 49"/>
              <p:cNvSpPr/>
              <p:nvPr/>
            </p:nvSpPr>
            <p:spPr bwMode="auto">
              <a:xfrm>
                <a:off x="6510" y="1661"/>
                <a:ext cx="15" cy="26"/>
              </a:xfrm>
              <a:custGeom>
                <a:avLst/>
                <a:gdLst>
                  <a:gd name="T0" fmla="*/ 5 w 11"/>
                  <a:gd name="T1" fmla="*/ 19 h 19"/>
                  <a:gd name="T2" fmla="*/ 9 w 11"/>
                  <a:gd name="T3" fmla="*/ 11 h 19"/>
                  <a:gd name="T4" fmla="*/ 11 w 11"/>
                  <a:gd name="T5" fmla="*/ 4 h 19"/>
                  <a:gd name="T6" fmla="*/ 10 w 11"/>
                  <a:gd name="T7" fmla="*/ 0 h 19"/>
                  <a:gd name="T8" fmla="*/ 5 w 11"/>
                  <a:gd name="T9" fmla="*/ 3 h 19"/>
                  <a:gd name="T10" fmla="*/ 2 w 11"/>
                  <a:gd name="T11" fmla="*/ 13 h 19"/>
                  <a:gd name="T12" fmla="*/ 5 w 11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9">
                    <a:moveTo>
                      <a:pt x="5" y="19"/>
                    </a:moveTo>
                    <a:cubicBezTo>
                      <a:pt x="5" y="18"/>
                      <a:pt x="8" y="12"/>
                      <a:pt x="9" y="11"/>
                    </a:cubicBezTo>
                    <a:cubicBezTo>
                      <a:pt x="10" y="10"/>
                      <a:pt x="10" y="6"/>
                      <a:pt x="11" y="4"/>
                    </a:cubicBezTo>
                    <a:cubicBezTo>
                      <a:pt x="11" y="3"/>
                      <a:pt x="11" y="0"/>
                      <a:pt x="10" y="0"/>
                    </a:cubicBezTo>
                    <a:cubicBezTo>
                      <a:pt x="9" y="0"/>
                      <a:pt x="6" y="2"/>
                      <a:pt x="5" y="3"/>
                    </a:cubicBezTo>
                    <a:cubicBezTo>
                      <a:pt x="3" y="5"/>
                      <a:pt x="0" y="10"/>
                      <a:pt x="2" y="13"/>
                    </a:cubicBezTo>
                    <a:cubicBezTo>
                      <a:pt x="3" y="16"/>
                      <a:pt x="5" y="19"/>
                      <a:pt x="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79" name="Freeform 50"/>
              <p:cNvSpPr/>
              <p:nvPr/>
            </p:nvSpPr>
            <p:spPr bwMode="auto">
              <a:xfrm>
                <a:off x="6422" y="1701"/>
                <a:ext cx="21" cy="18"/>
              </a:xfrm>
              <a:custGeom>
                <a:avLst/>
                <a:gdLst>
                  <a:gd name="T0" fmla="*/ 11 w 15"/>
                  <a:gd name="T1" fmla="*/ 8 h 13"/>
                  <a:gd name="T2" fmla="*/ 13 w 15"/>
                  <a:gd name="T3" fmla="*/ 3 h 13"/>
                  <a:gd name="T4" fmla="*/ 5 w 15"/>
                  <a:gd name="T5" fmla="*/ 3 h 13"/>
                  <a:gd name="T6" fmla="*/ 0 w 15"/>
                  <a:gd name="T7" fmla="*/ 9 h 13"/>
                  <a:gd name="T8" fmla="*/ 6 w 15"/>
                  <a:gd name="T9" fmla="*/ 12 h 13"/>
                  <a:gd name="T10" fmla="*/ 11 w 15"/>
                  <a:gd name="T11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3">
                    <a:moveTo>
                      <a:pt x="11" y="8"/>
                    </a:moveTo>
                    <a:cubicBezTo>
                      <a:pt x="12" y="6"/>
                      <a:pt x="15" y="3"/>
                      <a:pt x="13" y="3"/>
                    </a:cubicBezTo>
                    <a:cubicBezTo>
                      <a:pt x="11" y="3"/>
                      <a:pt x="8" y="0"/>
                      <a:pt x="5" y="3"/>
                    </a:cubicBezTo>
                    <a:cubicBezTo>
                      <a:pt x="3" y="5"/>
                      <a:pt x="0" y="7"/>
                      <a:pt x="0" y="9"/>
                    </a:cubicBezTo>
                    <a:cubicBezTo>
                      <a:pt x="1" y="10"/>
                      <a:pt x="3" y="13"/>
                      <a:pt x="6" y="12"/>
                    </a:cubicBezTo>
                    <a:cubicBezTo>
                      <a:pt x="9" y="11"/>
                      <a:pt x="10" y="10"/>
                      <a:pt x="1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80" name="Freeform 51"/>
              <p:cNvSpPr/>
              <p:nvPr/>
            </p:nvSpPr>
            <p:spPr bwMode="auto">
              <a:xfrm>
                <a:off x="6510" y="1716"/>
                <a:ext cx="28" cy="43"/>
              </a:xfrm>
              <a:custGeom>
                <a:avLst/>
                <a:gdLst>
                  <a:gd name="T0" fmla="*/ 0 w 20"/>
                  <a:gd name="T1" fmla="*/ 14 h 31"/>
                  <a:gd name="T2" fmla="*/ 2 w 20"/>
                  <a:gd name="T3" fmla="*/ 21 h 31"/>
                  <a:gd name="T4" fmla="*/ 3 w 20"/>
                  <a:gd name="T5" fmla="*/ 23 h 31"/>
                  <a:gd name="T6" fmla="*/ 5 w 20"/>
                  <a:gd name="T7" fmla="*/ 22 h 31"/>
                  <a:gd name="T8" fmla="*/ 7 w 20"/>
                  <a:gd name="T9" fmla="*/ 24 h 31"/>
                  <a:gd name="T10" fmla="*/ 4 w 20"/>
                  <a:gd name="T11" fmla="*/ 25 h 31"/>
                  <a:gd name="T12" fmla="*/ 7 w 20"/>
                  <a:gd name="T13" fmla="*/ 29 h 31"/>
                  <a:gd name="T14" fmla="*/ 11 w 20"/>
                  <a:gd name="T15" fmla="*/ 27 h 31"/>
                  <a:gd name="T16" fmla="*/ 14 w 20"/>
                  <a:gd name="T17" fmla="*/ 29 h 31"/>
                  <a:gd name="T18" fmla="*/ 16 w 20"/>
                  <a:gd name="T19" fmla="*/ 30 h 31"/>
                  <a:gd name="T20" fmla="*/ 15 w 20"/>
                  <a:gd name="T21" fmla="*/ 27 h 31"/>
                  <a:gd name="T22" fmla="*/ 18 w 20"/>
                  <a:gd name="T23" fmla="*/ 29 h 31"/>
                  <a:gd name="T24" fmla="*/ 19 w 20"/>
                  <a:gd name="T25" fmla="*/ 27 h 31"/>
                  <a:gd name="T26" fmla="*/ 14 w 20"/>
                  <a:gd name="T27" fmla="*/ 25 h 31"/>
                  <a:gd name="T28" fmla="*/ 10 w 20"/>
                  <a:gd name="T29" fmla="*/ 24 h 31"/>
                  <a:gd name="T30" fmla="*/ 9 w 20"/>
                  <a:gd name="T31" fmla="*/ 19 h 31"/>
                  <a:gd name="T32" fmla="*/ 10 w 20"/>
                  <a:gd name="T33" fmla="*/ 16 h 31"/>
                  <a:gd name="T34" fmla="*/ 13 w 20"/>
                  <a:gd name="T35" fmla="*/ 14 h 31"/>
                  <a:gd name="T36" fmla="*/ 15 w 20"/>
                  <a:gd name="T37" fmla="*/ 8 h 31"/>
                  <a:gd name="T38" fmla="*/ 13 w 20"/>
                  <a:gd name="T39" fmla="*/ 4 h 31"/>
                  <a:gd name="T40" fmla="*/ 13 w 20"/>
                  <a:gd name="T41" fmla="*/ 1 h 31"/>
                  <a:gd name="T42" fmla="*/ 11 w 20"/>
                  <a:gd name="T43" fmla="*/ 2 h 31"/>
                  <a:gd name="T44" fmla="*/ 8 w 20"/>
                  <a:gd name="T45" fmla="*/ 0 h 31"/>
                  <a:gd name="T46" fmla="*/ 4 w 20"/>
                  <a:gd name="T47" fmla="*/ 2 h 31"/>
                  <a:gd name="T48" fmla="*/ 3 w 20"/>
                  <a:gd name="T49" fmla="*/ 9 h 31"/>
                  <a:gd name="T50" fmla="*/ 3 w 20"/>
                  <a:gd name="T51" fmla="*/ 13 h 31"/>
                  <a:gd name="T52" fmla="*/ 1 w 20"/>
                  <a:gd name="T53" fmla="*/ 14 h 31"/>
                  <a:gd name="T54" fmla="*/ 0 w 20"/>
                  <a:gd name="T55" fmla="*/ 1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" h="31">
                    <a:moveTo>
                      <a:pt x="0" y="14"/>
                    </a:moveTo>
                    <a:cubicBezTo>
                      <a:pt x="0" y="16"/>
                      <a:pt x="1" y="19"/>
                      <a:pt x="2" y="21"/>
                    </a:cubicBezTo>
                    <a:cubicBezTo>
                      <a:pt x="2" y="23"/>
                      <a:pt x="2" y="24"/>
                      <a:pt x="3" y="23"/>
                    </a:cubicBezTo>
                    <a:cubicBezTo>
                      <a:pt x="3" y="23"/>
                      <a:pt x="4" y="21"/>
                      <a:pt x="5" y="22"/>
                    </a:cubicBezTo>
                    <a:cubicBezTo>
                      <a:pt x="6" y="22"/>
                      <a:pt x="8" y="24"/>
                      <a:pt x="7" y="24"/>
                    </a:cubicBezTo>
                    <a:cubicBezTo>
                      <a:pt x="5" y="24"/>
                      <a:pt x="4" y="24"/>
                      <a:pt x="4" y="25"/>
                    </a:cubicBezTo>
                    <a:cubicBezTo>
                      <a:pt x="4" y="26"/>
                      <a:pt x="6" y="29"/>
                      <a:pt x="7" y="29"/>
                    </a:cubicBezTo>
                    <a:cubicBezTo>
                      <a:pt x="9" y="29"/>
                      <a:pt x="10" y="27"/>
                      <a:pt x="11" y="27"/>
                    </a:cubicBezTo>
                    <a:cubicBezTo>
                      <a:pt x="11" y="27"/>
                      <a:pt x="13" y="28"/>
                      <a:pt x="14" y="29"/>
                    </a:cubicBezTo>
                    <a:cubicBezTo>
                      <a:pt x="16" y="30"/>
                      <a:pt x="17" y="31"/>
                      <a:pt x="16" y="30"/>
                    </a:cubicBezTo>
                    <a:cubicBezTo>
                      <a:pt x="15" y="28"/>
                      <a:pt x="14" y="27"/>
                      <a:pt x="15" y="27"/>
                    </a:cubicBezTo>
                    <a:cubicBezTo>
                      <a:pt x="17" y="28"/>
                      <a:pt x="17" y="30"/>
                      <a:pt x="18" y="29"/>
                    </a:cubicBezTo>
                    <a:cubicBezTo>
                      <a:pt x="18" y="29"/>
                      <a:pt x="20" y="29"/>
                      <a:pt x="19" y="27"/>
                    </a:cubicBezTo>
                    <a:cubicBezTo>
                      <a:pt x="17" y="24"/>
                      <a:pt x="16" y="25"/>
                      <a:pt x="14" y="25"/>
                    </a:cubicBezTo>
                    <a:cubicBezTo>
                      <a:pt x="13" y="25"/>
                      <a:pt x="11" y="26"/>
                      <a:pt x="10" y="24"/>
                    </a:cubicBezTo>
                    <a:cubicBezTo>
                      <a:pt x="9" y="22"/>
                      <a:pt x="9" y="20"/>
                      <a:pt x="9" y="19"/>
                    </a:cubicBezTo>
                    <a:cubicBezTo>
                      <a:pt x="9" y="17"/>
                      <a:pt x="9" y="17"/>
                      <a:pt x="10" y="16"/>
                    </a:cubicBezTo>
                    <a:cubicBezTo>
                      <a:pt x="11" y="15"/>
                      <a:pt x="12" y="15"/>
                      <a:pt x="13" y="14"/>
                    </a:cubicBezTo>
                    <a:cubicBezTo>
                      <a:pt x="14" y="12"/>
                      <a:pt x="16" y="10"/>
                      <a:pt x="15" y="8"/>
                    </a:cubicBezTo>
                    <a:cubicBezTo>
                      <a:pt x="14" y="7"/>
                      <a:pt x="13" y="6"/>
                      <a:pt x="13" y="4"/>
                    </a:cubicBezTo>
                    <a:cubicBezTo>
                      <a:pt x="13" y="3"/>
                      <a:pt x="14" y="1"/>
                      <a:pt x="13" y="1"/>
                    </a:cubicBezTo>
                    <a:cubicBezTo>
                      <a:pt x="12" y="1"/>
                      <a:pt x="11" y="3"/>
                      <a:pt x="11" y="2"/>
                    </a:cubicBezTo>
                    <a:cubicBezTo>
                      <a:pt x="10" y="1"/>
                      <a:pt x="10" y="0"/>
                      <a:pt x="8" y="0"/>
                    </a:cubicBezTo>
                    <a:cubicBezTo>
                      <a:pt x="7" y="0"/>
                      <a:pt x="4" y="0"/>
                      <a:pt x="4" y="2"/>
                    </a:cubicBezTo>
                    <a:cubicBezTo>
                      <a:pt x="3" y="3"/>
                      <a:pt x="4" y="7"/>
                      <a:pt x="3" y="9"/>
                    </a:cubicBezTo>
                    <a:cubicBezTo>
                      <a:pt x="3" y="11"/>
                      <a:pt x="2" y="12"/>
                      <a:pt x="3" y="13"/>
                    </a:cubicBezTo>
                    <a:cubicBezTo>
                      <a:pt x="3" y="14"/>
                      <a:pt x="3" y="14"/>
                      <a:pt x="1" y="14"/>
                    </a:cubicBezTo>
                    <a:cubicBezTo>
                      <a:pt x="0" y="14"/>
                      <a:pt x="0" y="12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81" name="Freeform 52"/>
              <p:cNvSpPr/>
              <p:nvPr/>
            </p:nvSpPr>
            <p:spPr bwMode="auto">
              <a:xfrm>
                <a:off x="6535" y="1753"/>
                <a:ext cx="10" cy="12"/>
              </a:xfrm>
              <a:custGeom>
                <a:avLst/>
                <a:gdLst>
                  <a:gd name="T0" fmla="*/ 4 w 7"/>
                  <a:gd name="T1" fmla="*/ 0 h 8"/>
                  <a:gd name="T2" fmla="*/ 2 w 7"/>
                  <a:gd name="T3" fmla="*/ 0 h 8"/>
                  <a:gd name="T4" fmla="*/ 0 w 7"/>
                  <a:gd name="T5" fmla="*/ 2 h 8"/>
                  <a:gd name="T6" fmla="*/ 1 w 7"/>
                  <a:gd name="T7" fmla="*/ 3 h 8"/>
                  <a:gd name="T8" fmla="*/ 2 w 7"/>
                  <a:gd name="T9" fmla="*/ 5 h 8"/>
                  <a:gd name="T10" fmla="*/ 3 w 7"/>
                  <a:gd name="T11" fmla="*/ 6 h 8"/>
                  <a:gd name="T12" fmla="*/ 6 w 7"/>
                  <a:gd name="T13" fmla="*/ 7 h 8"/>
                  <a:gd name="T14" fmla="*/ 7 w 7"/>
                  <a:gd name="T15" fmla="*/ 7 h 8"/>
                  <a:gd name="T16" fmla="*/ 6 w 7"/>
                  <a:gd name="T17" fmla="*/ 4 h 8"/>
                  <a:gd name="T18" fmla="*/ 4 w 7"/>
                  <a:gd name="T19" fmla="*/ 3 h 8"/>
                  <a:gd name="T20" fmla="*/ 4 w 7"/>
                  <a:gd name="T21" fmla="*/ 1 h 8"/>
                  <a:gd name="T22" fmla="*/ 4 w 7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8">
                    <a:moveTo>
                      <a:pt x="4" y="0"/>
                    </a:moveTo>
                    <a:cubicBezTo>
                      <a:pt x="3" y="1"/>
                      <a:pt x="3" y="0"/>
                      <a:pt x="2" y="0"/>
                    </a:cubicBezTo>
                    <a:cubicBezTo>
                      <a:pt x="2" y="1"/>
                      <a:pt x="0" y="2"/>
                      <a:pt x="0" y="2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6"/>
                      <a:pt x="5" y="7"/>
                      <a:pt x="6" y="7"/>
                    </a:cubicBezTo>
                    <a:cubicBezTo>
                      <a:pt x="6" y="8"/>
                      <a:pt x="7" y="7"/>
                      <a:pt x="7" y="7"/>
                    </a:cubicBezTo>
                    <a:cubicBezTo>
                      <a:pt x="7" y="7"/>
                      <a:pt x="6" y="5"/>
                      <a:pt x="6" y="4"/>
                    </a:cubicBezTo>
                    <a:cubicBezTo>
                      <a:pt x="5" y="4"/>
                      <a:pt x="5" y="4"/>
                      <a:pt x="4" y="3"/>
                    </a:cubicBezTo>
                    <a:cubicBezTo>
                      <a:pt x="3" y="3"/>
                      <a:pt x="3" y="2"/>
                      <a:pt x="4" y="1"/>
                    </a:cubicBezTo>
                    <a:cubicBezTo>
                      <a:pt x="4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82" name="Freeform 53"/>
              <p:cNvSpPr/>
              <p:nvPr/>
            </p:nvSpPr>
            <p:spPr bwMode="auto">
              <a:xfrm>
                <a:off x="6545" y="1763"/>
                <a:ext cx="14" cy="21"/>
              </a:xfrm>
              <a:custGeom>
                <a:avLst/>
                <a:gdLst>
                  <a:gd name="T0" fmla="*/ 6 w 10"/>
                  <a:gd name="T1" fmla="*/ 0 h 15"/>
                  <a:gd name="T2" fmla="*/ 3 w 10"/>
                  <a:gd name="T3" fmla="*/ 0 h 15"/>
                  <a:gd name="T4" fmla="*/ 1 w 10"/>
                  <a:gd name="T5" fmla="*/ 1 h 15"/>
                  <a:gd name="T6" fmla="*/ 0 w 10"/>
                  <a:gd name="T7" fmla="*/ 2 h 15"/>
                  <a:gd name="T8" fmla="*/ 2 w 10"/>
                  <a:gd name="T9" fmla="*/ 4 h 15"/>
                  <a:gd name="T10" fmla="*/ 3 w 10"/>
                  <a:gd name="T11" fmla="*/ 6 h 15"/>
                  <a:gd name="T12" fmla="*/ 1 w 10"/>
                  <a:gd name="T13" fmla="*/ 7 h 15"/>
                  <a:gd name="T14" fmla="*/ 1 w 10"/>
                  <a:gd name="T15" fmla="*/ 10 h 15"/>
                  <a:gd name="T16" fmla="*/ 3 w 10"/>
                  <a:gd name="T17" fmla="*/ 11 h 15"/>
                  <a:gd name="T18" fmla="*/ 3 w 10"/>
                  <a:gd name="T19" fmla="*/ 14 h 15"/>
                  <a:gd name="T20" fmla="*/ 5 w 10"/>
                  <a:gd name="T21" fmla="*/ 14 h 15"/>
                  <a:gd name="T22" fmla="*/ 4 w 10"/>
                  <a:gd name="T23" fmla="*/ 11 h 15"/>
                  <a:gd name="T24" fmla="*/ 4 w 10"/>
                  <a:gd name="T25" fmla="*/ 8 h 15"/>
                  <a:gd name="T26" fmla="*/ 7 w 10"/>
                  <a:gd name="T27" fmla="*/ 9 h 15"/>
                  <a:gd name="T28" fmla="*/ 8 w 10"/>
                  <a:gd name="T29" fmla="*/ 8 h 15"/>
                  <a:gd name="T30" fmla="*/ 7 w 10"/>
                  <a:gd name="T31" fmla="*/ 6 h 15"/>
                  <a:gd name="T32" fmla="*/ 8 w 10"/>
                  <a:gd name="T33" fmla="*/ 5 h 15"/>
                  <a:gd name="T34" fmla="*/ 6 w 10"/>
                  <a:gd name="T35" fmla="*/ 2 h 15"/>
                  <a:gd name="T36" fmla="*/ 6 w 10"/>
                  <a:gd name="T3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" h="15">
                    <a:moveTo>
                      <a:pt x="6" y="0"/>
                    </a:moveTo>
                    <a:cubicBezTo>
                      <a:pt x="5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1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0" y="3"/>
                      <a:pt x="2" y="4"/>
                      <a:pt x="2" y="4"/>
                    </a:cubicBezTo>
                    <a:cubicBezTo>
                      <a:pt x="2" y="4"/>
                      <a:pt x="4" y="6"/>
                      <a:pt x="3" y="6"/>
                    </a:cubicBezTo>
                    <a:cubicBezTo>
                      <a:pt x="2" y="6"/>
                      <a:pt x="1" y="6"/>
                      <a:pt x="1" y="7"/>
                    </a:cubicBezTo>
                    <a:cubicBezTo>
                      <a:pt x="1" y="7"/>
                      <a:pt x="0" y="9"/>
                      <a:pt x="1" y="10"/>
                    </a:cubicBezTo>
                    <a:cubicBezTo>
                      <a:pt x="2" y="11"/>
                      <a:pt x="3" y="10"/>
                      <a:pt x="3" y="11"/>
                    </a:cubicBezTo>
                    <a:cubicBezTo>
                      <a:pt x="3" y="13"/>
                      <a:pt x="3" y="14"/>
                      <a:pt x="3" y="14"/>
                    </a:cubicBezTo>
                    <a:cubicBezTo>
                      <a:pt x="3" y="14"/>
                      <a:pt x="5" y="15"/>
                      <a:pt x="5" y="14"/>
                    </a:cubicBezTo>
                    <a:cubicBezTo>
                      <a:pt x="5" y="13"/>
                      <a:pt x="4" y="12"/>
                      <a:pt x="4" y="11"/>
                    </a:cubicBezTo>
                    <a:cubicBezTo>
                      <a:pt x="4" y="10"/>
                      <a:pt x="4" y="8"/>
                      <a:pt x="4" y="8"/>
                    </a:cubicBezTo>
                    <a:cubicBezTo>
                      <a:pt x="5" y="9"/>
                      <a:pt x="6" y="9"/>
                      <a:pt x="7" y="9"/>
                    </a:cubicBezTo>
                    <a:cubicBezTo>
                      <a:pt x="8" y="9"/>
                      <a:pt x="9" y="9"/>
                      <a:pt x="8" y="8"/>
                    </a:cubicBezTo>
                    <a:cubicBezTo>
                      <a:pt x="7" y="8"/>
                      <a:pt x="6" y="7"/>
                      <a:pt x="7" y="6"/>
                    </a:cubicBezTo>
                    <a:cubicBezTo>
                      <a:pt x="8" y="6"/>
                      <a:pt x="10" y="7"/>
                      <a:pt x="8" y="5"/>
                    </a:cubicBezTo>
                    <a:cubicBezTo>
                      <a:pt x="7" y="4"/>
                      <a:pt x="6" y="3"/>
                      <a:pt x="6" y="2"/>
                    </a:cubicBezTo>
                    <a:cubicBezTo>
                      <a:pt x="6" y="2"/>
                      <a:pt x="7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83" name="Freeform 54"/>
              <p:cNvSpPr/>
              <p:nvPr/>
            </p:nvSpPr>
            <p:spPr bwMode="auto">
              <a:xfrm>
                <a:off x="6513" y="1756"/>
                <a:ext cx="10" cy="10"/>
              </a:xfrm>
              <a:custGeom>
                <a:avLst/>
                <a:gdLst>
                  <a:gd name="T0" fmla="*/ 1 w 7"/>
                  <a:gd name="T1" fmla="*/ 1 h 7"/>
                  <a:gd name="T2" fmla="*/ 4 w 7"/>
                  <a:gd name="T3" fmla="*/ 5 h 7"/>
                  <a:gd name="T4" fmla="*/ 6 w 7"/>
                  <a:gd name="T5" fmla="*/ 7 h 7"/>
                  <a:gd name="T6" fmla="*/ 7 w 7"/>
                  <a:gd name="T7" fmla="*/ 4 h 7"/>
                  <a:gd name="T8" fmla="*/ 6 w 7"/>
                  <a:gd name="T9" fmla="*/ 2 h 7"/>
                  <a:gd name="T10" fmla="*/ 3 w 7"/>
                  <a:gd name="T11" fmla="*/ 0 h 7"/>
                  <a:gd name="T12" fmla="*/ 1 w 7"/>
                  <a:gd name="T1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1" y="1"/>
                    </a:moveTo>
                    <a:cubicBezTo>
                      <a:pt x="2" y="1"/>
                      <a:pt x="4" y="4"/>
                      <a:pt x="4" y="5"/>
                    </a:cubicBezTo>
                    <a:cubicBezTo>
                      <a:pt x="4" y="5"/>
                      <a:pt x="5" y="7"/>
                      <a:pt x="6" y="7"/>
                    </a:cubicBezTo>
                    <a:cubicBezTo>
                      <a:pt x="7" y="7"/>
                      <a:pt x="7" y="5"/>
                      <a:pt x="7" y="4"/>
                    </a:cubicBezTo>
                    <a:cubicBezTo>
                      <a:pt x="7" y="4"/>
                      <a:pt x="7" y="3"/>
                      <a:pt x="6" y="2"/>
                    </a:cubicBezTo>
                    <a:cubicBezTo>
                      <a:pt x="5" y="1"/>
                      <a:pt x="5" y="0"/>
                      <a:pt x="3" y="0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84" name="Freeform 55"/>
              <p:cNvSpPr/>
              <p:nvPr/>
            </p:nvSpPr>
            <p:spPr bwMode="auto">
              <a:xfrm>
                <a:off x="6524" y="1767"/>
                <a:ext cx="13" cy="15"/>
              </a:xfrm>
              <a:custGeom>
                <a:avLst/>
                <a:gdLst>
                  <a:gd name="T0" fmla="*/ 2 w 9"/>
                  <a:gd name="T1" fmla="*/ 8 h 11"/>
                  <a:gd name="T2" fmla="*/ 2 w 9"/>
                  <a:gd name="T3" fmla="*/ 10 h 11"/>
                  <a:gd name="T4" fmla="*/ 5 w 9"/>
                  <a:gd name="T5" fmla="*/ 8 h 11"/>
                  <a:gd name="T6" fmla="*/ 7 w 9"/>
                  <a:gd name="T7" fmla="*/ 6 h 11"/>
                  <a:gd name="T8" fmla="*/ 8 w 9"/>
                  <a:gd name="T9" fmla="*/ 4 h 11"/>
                  <a:gd name="T10" fmla="*/ 3 w 9"/>
                  <a:gd name="T11" fmla="*/ 1 h 11"/>
                  <a:gd name="T12" fmla="*/ 1 w 9"/>
                  <a:gd name="T13" fmla="*/ 2 h 11"/>
                  <a:gd name="T14" fmla="*/ 3 w 9"/>
                  <a:gd name="T15" fmla="*/ 5 h 11"/>
                  <a:gd name="T16" fmla="*/ 2 w 9"/>
                  <a:gd name="T17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1">
                    <a:moveTo>
                      <a:pt x="2" y="8"/>
                    </a:moveTo>
                    <a:cubicBezTo>
                      <a:pt x="1" y="9"/>
                      <a:pt x="1" y="11"/>
                      <a:pt x="2" y="10"/>
                    </a:cubicBezTo>
                    <a:cubicBezTo>
                      <a:pt x="3" y="9"/>
                      <a:pt x="4" y="8"/>
                      <a:pt x="5" y="8"/>
                    </a:cubicBezTo>
                    <a:cubicBezTo>
                      <a:pt x="6" y="7"/>
                      <a:pt x="7" y="6"/>
                      <a:pt x="7" y="6"/>
                    </a:cubicBezTo>
                    <a:cubicBezTo>
                      <a:pt x="8" y="6"/>
                      <a:pt x="9" y="5"/>
                      <a:pt x="8" y="4"/>
                    </a:cubicBezTo>
                    <a:cubicBezTo>
                      <a:pt x="6" y="3"/>
                      <a:pt x="4" y="2"/>
                      <a:pt x="3" y="1"/>
                    </a:cubicBezTo>
                    <a:cubicBezTo>
                      <a:pt x="2" y="0"/>
                      <a:pt x="0" y="1"/>
                      <a:pt x="1" y="2"/>
                    </a:cubicBezTo>
                    <a:cubicBezTo>
                      <a:pt x="2" y="3"/>
                      <a:pt x="3" y="3"/>
                      <a:pt x="3" y="5"/>
                    </a:cubicBezTo>
                    <a:cubicBezTo>
                      <a:pt x="2" y="6"/>
                      <a:pt x="2" y="7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85" name="Freeform 56"/>
              <p:cNvSpPr/>
              <p:nvPr/>
            </p:nvSpPr>
            <p:spPr bwMode="auto">
              <a:xfrm>
                <a:off x="6530" y="1777"/>
                <a:ext cx="8" cy="15"/>
              </a:xfrm>
              <a:custGeom>
                <a:avLst/>
                <a:gdLst>
                  <a:gd name="T0" fmla="*/ 5 w 6"/>
                  <a:gd name="T1" fmla="*/ 0 h 11"/>
                  <a:gd name="T2" fmla="*/ 4 w 6"/>
                  <a:gd name="T3" fmla="*/ 1 h 11"/>
                  <a:gd name="T4" fmla="*/ 2 w 6"/>
                  <a:gd name="T5" fmla="*/ 4 h 11"/>
                  <a:gd name="T6" fmla="*/ 0 w 6"/>
                  <a:gd name="T7" fmla="*/ 7 h 11"/>
                  <a:gd name="T8" fmla="*/ 4 w 6"/>
                  <a:gd name="T9" fmla="*/ 10 h 11"/>
                  <a:gd name="T10" fmla="*/ 5 w 6"/>
                  <a:gd name="T11" fmla="*/ 10 h 11"/>
                  <a:gd name="T12" fmla="*/ 4 w 6"/>
                  <a:gd name="T13" fmla="*/ 7 h 11"/>
                  <a:gd name="T14" fmla="*/ 6 w 6"/>
                  <a:gd name="T15" fmla="*/ 3 h 11"/>
                  <a:gd name="T16" fmla="*/ 5 w 6"/>
                  <a:gd name="T1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1">
                    <a:moveTo>
                      <a:pt x="5" y="0"/>
                    </a:moveTo>
                    <a:cubicBezTo>
                      <a:pt x="4" y="0"/>
                      <a:pt x="4" y="0"/>
                      <a:pt x="4" y="1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2" y="5"/>
                      <a:pt x="0" y="6"/>
                      <a:pt x="0" y="7"/>
                    </a:cubicBezTo>
                    <a:cubicBezTo>
                      <a:pt x="1" y="8"/>
                      <a:pt x="3" y="10"/>
                      <a:pt x="4" y="10"/>
                    </a:cubicBezTo>
                    <a:cubicBezTo>
                      <a:pt x="4" y="11"/>
                      <a:pt x="5" y="11"/>
                      <a:pt x="5" y="10"/>
                    </a:cubicBezTo>
                    <a:cubicBezTo>
                      <a:pt x="5" y="9"/>
                      <a:pt x="4" y="8"/>
                      <a:pt x="4" y="7"/>
                    </a:cubicBezTo>
                    <a:cubicBezTo>
                      <a:pt x="5" y="6"/>
                      <a:pt x="5" y="4"/>
                      <a:pt x="6" y="3"/>
                    </a:cubicBezTo>
                    <a:cubicBezTo>
                      <a:pt x="6" y="3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86" name="Freeform 57"/>
              <p:cNvSpPr/>
              <p:nvPr/>
            </p:nvSpPr>
            <p:spPr bwMode="auto">
              <a:xfrm>
                <a:off x="6537" y="1776"/>
                <a:ext cx="6" cy="12"/>
              </a:xfrm>
              <a:custGeom>
                <a:avLst/>
                <a:gdLst>
                  <a:gd name="T0" fmla="*/ 4 w 5"/>
                  <a:gd name="T1" fmla="*/ 0 h 9"/>
                  <a:gd name="T2" fmla="*/ 0 w 5"/>
                  <a:gd name="T3" fmla="*/ 9 h 9"/>
                  <a:gd name="T4" fmla="*/ 5 w 5"/>
                  <a:gd name="T5" fmla="*/ 3 h 9"/>
                  <a:gd name="T6" fmla="*/ 4 w 5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9">
                    <a:moveTo>
                      <a:pt x="4" y="0"/>
                    </a:moveTo>
                    <a:cubicBezTo>
                      <a:pt x="3" y="0"/>
                      <a:pt x="0" y="9"/>
                      <a:pt x="0" y="9"/>
                    </a:cubicBezTo>
                    <a:cubicBezTo>
                      <a:pt x="1" y="8"/>
                      <a:pt x="5" y="5"/>
                      <a:pt x="5" y="3"/>
                    </a:cubicBezTo>
                    <a:cubicBezTo>
                      <a:pt x="5" y="2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87" name="Freeform 58"/>
              <p:cNvSpPr/>
              <p:nvPr/>
            </p:nvSpPr>
            <p:spPr bwMode="auto">
              <a:xfrm>
                <a:off x="6541" y="1782"/>
                <a:ext cx="7" cy="6"/>
              </a:xfrm>
              <a:custGeom>
                <a:avLst/>
                <a:gdLst>
                  <a:gd name="T0" fmla="*/ 1 w 5"/>
                  <a:gd name="T1" fmla="*/ 4 h 4"/>
                  <a:gd name="T2" fmla="*/ 5 w 5"/>
                  <a:gd name="T3" fmla="*/ 3 h 4"/>
                  <a:gd name="T4" fmla="*/ 2 w 5"/>
                  <a:gd name="T5" fmla="*/ 1 h 4"/>
                  <a:gd name="T6" fmla="*/ 1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1" y="4"/>
                    </a:moveTo>
                    <a:cubicBezTo>
                      <a:pt x="2" y="4"/>
                      <a:pt x="5" y="4"/>
                      <a:pt x="5" y="3"/>
                    </a:cubicBezTo>
                    <a:cubicBezTo>
                      <a:pt x="4" y="2"/>
                      <a:pt x="2" y="0"/>
                      <a:pt x="2" y="1"/>
                    </a:cubicBezTo>
                    <a:cubicBezTo>
                      <a:pt x="1" y="2"/>
                      <a:pt x="0" y="3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88" name="Freeform 59"/>
              <p:cNvSpPr/>
              <p:nvPr/>
            </p:nvSpPr>
            <p:spPr bwMode="auto">
              <a:xfrm>
                <a:off x="6542" y="1787"/>
                <a:ext cx="21" cy="33"/>
              </a:xfrm>
              <a:custGeom>
                <a:avLst/>
                <a:gdLst>
                  <a:gd name="T0" fmla="*/ 13 w 15"/>
                  <a:gd name="T1" fmla="*/ 6 h 24"/>
                  <a:gd name="T2" fmla="*/ 11 w 15"/>
                  <a:gd name="T3" fmla="*/ 2 h 24"/>
                  <a:gd name="T4" fmla="*/ 10 w 15"/>
                  <a:gd name="T5" fmla="*/ 1 h 24"/>
                  <a:gd name="T6" fmla="*/ 9 w 15"/>
                  <a:gd name="T7" fmla="*/ 2 h 24"/>
                  <a:gd name="T8" fmla="*/ 9 w 15"/>
                  <a:gd name="T9" fmla="*/ 4 h 24"/>
                  <a:gd name="T10" fmla="*/ 5 w 15"/>
                  <a:gd name="T11" fmla="*/ 6 h 24"/>
                  <a:gd name="T12" fmla="*/ 2 w 15"/>
                  <a:gd name="T13" fmla="*/ 8 h 24"/>
                  <a:gd name="T14" fmla="*/ 1 w 15"/>
                  <a:gd name="T15" fmla="*/ 9 h 24"/>
                  <a:gd name="T16" fmla="*/ 0 w 15"/>
                  <a:gd name="T17" fmla="*/ 11 h 24"/>
                  <a:gd name="T18" fmla="*/ 2 w 15"/>
                  <a:gd name="T19" fmla="*/ 14 h 24"/>
                  <a:gd name="T20" fmla="*/ 1 w 15"/>
                  <a:gd name="T21" fmla="*/ 19 h 24"/>
                  <a:gd name="T22" fmla="*/ 5 w 15"/>
                  <a:gd name="T23" fmla="*/ 22 h 24"/>
                  <a:gd name="T24" fmla="*/ 8 w 15"/>
                  <a:gd name="T25" fmla="*/ 22 h 24"/>
                  <a:gd name="T26" fmla="*/ 10 w 15"/>
                  <a:gd name="T27" fmla="*/ 22 h 24"/>
                  <a:gd name="T28" fmla="*/ 8 w 15"/>
                  <a:gd name="T29" fmla="*/ 17 h 24"/>
                  <a:gd name="T30" fmla="*/ 10 w 15"/>
                  <a:gd name="T31" fmla="*/ 15 h 24"/>
                  <a:gd name="T32" fmla="*/ 13 w 15"/>
                  <a:gd name="T33" fmla="*/ 19 h 24"/>
                  <a:gd name="T34" fmla="*/ 14 w 15"/>
                  <a:gd name="T35" fmla="*/ 16 h 24"/>
                  <a:gd name="T36" fmla="*/ 15 w 15"/>
                  <a:gd name="T37" fmla="*/ 12 h 24"/>
                  <a:gd name="T38" fmla="*/ 13 w 15"/>
                  <a:gd name="T3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" h="24">
                    <a:moveTo>
                      <a:pt x="13" y="6"/>
                    </a:moveTo>
                    <a:cubicBezTo>
                      <a:pt x="13" y="4"/>
                      <a:pt x="12" y="3"/>
                      <a:pt x="11" y="2"/>
                    </a:cubicBezTo>
                    <a:cubicBezTo>
                      <a:pt x="11" y="1"/>
                      <a:pt x="11" y="1"/>
                      <a:pt x="10" y="1"/>
                    </a:cubicBezTo>
                    <a:cubicBezTo>
                      <a:pt x="9" y="0"/>
                      <a:pt x="9" y="1"/>
                      <a:pt x="9" y="2"/>
                    </a:cubicBezTo>
                    <a:cubicBezTo>
                      <a:pt x="9" y="3"/>
                      <a:pt x="10" y="4"/>
                      <a:pt x="9" y="4"/>
                    </a:cubicBezTo>
                    <a:cubicBezTo>
                      <a:pt x="7" y="4"/>
                      <a:pt x="6" y="5"/>
                      <a:pt x="5" y="6"/>
                    </a:cubicBezTo>
                    <a:cubicBezTo>
                      <a:pt x="5" y="7"/>
                      <a:pt x="3" y="7"/>
                      <a:pt x="2" y="8"/>
                    </a:cubicBezTo>
                    <a:cubicBezTo>
                      <a:pt x="2" y="8"/>
                      <a:pt x="1" y="9"/>
                      <a:pt x="1" y="9"/>
                    </a:cubicBezTo>
                    <a:cubicBezTo>
                      <a:pt x="0" y="10"/>
                      <a:pt x="0" y="10"/>
                      <a:pt x="0" y="11"/>
                    </a:cubicBezTo>
                    <a:cubicBezTo>
                      <a:pt x="0" y="12"/>
                      <a:pt x="3" y="14"/>
                      <a:pt x="2" y="14"/>
                    </a:cubicBezTo>
                    <a:cubicBezTo>
                      <a:pt x="1" y="15"/>
                      <a:pt x="0" y="17"/>
                      <a:pt x="1" y="19"/>
                    </a:cubicBezTo>
                    <a:cubicBezTo>
                      <a:pt x="2" y="20"/>
                      <a:pt x="4" y="21"/>
                      <a:pt x="5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9" y="22"/>
                      <a:pt x="11" y="24"/>
                      <a:pt x="10" y="22"/>
                    </a:cubicBezTo>
                    <a:cubicBezTo>
                      <a:pt x="10" y="20"/>
                      <a:pt x="8" y="18"/>
                      <a:pt x="8" y="17"/>
                    </a:cubicBezTo>
                    <a:cubicBezTo>
                      <a:pt x="9" y="16"/>
                      <a:pt x="10" y="13"/>
                      <a:pt x="10" y="15"/>
                    </a:cubicBezTo>
                    <a:cubicBezTo>
                      <a:pt x="11" y="16"/>
                      <a:pt x="12" y="20"/>
                      <a:pt x="13" y="19"/>
                    </a:cubicBezTo>
                    <a:cubicBezTo>
                      <a:pt x="13" y="18"/>
                      <a:pt x="13" y="17"/>
                      <a:pt x="14" y="16"/>
                    </a:cubicBezTo>
                    <a:cubicBezTo>
                      <a:pt x="14" y="15"/>
                      <a:pt x="15" y="13"/>
                      <a:pt x="15" y="12"/>
                    </a:cubicBezTo>
                    <a:cubicBezTo>
                      <a:pt x="14" y="11"/>
                      <a:pt x="14" y="7"/>
                      <a:pt x="1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89" name="Freeform 60"/>
              <p:cNvSpPr/>
              <p:nvPr/>
            </p:nvSpPr>
            <p:spPr bwMode="auto">
              <a:xfrm>
                <a:off x="6525" y="1793"/>
                <a:ext cx="20" cy="16"/>
              </a:xfrm>
              <a:custGeom>
                <a:avLst/>
                <a:gdLst>
                  <a:gd name="T0" fmla="*/ 10 w 14"/>
                  <a:gd name="T1" fmla="*/ 1 h 11"/>
                  <a:gd name="T2" fmla="*/ 7 w 14"/>
                  <a:gd name="T3" fmla="*/ 3 h 11"/>
                  <a:gd name="T4" fmla="*/ 3 w 14"/>
                  <a:gd name="T5" fmla="*/ 5 h 11"/>
                  <a:gd name="T6" fmla="*/ 1 w 14"/>
                  <a:gd name="T7" fmla="*/ 8 h 11"/>
                  <a:gd name="T8" fmla="*/ 1 w 14"/>
                  <a:gd name="T9" fmla="*/ 11 h 11"/>
                  <a:gd name="T10" fmla="*/ 3 w 14"/>
                  <a:gd name="T11" fmla="*/ 7 h 11"/>
                  <a:gd name="T12" fmla="*/ 5 w 14"/>
                  <a:gd name="T13" fmla="*/ 7 h 11"/>
                  <a:gd name="T14" fmla="*/ 7 w 14"/>
                  <a:gd name="T15" fmla="*/ 8 h 11"/>
                  <a:gd name="T16" fmla="*/ 8 w 14"/>
                  <a:gd name="T17" fmla="*/ 8 h 11"/>
                  <a:gd name="T18" fmla="*/ 10 w 14"/>
                  <a:gd name="T19" fmla="*/ 8 h 11"/>
                  <a:gd name="T20" fmla="*/ 10 w 14"/>
                  <a:gd name="T21" fmla="*/ 5 h 11"/>
                  <a:gd name="T22" fmla="*/ 10 w 14"/>
                  <a:gd name="T2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11">
                    <a:moveTo>
                      <a:pt x="10" y="1"/>
                    </a:moveTo>
                    <a:cubicBezTo>
                      <a:pt x="9" y="0"/>
                      <a:pt x="7" y="2"/>
                      <a:pt x="7" y="3"/>
                    </a:cubicBezTo>
                    <a:cubicBezTo>
                      <a:pt x="6" y="4"/>
                      <a:pt x="4" y="4"/>
                      <a:pt x="3" y="5"/>
                    </a:cubicBezTo>
                    <a:cubicBezTo>
                      <a:pt x="2" y="5"/>
                      <a:pt x="2" y="7"/>
                      <a:pt x="1" y="8"/>
                    </a:cubicBezTo>
                    <a:cubicBezTo>
                      <a:pt x="0" y="9"/>
                      <a:pt x="0" y="11"/>
                      <a:pt x="1" y="11"/>
                    </a:cubicBezTo>
                    <a:cubicBezTo>
                      <a:pt x="1" y="11"/>
                      <a:pt x="3" y="8"/>
                      <a:pt x="3" y="7"/>
                    </a:cubicBezTo>
                    <a:cubicBezTo>
                      <a:pt x="4" y="7"/>
                      <a:pt x="5" y="6"/>
                      <a:pt x="5" y="7"/>
                    </a:cubicBezTo>
                    <a:cubicBezTo>
                      <a:pt x="5" y="8"/>
                      <a:pt x="6" y="8"/>
                      <a:pt x="7" y="8"/>
                    </a:cubicBezTo>
                    <a:cubicBezTo>
                      <a:pt x="7" y="7"/>
                      <a:pt x="8" y="7"/>
                      <a:pt x="8" y="8"/>
                    </a:cubicBezTo>
                    <a:cubicBezTo>
                      <a:pt x="9" y="8"/>
                      <a:pt x="10" y="9"/>
                      <a:pt x="10" y="8"/>
                    </a:cubicBezTo>
                    <a:cubicBezTo>
                      <a:pt x="10" y="6"/>
                      <a:pt x="9" y="6"/>
                      <a:pt x="10" y="5"/>
                    </a:cubicBezTo>
                    <a:cubicBezTo>
                      <a:pt x="11" y="4"/>
                      <a:pt x="14" y="3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90" name="Freeform 61"/>
              <p:cNvSpPr/>
              <p:nvPr/>
            </p:nvSpPr>
            <p:spPr bwMode="auto">
              <a:xfrm>
                <a:off x="6488" y="1777"/>
                <a:ext cx="20" cy="21"/>
              </a:xfrm>
              <a:custGeom>
                <a:avLst/>
                <a:gdLst>
                  <a:gd name="T0" fmla="*/ 9 w 14"/>
                  <a:gd name="T1" fmla="*/ 8 h 15"/>
                  <a:gd name="T2" fmla="*/ 12 w 14"/>
                  <a:gd name="T3" fmla="*/ 4 h 15"/>
                  <a:gd name="T4" fmla="*/ 13 w 14"/>
                  <a:gd name="T5" fmla="*/ 0 h 15"/>
                  <a:gd name="T6" fmla="*/ 8 w 14"/>
                  <a:gd name="T7" fmla="*/ 6 h 15"/>
                  <a:gd name="T8" fmla="*/ 4 w 14"/>
                  <a:gd name="T9" fmla="*/ 10 h 15"/>
                  <a:gd name="T10" fmla="*/ 1 w 14"/>
                  <a:gd name="T11" fmla="*/ 14 h 15"/>
                  <a:gd name="T12" fmla="*/ 5 w 14"/>
                  <a:gd name="T13" fmla="*/ 12 h 15"/>
                  <a:gd name="T14" fmla="*/ 9 w 14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5">
                    <a:moveTo>
                      <a:pt x="9" y="8"/>
                    </a:moveTo>
                    <a:cubicBezTo>
                      <a:pt x="10" y="6"/>
                      <a:pt x="10" y="5"/>
                      <a:pt x="12" y="4"/>
                    </a:cubicBezTo>
                    <a:cubicBezTo>
                      <a:pt x="13" y="3"/>
                      <a:pt x="14" y="0"/>
                      <a:pt x="13" y="0"/>
                    </a:cubicBezTo>
                    <a:cubicBezTo>
                      <a:pt x="12" y="1"/>
                      <a:pt x="9" y="5"/>
                      <a:pt x="8" y="6"/>
                    </a:cubicBezTo>
                    <a:cubicBezTo>
                      <a:pt x="7" y="7"/>
                      <a:pt x="5" y="9"/>
                      <a:pt x="4" y="10"/>
                    </a:cubicBezTo>
                    <a:cubicBezTo>
                      <a:pt x="3" y="10"/>
                      <a:pt x="0" y="15"/>
                      <a:pt x="1" y="14"/>
                    </a:cubicBezTo>
                    <a:cubicBezTo>
                      <a:pt x="2" y="14"/>
                      <a:pt x="3" y="13"/>
                      <a:pt x="5" y="12"/>
                    </a:cubicBezTo>
                    <a:cubicBezTo>
                      <a:pt x="6" y="11"/>
                      <a:pt x="8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91" name="Freeform 62"/>
              <p:cNvSpPr/>
              <p:nvPr/>
            </p:nvSpPr>
            <p:spPr bwMode="auto">
              <a:xfrm>
                <a:off x="6543" y="1753"/>
                <a:ext cx="5" cy="3"/>
              </a:xfrm>
              <a:custGeom>
                <a:avLst/>
                <a:gdLst>
                  <a:gd name="T0" fmla="*/ 1 w 3"/>
                  <a:gd name="T1" fmla="*/ 2 h 2"/>
                  <a:gd name="T2" fmla="*/ 1 w 3"/>
                  <a:gd name="T3" fmla="*/ 0 h 2"/>
                  <a:gd name="T4" fmla="*/ 1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2" y="2"/>
                      <a:pt x="3" y="0"/>
                      <a:pt x="1" y="0"/>
                    </a:cubicBezTo>
                    <a:cubicBezTo>
                      <a:pt x="0" y="0"/>
                      <a:pt x="0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92" name="Freeform 63"/>
              <p:cNvSpPr/>
              <p:nvPr/>
            </p:nvSpPr>
            <p:spPr bwMode="auto">
              <a:xfrm>
                <a:off x="6315" y="1816"/>
                <a:ext cx="88" cy="93"/>
              </a:xfrm>
              <a:custGeom>
                <a:avLst/>
                <a:gdLst>
                  <a:gd name="T0" fmla="*/ 62 w 64"/>
                  <a:gd name="T1" fmla="*/ 67 h 68"/>
                  <a:gd name="T2" fmla="*/ 63 w 64"/>
                  <a:gd name="T3" fmla="*/ 54 h 68"/>
                  <a:gd name="T4" fmla="*/ 64 w 64"/>
                  <a:gd name="T5" fmla="*/ 52 h 68"/>
                  <a:gd name="T6" fmla="*/ 57 w 64"/>
                  <a:gd name="T7" fmla="*/ 48 h 68"/>
                  <a:gd name="T8" fmla="*/ 56 w 64"/>
                  <a:gd name="T9" fmla="*/ 50 h 68"/>
                  <a:gd name="T10" fmla="*/ 56 w 64"/>
                  <a:gd name="T11" fmla="*/ 47 h 68"/>
                  <a:gd name="T12" fmla="*/ 54 w 64"/>
                  <a:gd name="T13" fmla="*/ 44 h 68"/>
                  <a:gd name="T14" fmla="*/ 53 w 64"/>
                  <a:gd name="T15" fmla="*/ 41 h 68"/>
                  <a:gd name="T16" fmla="*/ 48 w 64"/>
                  <a:gd name="T17" fmla="*/ 38 h 68"/>
                  <a:gd name="T18" fmla="*/ 49 w 64"/>
                  <a:gd name="T19" fmla="*/ 36 h 68"/>
                  <a:gd name="T20" fmla="*/ 49 w 64"/>
                  <a:gd name="T21" fmla="*/ 34 h 68"/>
                  <a:gd name="T22" fmla="*/ 50 w 64"/>
                  <a:gd name="T23" fmla="*/ 33 h 68"/>
                  <a:gd name="T24" fmla="*/ 46 w 64"/>
                  <a:gd name="T25" fmla="*/ 32 h 68"/>
                  <a:gd name="T26" fmla="*/ 44 w 64"/>
                  <a:gd name="T27" fmla="*/ 33 h 68"/>
                  <a:gd name="T28" fmla="*/ 46 w 64"/>
                  <a:gd name="T29" fmla="*/ 30 h 68"/>
                  <a:gd name="T30" fmla="*/ 42 w 64"/>
                  <a:gd name="T31" fmla="*/ 29 h 68"/>
                  <a:gd name="T32" fmla="*/ 43 w 64"/>
                  <a:gd name="T33" fmla="*/ 27 h 68"/>
                  <a:gd name="T34" fmla="*/ 41 w 64"/>
                  <a:gd name="T35" fmla="*/ 27 h 68"/>
                  <a:gd name="T36" fmla="*/ 40 w 64"/>
                  <a:gd name="T37" fmla="*/ 25 h 68"/>
                  <a:gd name="T38" fmla="*/ 37 w 64"/>
                  <a:gd name="T39" fmla="*/ 25 h 68"/>
                  <a:gd name="T40" fmla="*/ 34 w 64"/>
                  <a:gd name="T41" fmla="*/ 22 h 68"/>
                  <a:gd name="T42" fmla="*/ 34 w 64"/>
                  <a:gd name="T43" fmla="*/ 24 h 68"/>
                  <a:gd name="T44" fmla="*/ 29 w 64"/>
                  <a:gd name="T45" fmla="*/ 19 h 68"/>
                  <a:gd name="T46" fmla="*/ 26 w 64"/>
                  <a:gd name="T47" fmla="*/ 15 h 68"/>
                  <a:gd name="T48" fmla="*/ 21 w 64"/>
                  <a:gd name="T49" fmla="*/ 12 h 68"/>
                  <a:gd name="T50" fmla="*/ 15 w 64"/>
                  <a:gd name="T51" fmla="*/ 6 h 68"/>
                  <a:gd name="T52" fmla="*/ 8 w 64"/>
                  <a:gd name="T53" fmla="*/ 5 h 68"/>
                  <a:gd name="T54" fmla="*/ 3 w 64"/>
                  <a:gd name="T55" fmla="*/ 5 h 68"/>
                  <a:gd name="T56" fmla="*/ 9 w 64"/>
                  <a:gd name="T57" fmla="*/ 13 h 68"/>
                  <a:gd name="T58" fmla="*/ 13 w 64"/>
                  <a:gd name="T59" fmla="*/ 16 h 68"/>
                  <a:gd name="T60" fmla="*/ 17 w 64"/>
                  <a:gd name="T61" fmla="*/ 22 h 68"/>
                  <a:gd name="T62" fmla="*/ 21 w 64"/>
                  <a:gd name="T63" fmla="*/ 25 h 68"/>
                  <a:gd name="T64" fmla="*/ 24 w 64"/>
                  <a:gd name="T65" fmla="*/ 32 h 68"/>
                  <a:gd name="T66" fmla="*/ 27 w 64"/>
                  <a:gd name="T67" fmla="*/ 35 h 68"/>
                  <a:gd name="T68" fmla="*/ 32 w 64"/>
                  <a:gd name="T69" fmla="*/ 42 h 68"/>
                  <a:gd name="T70" fmla="*/ 34 w 64"/>
                  <a:gd name="T71" fmla="*/ 48 h 68"/>
                  <a:gd name="T72" fmla="*/ 41 w 64"/>
                  <a:gd name="T73" fmla="*/ 55 h 68"/>
                  <a:gd name="T74" fmla="*/ 45 w 64"/>
                  <a:gd name="T75" fmla="*/ 59 h 68"/>
                  <a:gd name="T76" fmla="*/ 53 w 64"/>
                  <a:gd name="T77" fmla="*/ 66 h 68"/>
                  <a:gd name="T78" fmla="*/ 55 w 64"/>
                  <a:gd name="T79" fmla="*/ 67 h 68"/>
                  <a:gd name="T80" fmla="*/ 58 w 64"/>
                  <a:gd name="T81" fmla="*/ 67 h 68"/>
                  <a:gd name="T82" fmla="*/ 61 w 64"/>
                  <a:gd name="T83" fmla="*/ 67 h 68"/>
                  <a:gd name="T84" fmla="*/ 62 w 64"/>
                  <a:gd name="T85" fmla="*/ 6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4" h="68">
                    <a:moveTo>
                      <a:pt x="62" y="67"/>
                    </a:moveTo>
                    <a:cubicBezTo>
                      <a:pt x="62" y="65"/>
                      <a:pt x="62" y="55"/>
                      <a:pt x="63" y="54"/>
                    </a:cubicBezTo>
                    <a:cubicBezTo>
                      <a:pt x="64" y="53"/>
                      <a:pt x="64" y="53"/>
                      <a:pt x="64" y="52"/>
                    </a:cubicBezTo>
                    <a:cubicBezTo>
                      <a:pt x="63" y="51"/>
                      <a:pt x="58" y="48"/>
                      <a:pt x="57" y="48"/>
                    </a:cubicBezTo>
                    <a:cubicBezTo>
                      <a:pt x="57" y="49"/>
                      <a:pt x="56" y="51"/>
                      <a:pt x="56" y="50"/>
                    </a:cubicBezTo>
                    <a:cubicBezTo>
                      <a:pt x="55" y="48"/>
                      <a:pt x="56" y="48"/>
                      <a:pt x="56" y="47"/>
                    </a:cubicBezTo>
                    <a:cubicBezTo>
                      <a:pt x="56" y="47"/>
                      <a:pt x="55" y="45"/>
                      <a:pt x="54" y="44"/>
                    </a:cubicBezTo>
                    <a:cubicBezTo>
                      <a:pt x="54" y="43"/>
                      <a:pt x="55" y="42"/>
                      <a:pt x="53" y="41"/>
                    </a:cubicBezTo>
                    <a:cubicBezTo>
                      <a:pt x="52" y="41"/>
                      <a:pt x="48" y="39"/>
                      <a:pt x="48" y="38"/>
                    </a:cubicBezTo>
                    <a:cubicBezTo>
                      <a:pt x="48" y="37"/>
                      <a:pt x="49" y="37"/>
                      <a:pt x="49" y="36"/>
                    </a:cubicBezTo>
                    <a:cubicBezTo>
                      <a:pt x="48" y="35"/>
                      <a:pt x="49" y="34"/>
                      <a:pt x="49" y="34"/>
                    </a:cubicBezTo>
                    <a:cubicBezTo>
                      <a:pt x="50" y="34"/>
                      <a:pt x="51" y="34"/>
                      <a:pt x="50" y="33"/>
                    </a:cubicBezTo>
                    <a:cubicBezTo>
                      <a:pt x="49" y="32"/>
                      <a:pt x="47" y="31"/>
                      <a:pt x="46" y="32"/>
                    </a:cubicBezTo>
                    <a:cubicBezTo>
                      <a:pt x="44" y="34"/>
                      <a:pt x="43" y="34"/>
                      <a:pt x="44" y="33"/>
                    </a:cubicBezTo>
                    <a:cubicBezTo>
                      <a:pt x="45" y="32"/>
                      <a:pt x="47" y="31"/>
                      <a:pt x="46" y="30"/>
                    </a:cubicBezTo>
                    <a:cubicBezTo>
                      <a:pt x="44" y="30"/>
                      <a:pt x="42" y="30"/>
                      <a:pt x="42" y="29"/>
                    </a:cubicBezTo>
                    <a:cubicBezTo>
                      <a:pt x="41" y="28"/>
                      <a:pt x="44" y="28"/>
                      <a:pt x="43" y="27"/>
                    </a:cubicBezTo>
                    <a:cubicBezTo>
                      <a:pt x="41" y="27"/>
                      <a:pt x="40" y="27"/>
                      <a:pt x="41" y="27"/>
                    </a:cubicBezTo>
                    <a:cubicBezTo>
                      <a:pt x="41" y="26"/>
                      <a:pt x="41" y="26"/>
                      <a:pt x="40" y="25"/>
                    </a:cubicBezTo>
                    <a:cubicBezTo>
                      <a:pt x="39" y="25"/>
                      <a:pt x="39" y="26"/>
                      <a:pt x="37" y="25"/>
                    </a:cubicBezTo>
                    <a:cubicBezTo>
                      <a:pt x="36" y="23"/>
                      <a:pt x="34" y="21"/>
                      <a:pt x="34" y="22"/>
                    </a:cubicBezTo>
                    <a:cubicBezTo>
                      <a:pt x="34" y="22"/>
                      <a:pt x="36" y="25"/>
                      <a:pt x="34" y="24"/>
                    </a:cubicBezTo>
                    <a:cubicBezTo>
                      <a:pt x="33" y="23"/>
                      <a:pt x="30" y="21"/>
                      <a:pt x="29" y="19"/>
                    </a:cubicBezTo>
                    <a:cubicBezTo>
                      <a:pt x="28" y="17"/>
                      <a:pt x="28" y="16"/>
                      <a:pt x="26" y="15"/>
                    </a:cubicBezTo>
                    <a:cubicBezTo>
                      <a:pt x="25" y="14"/>
                      <a:pt x="23" y="14"/>
                      <a:pt x="21" y="12"/>
                    </a:cubicBezTo>
                    <a:cubicBezTo>
                      <a:pt x="20" y="11"/>
                      <a:pt x="17" y="6"/>
                      <a:pt x="15" y="6"/>
                    </a:cubicBezTo>
                    <a:cubicBezTo>
                      <a:pt x="14" y="5"/>
                      <a:pt x="11" y="6"/>
                      <a:pt x="8" y="5"/>
                    </a:cubicBezTo>
                    <a:cubicBezTo>
                      <a:pt x="5" y="4"/>
                      <a:pt x="0" y="0"/>
                      <a:pt x="3" y="5"/>
                    </a:cubicBezTo>
                    <a:cubicBezTo>
                      <a:pt x="5" y="10"/>
                      <a:pt x="7" y="12"/>
                      <a:pt x="9" y="13"/>
                    </a:cubicBezTo>
                    <a:cubicBezTo>
                      <a:pt x="10" y="13"/>
                      <a:pt x="11" y="14"/>
                      <a:pt x="13" y="16"/>
                    </a:cubicBezTo>
                    <a:cubicBezTo>
                      <a:pt x="15" y="18"/>
                      <a:pt x="15" y="21"/>
                      <a:pt x="17" y="22"/>
                    </a:cubicBezTo>
                    <a:cubicBezTo>
                      <a:pt x="19" y="23"/>
                      <a:pt x="21" y="24"/>
                      <a:pt x="21" y="25"/>
                    </a:cubicBezTo>
                    <a:cubicBezTo>
                      <a:pt x="22" y="26"/>
                      <a:pt x="23" y="31"/>
                      <a:pt x="24" y="32"/>
                    </a:cubicBezTo>
                    <a:cubicBezTo>
                      <a:pt x="25" y="34"/>
                      <a:pt x="26" y="34"/>
                      <a:pt x="27" y="35"/>
                    </a:cubicBezTo>
                    <a:cubicBezTo>
                      <a:pt x="29" y="37"/>
                      <a:pt x="31" y="40"/>
                      <a:pt x="32" y="42"/>
                    </a:cubicBezTo>
                    <a:cubicBezTo>
                      <a:pt x="32" y="44"/>
                      <a:pt x="32" y="46"/>
                      <a:pt x="34" y="48"/>
                    </a:cubicBezTo>
                    <a:cubicBezTo>
                      <a:pt x="36" y="51"/>
                      <a:pt x="40" y="54"/>
                      <a:pt x="41" y="55"/>
                    </a:cubicBezTo>
                    <a:cubicBezTo>
                      <a:pt x="42" y="56"/>
                      <a:pt x="43" y="58"/>
                      <a:pt x="45" y="59"/>
                    </a:cubicBezTo>
                    <a:cubicBezTo>
                      <a:pt x="46" y="61"/>
                      <a:pt x="52" y="64"/>
                      <a:pt x="53" y="66"/>
                    </a:cubicBezTo>
                    <a:cubicBezTo>
                      <a:pt x="54" y="67"/>
                      <a:pt x="54" y="67"/>
                      <a:pt x="55" y="67"/>
                    </a:cubicBezTo>
                    <a:cubicBezTo>
                      <a:pt x="57" y="67"/>
                      <a:pt x="58" y="67"/>
                      <a:pt x="58" y="67"/>
                    </a:cubicBezTo>
                    <a:cubicBezTo>
                      <a:pt x="58" y="67"/>
                      <a:pt x="60" y="67"/>
                      <a:pt x="61" y="67"/>
                    </a:cubicBezTo>
                    <a:cubicBezTo>
                      <a:pt x="62" y="67"/>
                      <a:pt x="62" y="68"/>
                      <a:pt x="62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93" name="Freeform 64"/>
              <p:cNvSpPr/>
              <p:nvPr/>
            </p:nvSpPr>
            <p:spPr bwMode="auto">
              <a:xfrm>
                <a:off x="6333" y="1851"/>
                <a:ext cx="7" cy="9"/>
              </a:xfrm>
              <a:custGeom>
                <a:avLst/>
                <a:gdLst>
                  <a:gd name="T0" fmla="*/ 1 w 5"/>
                  <a:gd name="T1" fmla="*/ 0 h 6"/>
                  <a:gd name="T2" fmla="*/ 3 w 5"/>
                  <a:gd name="T3" fmla="*/ 5 h 6"/>
                  <a:gd name="T4" fmla="*/ 1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cubicBezTo>
                      <a:pt x="0" y="1"/>
                      <a:pt x="2" y="6"/>
                      <a:pt x="3" y="5"/>
                    </a:cubicBezTo>
                    <a:cubicBezTo>
                      <a:pt x="5" y="4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94" name="Freeform 65"/>
              <p:cNvSpPr/>
              <p:nvPr/>
            </p:nvSpPr>
            <p:spPr bwMode="auto">
              <a:xfrm>
                <a:off x="6343" y="1871"/>
                <a:ext cx="6" cy="8"/>
              </a:xfrm>
              <a:custGeom>
                <a:avLst/>
                <a:gdLst>
                  <a:gd name="T0" fmla="*/ 1 w 5"/>
                  <a:gd name="T1" fmla="*/ 0 h 6"/>
                  <a:gd name="T2" fmla="*/ 4 w 5"/>
                  <a:gd name="T3" fmla="*/ 5 h 6"/>
                  <a:gd name="T4" fmla="*/ 1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cubicBezTo>
                      <a:pt x="0" y="0"/>
                      <a:pt x="3" y="6"/>
                      <a:pt x="4" y="5"/>
                    </a:cubicBezTo>
                    <a:cubicBezTo>
                      <a:pt x="5" y="4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95" name="Freeform 66"/>
              <p:cNvSpPr/>
              <p:nvPr/>
            </p:nvSpPr>
            <p:spPr bwMode="auto">
              <a:xfrm>
                <a:off x="6395" y="1875"/>
                <a:ext cx="12" cy="12"/>
              </a:xfrm>
              <a:custGeom>
                <a:avLst/>
                <a:gdLst>
                  <a:gd name="T0" fmla="*/ 4 w 9"/>
                  <a:gd name="T1" fmla="*/ 6 h 9"/>
                  <a:gd name="T2" fmla="*/ 9 w 9"/>
                  <a:gd name="T3" fmla="*/ 8 h 9"/>
                  <a:gd name="T4" fmla="*/ 8 w 9"/>
                  <a:gd name="T5" fmla="*/ 6 h 9"/>
                  <a:gd name="T6" fmla="*/ 6 w 9"/>
                  <a:gd name="T7" fmla="*/ 3 h 9"/>
                  <a:gd name="T8" fmla="*/ 5 w 9"/>
                  <a:gd name="T9" fmla="*/ 1 h 9"/>
                  <a:gd name="T10" fmla="*/ 2 w 9"/>
                  <a:gd name="T11" fmla="*/ 1 h 9"/>
                  <a:gd name="T12" fmla="*/ 1 w 9"/>
                  <a:gd name="T13" fmla="*/ 3 h 9"/>
                  <a:gd name="T14" fmla="*/ 4 w 9"/>
                  <a:gd name="T15" fmla="*/ 4 h 9"/>
                  <a:gd name="T16" fmla="*/ 4 w 9"/>
                  <a:gd name="T17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9">
                    <a:moveTo>
                      <a:pt x="4" y="6"/>
                    </a:moveTo>
                    <a:cubicBezTo>
                      <a:pt x="5" y="7"/>
                      <a:pt x="9" y="9"/>
                      <a:pt x="9" y="8"/>
                    </a:cubicBezTo>
                    <a:cubicBezTo>
                      <a:pt x="9" y="7"/>
                      <a:pt x="9" y="7"/>
                      <a:pt x="8" y="6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6" y="2"/>
                      <a:pt x="6" y="1"/>
                      <a:pt x="5" y="1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2" y="2"/>
                      <a:pt x="0" y="2"/>
                      <a:pt x="1" y="3"/>
                    </a:cubicBezTo>
                    <a:cubicBezTo>
                      <a:pt x="3" y="4"/>
                      <a:pt x="4" y="3"/>
                      <a:pt x="4" y="4"/>
                    </a:cubicBezTo>
                    <a:cubicBezTo>
                      <a:pt x="4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96" name="Freeform 67"/>
              <p:cNvSpPr/>
              <p:nvPr/>
            </p:nvSpPr>
            <p:spPr bwMode="auto">
              <a:xfrm>
                <a:off x="6414" y="1883"/>
                <a:ext cx="6" cy="6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3 h 4"/>
                  <a:gd name="T4" fmla="*/ 2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3" y="3"/>
                      <a:pt x="3" y="3"/>
                      <a:pt x="4" y="3"/>
                    </a:cubicBezTo>
                    <a:cubicBezTo>
                      <a:pt x="4" y="2"/>
                      <a:pt x="3" y="0"/>
                      <a:pt x="2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3"/>
                      <a:pt x="0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97" name="Freeform 68"/>
              <p:cNvSpPr/>
              <p:nvPr/>
            </p:nvSpPr>
            <p:spPr bwMode="auto">
              <a:xfrm>
                <a:off x="6398" y="1909"/>
                <a:ext cx="72" cy="22"/>
              </a:xfrm>
              <a:custGeom>
                <a:avLst/>
                <a:gdLst>
                  <a:gd name="T0" fmla="*/ 44 w 53"/>
                  <a:gd name="T1" fmla="*/ 14 h 16"/>
                  <a:gd name="T2" fmla="*/ 51 w 53"/>
                  <a:gd name="T3" fmla="*/ 16 h 16"/>
                  <a:gd name="T4" fmla="*/ 51 w 53"/>
                  <a:gd name="T5" fmla="*/ 14 h 16"/>
                  <a:gd name="T6" fmla="*/ 51 w 53"/>
                  <a:gd name="T7" fmla="*/ 12 h 16"/>
                  <a:gd name="T8" fmla="*/ 49 w 53"/>
                  <a:gd name="T9" fmla="*/ 10 h 16"/>
                  <a:gd name="T10" fmla="*/ 44 w 53"/>
                  <a:gd name="T11" fmla="*/ 11 h 16"/>
                  <a:gd name="T12" fmla="*/ 41 w 53"/>
                  <a:gd name="T13" fmla="*/ 9 h 16"/>
                  <a:gd name="T14" fmla="*/ 39 w 53"/>
                  <a:gd name="T15" fmla="*/ 6 h 16"/>
                  <a:gd name="T16" fmla="*/ 32 w 53"/>
                  <a:gd name="T17" fmla="*/ 4 h 16"/>
                  <a:gd name="T18" fmla="*/ 29 w 53"/>
                  <a:gd name="T19" fmla="*/ 4 h 16"/>
                  <a:gd name="T20" fmla="*/ 23 w 53"/>
                  <a:gd name="T21" fmla="*/ 6 h 16"/>
                  <a:gd name="T22" fmla="*/ 17 w 53"/>
                  <a:gd name="T23" fmla="*/ 3 h 16"/>
                  <a:gd name="T24" fmla="*/ 14 w 53"/>
                  <a:gd name="T25" fmla="*/ 2 h 16"/>
                  <a:gd name="T26" fmla="*/ 10 w 53"/>
                  <a:gd name="T27" fmla="*/ 1 h 16"/>
                  <a:gd name="T28" fmla="*/ 8 w 53"/>
                  <a:gd name="T29" fmla="*/ 1 h 16"/>
                  <a:gd name="T30" fmla="*/ 4 w 53"/>
                  <a:gd name="T31" fmla="*/ 1 h 16"/>
                  <a:gd name="T32" fmla="*/ 2 w 53"/>
                  <a:gd name="T33" fmla="*/ 2 h 16"/>
                  <a:gd name="T34" fmla="*/ 0 w 53"/>
                  <a:gd name="T35" fmla="*/ 5 h 16"/>
                  <a:gd name="T36" fmla="*/ 4 w 53"/>
                  <a:gd name="T37" fmla="*/ 6 h 16"/>
                  <a:gd name="T38" fmla="*/ 6 w 53"/>
                  <a:gd name="T39" fmla="*/ 7 h 16"/>
                  <a:gd name="T40" fmla="*/ 10 w 53"/>
                  <a:gd name="T41" fmla="*/ 9 h 16"/>
                  <a:gd name="T42" fmla="*/ 15 w 53"/>
                  <a:gd name="T43" fmla="*/ 11 h 16"/>
                  <a:gd name="T44" fmla="*/ 19 w 53"/>
                  <a:gd name="T45" fmla="*/ 10 h 16"/>
                  <a:gd name="T46" fmla="*/ 29 w 53"/>
                  <a:gd name="T47" fmla="*/ 13 h 16"/>
                  <a:gd name="T48" fmla="*/ 40 w 53"/>
                  <a:gd name="T49" fmla="*/ 14 h 16"/>
                  <a:gd name="T50" fmla="*/ 44 w 53"/>
                  <a:gd name="T51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3" h="16">
                    <a:moveTo>
                      <a:pt x="44" y="14"/>
                    </a:moveTo>
                    <a:cubicBezTo>
                      <a:pt x="47" y="15"/>
                      <a:pt x="51" y="16"/>
                      <a:pt x="51" y="16"/>
                    </a:cubicBezTo>
                    <a:cubicBezTo>
                      <a:pt x="52" y="16"/>
                      <a:pt x="53" y="15"/>
                      <a:pt x="51" y="14"/>
                    </a:cubicBezTo>
                    <a:cubicBezTo>
                      <a:pt x="50" y="13"/>
                      <a:pt x="51" y="12"/>
                      <a:pt x="51" y="12"/>
                    </a:cubicBezTo>
                    <a:cubicBezTo>
                      <a:pt x="50" y="11"/>
                      <a:pt x="50" y="10"/>
                      <a:pt x="49" y="10"/>
                    </a:cubicBezTo>
                    <a:cubicBezTo>
                      <a:pt x="48" y="10"/>
                      <a:pt x="46" y="11"/>
                      <a:pt x="44" y="11"/>
                    </a:cubicBezTo>
                    <a:cubicBezTo>
                      <a:pt x="43" y="10"/>
                      <a:pt x="41" y="10"/>
                      <a:pt x="41" y="9"/>
                    </a:cubicBezTo>
                    <a:cubicBezTo>
                      <a:pt x="41" y="8"/>
                      <a:pt x="40" y="6"/>
                      <a:pt x="39" y="6"/>
                    </a:cubicBezTo>
                    <a:cubicBezTo>
                      <a:pt x="37" y="5"/>
                      <a:pt x="33" y="4"/>
                      <a:pt x="32" y="4"/>
                    </a:cubicBezTo>
                    <a:cubicBezTo>
                      <a:pt x="31" y="3"/>
                      <a:pt x="30" y="3"/>
                      <a:pt x="29" y="4"/>
                    </a:cubicBezTo>
                    <a:cubicBezTo>
                      <a:pt x="28" y="6"/>
                      <a:pt x="26" y="6"/>
                      <a:pt x="23" y="6"/>
                    </a:cubicBezTo>
                    <a:cubicBezTo>
                      <a:pt x="20" y="5"/>
                      <a:pt x="18" y="4"/>
                      <a:pt x="17" y="3"/>
                    </a:cubicBezTo>
                    <a:cubicBezTo>
                      <a:pt x="16" y="2"/>
                      <a:pt x="15" y="2"/>
                      <a:pt x="14" y="2"/>
                    </a:cubicBezTo>
                    <a:cubicBezTo>
                      <a:pt x="12" y="2"/>
                      <a:pt x="11" y="0"/>
                      <a:pt x="10" y="1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7" y="1"/>
                      <a:pt x="5" y="1"/>
                      <a:pt x="4" y="1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5"/>
                      <a:pt x="3" y="5"/>
                      <a:pt x="4" y="6"/>
                    </a:cubicBezTo>
                    <a:cubicBezTo>
                      <a:pt x="6" y="6"/>
                      <a:pt x="6" y="7"/>
                      <a:pt x="6" y="7"/>
                    </a:cubicBezTo>
                    <a:cubicBezTo>
                      <a:pt x="6" y="8"/>
                      <a:pt x="8" y="8"/>
                      <a:pt x="10" y="9"/>
                    </a:cubicBezTo>
                    <a:cubicBezTo>
                      <a:pt x="12" y="9"/>
                      <a:pt x="14" y="11"/>
                      <a:pt x="15" y="11"/>
                    </a:cubicBezTo>
                    <a:cubicBezTo>
                      <a:pt x="16" y="11"/>
                      <a:pt x="16" y="10"/>
                      <a:pt x="19" y="10"/>
                    </a:cubicBezTo>
                    <a:cubicBezTo>
                      <a:pt x="23" y="11"/>
                      <a:pt x="25" y="12"/>
                      <a:pt x="29" y="13"/>
                    </a:cubicBezTo>
                    <a:cubicBezTo>
                      <a:pt x="33" y="14"/>
                      <a:pt x="38" y="13"/>
                      <a:pt x="40" y="14"/>
                    </a:cubicBezTo>
                    <a:cubicBezTo>
                      <a:pt x="42" y="14"/>
                      <a:pt x="42" y="13"/>
                      <a:pt x="4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98" name="Freeform 69"/>
              <p:cNvSpPr/>
              <p:nvPr/>
            </p:nvSpPr>
            <p:spPr bwMode="auto">
              <a:xfrm>
                <a:off x="6454" y="1918"/>
                <a:ext cx="10" cy="2"/>
              </a:xfrm>
              <a:custGeom>
                <a:avLst/>
                <a:gdLst>
                  <a:gd name="T0" fmla="*/ 1 w 7"/>
                  <a:gd name="T1" fmla="*/ 0 h 2"/>
                  <a:gd name="T2" fmla="*/ 2 w 7"/>
                  <a:gd name="T3" fmla="*/ 2 h 2"/>
                  <a:gd name="T4" fmla="*/ 5 w 7"/>
                  <a:gd name="T5" fmla="*/ 1 h 2"/>
                  <a:gd name="T6" fmla="*/ 7 w 7"/>
                  <a:gd name="T7" fmla="*/ 0 h 2"/>
                  <a:gd name="T8" fmla="*/ 1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1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3" y="2"/>
                      <a:pt x="4" y="1"/>
                      <a:pt x="5" y="1"/>
                    </a:cubicBezTo>
                    <a:cubicBezTo>
                      <a:pt x="6" y="1"/>
                      <a:pt x="7" y="1"/>
                      <a:pt x="7" y="0"/>
                    </a:cubicBezTo>
                    <a:cubicBezTo>
                      <a:pt x="7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99" name="Freeform 70"/>
              <p:cNvSpPr/>
              <p:nvPr/>
            </p:nvSpPr>
            <p:spPr bwMode="auto">
              <a:xfrm>
                <a:off x="6468" y="1926"/>
                <a:ext cx="9" cy="8"/>
              </a:xfrm>
              <a:custGeom>
                <a:avLst/>
                <a:gdLst>
                  <a:gd name="T0" fmla="*/ 1 w 7"/>
                  <a:gd name="T1" fmla="*/ 1 h 6"/>
                  <a:gd name="T2" fmla="*/ 2 w 7"/>
                  <a:gd name="T3" fmla="*/ 3 h 6"/>
                  <a:gd name="T4" fmla="*/ 4 w 7"/>
                  <a:gd name="T5" fmla="*/ 5 h 6"/>
                  <a:gd name="T6" fmla="*/ 6 w 7"/>
                  <a:gd name="T7" fmla="*/ 2 h 6"/>
                  <a:gd name="T8" fmla="*/ 4 w 7"/>
                  <a:gd name="T9" fmla="*/ 0 h 6"/>
                  <a:gd name="T10" fmla="*/ 1 w 7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6">
                    <a:moveTo>
                      <a:pt x="1" y="1"/>
                    </a:moveTo>
                    <a:cubicBezTo>
                      <a:pt x="1" y="2"/>
                      <a:pt x="1" y="2"/>
                      <a:pt x="2" y="3"/>
                    </a:cubicBezTo>
                    <a:cubicBezTo>
                      <a:pt x="4" y="4"/>
                      <a:pt x="3" y="6"/>
                      <a:pt x="4" y="5"/>
                    </a:cubicBezTo>
                    <a:cubicBezTo>
                      <a:pt x="6" y="4"/>
                      <a:pt x="7" y="3"/>
                      <a:pt x="6" y="2"/>
                    </a:cubicBezTo>
                    <a:cubicBezTo>
                      <a:pt x="6" y="2"/>
                      <a:pt x="4" y="0"/>
                      <a:pt x="4" y="0"/>
                    </a:cubicBezTo>
                    <a:cubicBezTo>
                      <a:pt x="2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00" name="Freeform 71"/>
              <p:cNvSpPr/>
              <p:nvPr/>
            </p:nvSpPr>
            <p:spPr bwMode="auto">
              <a:xfrm>
                <a:off x="6477" y="1929"/>
                <a:ext cx="9" cy="4"/>
              </a:xfrm>
              <a:custGeom>
                <a:avLst/>
                <a:gdLst>
                  <a:gd name="T0" fmla="*/ 3 w 6"/>
                  <a:gd name="T1" fmla="*/ 0 h 3"/>
                  <a:gd name="T2" fmla="*/ 1 w 6"/>
                  <a:gd name="T3" fmla="*/ 3 h 3"/>
                  <a:gd name="T4" fmla="*/ 3 w 6"/>
                  <a:gd name="T5" fmla="*/ 3 h 3"/>
                  <a:gd name="T6" fmla="*/ 5 w 6"/>
                  <a:gd name="T7" fmla="*/ 1 h 3"/>
                  <a:gd name="T8" fmla="*/ 3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cubicBezTo>
                      <a:pt x="2" y="1"/>
                      <a:pt x="0" y="3"/>
                      <a:pt x="1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4" y="2"/>
                      <a:pt x="6" y="2"/>
                      <a:pt x="5" y="1"/>
                    </a:cubicBezTo>
                    <a:cubicBezTo>
                      <a:pt x="4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01" name="Freeform 72"/>
              <p:cNvSpPr/>
              <p:nvPr/>
            </p:nvSpPr>
            <p:spPr bwMode="auto">
              <a:xfrm>
                <a:off x="6486" y="1929"/>
                <a:ext cx="9" cy="6"/>
              </a:xfrm>
              <a:custGeom>
                <a:avLst/>
                <a:gdLst>
                  <a:gd name="T0" fmla="*/ 4 w 7"/>
                  <a:gd name="T1" fmla="*/ 1 h 5"/>
                  <a:gd name="T2" fmla="*/ 3 w 7"/>
                  <a:gd name="T3" fmla="*/ 0 h 5"/>
                  <a:gd name="T4" fmla="*/ 1 w 7"/>
                  <a:gd name="T5" fmla="*/ 1 h 5"/>
                  <a:gd name="T6" fmla="*/ 0 w 7"/>
                  <a:gd name="T7" fmla="*/ 3 h 5"/>
                  <a:gd name="T8" fmla="*/ 1 w 7"/>
                  <a:gd name="T9" fmla="*/ 5 h 5"/>
                  <a:gd name="T10" fmla="*/ 5 w 7"/>
                  <a:gd name="T11" fmla="*/ 4 h 5"/>
                  <a:gd name="T12" fmla="*/ 6 w 7"/>
                  <a:gd name="T13" fmla="*/ 3 h 5"/>
                  <a:gd name="T14" fmla="*/ 4 w 7"/>
                  <a:gd name="T1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4" y="1"/>
                    </a:moveTo>
                    <a:cubicBezTo>
                      <a:pt x="4" y="0"/>
                      <a:pt x="4" y="0"/>
                      <a:pt x="3" y="0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4"/>
                      <a:pt x="0" y="5"/>
                      <a:pt x="1" y="5"/>
                    </a:cubicBezTo>
                    <a:cubicBezTo>
                      <a:pt x="3" y="5"/>
                      <a:pt x="5" y="4"/>
                      <a:pt x="5" y="4"/>
                    </a:cubicBezTo>
                    <a:cubicBezTo>
                      <a:pt x="6" y="3"/>
                      <a:pt x="7" y="4"/>
                      <a:pt x="6" y="3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02" name="Freeform 73"/>
              <p:cNvSpPr/>
              <p:nvPr/>
            </p:nvSpPr>
            <p:spPr bwMode="auto">
              <a:xfrm>
                <a:off x="6491" y="1927"/>
                <a:ext cx="15" cy="7"/>
              </a:xfrm>
              <a:custGeom>
                <a:avLst/>
                <a:gdLst>
                  <a:gd name="T0" fmla="*/ 5 w 11"/>
                  <a:gd name="T1" fmla="*/ 4 h 5"/>
                  <a:gd name="T2" fmla="*/ 9 w 11"/>
                  <a:gd name="T3" fmla="*/ 4 h 5"/>
                  <a:gd name="T4" fmla="*/ 8 w 11"/>
                  <a:gd name="T5" fmla="*/ 1 h 5"/>
                  <a:gd name="T6" fmla="*/ 2 w 11"/>
                  <a:gd name="T7" fmla="*/ 0 h 5"/>
                  <a:gd name="T8" fmla="*/ 1 w 11"/>
                  <a:gd name="T9" fmla="*/ 1 h 5"/>
                  <a:gd name="T10" fmla="*/ 3 w 11"/>
                  <a:gd name="T11" fmla="*/ 2 h 5"/>
                  <a:gd name="T12" fmla="*/ 5 w 11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5">
                    <a:moveTo>
                      <a:pt x="5" y="4"/>
                    </a:moveTo>
                    <a:cubicBezTo>
                      <a:pt x="7" y="4"/>
                      <a:pt x="9" y="5"/>
                      <a:pt x="9" y="4"/>
                    </a:cubicBezTo>
                    <a:cubicBezTo>
                      <a:pt x="9" y="2"/>
                      <a:pt x="11" y="2"/>
                      <a:pt x="8" y="1"/>
                    </a:cubicBezTo>
                    <a:cubicBezTo>
                      <a:pt x="5" y="1"/>
                      <a:pt x="2" y="0"/>
                      <a:pt x="2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3" y="3"/>
                      <a:pt x="2" y="4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03" name="Freeform 74"/>
              <p:cNvSpPr/>
              <p:nvPr/>
            </p:nvSpPr>
            <p:spPr bwMode="auto">
              <a:xfrm>
                <a:off x="6509" y="1929"/>
                <a:ext cx="19" cy="5"/>
              </a:xfrm>
              <a:custGeom>
                <a:avLst/>
                <a:gdLst>
                  <a:gd name="T0" fmla="*/ 13 w 14"/>
                  <a:gd name="T1" fmla="*/ 3 h 4"/>
                  <a:gd name="T2" fmla="*/ 13 w 14"/>
                  <a:gd name="T3" fmla="*/ 1 h 4"/>
                  <a:gd name="T4" fmla="*/ 10 w 14"/>
                  <a:gd name="T5" fmla="*/ 2 h 4"/>
                  <a:gd name="T6" fmla="*/ 6 w 14"/>
                  <a:gd name="T7" fmla="*/ 1 h 4"/>
                  <a:gd name="T8" fmla="*/ 3 w 14"/>
                  <a:gd name="T9" fmla="*/ 0 h 4"/>
                  <a:gd name="T10" fmla="*/ 0 w 14"/>
                  <a:gd name="T11" fmla="*/ 2 h 4"/>
                  <a:gd name="T12" fmla="*/ 1 w 14"/>
                  <a:gd name="T13" fmla="*/ 2 h 4"/>
                  <a:gd name="T14" fmla="*/ 7 w 14"/>
                  <a:gd name="T15" fmla="*/ 3 h 4"/>
                  <a:gd name="T16" fmla="*/ 13 w 14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4">
                    <a:moveTo>
                      <a:pt x="13" y="3"/>
                    </a:moveTo>
                    <a:cubicBezTo>
                      <a:pt x="14" y="2"/>
                      <a:pt x="14" y="1"/>
                      <a:pt x="13" y="1"/>
                    </a:cubicBezTo>
                    <a:cubicBezTo>
                      <a:pt x="12" y="2"/>
                      <a:pt x="12" y="2"/>
                      <a:pt x="10" y="2"/>
                    </a:cubicBezTo>
                    <a:cubicBezTo>
                      <a:pt x="8" y="2"/>
                      <a:pt x="7" y="1"/>
                      <a:pt x="6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3" y="2"/>
                      <a:pt x="4" y="3"/>
                      <a:pt x="7" y="3"/>
                    </a:cubicBezTo>
                    <a:cubicBezTo>
                      <a:pt x="9" y="3"/>
                      <a:pt x="12" y="4"/>
                      <a:pt x="1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04" name="Freeform 75"/>
              <p:cNvSpPr/>
              <p:nvPr/>
            </p:nvSpPr>
            <p:spPr bwMode="auto">
              <a:xfrm>
                <a:off x="6501" y="1938"/>
                <a:ext cx="18" cy="7"/>
              </a:xfrm>
              <a:custGeom>
                <a:avLst/>
                <a:gdLst>
                  <a:gd name="T0" fmla="*/ 10 w 13"/>
                  <a:gd name="T1" fmla="*/ 4 h 5"/>
                  <a:gd name="T2" fmla="*/ 8 w 13"/>
                  <a:gd name="T3" fmla="*/ 1 h 5"/>
                  <a:gd name="T4" fmla="*/ 1 w 13"/>
                  <a:gd name="T5" fmla="*/ 0 h 5"/>
                  <a:gd name="T6" fmla="*/ 5 w 13"/>
                  <a:gd name="T7" fmla="*/ 1 h 5"/>
                  <a:gd name="T8" fmla="*/ 10 w 1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">
                    <a:moveTo>
                      <a:pt x="10" y="4"/>
                    </a:moveTo>
                    <a:cubicBezTo>
                      <a:pt x="13" y="3"/>
                      <a:pt x="10" y="1"/>
                      <a:pt x="8" y="1"/>
                    </a:cubicBezTo>
                    <a:cubicBezTo>
                      <a:pt x="6" y="0"/>
                      <a:pt x="2" y="0"/>
                      <a:pt x="1" y="0"/>
                    </a:cubicBezTo>
                    <a:cubicBezTo>
                      <a:pt x="0" y="0"/>
                      <a:pt x="3" y="0"/>
                      <a:pt x="5" y="1"/>
                    </a:cubicBezTo>
                    <a:cubicBezTo>
                      <a:pt x="7" y="3"/>
                      <a:pt x="10" y="5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05" name="Freeform 76"/>
              <p:cNvSpPr/>
              <p:nvPr/>
            </p:nvSpPr>
            <p:spPr bwMode="auto">
              <a:xfrm>
                <a:off x="6559" y="1887"/>
                <a:ext cx="8" cy="6"/>
              </a:xfrm>
              <a:custGeom>
                <a:avLst/>
                <a:gdLst>
                  <a:gd name="T0" fmla="*/ 1 w 6"/>
                  <a:gd name="T1" fmla="*/ 1 h 4"/>
                  <a:gd name="T2" fmla="*/ 3 w 6"/>
                  <a:gd name="T3" fmla="*/ 4 h 4"/>
                  <a:gd name="T4" fmla="*/ 5 w 6"/>
                  <a:gd name="T5" fmla="*/ 1 h 4"/>
                  <a:gd name="T6" fmla="*/ 1 w 6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cubicBezTo>
                      <a:pt x="0" y="3"/>
                      <a:pt x="1" y="4"/>
                      <a:pt x="3" y="4"/>
                    </a:cubicBezTo>
                    <a:cubicBezTo>
                      <a:pt x="5" y="4"/>
                      <a:pt x="6" y="1"/>
                      <a:pt x="5" y="1"/>
                    </a:cubicBezTo>
                    <a:cubicBezTo>
                      <a:pt x="4" y="0"/>
                      <a:pt x="2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06" name="Freeform 77"/>
              <p:cNvSpPr/>
              <p:nvPr/>
            </p:nvSpPr>
            <p:spPr bwMode="auto">
              <a:xfrm>
                <a:off x="6574" y="1886"/>
                <a:ext cx="23" cy="8"/>
              </a:xfrm>
              <a:custGeom>
                <a:avLst/>
                <a:gdLst>
                  <a:gd name="T0" fmla="*/ 4 w 17"/>
                  <a:gd name="T1" fmla="*/ 0 h 6"/>
                  <a:gd name="T2" fmla="*/ 1 w 17"/>
                  <a:gd name="T3" fmla="*/ 1 h 6"/>
                  <a:gd name="T4" fmla="*/ 2 w 17"/>
                  <a:gd name="T5" fmla="*/ 3 h 6"/>
                  <a:gd name="T6" fmla="*/ 8 w 17"/>
                  <a:gd name="T7" fmla="*/ 3 h 6"/>
                  <a:gd name="T8" fmla="*/ 15 w 17"/>
                  <a:gd name="T9" fmla="*/ 5 h 6"/>
                  <a:gd name="T10" fmla="*/ 16 w 17"/>
                  <a:gd name="T11" fmla="*/ 4 h 6"/>
                  <a:gd name="T12" fmla="*/ 10 w 17"/>
                  <a:gd name="T13" fmla="*/ 0 h 6"/>
                  <a:gd name="T14" fmla="*/ 4 w 17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6">
                    <a:moveTo>
                      <a:pt x="4" y="0"/>
                    </a:moveTo>
                    <a:cubicBezTo>
                      <a:pt x="2" y="0"/>
                      <a:pt x="2" y="0"/>
                      <a:pt x="1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4" y="3"/>
                      <a:pt x="5" y="3"/>
                      <a:pt x="8" y="3"/>
                    </a:cubicBezTo>
                    <a:cubicBezTo>
                      <a:pt x="11" y="3"/>
                      <a:pt x="14" y="4"/>
                      <a:pt x="15" y="5"/>
                    </a:cubicBezTo>
                    <a:cubicBezTo>
                      <a:pt x="17" y="6"/>
                      <a:pt x="17" y="5"/>
                      <a:pt x="16" y="4"/>
                    </a:cubicBezTo>
                    <a:cubicBezTo>
                      <a:pt x="15" y="2"/>
                      <a:pt x="12" y="1"/>
                      <a:pt x="10" y="0"/>
                    </a:cubicBezTo>
                    <a:cubicBezTo>
                      <a:pt x="7" y="0"/>
                      <a:pt x="7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07" name="Freeform 78"/>
              <p:cNvSpPr/>
              <p:nvPr/>
            </p:nvSpPr>
            <p:spPr bwMode="auto">
              <a:xfrm>
                <a:off x="6502" y="1850"/>
                <a:ext cx="51" cy="56"/>
              </a:xfrm>
              <a:custGeom>
                <a:avLst/>
                <a:gdLst>
                  <a:gd name="T0" fmla="*/ 2 w 37"/>
                  <a:gd name="T1" fmla="*/ 18 h 41"/>
                  <a:gd name="T2" fmla="*/ 1 w 37"/>
                  <a:gd name="T3" fmla="*/ 24 h 41"/>
                  <a:gd name="T4" fmla="*/ 0 w 37"/>
                  <a:gd name="T5" fmla="*/ 27 h 41"/>
                  <a:gd name="T6" fmla="*/ 2 w 37"/>
                  <a:gd name="T7" fmla="*/ 30 h 41"/>
                  <a:gd name="T8" fmla="*/ 4 w 37"/>
                  <a:gd name="T9" fmla="*/ 33 h 41"/>
                  <a:gd name="T10" fmla="*/ 3 w 37"/>
                  <a:gd name="T11" fmla="*/ 39 h 41"/>
                  <a:gd name="T12" fmla="*/ 6 w 37"/>
                  <a:gd name="T13" fmla="*/ 41 h 41"/>
                  <a:gd name="T14" fmla="*/ 7 w 37"/>
                  <a:gd name="T15" fmla="*/ 39 h 41"/>
                  <a:gd name="T16" fmla="*/ 8 w 37"/>
                  <a:gd name="T17" fmla="*/ 36 h 41"/>
                  <a:gd name="T18" fmla="*/ 8 w 37"/>
                  <a:gd name="T19" fmla="*/ 33 h 41"/>
                  <a:gd name="T20" fmla="*/ 8 w 37"/>
                  <a:gd name="T21" fmla="*/ 30 h 41"/>
                  <a:gd name="T22" fmla="*/ 8 w 37"/>
                  <a:gd name="T23" fmla="*/ 26 h 41"/>
                  <a:gd name="T24" fmla="*/ 13 w 37"/>
                  <a:gd name="T25" fmla="*/ 25 h 41"/>
                  <a:gd name="T26" fmla="*/ 12 w 37"/>
                  <a:gd name="T27" fmla="*/ 30 h 41"/>
                  <a:gd name="T28" fmla="*/ 15 w 37"/>
                  <a:gd name="T29" fmla="*/ 34 h 41"/>
                  <a:gd name="T30" fmla="*/ 15 w 37"/>
                  <a:gd name="T31" fmla="*/ 36 h 41"/>
                  <a:gd name="T32" fmla="*/ 18 w 37"/>
                  <a:gd name="T33" fmla="*/ 36 h 41"/>
                  <a:gd name="T34" fmla="*/ 20 w 37"/>
                  <a:gd name="T35" fmla="*/ 36 h 41"/>
                  <a:gd name="T36" fmla="*/ 23 w 37"/>
                  <a:gd name="T37" fmla="*/ 34 h 41"/>
                  <a:gd name="T38" fmla="*/ 22 w 37"/>
                  <a:gd name="T39" fmla="*/ 33 h 41"/>
                  <a:gd name="T40" fmla="*/ 20 w 37"/>
                  <a:gd name="T41" fmla="*/ 31 h 41"/>
                  <a:gd name="T42" fmla="*/ 20 w 37"/>
                  <a:gd name="T43" fmla="*/ 28 h 41"/>
                  <a:gd name="T44" fmla="*/ 17 w 37"/>
                  <a:gd name="T45" fmla="*/ 24 h 41"/>
                  <a:gd name="T46" fmla="*/ 14 w 37"/>
                  <a:gd name="T47" fmla="*/ 20 h 41"/>
                  <a:gd name="T48" fmla="*/ 15 w 37"/>
                  <a:gd name="T49" fmla="*/ 21 h 41"/>
                  <a:gd name="T50" fmla="*/ 20 w 37"/>
                  <a:gd name="T51" fmla="*/ 17 h 41"/>
                  <a:gd name="T52" fmla="*/ 23 w 37"/>
                  <a:gd name="T53" fmla="*/ 15 h 41"/>
                  <a:gd name="T54" fmla="*/ 20 w 37"/>
                  <a:gd name="T55" fmla="*/ 15 h 41"/>
                  <a:gd name="T56" fmla="*/ 15 w 37"/>
                  <a:gd name="T57" fmla="*/ 15 h 41"/>
                  <a:gd name="T58" fmla="*/ 12 w 37"/>
                  <a:gd name="T59" fmla="*/ 18 h 41"/>
                  <a:gd name="T60" fmla="*/ 9 w 37"/>
                  <a:gd name="T61" fmla="*/ 15 h 41"/>
                  <a:gd name="T62" fmla="*/ 7 w 37"/>
                  <a:gd name="T63" fmla="*/ 11 h 41"/>
                  <a:gd name="T64" fmla="*/ 8 w 37"/>
                  <a:gd name="T65" fmla="*/ 8 h 41"/>
                  <a:gd name="T66" fmla="*/ 12 w 37"/>
                  <a:gd name="T67" fmla="*/ 7 h 41"/>
                  <a:gd name="T68" fmla="*/ 22 w 37"/>
                  <a:gd name="T69" fmla="*/ 7 h 41"/>
                  <a:gd name="T70" fmla="*/ 28 w 37"/>
                  <a:gd name="T71" fmla="*/ 8 h 41"/>
                  <a:gd name="T72" fmla="*/ 32 w 37"/>
                  <a:gd name="T73" fmla="*/ 6 h 41"/>
                  <a:gd name="T74" fmla="*/ 36 w 37"/>
                  <a:gd name="T75" fmla="*/ 1 h 41"/>
                  <a:gd name="T76" fmla="*/ 32 w 37"/>
                  <a:gd name="T77" fmla="*/ 2 h 41"/>
                  <a:gd name="T78" fmla="*/ 26 w 37"/>
                  <a:gd name="T79" fmla="*/ 5 h 41"/>
                  <a:gd name="T80" fmla="*/ 18 w 37"/>
                  <a:gd name="T81" fmla="*/ 4 h 41"/>
                  <a:gd name="T82" fmla="*/ 12 w 37"/>
                  <a:gd name="T83" fmla="*/ 2 h 41"/>
                  <a:gd name="T84" fmla="*/ 11 w 37"/>
                  <a:gd name="T85" fmla="*/ 5 h 41"/>
                  <a:gd name="T86" fmla="*/ 7 w 37"/>
                  <a:gd name="T87" fmla="*/ 5 h 41"/>
                  <a:gd name="T88" fmla="*/ 5 w 37"/>
                  <a:gd name="T89" fmla="*/ 9 h 41"/>
                  <a:gd name="T90" fmla="*/ 5 w 37"/>
                  <a:gd name="T91" fmla="*/ 13 h 41"/>
                  <a:gd name="T92" fmla="*/ 2 w 37"/>
                  <a:gd name="T93" fmla="*/ 1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7" h="41">
                    <a:moveTo>
                      <a:pt x="2" y="18"/>
                    </a:moveTo>
                    <a:cubicBezTo>
                      <a:pt x="1" y="21"/>
                      <a:pt x="1" y="23"/>
                      <a:pt x="1" y="24"/>
                    </a:cubicBezTo>
                    <a:cubicBezTo>
                      <a:pt x="0" y="24"/>
                      <a:pt x="0" y="26"/>
                      <a:pt x="0" y="27"/>
                    </a:cubicBezTo>
                    <a:cubicBezTo>
                      <a:pt x="0" y="28"/>
                      <a:pt x="1" y="29"/>
                      <a:pt x="2" y="30"/>
                    </a:cubicBezTo>
                    <a:cubicBezTo>
                      <a:pt x="3" y="30"/>
                      <a:pt x="3" y="31"/>
                      <a:pt x="4" y="33"/>
                    </a:cubicBezTo>
                    <a:cubicBezTo>
                      <a:pt x="5" y="35"/>
                      <a:pt x="3" y="38"/>
                      <a:pt x="3" y="39"/>
                    </a:cubicBezTo>
                    <a:cubicBezTo>
                      <a:pt x="2" y="41"/>
                      <a:pt x="4" y="41"/>
                      <a:pt x="6" y="41"/>
                    </a:cubicBezTo>
                    <a:cubicBezTo>
                      <a:pt x="8" y="41"/>
                      <a:pt x="7" y="40"/>
                      <a:pt x="7" y="39"/>
                    </a:cubicBezTo>
                    <a:cubicBezTo>
                      <a:pt x="7" y="38"/>
                      <a:pt x="8" y="38"/>
                      <a:pt x="8" y="36"/>
                    </a:cubicBezTo>
                    <a:cubicBezTo>
                      <a:pt x="9" y="35"/>
                      <a:pt x="8" y="34"/>
                      <a:pt x="8" y="33"/>
                    </a:cubicBezTo>
                    <a:cubicBezTo>
                      <a:pt x="8" y="33"/>
                      <a:pt x="8" y="31"/>
                      <a:pt x="8" y="30"/>
                    </a:cubicBezTo>
                    <a:cubicBezTo>
                      <a:pt x="8" y="29"/>
                      <a:pt x="8" y="28"/>
                      <a:pt x="8" y="26"/>
                    </a:cubicBezTo>
                    <a:cubicBezTo>
                      <a:pt x="8" y="24"/>
                      <a:pt x="11" y="25"/>
                      <a:pt x="13" y="25"/>
                    </a:cubicBezTo>
                    <a:cubicBezTo>
                      <a:pt x="15" y="25"/>
                      <a:pt x="12" y="28"/>
                      <a:pt x="12" y="30"/>
                    </a:cubicBezTo>
                    <a:cubicBezTo>
                      <a:pt x="11" y="31"/>
                      <a:pt x="14" y="33"/>
                      <a:pt x="15" y="34"/>
                    </a:cubicBezTo>
                    <a:cubicBezTo>
                      <a:pt x="16" y="34"/>
                      <a:pt x="14" y="35"/>
                      <a:pt x="15" y="36"/>
                    </a:cubicBezTo>
                    <a:cubicBezTo>
                      <a:pt x="16" y="37"/>
                      <a:pt x="17" y="37"/>
                      <a:pt x="18" y="36"/>
                    </a:cubicBezTo>
                    <a:cubicBezTo>
                      <a:pt x="19" y="35"/>
                      <a:pt x="19" y="36"/>
                      <a:pt x="20" y="36"/>
                    </a:cubicBezTo>
                    <a:cubicBezTo>
                      <a:pt x="21" y="36"/>
                      <a:pt x="22" y="34"/>
                      <a:pt x="23" y="34"/>
                    </a:cubicBezTo>
                    <a:cubicBezTo>
                      <a:pt x="25" y="33"/>
                      <a:pt x="24" y="33"/>
                      <a:pt x="22" y="33"/>
                    </a:cubicBezTo>
                    <a:cubicBezTo>
                      <a:pt x="21" y="33"/>
                      <a:pt x="21" y="32"/>
                      <a:pt x="20" y="31"/>
                    </a:cubicBezTo>
                    <a:cubicBezTo>
                      <a:pt x="20" y="31"/>
                      <a:pt x="20" y="29"/>
                      <a:pt x="20" y="28"/>
                    </a:cubicBezTo>
                    <a:cubicBezTo>
                      <a:pt x="20" y="27"/>
                      <a:pt x="18" y="25"/>
                      <a:pt x="17" y="24"/>
                    </a:cubicBezTo>
                    <a:cubicBezTo>
                      <a:pt x="15" y="22"/>
                      <a:pt x="14" y="21"/>
                      <a:pt x="14" y="20"/>
                    </a:cubicBezTo>
                    <a:cubicBezTo>
                      <a:pt x="14" y="19"/>
                      <a:pt x="15" y="20"/>
                      <a:pt x="15" y="21"/>
                    </a:cubicBezTo>
                    <a:cubicBezTo>
                      <a:pt x="16" y="21"/>
                      <a:pt x="19" y="18"/>
                      <a:pt x="20" y="17"/>
                    </a:cubicBezTo>
                    <a:cubicBezTo>
                      <a:pt x="21" y="17"/>
                      <a:pt x="22" y="16"/>
                      <a:pt x="23" y="15"/>
                    </a:cubicBezTo>
                    <a:cubicBezTo>
                      <a:pt x="23" y="14"/>
                      <a:pt x="21" y="14"/>
                      <a:pt x="20" y="15"/>
                    </a:cubicBezTo>
                    <a:cubicBezTo>
                      <a:pt x="19" y="15"/>
                      <a:pt x="17" y="15"/>
                      <a:pt x="15" y="15"/>
                    </a:cubicBezTo>
                    <a:cubicBezTo>
                      <a:pt x="14" y="15"/>
                      <a:pt x="14" y="17"/>
                      <a:pt x="12" y="18"/>
                    </a:cubicBezTo>
                    <a:cubicBezTo>
                      <a:pt x="11" y="18"/>
                      <a:pt x="11" y="16"/>
                      <a:pt x="9" y="15"/>
                    </a:cubicBezTo>
                    <a:cubicBezTo>
                      <a:pt x="7" y="14"/>
                      <a:pt x="7" y="13"/>
                      <a:pt x="7" y="11"/>
                    </a:cubicBezTo>
                    <a:cubicBezTo>
                      <a:pt x="7" y="10"/>
                      <a:pt x="7" y="8"/>
                      <a:pt x="8" y="8"/>
                    </a:cubicBezTo>
                    <a:cubicBezTo>
                      <a:pt x="8" y="7"/>
                      <a:pt x="11" y="7"/>
                      <a:pt x="12" y="7"/>
                    </a:cubicBezTo>
                    <a:cubicBezTo>
                      <a:pt x="14" y="7"/>
                      <a:pt x="19" y="7"/>
                      <a:pt x="22" y="7"/>
                    </a:cubicBezTo>
                    <a:cubicBezTo>
                      <a:pt x="24" y="7"/>
                      <a:pt x="25" y="8"/>
                      <a:pt x="28" y="8"/>
                    </a:cubicBezTo>
                    <a:cubicBezTo>
                      <a:pt x="31" y="8"/>
                      <a:pt x="31" y="7"/>
                      <a:pt x="32" y="6"/>
                    </a:cubicBezTo>
                    <a:cubicBezTo>
                      <a:pt x="33" y="6"/>
                      <a:pt x="35" y="2"/>
                      <a:pt x="36" y="1"/>
                    </a:cubicBezTo>
                    <a:cubicBezTo>
                      <a:pt x="37" y="0"/>
                      <a:pt x="35" y="0"/>
                      <a:pt x="32" y="2"/>
                    </a:cubicBezTo>
                    <a:cubicBezTo>
                      <a:pt x="30" y="4"/>
                      <a:pt x="28" y="5"/>
                      <a:pt x="26" y="5"/>
                    </a:cubicBezTo>
                    <a:cubicBezTo>
                      <a:pt x="24" y="5"/>
                      <a:pt x="20" y="5"/>
                      <a:pt x="18" y="4"/>
                    </a:cubicBezTo>
                    <a:cubicBezTo>
                      <a:pt x="15" y="4"/>
                      <a:pt x="14" y="3"/>
                      <a:pt x="12" y="2"/>
                    </a:cubicBezTo>
                    <a:cubicBezTo>
                      <a:pt x="11" y="2"/>
                      <a:pt x="11" y="4"/>
                      <a:pt x="11" y="5"/>
                    </a:cubicBezTo>
                    <a:cubicBezTo>
                      <a:pt x="10" y="6"/>
                      <a:pt x="8" y="5"/>
                      <a:pt x="7" y="5"/>
                    </a:cubicBezTo>
                    <a:cubicBezTo>
                      <a:pt x="7" y="5"/>
                      <a:pt x="6" y="7"/>
                      <a:pt x="5" y="9"/>
                    </a:cubicBezTo>
                    <a:cubicBezTo>
                      <a:pt x="4" y="11"/>
                      <a:pt x="5" y="11"/>
                      <a:pt x="5" y="13"/>
                    </a:cubicBezTo>
                    <a:cubicBezTo>
                      <a:pt x="4" y="15"/>
                      <a:pt x="3" y="15"/>
                      <a:pt x="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08" name="Freeform 79"/>
              <p:cNvSpPr/>
              <p:nvPr/>
            </p:nvSpPr>
            <p:spPr bwMode="auto">
              <a:xfrm>
                <a:off x="6568" y="1846"/>
                <a:ext cx="14" cy="25"/>
              </a:xfrm>
              <a:custGeom>
                <a:avLst/>
                <a:gdLst>
                  <a:gd name="T0" fmla="*/ 1 w 10"/>
                  <a:gd name="T1" fmla="*/ 6 h 18"/>
                  <a:gd name="T2" fmla="*/ 1 w 10"/>
                  <a:gd name="T3" fmla="*/ 9 h 18"/>
                  <a:gd name="T4" fmla="*/ 3 w 10"/>
                  <a:gd name="T5" fmla="*/ 16 h 18"/>
                  <a:gd name="T6" fmla="*/ 6 w 10"/>
                  <a:gd name="T7" fmla="*/ 17 h 18"/>
                  <a:gd name="T8" fmla="*/ 4 w 10"/>
                  <a:gd name="T9" fmla="*/ 12 h 18"/>
                  <a:gd name="T10" fmla="*/ 6 w 10"/>
                  <a:gd name="T11" fmla="*/ 10 h 18"/>
                  <a:gd name="T12" fmla="*/ 9 w 10"/>
                  <a:gd name="T13" fmla="*/ 11 h 18"/>
                  <a:gd name="T14" fmla="*/ 7 w 10"/>
                  <a:gd name="T15" fmla="*/ 8 h 18"/>
                  <a:gd name="T16" fmla="*/ 8 w 10"/>
                  <a:gd name="T17" fmla="*/ 6 h 18"/>
                  <a:gd name="T18" fmla="*/ 5 w 10"/>
                  <a:gd name="T19" fmla="*/ 5 h 18"/>
                  <a:gd name="T20" fmla="*/ 3 w 10"/>
                  <a:gd name="T21" fmla="*/ 7 h 18"/>
                  <a:gd name="T22" fmla="*/ 4 w 10"/>
                  <a:gd name="T23" fmla="*/ 3 h 18"/>
                  <a:gd name="T24" fmla="*/ 3 w 10"/>
                  <a:gd name="T25" fmla="*/ 1 h 18"/>
                  <a:gd name="T26" fmla="*/ 2 w 10"/>
                  <a:gd name="T27" fmla="*/ 1 h 18"/>
                  <a:gd name="T28" fmla="*/ 1 w 10"/>
                  <a:gd name="T2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18">
                    <a:moveTo>
                      <a:pt x="1" y="6"/>
                    </a:moveTo>
                    <a:cubicBezTo>
                      <a:pt x="1" y="8"/>
                      <a:pt x="1" y="8"/>
                      <a:pt x="1" y="9"/>
                    </a:cubicBezTo>
                    <a:cubicBezTo>
                      <a:pt x="1" y="11"/>
                      <a:pt x="2" y="14"/>
                      <a:pt x="3" y="16"/>
                    </a:cubicBezTo>
                    <a:cubicBezTo>
                      <a:pt x="5" y="17"/>
                      <a:pt x="7" y="18"/>
                      <a:pt x="6" y="17"/>
                    </a:cubicBezTo>
                    <a:cubicBezTo>
                      <a:pt x="5" y="16"/>
                      <a:pt x="3" y="13"/>
                      <a:pt x="4" y="12"/>
                    </a:cubicBezTo>
                    <a:cubicBezTo>
                      <a:pt x="4" y="10"/>
                      <a:pt x="4" y="10"/>
                      <a:pt x="6" y="10"/>
                    </a:cubicBezTo>
                    <a:cubicBezTo>
                      <a:pt x="8" y="10"/>
                      <a:pt x="10" y="12"/>
                      <a:pt x="9" y="11"/>
                    </a:cubicBezTo>
                    <a:cubicBezTo>
                      <a:pt x="8" y="9"/>
                      <a:pt x="6" y="9"/>
                      <a:pt x="7" y="8"/>
                    </a:cubicBezTo>
                    <a:cubicBezTo>
                      <a:pt x="8" y="7"/>
                      <a:pt x="7" y="7"/>
                      <a:pt x="8" y="6"/>
                    </a:cubicBezTo>
                    <a:cubicBezTo>
                      <a:pt x="8" y="5"/>
                      <a:pt x="6" y="4"/>
                      <a:pt x="5" y="5"/>
                    </a:cubicBezTo>
                    <a:cubicBezTo>
                      <a:pt x="4" y="6"/>
                      <a:pt x="2" y="8"/>
                      <a:pt x="3" y="7"/>
                    </a:cubicBezTo>
                    <a:cubicBezTo>
                      <a:pt x="3" y="6"/>
                      <a:pt x="5" y="4"/>
                      <a:pt x="4" y="3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2" y="3"/>
                      <a:pt x="0" y="5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09" name="Freeform 80"/>
              <p:cNvSpPr/>
              <p:nvPr/>
            </p:nvSpPr>
            <p:spPr bwMode="auto">
              <a:xfrm>
                <a:off x="6575" y="1843"/>
                <a:ext cx="6" cy="4"/>
              </a:xfrm>
              <a:custGeom>
                <a:avLst/>
                <a:gdLst>
                  <a:gd name="T0" fmla="*/ 1 w 4"/>
                  <a:gd name="T1" fmla="*/ 3 h 3"/>
                  <a:gd name="T2" fmla="*/ 3 w 4"/>
                  <a:gd name="T3" fmla="*/ 1 h 3"/>
                  <a:gd name="T4" fmla="*/ 2 w 4"/>
                  <a:gd name="T5" fmla="*/ 1 h 3"/>
                  <a:gd name="T6" fmla="*/ 1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1" y="3"/>
                    </a:moveTo>
                    <a:cubicBezTo>
                      <a:pt x="2" y="3"/>
                      <a:pt x="4" y="2"/>
                      <a:pt x="3" y="1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10" name="Freeform 81"/>
              <p:cNvSpPr/>
              <p:nvPr/>
            </p:nvSpPr>
            <p:spPr bwMode="auto">
              <a:xfrm>
                <a:off x="6593" y="1864"/>
                <a:ext cx="7" cy="3"/>
              </a:xfrm>
              <a:custGeom>
                <a:avLst/>
                <a:gdLst>
                  <a:gd name="T0" fmla="*/ 5 w 5"/>
                  <a:gd name="T1" fmla="*/ 2 h 2"/>
                  <a:gd name="T2" fmla="*/ 0 w 5"/>
                  <a:gd name="T3" fmla="*/ 1 h 2"/>
                  <a:gd name="T4" fmla="*/ 5 w 5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cubicBezTo>
                      <a:pt x="5" y="1"/>
                      <a:pt x="0" y="0"/>
                      <a:pt x="0" y="1"/>
                    </a:cubicBezTo>
                    <a:cubicBezTo>
                      <a:pt x="0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11" name="Freeform 82"/>
              <p:cNvSpPr/>
              <p:nvPr/>
            </p:nvSpPr>
            <p:spPr bwMode="auto">
              <a:xfrm>
                <a:off x="6594" y="1867"/>
                <a:ext cx="29" cy="15"/>
              </a:xfrm>
              <a:custGeom>
                <a:avLst/>
                <a:gdLst>
                  <a:gd name="T0" fmla="*/ 4 w 21"/>
                  <a:gd name="T1" fmla="*/ 7 h 11"/>
                  <a:gd name="T2" fmla="*/ 8 w 21"/>
                  <a:gd name="T3" fmla="*/ 8 h 11"/>
                  <a:gd name="T4" fmla="*/ 11 w 21"/>
                  <a:gd name="T5" fmla="*/ 11 h 11"/>
                  <a:gd name="T6" fmla="*/ 19 w 21"/>
                  <a:gd name="T7" fmla="*/ 11 h 11"/>
                  <a:gd name="T8" fmla="*/ 20 w 21"/>
                  <a:gd name="T9" fmla="*/ 8 h 11"/>
                  <a:gd name="T10" fmla="*/ 21 w 21"/>
                  <a:gd name="T11" fmla="*/ 6 h 11"/>
                  <a:gd name="T12" fmla="*/ 20 w 21"/>
                  <a:gd name="T13" fmla="*/ 2 h 11"/>
                  <a:gd name="T14" fmla="*/ 15 w 21"/>
                  <a:gd name="T15" fmla="*/ 1 h 11"/>
                  <a:gd name="T16" fmla="*/ 11 w 21"/>
                  <a:gd name="T17" fmla="*/ 0 h 11"/>
                  <a:gd name="T18" fmla="*/ 8 w 21"/>
                  <a:gd name="T19" fmla="*/ 1 h 11"/>
                  <a:gd name="T20" fmla="*/ 4 w 21"/>
                  <a:gd name="T21" fmla="*/ 3 h 11"/>
                  <a:gd name="T22" fmla="*/ 3 w 21"/>
                  <a:gd name="T23" fmla="*/ 4 h 11"/>
                  <a:gd name="T24" fmla="*/ 1 w 21"/>
                  <a:gd name="T25" fmla="*/ 3 h 11"/>
                  <a:gd name="T26" fmla="*/ 2 w 21"/>
                  <a:gd name="T27" fmla="*/ 6 h 11"/>
                  <a:gd name="T28" fmla="*/ 4 w 21"/>
                  <a:gd name="T29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11">
                    <a:moveTo>
                      <a:pt x="4" y="7"/>
                    </a:moveTo>
                    <a:cubicBezTo>
                      <a:pt x="6" y="7"/>
                      <a:pt x="8" y="7"/>
                      <a:pt x="8" y="8"/>
                    </a:cubicBezTo>
                    <a:cubicBezTo>
                      <a:pt x="9" y="9"/>
                      <a:pt x="9" y="11"/>
                      <a:pt x="11" y="11"/>
                    </a:cubicBezTo>
                    <a:cubicBezTo>
                      <a:pt x="13" y="11"/>
                      <a:pt x="17" y="11"/>
                      <a:pt x="19" y="11"/>
                    </a:cubicBezTo>
                    <a:cubicBezTo>
                      <a:pt x="20" y="10"/>
                      <a:pt x="20" y="9"/>
                      <a:pt x="20" y="8"/>
                    </a:cubicBezTo>
                    <a:cubicBezTo>
                      <a:pt x="20" y="7"/>
                      <a:pt x="21" y="7"/>
                      <a:pt x="21" y="6"/>
                    </a:cubicBezTo>
                    <a:cubicBezTo>
                      <a:pt x="20" y="5"/>
                      <a:pt x="21" y="3"/>
                      <a:pt x="20" y="2"/>
                    </a:cubicBezTo>
                    <a:cubicBezTo>
                      <a:pt x="18" y="1"/>
                      <a:pt x="16" y="2"/>
                      <a:pt x="15" y="1"/>
                    </a:cubicBezTo>
                    <a:cubicBezTo>
                      <a:pt x="14" y="0"/>
                      <a:pt x="12" y="0"/>
                      <a:pt x="11" y="0"/>
                    </a:cubicBezTo>
                    <a:cubicBezTo>
                      <a:pt x="11" y="0"/>
                      <a:pt x="10" y="0"/>
                      <a:pt x="8" y="1"/>
                    </a:cubicBezTo>
                    <a:cubicBezTo>
                      <a:pt x="6" y="2"/>
                      <a:pt x="4" y="3"/>
                      <a:pt x="4" y="3"/>
                    </a:cubicBezTo>
                    <a:cubicBezTo>
                      <a:pt x="4" y="4"/>
                      <a:pt x="3" y="5"/>
                      <a:pt x="3" y="4"/>
                    </a:cubicBezTo>
                    <a:cubicBezTo>
                      <a:pt x="2" y="3"/>
                      <a:pt x="1" y="2"/>
                      <a:pt x="1" y="3"/>
                    </a:cubicBezTo>
                    <a:cubicBezTo>
                      <a:pt x="0" y="4"/>
                      <a:pt x="2" y="5"/>
                      <a:pt x="2" y="6"/>
                    </a:cubicBezTo>
                    <a:cubicBezTo>
                      <a:pt x="3" y="7"/>
                      <a:pt x="3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12" name="Freeform 83"/>
              <p:cNvSpPr/>
              <p:nvPr/>
            </p:nvSpPr>
            <p:spPr bwMode="auto">
              <a:xfrm>
                <a:off x="6735" y="1898"/>
                <a:ext cx="30" cy="15"/>
              </a:xfrm>
              <a:custGeom>
                <a:avLst/>
                <a:gdLst>
                  <a:gd name="T0" fmla="*/ 2 w 22"/>
                  <a:gd name="T1" fmla="*/ 6 h 11"/>
                  <a:gd name="T2" fmla="*/ 0 w 22"/>
                  <a:gd name="T3" fmla="*/ 7 h 11"/>
                  <a:gd name="T4" fmla="*/ 10 w 22"/>
                  <a:gd name="T5" fmla="*/ 11 h 11"/>
                  <a:gd name="T6" fmla="*/ 16 w 22"/>
                  <a:gd name="T7" fmla="*/ 8 h 11"/>
                  <a:gd name="T8" fmla="*/ 20 w 22"/>
                  <a:gd name="T9" fmla="*/ 6 h 11"/>
                  <a:gd name="T10" fmla="*/ 20 w 22"/>
                  <a:gd name="T11" fmla="*/ 4 h 11"/>
                  <a:gd name="T12" fmla="*/ 22 w 22"/>
                  <a:gd name="T13" fmla="*/ 2 h 11"/>
                  <a:gd name="T14" fmla="*/ 20 w 22"/>
                  <a:gd name="T15" fmla="*/ 0 h 11"/>
                  <a:gd name="T16" fmla="*/ 18 w 22"/>
                  <a:gd name="T17" fmla="*/ 1 h 11"/>
                  <a:gd name="T18" fmla="*/ 17 w 22"/>
                  <a:gd name="T19" fmla="*/ 3 h 11"/>
                  <a:gd name="T20" fmla="*/ 14 w 22"/>
                  <a:gd name="T21" fmla="*/ 6 h 11"/>
                  <a:gd name="T22" fmla="*/ 9 w 22"/>
                  <a:gd name="T23" fmla="*/ 6 h 11"/>
                  <a:gd name="T24" fmla="*/ 7 w 22"/>
                  <a:gd name="T25" fmla="*/ 7 h 11"/>
                  <a:gd name="T26" fmla="*/ 2 w 22"/>
                  <a:gd name="T27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11">
                    <a:moveTo>
                      <a:pt x="2" y="6"/>
                    </a:moveTo>
                    <a:cubicBezTo>
                      <a:pt x="1" y="6"/>
                      <a:pt x="0" y="6"/>
                      <a:pt x="0" y="7"/>
                    </a:cubicBezTo>
                    <a:cubicBezTo>
                      <a:pt x="0" y="10"/>
                      <a:pt x="7" y="11"/>
                      <a:pt x="10" y="11"/>
                    </a:cubicBezTo>
                    <a:cubicBezTo>
                      <a:pt x="13" y="11"/>
                      <a:pt x="15" y="9"/>
                      <a:pt x="16" y="8"/>
                    </a:cubicBezTo>
                    <a:cubicBezTo>
                      <a:pt x="17" y="7"/>
                      <a:pt x="18" y="6"/>
                      <a:pt x="20" y="6"/>
                    </a:cubicBezTo>
                    <a:cubicBezTo>
                      <a:pt x="21" y="6"/>
                      <a:pt x="20" y="5"/>
                      <a:pt x="20" y="4"/>
                    </a:cubicBezTo>
                    <a:cubicBezTo>
                      <a:pt x="20" y="4"/>
                      <a:pt x="22" y="3"/>
                      <a:pt x="22" y="2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8" y="2"/>
                      <a:pt x="19" y="3"/>
                      <a:pt x="17" y="3"/>
                    </a:cubicBezTo>
                    <a:cubicBezTo>
                      <a:pt x="15" y="4"/>
                      <a:pt x="15" y="4"/>
                      <a:pt x="14" y="6"/>
                    </a:cubicBezTo>
                    <a:cubicBezTo>
                      <a:pt x="13" y="7"/>
                      <a:pt x="11" y="6"/>
                      <a:pt x="9" y="6"/>
                    </a:cubicBezTo>
                    <a:cubicBezTo>
                      <a:pt x="8" y="5"/>
                      <a:pt x="8" y="6"/>
                      <a:pt x="7" y="7"/>
                    </a:cubicBezTo>
                    <a:cubicBezTo>
                      <a:pt x="6" y="7"/>
                      <a:pt x="3" y="7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13" name="Freeform 84"/>
              <p:cNvSpPr/>
              <p:nvPr/>
            </p:nvSpPr>
            <p:spPr bwMode="auto">
              <a:xfrm>
                <a:off x="6781" y="1905"/>
                <a:ext cx="13" cy="14"/>
              </a:xfrm>
              <a:custGeom>
                <a:avLst/>
                <a:gdLst>
                  <a:gd name="T0" fmla="*/ 6 w 9"/>
                  <a:gd name="T1" fmla="*/ 5 h 10"/>
                  <a:gd name="T2" fmla="*/ 3 w 9"/>
                  <a:gd name="T3" fmla="*/ 2 h 10"/>
                  <a:gd name="T4" fmla="*/ 1 w 9"/>
                  <a:gd name="T5" fmla="*/ 0 h 10"/>
                  <a:gd name="T6" fmla="*/ 2 w 9"/>
                  <a:gd name="T7" fmla="*/ 5 h 10"/>
                  <a:gd name="T8" fmla="*/ 7 w 9"/>
                  <a:gd name="T9" fmla="*/ 9 h 10"/>
                  <a:gd name="T10" fmla="*/ 9 w 9"/>
                  <a:gd name="T11" fmla="*/ 8 h 10"/>
                  <a:gd name="T12" fmla="*/ 6 w 9"/>
                  <a:gd name="T1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6" y="5"/>
                    </a:moveTo>
                    <a:cubicBezTo>
                      <a:pt x="4" y="3"/>
                      <a:pt x="4" y="3"/>
                      <a:pt x="3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0" y="0"/>
                      <a:pt x="1" y="3"/>
                      <a:pt x="2" y="5"/>
                    </a:cubicBezTo>
                    <a:cubicBezTo>
                      <a:pt x="3" y="6"/>
                      <a:pt x="5" y="9"/>
                      <a:pt x="7" y="9"/>
                    </a:cubicBezTo>
                    <a:cubicBezTo>
                      <a:pt x="8" y="10"/>
                      <a:pt x="9" y="9"/>
                      <a:pt x="9" y="8"/>
                    </a:cubicBezTo>
                    <a:cubicBezTo>
                      <a:pt x="9" y="7"/>
                      <a:pt x="8" y="6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14" name="Freeform 85"/>
              <p:cNvSpPr/>
              <p:nvPr/>
            </p:nvSpPr>
            <p:spPr bwMode="auto">
              <a:xfrm>
                <a:off x="6823" y="1937"/>
                <a:ext cx="8" cy="8"/>
              </a:xfrm>
              <a:custGeom>
                <a:avLst/>
                <a:gdLst>
                  <a:gd name="T0" fmla="*/ 3 w 6"/>
                  <a:gd name="T1" fmla="*/ 1 h 6"/>
                  <a:gd name="T2" fmla="*/ 0 w 6"/>
                  <a:gd name="T3" fmla="*/ 1 h 6"/>
                  <a:gd name="T4" fmla="*/ 2 w 6"/>
                  <a:gd name="T5" fmla="*/ 3 h 6"/>
                  <a:gd name="T6" fmla="*/ 6 w 6"/>
                  <a:gd name="T7" fmla="*/ 4 h 6"/>
                  <a:gd name="T8" fmla="*/ 3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1"/>
                    </a:moveTo>
                    <a:cubicBezTo>
                      <a:pt x="2" y="1"/>
                      <a:pt x="0" y="0"/>
                      <a:pt x="0" y="1"/>
                    </a:cubicBezTo>
                    <a:cubicBezTo>
                      <a:pt x="0" y="1"/>
                      <a:pt x="0" y="3"/>
                      <a:pt x="2" y="3"/>
                    </a:cubicBezTo>
                    <a:cubicBezTo>
                      <a:pt x="4" y="3"/>
                      <a:pt x="6" y="6"/>
                      <a:pt x="6" y="4"/>
                    </a:cubicBezTo>
                    <a:cubicBezTo>
                      <a:pt x="6" y="3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15" name="Freeform 86"/>
              <p:cNvSpPr/>
              <p:nvPr/>
            </p:nvSpPr>
            <p:spPr bwMode="auto">
              <a:xfrm>
                <a:off x="6810" y="1924"/>
                <a:ext cx="17" cy="7"/>
              </a:xfrm>
              <a:custGeom>
                <a:avLst/>
                <a:gdLst>
                  <a:gd name="T0" fmla="*/ 2 w 12"/>
                  <a:gd name="T1" fmla="*/ 0 h 5"/>
                  <a:gd name="T2" fmla="*/ 3 w 12"/>
                  <a:gd name="T3" fmla="*/ 1 h 5"/>
                  <a:gd name="T4" fmla="*/ 10 w 12"/>
                  <a:gd name="T5" fmla="*/ 5 h 5"/>
                  <a:gd name="T6" fmla="*/ 2 w 1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5">
                    <a:moveTo>
                      <a:pt x="2" y="0"/>
                    </a:moveTo>
                    <a:cubicBezTo>
                      <a:pt x="0" y="0"/>
                      <a:pt x="2" y="1"/>
                      <a:pt x="3" y="1"/>
                    </a:cubicBezTo>
                    <a:cubicBezTo>
                      <a:pt x="4" y="2"/>
                      <a:pt x="9" y="4"/>
                      <a:pt x="10" y="5"/>
                    </a:cubicBezTo>
                    <a:cubicBezTo>
                      <a:pt x="12" y="5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16" name="Freeform 87"/>
              <p:cNvSpPr/>
              <p:nvPr/>
            </p:nvSpPr>
            <p:spPr bwMode="auto">
              <a:xfrm>
                <a:off x="6798" y="1915"/>
                <a:ext cx="7" cy="8"/>
              </a:xfrm>
              <a:custGeom>
                <a:avLst/>
                <a:gdLst>
                  <a:gd name="T0" fmla="*/ 0 w 5"/>
                  <a:gd name="T1" fmla="*/ 1 h 6"/>
                  <a:gd name="T2" fmla="*/ 5 w 5"/>
                  <a:gd name="T3" fmla="*/ 5 h 6"/>
                  <a:gd name="T4" fmla="*/ 0 w 5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0" y="1"/>
                    </a:moveTo>
                    <a:cubicBezTo>
                      <a:pt x="0" y="2"/>
                      <a:pt x="5" y="6"/>
                      <a:pt x="5" y="5"/>
                    </a:cubicBezTo>
                    <a:cubicBezTo>
                      <a:pt x="4" y="3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17" name="Freeform 88"/>
              <p:cNvSpPr/>
              <p:nvPr/>
            </p:nvSpPr>
            <p:spPr bwMode="auto">
              <a:xfrm>
                <a:off x="6856" y="2026"/>
                <a:ext cx="26" cy="18"/>
              </a:xfrm>
              <a:custGeom>
                <a:avLst/>
                <a:gdLst>
                  <a:gd name="T0" fmla="*/ 2 w 19"/>
                  <a:gd name="T1" fmla="*/ 0 h 13"/>
                  <a:gd name="T2" fmla="*/ 17 w 19"/>
                  <a:gd name="T3" fmla="*/ 12 h 13"/>
                  <a:gd name="T4" fmla="*/ 2 w 19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3">
                    <a:moveTo>
                      <a:pt x="2" y="0"/>
                    </a:moveTo>
                    <a:cubicBezTo>
                      <a:pt x="0" y="0"/>
                      <a:pt x="9" y="10"/>
                      <a:pt x="17" y="12"/>
                    </a:cubicBezTo>
                    <a:cubicBezTo>
                      <a:pt x="19" y="13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18" name="Freeform 89"/>
              <p:cNvSpPr/>
              <p:nvPr/>
            </p:nvSpPr>
            <p:spPr bwMode="auto">
              <a:xfrm>
                <a:off x="6923" y="2145"/>
                <a:ext cx="18" cy="22"/>
              </a:xfrm>
              <a:custGeom>
                <a:avLst/>
                <a:gdLst>
                  <a:gd name="T0" fmla="*/ 10 w 13"/>
                  <a:gd name="T1" fmla="*/ 7 h 16"/>
                  <a:gd name="T2" fmla="*/ 5 w 13"/>
                  <a:gd name="T3" fmla="*/ 4 h 16"/>
                  <a:gd name="T4" fmla="*/ 1 w 13"/>
                  <a:gd name="T5" fmla="*/ 1 h 16"/>
                  <a:gd name="T6" fmla="*/ 4 w 13"/>
                  <a:gd name="T7" fmla="*/ 6 h 16"/>
                  <a:gd name="T8" fmla="*/ 6 w 13"/>
                  <a:gd name="T9" fmla="*/ 9 h 16"/>
                  <a:gd name="T10" fmla="*/ 9 w 13"/>
                  <a:gd name="T11" fmla="*/ 12 h 16"/>
                  <a:gd name="T12" fmla="*/ 10 w 13"/>
                  <a:gd name="T13" fmla="*/ 14 h 16"/>
                  <a:gd name="T14" fmla="*/ 13 w 13"/>
                  <a:gd name="T15" fmla="*/ 16 h 16"/>
                  <a:gd name="T16" fmla="*/ 12 w 13"/>
                  <a:gd name="T17" fmla="*/ 12 h 16"/>
                  <a:gd name="T18" fmla="*/ 10 w 13"/>
                  <a:gd name="T19" fmla="*/ 10 h 16"/>
                  <a:gd name="T20" fmla="*/ 10 w 13"/>
                  <a:gd name="T21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6">
                    <a:moveTo>
                      <a:pt x="10" y="7"/>
                    </a:moveTo>
                    <a:cubicBezTo>
                      <a:pt x="8" y="6"/>
                      <a:pt x="7" y="6"/>
                      <a:pt x="5" y="4"/>
                    </a:cubicBezTo>
                    <a:cubicBezTo>
                      <a:pt x="3" y="2"/>
                      <a:pt x="0" y="0"/>
                      <a:pt x="1" y="1"/>
                    </a:cubicBezTo>
                    <a:cubicBezTo>
                      <a:pt x="2" y="3"/>
                      <a:pt x="4" y="4"/>
                      <a:pt x="4" y="6"/>
                    </a:cubicBezTo>
                    <a:cubicBezTo>
                      <a:pt x="4" y="7"/>
                      <a:pt x="4" y="7"/>
                      <a:pt x="6" y="9"/>
                    </a:cubicBezTo>
                    <a:cubicBezTo>
                      <a:pt x="7" y="11"/>
                      <a:pt x="8" y="12"/>
                      <a:pt x="9" y="12"/>
                    </a:cubicBezTo>
                    <a:cubicBezTo>
                      <a:pt x="10" y="12"/>
                      <a:pt x="10" y="12"/>
                      <a:pt x="10" y="14"/>
                    </a:cubicBezTo>
                    <a:cubicBezTo>
                      <a:pt x="10" y="15"/>
                      <a:pt x="13" y="16"/>
                      <a:pt x="13" y="16"/>
                    </a:cubicBezTo>
                    <a:cubicBezTo>
                      <a:pt x="12" y="14"/>
                      <a:pt x="13" y="14"/>
                      <a:pt x="12" y="12"/>
                    </a:cubicBezTo>
                    <a:cubicBezTo>
                      <a:pt x="10" y="11"/>
                      <a:pt x="10" y="11"/>
                      <a:pt x="10" y="10"/>
                    </a:cubicBezTo>
                    <a:cubicBezTo>
                      <a:pt x="10" y="9"/>
                      <a:pt x="11" y="9"/>
                      <a:pt x="1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19" name="Freeform 90"/>
              <p:cNvSpPr/>
              <p:nvPr/>
            </p:nvSpPr>
            <p:spPr bwMode="auto">
              <a:xfrm>
                <a:off x="6931" y="2166"/>
                <a:ext cx="39" cy="45"/>
              </a:xfrm>
              <a:custGeom>
                <a:avLst/>
                <a:gdLst>
                  <a:gd name="T0" fmla="*/ 27 w 28"/>
                  <a:gd name="T1" fmla="*/ 7 h 33"/>
                  <a:gd name="T2" fmla="*/ 22 w 28"/>
                  <a:gd name="T3" fmla="*/ 8 h 33"/>
                  <a:gd name="T4" fmla="*/ 19 w 28"/>
                  <a:gd name="T5" fmla="*/ 9 h 33"/>
                  <a:gd name="T6" fmla="*/ 13 w 28"/>
                  <a:gd name="T7" fmla="*/ 6 h 33"/>
                  <a:gd name="T8" fmla="*/ 11 w 28"/>
                  <a:gd name="T9" fmla="*/ 1 h 33"/>
                  <a:gd name="T10" fmla="*/ 10 w 28"/>
                  <a:gd name="T11" fmla="*/ 1 h 33"/>
                  <a:gd name="T12" fmla="*/ 9 w 28"/>
                  <a:gd name="T13" fmla="*/ 3 h 33"/>
                  <a:gd name="T14" fmla="*/ 7 w 28"/>
                  <a:gd name="T15" fmla="*/ 2 h 33"/>
                  <a:gd name="T16" fmla="*/ 6 w 28"/>
                  <a:gd name="T17" fmla="*/ 10 h 33"/>
                  <a:gd name="T18" fmla="*/ 5 w 28"/>
                  <a:gd name="T19" fmla="*/ 14 h 33"/>
                  <a:gd name="T20" fmla="*/ 2 w 28"/>
                  <a:gd name="T21" fmla="*/ 16 h 33"/>
                  <a:gd name="T22" fmla="*/ 1 w 28"/>
                  <a:gd name="T23" fmla="*/ 20 h 33"/>
                  <a:gd name="T24" fmla="*/ 9 w 28"/>
                  <a:gd name="T25" fmla="*/ 24 h 33"/>
                  <a:gd name="T26" fmla="*/ 7 w 28"/>
                  <a:gd name="T27" fmla="*/ 29 h 33"/>
                  <a:gd name="T28" fmla="*/ 7 w 28"/>
                  <a:gd name="T29" fmla="*/ 32 h 33"/>
                  <a:gd name="T30" fmla="*/ 11 w 28"/>
                  <a:gd name="T31" fmla="*/ 32 h 33"/>
                  <a:gd name="T32" fmla="*/ 17 w 28"/>
                  <a:gd name="T33" fmla="*/ 25 h 33"/>
                  <a:gd name="T34" fmla="*/ 19 w 28"/>
                  <a:gd name="T35" fmla="*/ 21 h 33"/>
                  <a:gd name="T36" fmla="*/ 19 w 28"/>
                  <a:gd name="T37" fmla="*/ 18 h 33"/>
                  <a:gd name="T38" fmla="*/ 22 w 28"/>
                  <a:gd name="T39" fmla="*/ 16 h 33"/>
                  <a:gd name="T40" fmla="*/ 24 w 28"/>
                  <a:gd name="T41" fmla="*/ 16 h 33"/>
                  <a:gd name="T42" fmla="*/ 27 w 28"/>
                  <a:gd name="T43" fmla="*/ 12 h 33"/>
                  <a:gd name="T44" fmla="*/ 27 w 28"/>
                  <a:gd name="T45" fmla="*/ 8 h 33"/>
                  <a:gd name="T46" fmla="*/ 27 w 28"/>
                  <a:gd name="T47" fmla="*/ 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33">
                    <a:moveTo>
                      <a:pt x="27" y="7"/>
                    </a:moveTo>
                    <a:cubicBezTo>
                      <a:pt x="25" y="7"/>
                      <a:pt x="23" y="7"/>
                      <a:pt x="22" y="8"/>
                    </a:cubicBezTo>
                    <a:cubicBezTo>
                      <a:pt x="21" y="9"/>
                      <a:pt x="21" y="10"/>
                      <a:pt x="19" y="9"/>
                    </a:cubicBezTo>
                    <a:cubicBezTo>
                      <a:pt x="17" y="8"/>
                      <a:pt x="13" y="7"/>
                      <a:pt x="13" y="6"/>
                    </a:cubicBezTo>
                    <a:cubicBezTo>
                      <a:pt x="13" y="4"/>
                      <a:pt x="13" y="2"/>
                      <a:pt x="11" y="1"/>
                    </a:cubicBezTo>
                    <a:cubicBezTo>
                      <a:pt x="10" y="0"/>
                      <a:pt x="10" y="0"/>
                      <a:pt x="10" y="1"/>
                    </a:cubicBezTo>
                    <a:cubicBezTo>
                      <a:pt x="11" y="3"/>
                      <a:pt x="10" y="4"/>
                      <a:pt x="9" y="3"/>
                    </a:cubicBezTo>
                    <a:cubicBezTo>
                      <a:pt x="9" y="2"/>
                      <a:pt x="8" y="2"/>
                      <a:pt x="7" y="2"/>
                    </a:cubicBezTo>
                    <a:cubicBezTo>
                      <a:pt x="6" y="2"/>
                      <a:pt x="6" y="8"/>
                      <a:pt x="6" y="10"/>
                    </a:cubicBezTo>
                    <a:cubicBezTo>
                      <a:pt x="6" y="11"/>
                      <a:pt x="5" y="13"/>
                      <a:pt x="5" y="14"/>
                    </a:cubicBezTo>
                    <a:cubicBezTo>
                      <a:pt x="4" y="15"/>
                      <a:pt x="3" y="15"/>
                      <a:pt x="2" y="16"/>
                    </a:cubicBezTo>
                    <a:cubicBezTo>
                      <a:pt x="1" y="17"/>
                      <a:pt x="0" y="19"/>
                      <a:pt x="1" y="20"/>
                    </a:cubicBezTo>
                    <a:cubicBezTo>
                      <a:pt x="2" y="20"/>
                      <a:pt x="9" y="22"/>
                      <a:pt x="9" y="24"/>
                    </a:cubicBezTo>
                    <a:cubicBezTo>
                      <a:pt x="9" y="25"/>
                      <a:pt x="8" y="28"/>
                      <a:pt x="7" y="29"/>
                    </a:cubicBezTo>
                    <a:cubicBezTo>
                      <a:pt x="6" y="30"/>
                      <a:pt x="6" y="32"/>
                      <a:pt x="7" y="32"/>
                    </a:cubicBezTo>
                    <a:cubicBezTo>
                      <a:pt x="8" y="32"/>
                      <a:pt x="10" y="33"/>
                      <a:pt x="11" y="32"/>
                    </a:cubicBezTo>
                    <a:cubicBezTo>
                      <a:pt x="12" y="31"/>
                      <a:pt x="16" y="26"/>
                      <a:pt x="17" y="25"/>
                    </a:cubicBezTo>
                    <a:cubicBezTo>
                      <a:pt x="18" y="23"/>
                      <a:pt x="19" y="22"/>
                      <a:pt x="19" y="21"/>
                    </a:cubicBezTo>
                    <a:cubicBezTo>
                      <a:pt x="19" y="19"/>
                      <a:pt x="18" y="19"/>
                      <a:pt x="19" y="18"/>
                    </a:cubicBezTo>
                    <a:cubicBezTo>
                      <a:pt x="20" y="17"/>
                      <a:pt x="20" y="16"/>
                      <a:pt x="22" y="16"/>
                    </a:cubicBezTo>
                    <a:cubicBezTo>
                      <a:pt x="23" y="16"/>
                      <a:pt x="24" y="17"/>
                      <a:pt x="24" y="16"/>
                    </a:cubicBezTo>
                    <a:cubicBezTo>
                      <a:pt x="25" y="15"/>
                      <a:pt x="26" y="14"/>
                      <a:pt x="27" y="12"/>
                    </a:cubicBezTo>
                    <a:cubicBezTo>
                      <a:pt x="28" y="10"/>
                      <a:pt x="26" y="9"/>
                      <a:pt x="27" y="8"/>
                    </a:cubicBezTo>
                    <a:cubicBezTo>
                      <a:pt x="28" y="7"/>
                      <a:pt x="28" y="7"/>
                      <a:pt x="2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20" name="Freeform 91"/>
              <p:cNvSpPr/>
              <p:nvPr/>
            </p:nvSpPr>
            <p:spPr bwMode="auto">
              <a:xfrm>
                <a:off x="6875" y="2201"/>
                <a:ext cx="60" cy="58"/>
              </a:xfrm>
              <a:custGeom>
                <a:avLst/>
                <a:gdLst>
                  <a:gd name="T0" fmla="*/ 42 w 44"/>
                  <a:gd name="T1" fmla="*/ 2 h 42"/>
                  <a:gd name="T2" fmla="*/ 40 w 44"/>
                  <a:gd name="T3" fmla="*/ 4 h 42"/>
                  <a:gd name="T4" fmla="*/ 38 w 44"/>
                  <a:gd name="T5" fmla="*/ 4 h 42"/>
                  <a:gd name="T6" fmla="*/ 37 w 44"/>
                  <a:gd name="T7" fmla="*/ 2 h 42"/>
                  <a:gd name="T8" fmla="*/ 35 w 44"/>
                  <a:gd name="T9" fmla="*/ 1 h 42"/>
                  <a:gd name="T10" fmla="*/ 31 w 44"/>
                  <a:gd name="T11" fmla="*/ 4 h 42"/>
                  <a:gd name="T12" fmla="*/ 31 w 44"/>
                  <a:gd name="T13" fmla="*/ 7 h 42"/>
                  <a:gd name="T14" fmla="*/ 27 w 44"/>
                  <a:gd name="T15" fmla="*/ 13 h 42"/>
                  <a:gd name="T16" fmla="*/ 21 w 44"/>
                  <a:gd name="T17" fmla="*/ 19 h 42"/>
                  <a:gd name="T18" fmla="*/ 14 w 44"/>
                  <a:gd name="T19" fmla="*/ 22 h 42"/>
                  <a:gd name="T20" fmla="*/ 11 w 44"/>
                  <a:gd name="T21" fmla="*/ 24 h 42"/>
                  <a:gd name="T22" fmla="*/ 6 w 44"/>
                  <a:gd name="T23" fmla="*/ 30 h 42"/>
                  <a:gd name="T24" fmla="*/ 3 w 44"/>
                  <a:gd name="T25" fmla="*/ 31 h 42"/>
                  <a:gd name="T26" fmla="*/ 2 w 44"/>
                  <a:gd name="T27" fmla="*/ 35 h 42"/>
                  <a:gd name="T28" fmla="*/ 1 w 44"/>
                  <a:gd name="T29" fmla="*/ 37 h 42"/>
                  <a:gd name="T30" fmla="*/ 1 w 44"/>
                  <a:gd name="T31" fmla="*/ 39 h 42"/>
                  <a:gd name="T32" fmla="*/ 6 w 44"/>
                  <a:gd name="T33" fmla="*/ 40 h 42"/>
                  <a:gd name="T34" fmla="*/ 11 w 44"/>
                  <a:gd name="T35" fmla="*/ 42 h 42"/>
                  <a:gd name="T36" fmla="*/ 20 w 44"/>
                  <a:gd name="T37" fmla="*/ 40 h 42"/>
                  <a:gd name="T38" fmla="*/ 25 w 44"/>
                  <a:gd name="T39" fmla="*/ 32 h 42"/>
                  <a:gd name="T40" fmla="*/ 29 w 44"/>
                  <a:gd name="T41" fmla="*/ 25 h 42"/>
                  <a:gd name="T42" fmla="*/ 34 w 44"/>
                  <a:gd name="T43" fmla="*/ 23 h 42"/>
                  <a:gd name="T44" fmla="*/ 38 w 44"/>
                  <a:gd name="T45" fmla="*/ 21 h 42"/>
                  <a:gd name="T46" fmla="*/ 36 w 44"/>
                  <a:gd name="T47" fmla="*/ 19 h 42"/>
                  <a:gd name="T48" fmla="*/ 41 w 44"/>
                  <a:gd name="T49" fmla="*/ 13 h 42"/>
                  <a:gd name="T50" fmla="*/ 44 w 44"/>
                  <a:gd name="T51" fmla="*/ 7 h 42"/>
                  <a:gd name="T52" fmla="*/ 44 w 44"/>
                  <a:gd name="T53" fmla="*/ 5 h 42"/>
                  <a:gd name="T54" fmla="*/ 43 w 44"/>
                  <a:gd name="T55" fmla="*/ 4 h 42"/>
                  <a:gd name="T56" fmla="*/ 42 w 44"/>
                  <a:gd name="T57" fmla="*/ 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4" h="42">
                    <a:moveTo>
                      <a:pt x="42" y="2"/>
                    </a:moveTo>
                    <a:cubicBezTo>
                      <a:pt x="43" y="1"/>
                      <a:pt x="41" y="3"/>
                      <a:pt x="40" y="4"/>
                    </a:cubicBezTo>
                    <a:cubicBezTo>
                      <a:pt x="39" y="5"/>
                      <a:pt x="38" y="4"/>
                      <a:pt x="38" y="4"/>
                    </a:cubicBezTo>
                    <a:cubicBezTo>
                      <a:pt x="37" y="3"/>
                      <a:pt x="38" y="3"/>
                      <a:pt x="37" y="2"/>
                    </a:cubicBezTo>
                    <a:cubicBezTo>
                      <a:pt x="35" y="1"/>
                      <a:pt x="37" y="0"/>
                      <a:pt x="35" y="1"/>
                    </a:cubicBezTo>
                    <a:cubicBezTo>
                      <a:pt x="33" y="2"/>
                      <a:pt x="31" y="3"/>
                      <a:pt x="31" y="4"/>
                    </a:cubicBezTo>
                    <a:cubicBezTo>
                      <a:pt x="31" y="6"/>
                      <a:pt x="32" y="6"/>
                      <a:pt x="31" y="7"/>
                    </a:cubicBezTo>
                    <a:cubicBezTo>
                      <a:pt x="29" y="8"/>
                      <a:pt x="28" y="12"/>
                      <a:pt x="27" y="13"/>
                    </a:cubicBezTo>
                    <a:cubicBezTo>
                      <a:pt x="26" y="14"/>
                      <a:pt x="22" y="18"/>
                      <a:pt x="21" y="19"/>
                    </a:cubicBezTo>
                    <a:cubicBezTo>
                      <a:pt x="19" y="19"/>
                      <a:pt x="15" y="21"/>
                      <a:pt x="14" y="22"/>
                    </a:cubicBezTo>
                    <a:cubicBezTo>
                      <a:pt x="14" y="23"/>
                      <a:pt x="12" y="24"/>
                      <a:pt x="11" y="24"/>
                    </a:cubicBezTo>
                    <a:cubicBezTo>
                      <a:pt x="9" y="25"/>
                      <a:pt x="8" y="29"/>
                      <a:pt x="6" y="30"/>
                    </a:cubicBezTo>
                    <a:cubicBezTo>
                      <a:pt x="5" y="31"/>
                      <a:pt x="4" y="30"/>
                      <a:pt x="3" y="31"/>
                    </a:cubicBezTo>
                    <a:cubicBezTo>
                      <a:pt x="2" y="32"/>
                      <a:pt x="2" y="34"/>
                      <a:pt x="2" y="35"/>
                    </a:cubicBezTo>
                    <a:cubicBezTo>
                      <a:pt x="2" y="36"/>
                      <a:pt x="2" y="37"/>
                      <a:pt x="1" y="37"/>
                    </a:cubicBezTo>
                    <a:cubicBezTo>
                      <a:pt x="0" y="37"/>
                      <a:pt x="1" y="39"/>
                      <a:pt x="1" y="39"/>
                    </a:cubicBezTo>
                    <a:cubicBezTo>
                      <a:pt x="1" y="39"/>
                      <a:pt x="3" y="39"/>
                      <a:pt x="6" y="40"/>
                    </a:cubicBezTo>
                    <a:cubicBezTo>
                      <a:pt x="8" y="40"/>
                      <a:pt x="9" y="41"/>
                      <a:pt x="11" y="42"/>
                    </a:cubicBezTo>
                    <a:cubicBezTo>
                      <a:pt x="13" y="42"/>
                      <a:pt x="17" y="42"/>
                      <a:pt x="20" y="40"/>
                    </a:cubicBezTo>
                    <a:cubicBezTo>
                      <a:pt x="22" y="37"/>
                      <a:pt x="25" y="36"/>
                      <a:pt x="25" y="32"/>
                    </a:cubicBezTo>
                    <a:cubicBezTo>
                      <a:pt x="26" y="28"/>
                      <a:pt x="26" y="26"/>
                      <a:pt x="29" y="25"/>
                    </a:cubicBezTo>
                    <a:cubicBezTo>
                      <a:pt x="32" y="24"/>
                      <a:pt x="32" y="23"/>
                      <a:pt x="34" y="23"/>
                    </a:cubicBezTo>
                    <a:cubicBezTo>
                      <a:pt x="36" y="23"/>
                      <a:pt x="39" y="23"/>
                      <a:pt x="38" y="21"/>
                    </a:cubicBezTo>
                    <a:cubicBezTo>
                      <a:pt x="36" y="20"/>
                      <a:pt x="35" y="21"/>
                      <a:pt x="36" y="19"/>
                    </a:cubicBezTo>
                    <a:cubicBezTo>
                      <a:pt x="37" y="17"/>
                      <a:pt x="40" y="15"/>
                      <a:pt x="41" y="13"/>
                    </a:cubicBezTo>
                    <a:cubicBezTo>
                      <a:pt x="42" y="11"/>
                      <a:pt x="44" y="9"/>
                      <a:pt x="44" y="7"/>
                    </a:cubicBezTo>
                    <a:cubicBezTo>
                      <a:pt x="44" y="6"/>
                      <a:pt x="43" y="6"/>
                      <a:pt x="44" y="5"/>
                    </a:cubicBezTo>
                    <a:cubicBezTo>
                      <a:pt x="44" y="4"/>
                      <a:pt x="44" y="3"/>
                      <a:pt x="43" y="4"/>
                    </a:cubicBezTo>
                    <a:cubicBezTo>
                      <a:pt x="42" y="4"/>
                      <a:pt x="42" y="3"/>
                      <a:pt x="4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21" name="Freeform 92"/>
              <p:cNvSpPr/>
              <p:nvPr/>
            </p:nvSpPr>
            <p:spPr bwMode="auto">
              <a:xfrm>
                <a:off x="6884" y="2259"/>
                <a:ext cx="5" cy="4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2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22" name="Freeform 93"/>
              <p:cNvSpPr/>
              <p:nvPr/>
            </p:nvSpPr>
            <p:spPr bwMode="auto">
              <a:xfrm>
                <a:off x="6703" y="2201"/>
                <a:ext cx="30" cy="29"/>
              </a:xfrm>
              <a:custGeom>
                <a:avLst/>
                <a:gdLst>
                  <a:gd name="T0" fmla="*/ 18 w 22"/>
                  <a:gd name="T1" fmla="*/ 2 h 21"/>
                  <a:gd name="T2" fmla="*/ 10 w 22"/>
                  <a:gd name="T3" fmla="*/ 4 h 21"/>
                  <a:gd name="T4" fmla="*/ 1 w 22"/>
                  <a:gd name="T5" fmla="*/ 2 h 21"/>
                  <a:gd name="T6" fmla="*/ 5 w 22"/>
                  <a:gd name="T7" fmla="*/ 12 h 21"/>
                  <a:gd name="T8" fmla="*/ 4 w 22"/>
                  <a:gd name="T9" fmla="*/ 13 h 21"/>
                  <a:gd name="T10" fmla="*/ 6 w 22"/>
                  <a:gd name="T11" fmla="*/ 17 h 21"/>
                  <a:gd name="T12" fmla="*/ 12 w 22"/>
                  <a:gd name="T13" fmla="*/ 21 h 21"/>
                  <a:gd name="T14" fmla="*/ 14 w 22"/>
                  <a:gd name="T15" fmla="*/ 18 h 21"/>
                  <a:gd name="T16" fmla="*/ 16 w 22"/>
                  <a:gd name="T17" fmla="*/ 19 h 21"/>
                  <a:gd name="T18" fmla="*/ 16 w 22"/>
                  <a:gd name="T19" fmla="*/ 17 h 21"/>
                  <a:gd name="T20" fmla="*/ 18 w 22"/>
                  <a:gd name="T21" fmla="*/ 17 h 21"/>
                  <a:gd name="T22" fmla="*/ 19 w 22"/>
                  <a:gd name="T23" fmla="*/ 16 h 21"/>
                  <a:gd name="T24" fmla="*/ 20 w 22"/>
                  <a:gd name="T25" fmla="*/ 11 h 21"/>
                  <a:gd name="T26" fmla="*/ 21 w 22"/>
                  <a:gd name="T27" fmla="*/ 9 h 21"/>
                  <a:gd name="T28" fmla="*/ 21 w 22"/>
                  <a:gd name="T29" fmla="*/ 2 h 21"/>
                  <a:gd name="T30" fmla="*/ 18 w 22"/>
                  <a:gd name="T31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1">
                    <a:moveTo>
                      <a:pt x="18" y="2"/>
                    </a:moveTo>
                    <a:cubicBezTo>
                      <a:pt x="16" y="3"/>
                      <a:pt x="12" y="4"/>
                      <a:pt x="10" y="4"/>
                    </a:cubicBezTo>
                    <a:cubicBezTo>
                      <a:pt x="7" y="3"/>
                      <a:pt x="2" y="0"/>
                      <a:pt x="1" y="2"/>
                    </a:cubicBezTo>
                    <a:cubicBezTo>
                      <a:pt x="0" y="4"/>
                      <a:pt x="5" y="11"/>
                      <a:pt x="5" y="12"/>
                    </a:cubicBezTo>
                    <a:cubicBezTo>
                      <a:pt x="5" y="13"/>
                      <a:pt x="4" y="12"/>
                      <a:pt x="4" y="13"/>
                    </a:cubicBezTo>
                    <a:cubicBezTo>
                      <a:pt x="4" y="13"/>
                      <a:pt x="5" y="16"/>
                      <a:pt x="6" y="17"/>
                    </a:cubicBezTo>
                    <a:cubicBezTo>
                      <a:pt x="7" y="18"/>
                      <a:pt x="11" y="21"/>
                      <a:pt x="12" y="21"/>
                    </a:cubicBezTo>
                    <a:cubicBezTo>
                      <a:pt x="14" y="20"/>
                      <a:pt x="13" y="19"/>
                      <a:pt x="14" y="18"/>
                    </a:cubicBezTo>
                    <a:cubicBezTo>
                      <a:pt x="15" y="17"/>
                      <a:pt x="15" y="20"/>
                      <a:pt x="16" y="19"/>
                    </a:cubicBezTo>
                    <a:cubicBezTo>
                      <a:pt x="16" y="19"/>
                      <a:pt x="16" y="18"/>
                      <a:pt x="16" y="17"/>
                    </a:cubicBezTo>
                    <a:cubicBezTo>
                      <a:pt x="16" y="15"/>
                      <a:pt x="17" y="16"/>
                      <a:pt x="18" y="17"/>
                    </a:cubicBezTo>
                    <a:cubicBezTo>
                      <a:pt x="19" y="18"/>
                      <a:pt x="19" y="18"/>
                      <a:pt x="19" y="16"/>
                    </a:cubicBezTo>
                    <a:cubicBezTo>
                      <a:pt x="19" y="14"/>
                      <a:pt x="19" y="11"/>
                      <a:pt x="20" y="11"/>
                    </a:cubicBezTo>
                    <a:cubicBezTo>
                      <a:pt x="21" y="10"/>
                      <a:pt x="21" y="10"/>
                      <a:pt x="21" y="9"/>
                    </a:cubicBezTo>
                    <a:cubicBezTo>
                      <a:pt x="21" y="7"/>
                      <a:pt x="22" y="3"/>
                      <a:pt x="21" y="2"/>
                    </a:cubicBezTo>
                    <a:cubicBezTo>
                      <a:pt x="19" y="2"/>
                      <a:pt x="19" y="2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23" name="Freeform 94"/>
              <p:cNvSpPr/>
              <p:nvPr/>
            </p:nvSpPr>
            <p:spPr bwMode="auto">
              <a:xfrm>
                <a:off x="6728" y="2195"/>
                <a:ext cx="5" cy="8"/>
              </a:xfrm>
              <a:custGeom>
                <a:avLst/>
                <a:gdLst>
                  <a:gd name="T0" fmla="*/ 3 w 4"/>
                  <a:gd name="T1" fmla="*/ 5 h 6"/>
                  <a:gd name="T2" fmla="*/ 1 w 4"/>
                  <a:gd name="T3" fmla="*/ 0 h 6"/>
                  <a:gd name="T4" fmla="*/ 3 w 4"/>
                  <a:gd name="T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6">
                    <a:moveTo>
                      <a:pt x="3" y="5"/>
                    </a:moveTo>
                    <a:cubicBezTo>
                      <a:pt x="4" y="1"/>
                      <a:pt x="2" y="0"/>
                      <a:pt x="1" y="0"/>
                    </a:cubicBezTo>
                    <a:cubicBezTo>
                      <a:pt x="0" y="0"/>
                      <a:pt x="3" y="6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24" name="Freeform 95"/>
              <p:cNvSpPr/>
              <p:nvPr/>
            </p:nvSpPr>
            <p:spPr bwMode="auto">
              <a:xfrm>
                <a:off x="6696" y="2195"/>
                <a:ext cx="3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2"/>
                      <a:pt x="1" y="2"/>
                    </a:cubicBezTo>
                    <a:cubicBezTo>
                      <a:pt x="2" y="2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25" name="Freeform 96"/>
              <p:cNvSpPr/>
              <p:nvPr/>
            </p:nvSpPr>
            <p:spPr bwMode="auto">
              <a:xfrm>
                <a:off x="6206" y="1787"/>
                <a:ext cx="17" cy="29"/>
              </a:xfrm>
              <a:custGeom>
                <a:avLst/>
                <a:gdLst>
                  <a:gd name="T0" fmla="*/ 6 w 12"/>
                  <a:gd name="T1" fmla="*/ 3 h 21"/>
                  <a:gd name="T2" fmla="*/ 2 w 12"/>
                  <a:gd name="T3" fmla="*/ 0 h 21"/>
                  <a:gd name="T4" fmla="*/ 2 w 12"/>
                  <a:gd name="T5" fmla="*/ 1 h 21"/>
                  <a:gd name="T6" fmla="*/ 1 w 12"/>
                  <a:gd name="T7" fmla="*/ 6 h 21"/>
                  <a:gd name="T8" fmla="*/ 0 w 12"/>
                  <a:gd name="T9" fmla="*/ 12 h 21"/>
                  <a:gd name="T10" fmla="*/ 2 w 12"/>
                  <a:gd name="T11" fmla="*/ 19 h 21"/>
                  <a:gd name="T12" fmla="*/ 7 w 12"/>
                  <a:gd name="T13" fmla="*/ 20 h 21"/>
                  <a:gd name="T14" fmla="*/ 11 w 12"/>
                  <a:gd name="T15" fmla="*/ 16 h 21"/>
                  <a:gd name="T16" fmla="*/ 10 w 12"/>
                  <a:gd name="T17" fmla="*/ 11 h 21"/>
                  <a:gd name="T18" fmla="*/ 6 w 12"/>
                  <a:gd name="T19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21">
                    <a:moveTo>
                      <a:pt x="6" y="3"/>
                    </a:moveTo>
                    <a:cubicBezTo>
                      <a:pt x="5" y="2"/>
                      <a:pt x="3" y="0"/>
                      <a:pt x="2" y="0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2"/>
                      <a:pt x="2" y="6"/>
                      <a:pt x="1" y="6"/>
                    </a:cubicBezTo>
                    <a:cubicBezTo>
                      <a:pt x="0" y="7"/>
                      <a:pt x="0" y="10"/>
                      <a:pt x="0" y="12"/>
                    </a:cubicBezTo>
                    <a:cubicBezTo>
                      <a:pt x="0" y="13"/>
                      <a:pt x="0" y="17"/>
                      <a:pt x="2" y="19"/>
                    </a:cubicBezTo>
                    <a:cubicBezTo>
                      <a:pt x="3" y="21"/>
                      <a:pt x="5" y="21"/>
                      <a:pt x="7" y="20"/>
                    </a:cubicBezTo>
                    <a:cubicBezTo>
                      <a:pt x="9" y="19"/>
                      <a:pt x="11" y="18"/>
                      <a:pt x="11" y="16"/>
                    </a:cubicBezTo>
                    <a:cubicBezTo>
                      <a:pt x="12" y="15"/>
                      <a:pt x="11" y="13"/>
                      <a:pt x="10" y="11"/>
                    </a:cubicBezTo>
                    <a:cubicBezTo>
                      <a:pt x="9" y="9"/>
                      <a:pt x="7" y="5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26" name="Freeform 97"/>
              <p:cNvSpPr/>
              <p:nvPr/>
            </p:nvSpPr>
            <p:spPr bwMode="auto">
              <a:xfrm>
                <a:off x="5918" y="1956"/>
                <a:ext cx="56" cy="112"/>
              </a:xfrm>
              <a:custGeom>
                <a:avLst/>
                <a:gdLst>
                  <a:gd name="T0" fmla="*/ 39 w 41"/>
                  <a:gd name="T1" fmla="*/ 9 h 81"/>
                  <a:gd name="T2" fmla="*/ 35 w 41"/>
                  <a:gd name="T3" fmla="*/ 2 h 81"/>
                  <a:gd name="T4" fmla="*/ 33 w 41"/>
                  <a:gd name="T5" fmla="*/ 1 h 81"/>
                  <a:gd name="T6" fmla="*/ 32 w 41"/>
                  <a:gd name="T7" fmla="*/ 4 h 81"/>
                  <a:gd name="T8" fmla="*/ 31 w 41"/>
                  <a:gd name="T9" fmla="*/ 8 h 81"/>
                  <a:gd name="T10" fmla="*/ 29 w 41"/>
                  <a:gd name="T11" fmla="*/ 10 h 81"/>
                  <a:gd name="T12" fmla="*/ 26 w 41"/>
                  <a:gd name="T13" fmla="*/ 10 h 81"/>
                  <a:gd name="T14" fmla="*/ 27 w 41"/>
                  <a:gd name="T15" fmla="*/ 11 h 81"/>
                  <a:gd name="T16" fmla="*/ 26 w 41"/>
                  <a:gd name="T17" fmla="*/ 13 h 81"/>
                  <a:gd name="T18" fmla="*/ 26 w 41"/>
                  <a:gd name="T19" fmla="*/ 15 h 81"/>
                  <a:gd name="T20" fmla="*/ 26 w 41"/>
                  <a:gd name="T21" fmla="*/ 16 h 81"/>
                  <a:gd name="T22" fmla="*/ 23 w 41"/>
                  <a:gd name="T23" fmla="*/ 17 h 81"/>
                  <a:gd name="T24" fmla="*/ 20 w 41"/>
                  <a:gd name="T25" fmla="*/ 19 h 81"/>
                  <a:gd name="T26" fmla="*/ 17 w 41"/>
                  <a:gd name="T27" fmla="*/ 21 h 81"/>
                  <a:gd name="T28" fmla="*/ 17 w 41"/>
                  <a:gd name="T29" fmla="*/ 22 h 81"/>
                  <a:gd name="T30" fmla="*/ 14 w 41"/>
                  <a:gd name="T31" fmla="*/ 22 h 81"/>
                  <a:gd name="T32" fmla="*/ 9 w 41"/>
                  <a:gd name="T33" fmla="*/ 24 h 81"/>
                  <a:gd name="T34" fmla="*/ 7 w 41"/>
                  <a:gd name="T35" fmla="*/ 24 h 81"/>
                  <a:gd name="T36" fmla="*/ 4 w 41"/>
                  <a:gd name="T37" fmla="*/ 33 h 81"/>
                  <a:gd name="T38" fmla="*/ 6 w 41"/>
                  <a:gd name="T39" fmla="*/ 43 h 81"/>
                  <a:gd name="T40" fmla="*/ 5 w 41"/>
                  <a:gd name="T41" fmla="*/ 50 h 81"/>
                  <a:gd name="T42" fmla="*/ 1 w 41"/>
                  <a:gd name="T43" fmla="*/ 57 h 81"/>
                  <a:gd name="T44" fmla="*/ 0 w 41"/>
                  <a:gd name="T45" fmla="*/ 64 h 81"/>
                  <a:gd name="T46" fmla="*/ 3 w 41"/>
                  <a:gd name="T47" fmla="*/ 68 h 81"/>
                  <a:gd name="T48" fmla="*/ 2 w 41"/>
                  <a:gd name="T49" fmla="*/ 71 h 81"/>
                  <a:gd name="T50" fmla="*/ 5 w 41"/>
                  <a:gd name="T51" fmla="*/ 78 h 81"/>
                  <a:gd name="T52" fmla="*/ 12 w 41"/>
                  <a:gd name="T53" fmla="*/ 80 h 81"/>
                  <a:gd name="T54" fmla="*/ 19 w 41"/>
                  <a:gd name="T55" fmla="*/ 78 h 81"/>
                  <a:gd name="T56" fmla="*/ 25 w 41"/>
                  <a:gd name="T57" fmla="*/ 66 h 81"/>
                  <a:gd name="T58" fmla="*/ 31 w 41"/>
                  <a:gd name="T59" fmla="*/ 46 h 81"/>
                  <a:gd name="T60" fmla="*/ 36 w 41"/>
                  <a:gd name="T61" fmla="*/ 30 h 81"/>
                  <a:gd name="T62" fmla="*/ 37 w 41"/>
                  <a:gd name="T63" fmla="*/ 26 h 81"/>
                  <a:gd name="T64" fmla="*/ 36 w 41"/>
                  <a:gd name="T65" fmla="*/ 21 h 81"/>
                  <a:gd name="T66" fmla="*/ 38 w 41"/>
                  <a:gd name="T67" fmla="*/ 20 h 81"/>
                  <a:gd name="T68" fmla="*/ 40 w 41"/>
                  <a:gd name="T69" fmla="*/ 22 h 81"/>
                  <a:gd name="T70" fmla="*/ 40 w 41"/>
                  <a:gd name="T71" fmla="*/ 18 h 81"/>
                  <a:gd name="T72" fmla="*/ 39 w 41"/>
                  <a:gd name="T73" fmla="*/ 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1" h="81">
                    <a:moveTo>
                      <a:pt x="39" y="9"/>
                    </a:moveTo>
                    <a:cubicBezTo>
                      <a:pt x="38" y="6"/>
                      <a:pt x="36" y="3"/>
                      <a:pt x="35" y="2"/>
                    </a:cubicBezTo>
                    <a:cubicBezTo>
                      <a:pt x="34" y="1"/>
                      <a:pt x="34" y="0"/>
                      <a:pt x="33" y="1"/>
                    </a:cubicBezTo>
                    <a:cubicBezTo>
                      <a:pt x="33" y="1"/>
                      <a:pt x="32" y="3"/>
                      <a:pt x="32" y="4"/>
                    </a:cubicBezTo>
                    <a:cubicBezTo>
                      <a:pt x="32" y="4"/>
                      <a:pt x="31" y="8"/>
                      <a:pt x="31" y="8"/>
                    </a:cubicBezTo>
                    <a:cubicBezTo>
                      <a:pt x="30" y="8"/>
                      <a:pt x="30" y="10"/>
                      <a:pt x="29" y="10"/>
                    </a:cubicBezTo>
                    <a:cubicBezTo>
                      <a:pt x="28" y="9"/>
                      <a:pt x="26" y="9"/>
                      <a:pt x="26" y="10"/>
                    </a:cubicBezTo>
                    <a:cubicBezTo>
                      <a:pt x="26" y="11"/>
                      <a:pt x="27" y="10"/>
                      <a:pt x="27" y="11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5" y="14"/>
                      <a:pt x="25" y="15"/>
                      <a:pt x="26" y="15"/>
                    </a:cubicBezTo>
                    <a:cubicBezTo>
                      <a:pt x="26" y="15"/>
                      <a:pt x="28" y="16"/>
                      <a:pt x="26" y="16"/>
                    </a:cubicBezTo>
                    <a:cubicBezTo>
                      <a:pt x="24" y="16"/>
                      <a:pt x="24" y="16"/>
                      <a:pt x="23" y="17"/>
                    </a:cubicBezTo>
                    <a:cubicBezTo>
                      <a:pt x="22" y="18"/>
                      <a:pt x="22" y="18"/>
                      <a:pt x="20" y="19"/>
                    </a:cubicBezTo>
                    <a:cubicBezTo>
                      <a:pt x="19" y="20"/>
                      <a:pt x="16" y="20"/>
                      <a:pt x="17" y="21"/>
                    </a:cubicBezTo>
                    <a:cubicBezTo>
                      <a:pt x="18" y="22"/>
                      <a:pt x="18" y="23"/>
                      <a:pt x="17" y="22"/>
                    </a:cubicBezTo>
                    <a:cubicBezTo>
                      <a:pt x="16" y="22"/>
                      <a:pt x="16" y="21"/>
                      <a:pt x="14" y="22"/>
                    </a:cubicBezTo>
                    <a:cubicBezTo>
                      <a:pt x="13" y="23"/>
                      <a:pt x="10" y="24"/>
                      <a:pt x="9" y="24"/>
                    </a:cubicBezTo>
                    <a:cubicBezTo>
                      <a:pt x="8" y="24"/>
                      <a:pt x="7" y="23"/>
                      <a:pt x="7" y="24"/>
                    </a:cubicBezTo>
                    <a:cubicBezTo>
                      <a:pt x="6" y="25"/>
                      <a:pt x="5" y="30"/>
                      <a:pt x="4" y="33"/>
                    </a:cubicBezTo>
                    <a:cubicBezTo>
                      <a:pt x="4" y="35"/>
                      <a:pt x="6" y="42"/>
                      <a:pt x="6" y="43"/>
                    </a:cubicBezTo>
                    <a:cubicBezTo>
                      <a:pt x="6" y="45"/>
                      <a:pt x="6" y="49"/>
                      <a:pt x="5" y="50"/>
                    </a:cubicBezTo>
                    <a:cubicBezTo>
                      <a:pt x="4" y="51"/>
                      <a:pt x="1" y="55"/>
                      <a:pt x="1" y="57"/>
                    </a:cubicBezTo>
                    <a:cubicBezTo>
                      <a:pt x="0" y="58"/>
                      <a:pt x="0" y="63"/>
                      <a:pt x="0" y="64"/>
                    </a:cubicBezTo>
                    <a:cubicBezTo>
                      <a:pt x="1" y="65"/>
                      <a:pt x="4" y="66"/>
                      <a:pt x="3" y="68"/>
                    </a:cubicBezTo>
                    <a:cubicBezTo>
                      <a:pt x="2" y="70"/>
                      <a:pt x="2" y="70"/>
                      <a:pt x="2" y="71"/>
                    </a:cubicBezTo>
                    <a:cubicBezTo>
                      <a:pt x="2" y="72"/>
                      <a:pt x="3" y="76"/>
                      <a:pt x="5" y="78"/>
                    </a:cubicBezTo>
                    <a:cubicBezTo>
                      <a:pt x="7" y="79"/>
                      <a:pt x="9" y="81"/>
                      <a:pt x="12" y="80"/>
                    </a:cubicBezTo>
                    <a:cubicBezTo>
                      <a:pt x="15" y="79"/>
                      <a:pt x="17" y="78"/>
                      <a:pt x="19" y="78"/>
                    </a:cubicBezTo>
                    <a:cubicBezTo>
                      <a:pt x="20" y="78"/>
                      <a:pt x="24" y="73"/>
                      <a:pt x="25" y="66"/>
                    </a:cubicBezTo>
                    <a:cubicBezTo>
                      <a:pt x="27" y="60"/>
                      <a:pt x="29" y="50"/>
                      <a:pt x="31" y="46"/>
                    </a:cubicBezTo>
                    <a:cubicBezTo>
                      <a:pt x="33" y="42"/>
                      <a:pt x="36" y="33"/>
                      <a:pt x="36" y="30"/>
                    </a:cubicBezTo>
                    <a:cubicBezTo>
                      <a:pt x="36" y="27"/>
                      <a:pt x="37" y="27"/>
                      <a:pt x="37" y="26"/>
                    </a:cubicBezTo>
                    <a:cubicBezTo>
                      <a:pt x="37" y="25"/>
                      <a:pt x="36" y="23"/>
                      <a:pt x="36" y="21"/>
                    </a:cubicBezTo>
                    <a:cubicBezTo>
                      <a:pt x="36" y="20"/>
                      <a:pt x="37" y="20"/>
                      <a:pt x="38" y="20"/>
                    </a:cubicBezTo>
                    <a:cubicBezTo>
                      <a:pt x="39" y="21"/>
                      <a:pt x="39" y="23"/>
                      <a:pt x="40" y="22"/>
                    </a:cubicBezTo>
                    <a:cubicBezTo>
                      <a:pt x="40" y="22"/>
                      <a:pt x="41" y="19"/>
                      <a:pt x="40" y="18"/>
                    </a:cubicBezTo>
                    <a:cubicBezTo>
                      <a:pt x="40" y="16"/>
                      <a:pt x="40" y="11"/>
                      <a:pt x="3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27" name="Freeform 98"/>
              <p:cNvSpPr/>
              <p:nvPr/>
            </p:nvSpPr>
            <p:spPr bwMode="auto">
              <a:xfrm>
                <a:off x="6043" y="1187"/>
                <a:ext cx="18" cy="12"/>
              </a:xfrm>
              <a:custGeom>
                <a:avLst/>
                <a:gdLst>
                  <a:gd name="T0" fmla="*/ 2 w 13"/>
                  <a:gd name="T1" fmla="*/ 1 h 9"/>
                  <a:gd name="T2" fmla="*/ 2 w 13"/>
                  <a:gd name="T3" fmla="*/ 5 h 9"/>
                  <a:gd name="T4" fmla="*/ 7 w 13"/>
                  <a:gd name="T5" fmla="*/ 8 h 9"/>
                  <a:gd name="T6" fmla="*/ 10 w 13"/>
                  <a:gd name="T7" fmla="*/ 9 h 9"/>
                  <a:gd name="T8" fmla="*/ 11 w 13"/>
                  <a:gd name="T9" fmla="*/ 6 h 9"/>
                  <a:gd name="T10" fmla="*/ 5 w 13"/>
                  <a:gd name="T11" fmla="*/ 2 h 9"/>
                  <a:gd name="T12" fmla="*/ 2 w 13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9">
                    <a:moveTo>
                      <a:pt x="2" y="1"/>
                    </a:moveTo>
                    <a:cubicBezTo>
                      <a:pt x="2" y="2"/>
                      <a:pt x="0" y="4"/>
                      <a:pt x="2" y="5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9" y="9"/>
                      <a:pt x="10" y="9"/>
                    </a:cubicBezTo>
                    <a:cubicBezTo>
                      <a:pt x="11" y="9"/>
                      <a:pt x="13" y="7"/>
                      <a:pt x="11" y="6"/>
                    </a:cubicBezTo>
                    <a:cubicBezTo>
                      <a:pt x="10" y="6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28" name="Freeform 99"/>
              <p:cNvSpPr/>
              <p:nvPr/>
            </p:nvSpPr>
            <p:spPr bwMode="auto">
              <a:xfrm>
                <a:off x="5962" y="1202"/>
                <a:ext cx="17" cy="11"/>
              </a:xfrm>
              <a:custGeom>
                <a:avLst/>
                <a:gdLst>
                  <a:gd name="T0" fmla="*/ 0 w 13"/>
                  <a:gd name="T1" fmla="*/ 3 h 8"/>
                  <a:gd name="T2" fmla="*/ 4 w 13"/>
                  <a:gd name="T3" fmla="*/ 8 h 8"/>
                  <a:gd name="T4" fmla="*/ 12 w 13"/>
                  <a:gd name="T5" fmla="*/ 4 h 8"/>
                  <a:gd name="T6" fmla="*/ 4 w 13"/>
                  <a:gd name="T7" fmla="*/ 0 h 8"/>
                  <a:gd name="T8" fmla="*/ 0 w 13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0" y="3"/>
                    </a:moveTo>
                    <a:cubicBezTo>
                      <a:pt x="0" y="5"/>
                      <a:pt x="2" y="7"/>
                      <a:pt x="4" y="8"/>
                    </a:cubicBezTo>
                    <a:cubicBezTo>
                      <a:pt x="6" y="8"/>
                      <a:pt x="11" y="5"/>
                      <a:pt x="12" y="4"/>
                    </a:cubicBezTo>
                    <a:cubicBezTo>
                      <a:pt x="13" y="2"/>
                      <a:pt x="8" y="0"/>
                      <a:pt x="4" y="0"/>
                    </a:cubicBezTo>
                    <a:cubicBezTo>
                      <a:pt x="1" y="0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29" name="Freeform 100"/>
              <p:cNvSpPr/>
              <p:nvPr/>
            </p:nvSpPr>
            <p:spPr bwMode="auto">
              <a:xfrm>
                <a:off x="6134" y="1144"/>
                <a:ext cx="13" cy="9"/>
              </a:xfrm>
              <a:custGeom>
                <a:avLst/>
                <a:gdLst>
                  <a:gd name="T0" fmla="*/ 10 w 10"/>
                  <a:gd name="T1" fmla="*/ 3 h 6"/>
                  <a:gd name="T2" fmla="*/ 7 w 10"/>
                  <a:gd name="T3" fmla="*/ 0 h 6"/>
                  <a:gd name="T4" fmla="*/ 1 w 10"/>
                  <a:gd name="T5" fmla="*/ 0 h 6"/>
                  <a:gd name="T6" fmla="*/ 1 w 10"/>
                  <a:gd name="T7" fmla="*/ 5 h 6"/>
                  <a:gd name="T8" fmla="*/ 10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10" y="3"/>
                    </a:moveTo>
                    <a:cubicBezTo>
                      <a:pt x="10" y="3"/>
                      <a:pt x="7" y="1"/>
                      <a:pt x="7" y="0"/>
                    </a:cubicBezTo>
                    <a:cubicBezTo>
                      <a:pt x="6" y="0"/>
                      <a:pt x="2" y="0"/>
                      <a:pt x="1" y="0"/>
                    </a:cubicBezTo>
                    <a:cubicBezTo>
                      <a:pt x="0" y="1"/>
                      <a:pt x="1" y="3"/>
                      <a:pt x="1" y="5"/>
                    </a:cubicBezTo>
                    <a:cubicBezTo>
                      <a:pt x="2" y="6"/>
                      <a:pt x="8" y="4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30" name="Freeform 101"/>
              <p:cNvSpPr/>
              <p:nvPr/>
            </p:nvSpPr>
            <p:spPr bwMode="auto">
              <a:xfrm>
                <a:off x="6444" y="1128"/>
                <a:ext cx="18" cy="8"/>
              </a:xfrm>
              <a:custGeom>
                <a:avLst/>
                <a:gdLst>
                  <a:gd name="T0" fmla="*/ 9 w 13"/>
                  <a:gd name="T1" fmla="*/ 1 h 6"/>
                  <a:gd name="T2" fmla="*/ 6 w 13"/>
                  <a:gd name="T3" fmla="*/ 1 h 6"/>
                  <a:gd name="T4" fmla="*/ 2 w 13"/>
                  <a:gd name="T5" fmla="*/ 3 h 6"/>
                  <a:gd name="T6" fmla="*/ 8 w 13"/>
                  <a:gd name="T7" fmla="*/ 6 h 6"/>
                  <a:gd name="T8" fmla="*/ 12 w 13"/>
                  <a:gd name="T9" fmla="*/ 2 h 6"/>
                  <a:gd name="T10" fmla="*/ 9 w 13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6">
                    <a:moveTo>
                      <a:pt x="9" y="1"/>
                    </a:moveTo>
                    <a:cubicBezTo>
                      <a:pt x="7" y="1"/>
                      <a:pt x="7" y="0"/>
                      <a:pt x="6" y="1"/>
                    </a:cubicBezTo>
                    <a:cubicBezTo>
                      <a:pt x="4" y="1"/>
                      <a:pt x="4" y="3"/>
                      <a:pt x="2" y="3"/>
                    </a:cubicBezTo>
                    <a:cubicBezTo>
                      <a:pt x="0" y="4"/>
                      <a:pt x="6" y="6"/>
                      <a:pt x="8" y="6"/>
                    </a:cubicBezTo>
                    <a:cubicBezTo>
                      <a:pt x="9" y="5"/>
                      <a:pt x="11" y="4"/>
                      <a:pt x="12" y="2"/>
                    </a:cubicBezTo>
                    <a:cubicBezTo>
                      <a:pt x="13" y="0"/>
                      <a:pt x="11" y="1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31" name="Freeform 102"/>
              <p:cNvSpPr/>
              <p:nvPr/>
            </p:nvSpPr>
            <p:spPr bwMode="auto">
              <a:xfrm>
                <a:off x="6077" y="1015"/>
                <a:ext cx="22" cy="9"/>
              </a:xfrm>
              <a:custGeom>
                <a:avLst/>
                <a:gdLst>
                  <a:gd name="T0" fmla="*/ 1 w 16"/>
                  <a:gd name="T1" fmla="*/ 5 h 7"/>
                  <a:gd name="T2" fmla="*/ 4 w 16"/>
                  <a:gd name="T3" fmla="*/ 7 h 7"/>
                  <a:gd name="T4" fmla="*/ 12 w 16"/>
                  <a:gd name="T5" fmla="*/ 5 h 7"/>
                  <a:gd name="T6" fmla="*/ 16 w 16"/>
                  <a:gd name="T7" fmla="*/ 3 h 7"/>
                  <a:gd name="T8" fmla="*/ 13 w 16"/>
                  <a:gd name="T9" fmla="*/ 1 h 7"/>
                  <a:gd name="T10" fmla="*/ 10 w 16"/>
                  <a:gd name="T11" fmla="*/ 1 h 7"/>
                  <a:gd name="T12" fmla="*/ 5 w 16"/>
                  <a:gd name="T13" fmla="*/ 3 h 7"/>
                  <a:gd name="T14" fmla="*/ 1 w 16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7">
                    <a:moveTo>
                      <a:pt x="1" y="5"/>
                    </a:moveTo>
                    <a:cubicBezTo>
                      <a:pt x="0" y="5"/>
                      <a:pt x="1" y="7"/>
                      <a:pt x="4" y="7"/>
                    </a:cubicBezTo>
                    <a:cubicBezTo>
                      <a:pt x="6" y="6"/>
                      <a:pt x="10" y="7"/>
                      <a:pt x="12" y="5"/>
                    </a:cubicBezTo>
                    <a:cubicBezTo>
                      <a:pt x="15" y="4"/>
                      <a:pt x="16" y="5"/>
                      <a:pt x="16" y="3"/>
                    </a:cubicBezTo>
                    <a:cubicBezTo>
                      <a:pt x="16" y="1"/>
                      <a:pt x="15" y="1"/>
                      <a:pt x="13" y="1"/>
                    </a:cubicBezTo>
                    <a:cubicBezTo>
                      <a:pt x="11" y="1"/>
                      <a:pt x="11" y="0"/>
                      <a:pt x="10" y="1"/>
                    </a:cubicBezTo>
                    <a:cubicBezTo>
                      <a:pt x="8" y="2"/>
                      <a:pt x="6" y="3"/>
                      <a:pt x="5" y="3"/>
                    </a:cubicBezTo>
                    <a:cubicBezTo>
                      <a:pt x="4" y="3"/>
                      <a:pt x="2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32" name="Freeform 103"/>
              <p:cNvSpPr/>
              <p:nvPr/>
            </p:nvSpPr>
            <p:spPr bwMode="auto">
              <a:xfrm>
                <a:off x="6050" y="1020"/>
                <a:ext cx="24" cy="10"/>
              </a:xfrm>
              <a:custGeom>
                <a:avLst/>
                <a:gdLst>
                  <a:gd name="T0" fmla="*/ 3 w 18"/>
                  <a:gd name="T1" fmla="*/ 6 h 7"/>
                  <a:gd name="T2" fmla="*/ 10 w 18"/>
                  <a:gd name="T3" fmla="*/ 7 h 7"/>
                  <a:gd name="T4" fmla="*/ 17 w 18"/>
                  <a:gd name="T5" fmla="*/ 1 h 7"/>
                  <a:gd name="T6" fmla="*/ 12 w 18"/>
                  <a:gd name="T7" fmla="*/ 1 h 7"/>
                  <a:gd name="T8" fmla="*/ 3 w 18"/>
                  <a:gd name="T9" fmla="*/ 1 h 7"/>
                  <a:gd name="T10" fmla="*/ 3 w 18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7">
                    <a:moveTo>
                      <a:pt x="3" y="6"/>
                    </a:moveTo>
                    <a:cubicBezTo>
                      <a:pt x="5" y="6"/>
                      <a:pt x="8" y="6"/>
                      <a:pt x="10" y="7"/>
                    </a:cubicBezTo>
                    <a:cubicBezTo>
                      <a:pt x="11" y="7"/>
                      <a:pt x="18" y="3"/>
                      <a:pt x="17" y="1"/>
                    </a:cubicBezTo>
                    <a:cubicBezTo>
                      <a:pt x="16" y="0"/>
                      <a:pt x="14" y="1"/>
                      <a:pt x="12" y="1"/>
                    </a:cubicBezTo>
                    <a:cubicBezTo>
                      <a:pt x="11" y="1"/>
                      <a:pt x="4" y="1"/>
                      <a:pt x="3" y="1"/>
                    </a:cubicBezTo>
                    <a:cubicBezTo>
                      <a:pt x="2" y="2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33" name="Freeform 104"/>
              <p:cNvSpPr/>
              <p:nvPr/>
            </p:nvSpPr>
            <p:spPr bwMode="auto">
              <a:xfrm>
                <a:off x="6033" y="1029"/>
                <a:ext cx="18" cy="5"/>
              </a:xfrm>
              <a:custGeom>
                <a:avLst/>
                <a:gdLst>
                  <a:gd name="T0" fmla="*/ 1 w 13"/>
                  <a:gd name="T1" fmla="*/ 1 h 4"/>
                  <a:gd name="T2" fmla="*/ 2 w 13"/>
                  <a:gd name="T3" fmla="*/ 4 h 4"/>
                  <a:gd name="T4" fmla="*/ 7 w 13"/>
                  <a:gd name="T5" fmla="*/ 2 h 4"/>
                  <a:gd name="T6" fmla="*/ 11 w 13"/>
                  <a:gd name="T7" fmla="*/ 1 h 4"/>
                  <a:gd name="T8" fmla="*/ 3 w 13"/>
                  <a:gd name="T9" fmla="*/ 0 h 4"/>
                  <a:gd name="T10" fmla="*/ 1 w 13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4">
                    <a:moveTo>
                      <a:pt x="1" y="1"/>
                    </a:moveTo>
                    <a:cubicBezTo>
                      <a:pt x="2" y="2"/>
                      <a:pt x="2" y="4"/>
                      <a:pt x="2" y="4"/>
                    </a:cubicBezTo>
                    <a:cubicBezTo>
                      <a:pt x="2" y="4"/>
                      <a:pt x="6" y="3"/>
                      <a:pt x="7" y="2"/>
                    </a:cubicBezTo>
                    <a:cubicBezTo>
                      <a:pt x="8" y="0"/>
                      <a:pt x="10" y="1"/>
                      <a:pt x="11" y="1"/>
                    </a:cubicBezTo>
                    <a:cubicBezTo>
                      <a:pt x="13" y="1"/>
                      <a:pt x="5" y="0"/>
                      <a:pt x="3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34" name="Freeform 105"/>
              <p:cNvSpPr/>
              <p:nvPr/>
            </p:nvSpPr>
            <p:spPr bwMode="auto">
              <a:xfrm>
                <a:off x="6022" y="1030"/>
                <a:ext cx="11" cy="7"/>
              </a:xfrm>
              <a:custGeom>
                <a:avLst/>
                <a:gdLst>
                  <a:gd name="T0" fmla="*/ 7 w 8"/>
                  <a:gd name="T1" fmla="*/ 4 h 5"/>
                  <a:gd name="T2" fmla="*/ 8 w 8"/>
                  <a:gd name="T3" fmla="*/ 1 h 5"/>
                  <a:gd name="T4" fmla="*/ 4 w 8"/>
                  <a:gd name="T5" fmla="*/ 0 h 5"/>
                  <a:gd name="T6" fmla="*/ 1 w 8"/>
                  <a:gd name="T7" fmla="*/ 3 h 5"/>
                  <a:gd name="T8" fmla="*/ 7 w 8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7" y="4"/>
                      <a:pt x="8" y="2"/>
                      <a:pt x="8" y="1"/>
                    </a:cubicBezTo>
                    <a:cubicBezTo>
                      <a:pt x="8" y="0"/>
                      <a:pt x="6" y="0"/>
                      <a:pt x="4" y="0"/>
                    </a:cubicBezTo>
                    <a:cubicBezTo>
                      <a:pt x="2" y="0"/>
                      <a:pt x="2" y="1"/>
                      <a:pt x="1" y="3"/>
                    </a:cubicBezTo>
                    <a:cubicBezTo>
                      <a:pt x="0" y="5"/>
                      <a:pt x="5" y="5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35" name="Freeform 106"/>
              <p:cNvSpPr/>
              <p:nvPr/>
            </p:nvSpPr>
            <p:spPr bwMode="auto">
              <a:xfrm>
                <a:off x="5996" y="1027"/>
                <a:ext cx="10" cy="7"/>
              </a:xfrm>
              <a:custGeom>
                <a:avLst/>
                <a:gdLst>
                  <a:gd name="T0" fmla="*/ 5 w 7"/>
                  <a:gd name="T1" fmla="*/ 4 h 5"/>
                  <a:gd name="T2" fmla="*/ 4 w 7"/>
                  <a:gd name="T3" fmla="*/ 1 h 5"/>
                  <a:gd name="T4" fmla="*/ 1 w 7"/>
                  <a:gd name="T5" fmla="*/ 4 h 5"/>
                  <a:gd name="T6" fmla="*/ 5 w 7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7" y="4"/>
                      <a:pt x="5" y="2"/>
                      <a:pt x="4" y="1"/>
                    </a:cubicBezTo>
                    <a:cubicBezTo>
                      <a:pt x="2" y="0"/>
                      <a:pt x="2" y="2"/>
                      <a:pt x="1" y="4"/>
                    </a:cubicBezTo>
                    <a:cubicBezTo>
                      <a:pt x="0" y="5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36" name="Freeform 107"/>
              <p:cNvSpPr/>
              <p:nvPr/>
            </p:nvSpPr>
            <p:spPr bwMode="auto">
              <a:xfrm>
                <a:off x="5953" y="1019"/>
                <a:ext cx="37" cy="15"/>
              </a:xfrm>
              <a:custGeom>
                <a:avLst/>
                <a:gdLst>
                  <a:gd name="T0" fmla="*/ 13 w 27"/>
                  <a:gd name="T1" fmla="*/ 5 h 11"/>
                  <a:gd name="T2" fmla="*/ 7 w 27"/>
                  <a:gd name="T3" fmla="*/ 6 h 11"/>
                  <a:gd name="T4" fmla="*/ 3 w 27"/>
                  <a:gd name="T5" fmla="*/ 7 h 11"/>
                  <a:gd name="T6" fmla="*/ 6 w 27"/>
                  <a:gd name="T7" fmla="*/ 7 h 11"/>
                  <a:gd name="T8" fmla="*/ 5 w 27"/>
                  <a:gd name="T9" fmla="*/ 8 h 11"/>
                  <a:gd name="T10" fmla="*/ 1 w 27"/>
                  <a:gd name="T11" fmla="*/ 8 h 11"/>
                  <a:gd name="T12" fmla="*/ 0 w 27"/>
                  <a:gd name="T13" fmla="*/ 10 h 11"/>
                  <a:gd name="T14" fmla="*/ 1 w 27"/>
                  <a:gd name="T15" fmla="*/ 11 h 11"/>
                  <a:gd name="T16" fmla="*/ 4 w 27"/>
                  <a:gd name="T17" fmla="*/ 10 h 11"/>
                  <a:gd name="T18" fmla="*/ 5 w 27"/>
                  <a:gd name="T19" fmla="*/ 11 h 11"/>
                  <a:gd name="T20" fmla="*/ 10 w 27"/>
                  <a:gd name="T21" fmla="*/ 10 h 11"/>
                  <a:gd name="T22" fmla="*/ 10 w 27"/>
                  <a:gd name="T23" fmla="*/ 9 h 11"/>
                  <a:gd name="T24" fmla="*/ 13 w 27"/>
                  <a:gd name="T25" fmla="*/ 8 h 11"/>
                  <a:gd name="T26" fmla="*/ 16 w 27"/>
                  <a:gd name="T27" fmla="*/ 7 h 11"/>
                  <a:gd name="T28" fmla="*/ 23 w 27"/>
                  <a:gd name="T29" fmla="*/ 6 h 11"/>
                  <a:gd name="T30" fmla="*/ 26 w 27"/>
                  <a:gd name="T31" fmla="*/ 4 h 11"/>
                  <a:gd name="T32" fmla="*/ 23 w 27"/>
                  <a:gd name="T33" fmla="*/ 2 h 11"/>
                  <a:gd name="T34" fmla="*/ 20 w 27"/>
                  <a:gd name="T35" fmla="*/ 2 h 11"/>
                  <a:gd name="T36" fmla="*/ 17 w 27"/>
                  <a:gd name="T37" fmla="*/ 1 h 11"/>
                  <a:gd name="T38" fmla="*/ 12 w 27"/>
                  <a:gd name="T39" fmla="*/ 2 h 11"/>
                  <a:gd name="T40" fmla="*/ 15 w 27"/>
                  <a:gd name="T41" fmla="*/ 4 h 11"/>
                  <a:gd name="T42" fmla="*/ 13 w 27"/>
                  <a:gd name="T4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1">
                    <a:moveTo>
                      <a:pt x="13" y="5"/>
                    </a:moveTo>
                    <a:cubicBezTo>
                      <a:pt x="11" y="6"/>
                      <a:pt x="9" y="6"/>
                      <a:pt x="7" y="6"/>
                    </a:cubicBezTo>
                    <a:cubicBezTo>
                      <a:pt x="4" y="6"/>
                      <a:pt x="4" y="7"/>
                      <a:pt x="3" y="7"/>
                    </a:cubicBezTo>
                    <a:cubicBezTo>
                      <a:pt x="2" y="7"/>
                      <a:pt x="5" y="7"/>
                      <a:pt x="6" y="7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1"/>
                      <a:pt x="0" y="11"/>
                      <a:pt x="1" y="11"/>
                    </a:cubicBezTo>
                    <a:cubicBezTo>
                      <a:pt x="2" y="10"/>
                      <a:pt x="2" y="10"/>
                      <a:pt x="4" y="10"/>
                    </a:cubicBezTo>
                    <a:cubicBezTo>
                      <a:pt x="6" y="10"/>
                      <a:pt x="5" y="11"/>
                      <a:pt x="5" y="11"/>
                    </a:cubicBezTo>
                    <a:cubicBezTo>
                      <a:pt x="6" y="11"/>
                      <a:pt x="9" y="10"/>
                      <a:pt x="10" y="10"/>
                    </a:cubicBezTo>
                    <a:cubicBezTo>
                      <a:pt x="11" y="10"/>
                      <a:pt x="11" y="9"/>
                      <a:pt x="10" y="9"/>
                    </a:cubicBezTo>
                    <a:cubicBezTo>
                      <a:pt x="8" y="8"/>
                      <a:pt x="11" y="8"/>
                      <a:pt x="13" y="8"/>
                    </a:cubicBezTo>
                    <a:cubicBezTo>
                      <a:pt x="14" y="9"/>
                      <a:pt x="15" y="8"/>
                      <a:pt x="16" y="7"/>
                    </a:cubicBezTo>
                    <a:cubicBezTo>
                      <a:pt x="17" y="6"/>
                      <a:pt x="18" y="6"/>
                      <a:pt x="23" y="6"/>
                    </a:cubicBezTo>
                    <a:cubicBezTo>
                      <a:pt x="23" y="6"/>
                      <a:pt x="25" y="4"/>
                      <a:pt x="26" y="4"/>
                    </a:cubicBezTo>
                    <a:cubicBezTo>
                      <a:pt x="27" y="4"/>
                      <a:pt x="24" y="3"/>
                      <a:pt x="23" y="2"/>
                    </a:cubicBezTo>
                    <a:cubicBezTo>
                      <a:pt x="21" y="2"/>
                      <a:pt x="20" y="2"/>
                      <a:pt x="20" y="2"/>
                    </a:cubicBezTo>
                    <a:cubicBezTo>
                      <a:pt x="19" y="2"/>
                      <a:pt x="19" y="2"/>
                      <a:pt x="17" y="1"/>
                    </a:cubicBezTo>
                    <a:cubicBezTo>
                      <a:pt x="15" y="0"/>
                      <a:pt x="15" y="2"/>
                      <a:pt x="12" y="2"/>
                    </a:cubicBezTo>
                    <a:cubicBezTo>
                      <a:pt x="10" y="2"/>
                      <a:pt x="13" y="3"/>
                      <a:pt x="15" y="4"/>
                    </a:cubicBezTo>
                    <a:cubicBezTo>
                      <a:pt x="17" y="5"/>
                      <a:pt x="15" y="4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37" name="Freeform 108"/>
              <p:cNvSpPr/>
              <p:nvPr/>
            </p:nvSpPr>
            <p:spPr bwMode="auto">
              <a:xfrm>
                <a:off x="5935" y="1020"/>
                <a:ext cx="31" cy="10"/>
              </a:xfrm>
              <a:custGeom>
                <a:avLst/>
                <a:gdLst>
                  <a:gd name="T0" fmla="*/ 6 w 22"/>
                  <a:gd name="T1" fmla="*/ 4 h 7"/>
                  <a:gd name="T2" fmla="*/ 8 w 22"/>
                  <a:gd name="T3" fmla="*/ 6 h 7"/>
                  <a:gd name="T4" fmla="*/ 10 w 22"/>
                  <a:gd name="T5" fmla="*/ 4 h 7"/>
                  <a:gd name="T6" fmla="*/ 15 w 22"/>
                  <a:gd name="T7" fmla="*/ 3 h 7"/>
                  <a:gd name="T8" fmla="*/ 18 w 22"/>
                  <a:gd name="T9" fmla="*/ 3 h 7"/>
                  <a:gd name="T10" fmla="*/ 21 w 22"/>
                  <a:gd name="T11" fmla="*/ 4 h 7"/>
                  <a:gd name="T12" fmla="*/ 22 w 22"/>
                  <a:gd name="T13" fmla="*/ 3 h 7"/>
                  <a:gd name="T14" fmla="*/ 20 w 22"/>
                  <a:gd name="T15" fmla="*/ 1 h 7"/>
                  <a:gd name="T16" fmla="*/ 15 w 22"/>
                  <a:gd name="T17" fmla="*/ 0 h 7"/>
                  <a:gd name="T18" fmla="*/ 12 w 22"/>
                  <a:gd name="T19" fmla="*/ 2 h 7"/>
                  <a:gd name="T20" fmla="*/ 6 w 22"/>
                  <a:gd name="T21" fmla="*/ 3 h 7"/>
                  <a:gd name="T22" fmla="*/ 2 w 22"/>
                  <a:gd name="T23" fmla="*/ 3 h 7"/>
                  <a:gd name="T24" fmla="*/ 6 w 22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7">
                    <a:moveTo>
                      <a:pt x="6" y="4"/>
                    </a:moveTo>
                    <a:cubicBezTo>
                      <a:pt x="7" y="4"/>
                      <a:pt x="7" y="5"/>
                      <a:pt x="8" y="6"/>
                    </a:cubicBezTo>
                    <a:cubicBezTo>
                      <a:pt x="9" y="7"/>
                      <a:pt x="9" y="5"/>
                      <a:pt x="10" y="4"/>
                    </a:cubicBezTo>
                    <a:cubicBezTo>
                      <a:pt x="12" y="4"/>
                      <a:pt x="14" y="3"/>
                      <a:pt x="15" y="3"/>
                    </a:cubicBezTo>
                    <a:cubicBezTo>
                      <a:pt x="16" y="3"/>
                      <a:pt x="16" y="3"/>
                      <a:pt x="18" y="3"/>
                    </a:cubicBezTo>
                    <a:cubicBezTo>
                      <a:pt x="19" y="2"/>
                      <a:pt x="19" y="3"/>
                      <a:pt x="21" y="4"/>
                    </a:cubicBezTo>
                    <a:cubicBezTo>
                      <a:pt x="22" y="4"/>
                      <a:pt x="22" y="4"/>
                      <a:pt x="22" y="3"/>
                    </a:cubicBezTo>
                    <a:cubicBezTo>
                      <a:pt x="22" y="2"/>
                      <a:pt x="22" y="2"/>
                      <a:pt x="20" y="1"/>
                    </a:cubicBezTo>
                    <a:cubicBezTo>
                      <a:pt x="17" y="0"/>
                      <a:pt x="17" y="0"/>
                      <a:pt x="15" y="0"/>
                    </a:cubicBezTo>
                    <a:cubicBezTo>
                      <a:pt x="14" y="0"/>
                      <a:pt x="14" y="2"/>
                      <a:pt x="12" y="2"/>
                    </a:cubicBezTo>
                    <a:cubicBezTo>
                      <a:pt x="10" y="2"/>
                      <a:pt x="8" y="3"/>
                      <a:pt x="6" y="3"/>
                    </a:cubicBezTo>
                    <a:cubicBezTo>
                      <a:pt x="4" y="3"/>
                      <a:pt x="4" y="3"/>
                      <a:pt x="2" y="3"/>
                    </a:cubicBezTo>
                    <a:cubicBezTo>
                      <a:pt x="0" y="4"/>
                      <a:pt x="4" y="4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38" name="Freeform 109"/>
              <p:cNvSpPr/>
              <p:nvPr/>
            </p:nvSpPr>
            <p:spPr bwMode="auto">
              <a:xfrm>
                <a:off x="6019" y="1023"/>
                <a:ext cx="13" cy="3"/>
              </a:xfrm>
              <a:custGeom>
                <a:avLst/>
                <a:gdLst>
                  <a:gd name="T0" fmla="*/ 4 w 9"/>
                  <a:gd name="T1" fmla="*/ 0 h 2"/>
                  <a:gd name="T2" fmla="*/ 6 w 9"/>
                  <a:gd name="T3" fmla="*/ 1 h 2"/>
                  <a:gd name="T4" fmla="*/ 4 w 9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2">
                    <a:moveTo>
                      <a:pt x="4" y="0"/>
                    </a:moveTo>
                    <a:cubicBezTo>
                      <a:pt x="0" y="0"/>
                      <a:pt x="3" y="1"/>
                      <a:pt x="6" y="1"/>
                    </a:cubicBezTo>
                    <a:cubicBezTo>
                      <a:pt x="8" y="2"/>
                      <a:pt x="9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39" name="Freeform 110"/>
              <p:cNvSpPr/>
              <p:nvPr/>
            </p:nvSpPr>
            <p:spPr bwMode="auto">
              <a:xfrm>
                <a:off x="6004" y="1020"/>
                <a:ext cx="21" cy="4"/>
              </a:xfrm>
              <a:custGeom>
                <a:avLst/>
                <a:gdLst>
                  <a:gd name="T0" fmla="*/ 9 w 15"/>
                  <a:gd name="T1" fmla="*/ 2 h 3"/>
                  <a:gd name="T2" fmla="*/ 6 w 15"/>
                  <a:gd name="T3" fmla="*/ 0 h 3"/>
                  <a:gd name="T4" fmla="*/ 9 w 15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3">
                    <a:moveTo>
                      <a:pt x="9" y="2"/>
                    </a:moveTo>
                    <a:cubicBezTo>
                      <a:pt x="15" y="2"/>
                      <a:pt x="12" y="0"/>
                      <a:pt x="6" y="0"/>
                    </a:cubicBezTo>
                    <a:cubicBezTo>
                      <a:pt x="0" y="0"/>
                      <a:pt x="6" y="3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40" name="Freeform 111"/>
              <p:cNvSpPr/>
              <p:nvPr/>
            </p:nvSpPr>
            <p:spPr bwMode="auto">
              <a:xfrm>
                <a:off x="6011" y="1016"/>
                <a:ext cx="29" cy="7"/>
              </a:xfrm>
              <a:custGeom>
                <a:avLst/>
                <a:gdLst>
                  <a:gd name="T0" fmla="*/ 11 w 21"/>
                  <a:gd name="T1" fmla="*/ 3 h 5"/>
                  <a:gd name="T2" fmla="*/ 16 w 21"/>
                  <a:gd name="T3" fmla="*/ 5 h 5"/>
                  <a:gd name="T4" fmla="*/ 18 w 21"/>
                  <a:gd name="T5" fmla="*/ 4 h 5"/>
                  <a:gd name="T6" fmla="*/ 17 w 21"/>
                  <a:gd name="T7" fmla="*/ 2 h 5"/>
                  <a:gd name="T8" fmla="*/ 20 w 21"/>
                  <a:gd name="T9" fmla="*/ 2 h 5"/>
                  <a:gd name="T10" fmla="*/ 13 w 21"/>
                  <a:gd name="T11" fmla="*/ 1 h 5"/>
                  <a:gd name="T12" fmla="*/ 8 w 21"/>
                  <a:gd name="T13" fmla="*/ 1 h 5"/>
                  <a:gd name="T14" fmla="*/ 2 w 21"/>
                  <a:gd name="T15" fmla="*/ 1 h 5"/>
                  <a:gd name="T16" fmla="*/ 5 w 21"/>
                  <a:gd name="T17" fmla="*/ 2 h 5"/>
                  <a:gd name="T18" fmla="*/ 11 w 21"/>
                  <a:gd name="T1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5">
                    <a:moveTo>
                      <a:pt x="11" y="3"/>
                    </a:moveTo>
                    <a:cubicBezTo>
                      <a:pt x="12" y="4"/>
                      <a:pt x="15" y="5"/>
                      <a:pt x="16" y="5"/>
                    </a:cubicBezTo>
                    <a:cubicBezTo>
                      <a:pt x="18" y="5"/>
                      <a:pt x="17" y="4"/>
                      <a:pt x="18" y="4"/>
                    </a:cubicBezTo>
                    <a:cubicBezTo>
                      <a:pt x="20" y="4"/>
                      <a:pt x="18" y="3"/>
                      <a:pt x="17" y="2"/>
                    </a:cubicBezTo>
                    <a:cubicBezTo>
                      <a:pt x="16" y="2"/>
                      <a:pt x="21" y="2"/>
                      <a:pt x="20" y="2"/>
                    </a:cubicBezTo>
                    <a:cubicBezTo>
                      <a:pt x="19" y="1"/>
                      <a:pt x="14" y="1"/>
                      <a:pt x="13" y="1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4" y="1"/>
                      <a:pt x="2" y="1"/>
                    </a:cubicBezTo>
                    <a:cubicBezTo>
                      <a:pt x="0" y="1"/>
                      <a:pt x="3" y="2"/>
                      <a:pt x="5" y="2"/>
                    </a:cubicBezTo>
                    <a:cubicBezTo>
                      <a:pt x="7" y="2"/>
                      <a:pt x="9" y="3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41" name="Freeform 112"/>
              <p:cNvSpPr/>
              <p:nvPr/>
            </p:nvSpPr>
            <p:spPr bwMode="auto">
              <a:xfrm>
                <a:off x="6040" y="1020"/>
                <a:ext cx="8" cy="3"/>
              </a:xfrm>
              <a:custGeom>
                <a:avLst/>
                <a:gdLst>
                  <a:gd name="T0" fmla="*/ 4 w 6"/>
                  <a:gd name="T1" fmla="*/ 2 h 2"/>
                  <a:gd name="T2" fmla="*/ 2 w 6"/>
                  <a:gd name="T3" fmla="*/ 0 h 2"/>
                  <a:gd name="T4" fmla="*/ 4 w 6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4" y="2"/>
                    </a:moveTo>
                    <a:cubicBezTo>
                      <a:pt x="6" y="2"/>
                      <a:pt x="4" y="0"/>
                      <a:pt x="2" y="0"/>
                    </a:cubicBezTo>
                    <a:cubicBezTo>
                      <a:pt x="0" y="0"/>
                      <a:pt x="2" y="2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42" name="Freeform 113"/>
              <p:cNvSpPr/>
              <p:nvPr/>
            </p:nvSpPr>
            <p:spPr bwMode="auto">
              <a:xfrm>
                <a:off x="6041" y="1018"/>
                <a:ext cx="3" cy="2"/>
              </a:xfrm>
              <a:custGeom>
                <a:avLst/>
                <a:gdLst>
                  <a:gd name="T0" fmla="*/ 0 w 2"/>
                  <a:gd name="T1" fmla="*/ 1 h 2"/>
                  <a:gd name="T2" fmla="*/ 1 w 2"/>
                  <a:gd name="T3" fmla="*/ 1 h 2"/>
                  <a:gd name="T4" fmla="*/ 2 w 2"/>
                  <a:gd name="T5" fmla="*/ 0 h 2"/>
                  <a:gd name="T6" fmla="*/ 0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2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43" name="Freeform 114"/>
              <p:cNvSpPr/>
              <p:nvPr/>
            </p:nvSpPr>
            <p:spPr bwMode="auto">
              <a:xfrm>
                <a:off x="6022" y="1009"/>
                <a:ext cx="23" cy="7"/>
              </a:xfrm>
              <a:custGeom>
                <a:avLst/>
                <a:gdLst>
                  <a:gd name="T0" fmla="*/ 4 w 17"/>
                  <a:gd name="T1" fmla="*/ 3 h 5"/>
                  <a:gd name="T2" fmla="*/ 7 w 17"/>
                  <a:gd name="T3" fmla="*/ 3 h 5"/>
                  <a:gd name="T4" fmla="*/ 10 w 17"/>
                  <a:gd name="T5" fmla="*/ 5 h 5"/>
                  <a:gd name="T6" fmla="*/ 12 w 17"/>
                  <a:gd name="T7" fmla="*/ 5 h 5"/>
                  <a:gd name="T8" fmla="*/ 10 w 17"/>
                  <a:gd name="T9" fmla="*/ 3 h 5"/>
                  <a:gd name="T10" fmla="*/ 15 w 17"/>
                  <a:gd name="T11" fmla="*/ 2 h 5"/>
                  <a:gd name="T12" fmla="*/ 15 w 17"/>
                  <a:gd name="T13" fmla="*/ 1 h 5"/>
                  <a:gd name="T14" fmla="*/ 9 w 17"/>
                  <a:gd name="T15" fmla="*/ 0 h 5"/>
                  <a:gd name="T16" fmla="*/ 10 w 17"/>
                  <a:gd name="T17" fmla="*/ 1 h 5"/>
                  <a:gd name="T18" fmla="*/ 9 w 17"/>
                  <a:gd name="T19" fmla="*/ 2 h 5"/>
                  <a:gd name="T20" fmla="*/ 3 w 17"/>
                  <a:gd name="T21" fmla="*/ 3 h 5"/>
                  <a:gd name="T22" fmla="*/ 0 w 17"/>
                  <a:gd name="T23" fmla="*/ 4 h 5"/>
                  <a:gd name="T24" fmla="*/ 4 w 17"/>
                  <a:gd name="T2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5">
                    <a:moveTo>
                      <a:pt x="4" y="3"/>
                    </a:moveTo>
                    <a:cubicBezTo>
                      <a:pt x="5" y="3"/>
                      <a:pt x="6" y="3"/>
                      <a:pt x="7" y="3"/>
                    </a:cubicBezTo>
                    <a:cubicBezTo>
                      <a:pt x="8" y="3"/>
                      <a:pt x="9" y="5"/>
                      <a:pt x="10" y="5"/>
                    </a:cubicBezTo>
                    <a:cubicBezTo>
                      <a:pt x="10" y="5"/>
                      <a:pt x="11" y="5"/>
                      <a:pt x="12" y="5"/>
                    </a:cubicBezTo>
                    <a:cubicBezTo>
                      <a:pt x="11" y="5"/>
                      <a:pt x="9" y="3"/>
                      <a:pt x="10" y="3"/>
                    </a:cubicBezTo>
                    <a:cubicBezTo>
                      <a:pt x="11" y="3"/>
                      <a:pt x="13" y="2"/>
                      <a:pt x="15" y="2"/>
                    </a:cubicBezTo>
                    <a:cubicBezTo>
                      <a:pt x="17" y="1"/>
                      <a:pt x="17" y="1"/>
                      <a:pt x="15" y="1"/>
                    </a:cubicBezTo>
                    <a:cubicBezTo>
                      <a:pt x="13" y="0"/>
                      <a:pt x="12" y="0"/>
                      <a:pt x="9" y="0"/>
                    </a:cubicBezTo>
                    <a:cubicBezTo>
                      <a:pt x="7" y="0"/>
                      <a:pt x="9" y="1"/>
                      <a:pt x="10" y="1"/>
                    </a:cubicBezTo>
                    <a:cubicBezTo>
                      <a:pt x="11" y="1"/>
                      <a:pt x="11" y="2"/>
                      <a:pt x="9" y="2"/>
                    </a:cubicBezTo>
                    <a:cubicBezTo>
                      <a:pt x="7" y="2"/>
                      <a:pt x="5" y="3"/>
                      <a:pt x="3" y="3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4"/>
                      <a:pt x="3" y="3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44" name="Freeform 115"/>
              <p:cNvSpPr/>
              <p:nvPr/>
            </p:nvSpPr>
            <p:spPr bwMode="auto">
              <a:xfrm>
                <a:off x="6072" y="1007"/>
                <a:ext cx="16" cy="1"/>
              </a:xfrm>
              <a:custGeom>
                <a:avLst/>
                <a:gdLst>
                  <a:gd name="T0" fmla="*/ 10 w 12"/>
                  <a:gd name="T1" fmla="*/ 1 h 1"/>
                  <a:gd name="T2" fmla="*/ 3 w 12"/>
                  <a:gd name="T3" fmla="*/ 0 h 1"/>
                  <a:gd name="T4" fmla="*/ 10 w 1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">
                    <a:moveTo>
                      <a:pt x="10" y="1"/>
                    </a:moveTo>
                    <a:cubicBezTo>
                      <a:pt x="12" y="0"/>
                      <a:pt x="6" y="0"/>
                      <a:pt x="3" y="0"/>
                    </a:cubicBezTo>
                    <a:cubicBezTo>
                      <a:pt x="0" y="0"/>
                      <a:pt x="9" y="1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45" name="Freeform 116"/>
              <p:cNvSpPr/>
              <p:nvPr/>
            </p:nvSpPr>
            <p:spPr bwMode="auto">
              <a:xfrm>
                <a:off x="6041" y="1002"/>
                <a:ext cx="11" cy="3"/>
              </a:xfrm>
              <a:custGeom>
                <a:avLst/>
                <a:gdLst>
                  <a:gd name="T0" fmla="*/ 4 w 8"/>
                  <a:gd name="T1" fmla="*/ 2 h 2"/>
                  <a:gd name="T2" fmla="*/ 6 w 8"/>
                  <a:gd name="T3" fmla="*/ 1 h 2"/>
                  <a:gd name="T4" fmla="*/ 0 w 8"/>
                  <a:gd name="T5" fmla="*/ 1 h 2"/>
                  <a:gd name="T6" fmla="*/ 4 w 8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2">
                    <a:moveTo>
                      <a:pt x="4" y="2"/>
                    </a:moveTo>
                    <a:cubicBezTo>
                      <a:pt x="5" y="2"/>
                      <a:pt x="8" y="1"/>
                      <a:pt x="6" y="1"/>
                    </a:cubicBezTo>
                    <a:cubicBezTo>
                      <a:pt x="4" y="1"/>
                      <a:pt x="0" y="0"/>
                      <a:pt x="0" y="1"/>
                    </a:cubicBezTo>
                    <a:cubicBezTo>
                      <a:pt x="0" y="2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46" name="Freeform 117"/>
              <p:cNvSpPr/>
              <p:nvPr/>
            </p:nvSpPr>
            <p:spPr bwMode="auto">
              <a:xfrm>
                <a:off x="6054" y="1016"/>
                <a:ext cx="18" cy="4"/>
              </a:xfrm>
              <a:custGeom>
                <a:avLst/>
                <a:gdLst>
                  <a:gd name="T0" fmla="*/ 11 w 13"/>
                  <a:gd name="T1" fmla="*/ 1 h 3"/>
                  <a:gd name="T2" fmla="*/ 3 w 13"/>
                  <a:gd name="T3" fmla="*/ 1 h 3"/>
                  <a:gd name="T4" fmla="*/ 8 w 13"/>
                  <a:gd name="T5" fmla="*/ 3 h 3"/>
                  <a:gd name="T6" fmla="*/ 11 w 1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3">
                    <a:moveTo>
                      <a:pt x="11" y="1"/>
                    </a:moveTo>
                    <a:cubicBezTo>
                      <a:pt x="13" y="0"/>
                      <a:pt x="6" y="1"/>
                      <a:pt x="3" y="1"/>
                    </a:cubicBezTo>
                    <a:cubicBezTo>
                      <a:pt x="0" y="2"/>
                      <a:pt x="4" y="3"/>
                      <a:pt x="8" y="3"/>
                    </a:cubicBezTo>
                    <a:cubicBezTo>
                      <a:pt x="12" y="3"/>
                      <a:pt x="10" y="1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47" name="Freeform 118"/>
              <p:cNvSpPr/>
              <p:nvPr/>
            </p:nvSpPr>
            <p:spPr bwMode="auto">
              <a:xfrm>
                <a:off x="6047" y="1035"/>
                <a:ext cx="9" cy="3"/>
              </a:xfrm>
              <a:custGeom>
                <a:avLst/>
                <a:gdLst>
                  <a:gd name="T0" fmla="*/ 3 w 7"/>
                  <a:gd name="T1" fmla="*/ 2 h 2"/>
                  <a:gd name="T2" fmla="*/ 2 w 7"/>
                  <a:gd name="T3" fmla="*/ 0 h 2"/>
                  <a:gd name="T4" fmla="*/ 3 w 7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2">
                    <a:moveTo>
                      <a:pt x="3" y="2"/>
                    </a:moveTo>
                    <a:cubicBezTo>
                      <a:pt x="7" y="2"/>
                      <a:pt x="5" y="0"/>
                      <a:pt x="2" y="0"/>
                    </a:cubicBezTo>
                    <a:cubicBezTo>
                      <a:pt x="0" y="0"/>
                      <a:pt x="2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48" name="Freeform 119"/>
              <p:cNvSpPr/>
              <p:nvPr/>
            </p:nvSpPr>
            <p:spPr bwMode="auto">
              <a:xfrm>
                <a:off x="6204" y="1019"/>
                <a:ext cx="12" cy="4"/>
              </a:xfrm>
              <a:custGeom>
                <a:avLst/>
                <a:gdLst>
                  <a:gd name="T0" fmla="*/ 5 w 9"/>
                  <a:gd name="T1" fmla="*/ 3 h 3"/>
                  <a:gd name="T2" fmla="*/ 8 w 9"/>
                  <a:gd name="T3" fmla="*/ 1 h 3"/>
                  <a:gd name="T4" fmla="*/ 2 w 9"/>
                  <a:gd name="T5" fmla="*/ 1 h 3"/>
                  <a:gd name="T6" fmla="*/ 5 w 9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3">
                    <a:moveTo>
                      <a:pt x="5" y="3"/>
                    </a:moveTo>
                    <a:cubicBezTo>
                      <a:pt x="5" y="3"/>
                      <a:pt x="7" y="2"/>
                      <a:pt x="8" y="1"/>
                    </a:cubicBezTo>
                    <a:cubicBezTo>
                      <a:pt x="9" y="1"/>
                      <a:pt x="5" y="0"/>
                      <a:pt x="2" y="1"/>
                    </a:cubicBezTo>
                    <a:cubicBezTo>
                      <a:pt x="0" y="2"/>
                      <a:pt x="2" y="3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49" name="Freeform 120"/>
              <p:cNvSpPr/>
              <p:nvPr/>
            </p:nvSpPr>
            <p:spPr bwMode="auto">
              <a:xfrm>
                <a:off x="6289" y="1015"/>
                <a:ext cx="8" cy="4"/>
              </a:xfrm>
              <a:custGeom>
                <a:avLst/>
                <a:gdLst>
                  <a:gd name="T0" fmla="*/ 6 w 6"/>
                  <a:gd name="T1" fmla="*/ 1 h 3"/>
                  <a:gd name="T2" fmla="*/ 0 w 6"/>
                  <a:gd name="T3" fmla="*/ 1 h 3"/>
                  <a:gd name="T4" fmla="*/ 6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6" y="1"/>
                    </a:moveTo>
                    <a:cubicBezTo>
                      <a:pt x="6" y="0"/>
                      <a:pt x="0" y="0"/>
                      <a:pt x="0" y="1"/>
                    </a:cubicBezTo>
                    <a:cubicBezTo>
                      <a:pt x="0" y="2"/>
                      <a:pt x="6" y="3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50" name="Freeform 121"/>
              <p:cNvSpPr/>
              <p:nvPr/>
            </p:nvSpPr>
            <p:spPr bwMode="auto">
              <a:xfrm>
                <a:off x="6201" y="1151"/>
                <a:ext cx="8" cy="6"/>
              </a:xfrm>
              <a:custGeom>
                <a:avLst/>
                <a:gdLst>
                  <a:gd name="T0" fmla="*/ 4 w 6"/>
                  <a:gd name="T1" fmla="*/ 1 h 4"/>
                  <a:gd name="T2" fmla="*/ 1 w 6"/>
                  <a:gd name="T3" fmla="*/ 2 h 4"/>
                  <a:gd name="T4" fmla="*/ 5 w 6"/>
                  <a:gd name="T5" fmla="*/ 4 h 4"/>
                  <a:gd name="T6" fmla="*/ 4 w 6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cubicBezTo>
                      <a:pt x="3" y="0"/>
                      <a:pt x="2" y="0"/>
                      <a:pt x="1" y="2"/>
                    </a:cubicBezTo>
                    <a:cubicBezTo>
                      <a:pt x="0" y="3"/>
                      <a:pt x="3" y="4"/>
                      <a:pt x="5" y="4"/>
                    </a:cubicBezTo>
                    <a:cubicBezTo>
                      <a:pt x="6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51" name="Freeform 122"/>
              <p:cNvSpPr/>
              <p:nvPr/>
            </p:nvSpPr>
            <p:spPr bwMode="auto">
              <a:xfrm>
                <a:off x="6959" y="2003"/>
                <a:ext cx="12" cy="8"/>
              </a:xfrm>
              <a:custGeom>
                <a:avLst/>
                <a:gdLst>
                  <a:gd name="T0" fmla="*/ 6 w 9"/>
                  <a:gd name="T1" fmla="*/ 0 h 6"/>
                  <a:gd name="T2" fmla="*/ 2 w 9"/>
                  <a:gd name="T3" fmla="*/ 3 h 6"/>
                  <a:gd name="T4" fmla="*/ 9 w 9"/>
                  <a:gd name="T5" fmla="*/ 4 h 6"/>
                  <a:gd name="T6" fmla="*/ 6 w 9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6">
                    <a:moveTo>
                      <a:pt x="6" y="0"/>
                    </a:moveTo>
                    <a:cubicBezTo>
                      <a:pt x="3" y="0"/>
                      <a:pt x="0" y="2"/>
                      <a:pt x="2" y="3"/>
                    </a:cubicBezTo>
                    <a:cubicBezTo>
                      <a:pt x="3" y="4"/>
                      <a:pt x="8" y="6"/>
                      <a:pt x="9" y="4"/>
                    </a:cubicBezTo>
                    <a:cubicBezTo>
                      <a:pt x="9" y="1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52" name="Freeform 123"/>
              <p:cNvSpPr/>
              <p:nvPr/>
            </p:nvSpPr>
            <p:spPr bwMode="auto">
              <a:xfrm>
                <a:off x="6971" y="1992"/>
                <a:ext cx="13" cy="8"/>
              </a:xfrm>
              <a:custGeom>
                <a:avLst/>
                <a:gdLst>
                  <a:gd name="T0" fmla="*/ 8 w 9"/>
                  <a:gd name="T1" fmla="*/ 1 h 6"/>
                  <a:gd name="T2" fmla="*/ 6 w 9"/>
                  <a:gd name="T3" fmla="*/ 1 h 6"/>
                  <a:gd name="T4" fmla="*/ 0 w 9"/>
                  <a:gd name="T5" fmla="*/ 5 h 6"/>
                  <a:gd name="T6" fmla="*/ 5 w 9"/>
                  <a:gd name="T7" fmla="*/ 4 h 6"/>
                  <a:gd name="T8" fmla="*/ 8 w 9"/>
                  <a:gd name="T9" fmla="*/ 3 h 6"/>
                  <a:gd name="T10" fmla="*/ 8 w 9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6">
                    <a:moveTo>
                      <a:pt x="8" y="1"/>
                    </a:moveTo>
                    <a:cubicBezTo>
                      <a:pt x="9" y="1"/>
                      <a:pt x="7" y="0"/>
                      <a:pt x="6" y="1"/>
                    </a:cubicBezTo>
                    <a:cubicBezTo>
                      <a:pt x="4" y="2"/>
                      <a:pt x="0" y="4"/>
                      <a:pt x="0" y="5"/>
                    </a:cubicBezTo>
                    <a:cubicBezTo>
                      <a:pt x="0" y="6"/>
                      <a:pt x="3" y="4"/>
                      <a:pt x="5" y="4"/>
                    </a:cubicBezTo>
                    <a:cubicBezTo>
                      <a:pt x="6" y="4"/>
                      <a:pt x="8" y="3"/>
                      <a:pt x="8" y="3"/>
                    </a:cubicBezTo>
                    <a:cubicBezTo>
                      <a:pt x="8" y="2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53" name="Freeform 124"/>
              <p:cNvSpPr/>
              <p:nvPr/>
            </p:nvSpPr>
            <p:spPr bwMode="auto">
              <a:xfrm>
                <a:off x="5655" y="1500"/>
                <a:ext cx="8" cy="19"/>
              </a:xfrm>
              <a:custGeom>
                <a:avLst/>
                <a:gdLst>
                  <a:gd name="T0" fmla="*/ 5 w 6"/>
                  <a:gd name="T1" fmla="*/ 2 h 14"/>
                  <a:gd name="T2" fmla="*/ 0 w 6"/>
                  <a:gd name="T3" fmla="*/ 6 h 14"/>
                  <a:gd name="T4" fmla="*/ 3 w 6"/>
                  <a:gd name="T5" fmla="*/ 12 h 14"/>
                  <a:gd name="T6" fmla="*/ 5 w 6"/>
                  <a:gd name="T7" fmla="*/ 9 h 14"/>
                  <a:gd name="T8" fmla="*/ 5 w 6"/>
                  <a:gd name="T9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4">
                    <a:moveTo>
                      <a:pt x="5" y="2"/>
                    </a:moveTo>
                    <a:cubicBezTo>
                      <a:pt x="5" y="0"/>
                      <a:pt x="1" y="3"/>
                      <a:pt x="0" y="6"/>
                    </a:cubicBezTo>
                    <a:cubicBezTo>
                      <a:pt x="0" y="8"/>
                      <a:pt x="1" y="10"/>
                      <a:pt x="3" y="12"/>
                    </a:cubicBezTo>
                    <a:cubicBezTo>
                      <a:pt x="5" y="14"/>
                      <a:pt x="4" y="10"/>
                      <a:pt x="5" y="9"/>
                    </a:cubicBezTo>
                    <a:cubicBezTo>
                      <a:pt x="6" y="7"/>
                      <a:pt x="5" y="3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54" name="Freeform 125"/>
              <p:cNvSpPr/>
              <p:nvPr/>
            </p:nvSpPr>
            <p:spPr bwMode="auto">
              <a:xfrm>
                <a:off x="5651" y="1518"/>
                <a:ext cx="14" cy="22"/>
              </a:xfrm>
              <a:custGeom>
                <a:avLst/>
                <a:gdLst>
                  <a:gd name="T0" fmla="*/ 2 w 10"/>
                  <a:gd name="T1" fmla="*/ 3 h 16"/>
                  <a:gd name="T2" fmla="*/ 0 w 10"/>
                  <a:gd name="T3" fmla="*/ 3 h 16"/>
                  <a:gd name="T4" fmla="*/ 1 w 10"/>
                  <a:gd name="T5" fmla="*/ 7 h 16"/>
                  <a:gd name="T6" fmla="*/ 3 w 10"/>
                  <a:gd name="T7" fmla="*/ 13 h 16"/>
                  <a:gd name="T8" fmla="*/ 4 w 10"/>
                  <a:gd name="T9" fmla="*/ 16 h 16"/>
                  <a:gd name="T10" fmla="*/ 9 w 10"/>
                  <a:gd name="T11" fmla="*/ 11 h 16"/>
                  <a:gd name="T12" fmla="*/ 9 w 10"/>
                  <a:gd name="T13" fmla="*/ 3 h 16"/>
                  <a:gd name="T14" fmla="*/ 7 w 10"/>
                  <a:gd name="T15" fmla="*/ 1 h 16"/>
                  <a:gd name="T16" fmla="*/ 2 w 10"/>
                  <a:gd name="T17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2" y="3"/>
                    </a:moveTo>
                    <a:cubicBezTo>
                      <a:pt x="1" y="2"/>
                      <a:pt x="0" y="1"/>
                      <a:pt x="0" y="3"/>
                    </a:cubicBezTo>
                    <a:cubicBezTo>
                      <a:pt x="0" y="5"/>
                      <a:pt x="1" y="5"/>
                      <a:pt x="1" y="7"/>
                    </a:cubicBezTo>
                    <a:cubicBezTo>
                      <a:pt x="1" y="9"/>
                      <a:pt x="3" y="11"/>
                      <a:pt x="3" y="13"/>
                    </a:cubicBezTo>
                    <a:cubicBezTo>
                      <a:pt x="2" y="15"/>
                      <a:pt x="3" y="16"/>
                      <a:pt x="4" y="16"/>
                    </a:cubicBezTo>
                    <a:cubicBezTo>
                      <a:pt x="5" y="15"/>
                      <a:pt x="9" y="15"/>
                      <a:pt x="9" y="11"/>
                    </a:cubicBezTo>
                    <a:cubicBezTo>
                      <a:pt x="9" y="8"/>
                      <a:pt x="10" y="3"/>
                      <a:pt x="9" y="3"/>
                    </a:cubicBezTo>
                    <a:cubicBezTo>
                      <a:pt x="7" y="3"/>
                      <a:pt x="9" y="0"/>
                      <a:pt x="7" y="1"/>
                    </a:cubicBezTo>
                    <a:cubicBezTo>
                      <a:pt x="5" y="2"/>
                      <a:pt x="3" y="4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55" name="Freeform 126"/>
              <p:cNvSpPr/>
              <p:nvPr/>
            </p:nvSpPr>
            <p:spPr bwMode="auto">
              <a:xfrm>
                <a:off x="5684" y="1545"/>
                <a:ext cx="26" cy="13"/>
              </a:xfrm>
              <a:custGeom>
                <a:avLst/>
                <a:gdLst>
                  <a:gd name="T0" fmla="*/ 17 w 19"/>
                  <a:gd name="T1" fmla="*/ 0 h 9"/>
                  <a:gd name="T2" fmla="*/ 10 w 19"/>
                  <a:gd name="T3" fmla="*/ 1 h 9"/>
                  <a:gd name="T4" fmla="*/ 5 w 19"/>
                  <a:gd name="T5" fmla="*/ 1 h 9"/>
                  <a:gd name="T6" fmla="*/ 1 w 19"/>
                  <a:gd name="T7" fmla="*/ 2 h 9"/>
                  <a:gd name="T8" fmla="*/ 6 w 19"/>
                  <a:gd name="T9" fmla="*/ 5 h 9"/>
                  <a:gd name="T10" fmla="*/ 14 w 19"/>
                  <a:gd name="T11" fmla="*/ 9 h 9"/>
                  <a:gd name="T12" fmla="*/ 16 w 19"/>
                  <a:gd name="T13" fmla="*/ 8 h 9"/>
                  <a:gd name="T14" fmla="*/ 15 w 19"/>
                  <a:gd name="T15" fmla="*/ 5 h 9"/>
                  <a:gd name="T16" fmla="*/ 17 w 19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9">
                    <a:moveTo>
                      <a:pt x="17" y="0"/>
                    </a:moveTo>
                    <a:cubicBezTo>
                      <a:pt x="16" y="0"/>
                      <a:pt x="11" y="1"/>
                      <a:pt x="10" y="1"/>
                    </a:cubicBezTo>
                    <a:cubicBezTo>
                      <a:pt x="9" y="1"/>
                      <a:pt x="7" y="1"/>
                      <a:pt x="5" y="1"/>
                    </a:cubicBezTo>
                    <a:cubicBezTo>
                      <a:pt x="3" y="1"/>
                      <a:pt x="0" y="0"/>
                      <a:pt x="1" y="2"/>
                    </a:cubicBezTo>
                    <a:cubicBezTo>
                      <a:pt x="2" y="5"/>
                      <a:pt x="3" y="5"/>
                      <a:pt x="6" y="5"/>
                    </a:cubicBezTo>
                    <a:cubicBezTo>
                      <a:pt x="9" y="6"/>
                      <a:pt x="12" y="9"/>
                      <a:pt x="14" y="9"/>
                    </a:cubicBezTo>
                    <a:cubicBezTo>
                      <a:pt x="16" y="9"/>
                      <a:pt x="17" y="9"/>
                      <a:pt x="16" y="8"/>
                    </a:cubicBezTo>
                    <a:cubicBezTo>
                      <a:pt x="16" y="7"/>
                      <a:pt x="14" y="6"/>
                      <a:pt x="15" y="5"/>
                    </a:cubicBezTo>
                    <a:cubicBezTo>
                      <a:pt x="16" y="4"/>
                      <a:pt x="19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56" name="Freeform 127"/>
              <p:cNvSpPr/>
              <p:nvPr/>
            </p:nvSpPr>
            <p:spPr bwMode="auto">
              <a:xfrm>
                <a:off x="5834" y="1567"/>
                <a:ext cx="20" cy="10"/>
              </a:xfrm>
              <a:custGeom>
                <a:avLst/>
                <a:gdLst>
                  <a:gd name="T0" fmla="*/ 13 w 15"/>
                  <a:gd name="T1" fmla="*/ 1 h 7"/>
                  <a:gd name="T2" fmla="*/ 7 w 15"/>
                  <a:gd name="T3" fmla="*/ 3 h 7"/>
                  <a:gd name="T4" fmla="*/ 1 w 15"/>
                  <a:gd name="T5" fmla="*/ 5 h 7"/>
                  <a:gd name="T6" fmla="*/ 4 w 15"/>
                  <a:gd name="T7" fmla="*/ 7 h 7"/>
                  <a:gd name="T8" fmla="*/ 10 w 15"/>
                  <a:gd name="T9" fmla="*/ 5 h 7"/>
                  <a:gd name="T10" fmla="*/ 10 w 15"/>
                  <a:gd name="T11" fmla="*/ 4 h 7"/>
                  <a:gd name="T12" fmla="*/ 13 w 15"/>
                  <a:gd name="T1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7">
                    <a:moveTo>
                      <a:pt x="13" y="1"/>
                    </a:moveTo>
                    <a:cubicBezTo>
                      <a:pt x="12" y="2"/>
                      <a:pt x="9" y="3"/>
                      <a:pt x="7" y="3"/>
                    </a:cubicBezTo>
                    <a:cubicBezTo>
                      <a:pt x="5" y="3"/>
                      <a:pt x="3" y="4"/>
                      <a:pt x="1" y="5"/>
                    </a:cubicBezTo>
                    <a:cubicBezTo>
                      <a:pt x="0" y="5"/>
                      <a:pt x="3" y="7"/>
                      <a:pt x="4" y="7"/>
                    </a:cubicBezTo>
                    <a:cubicBezTo>
                      <a:pt x="6" y="7"/>
                      <a:pt x="8" y="5"/>
                      <a:pt x="10" y="5"/>
                    </a:cubicBezTo>
                    <a:cubicBezTo>
                      <a:pt x="12" y="5"/>
                      <a:pt x="11" y="4"/>
                      <a:pt x="10" y="4"/>
                    </a:cubicBezTo>
                    <a:cubicBezTo>
                      <a:pt x="9" y="3"/>
                      <a:pt x="15" y="0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57" name="Freeform 128"/>
              <p:cNvSpPr/>
              <p:nvPr/>
            </p:nvSpPr>
            <p:spPr bwMode="auto">
              <a:xfrm>
                <a:off x="5765" y="1569"/>
                <a:ext cx="25" cy="7"/>
              </a:xfrm>
              <a:custGeom>
                <a:avLst/>
                <a:gdLst>
                  <a:gd name="T0" fmla="*/ 9 w 18"/>
                  <a:gd name="T1" fmla="*/ 4 h 5"/>
                  <a:gd name="T2" fmla="*/ 13 w 18"/>
                  <a:gd name="T3" fmla="*/ 4 h 5"/>
                  <a:gd name="T4" fmla="*/ 17 w 18"/>
                  <a:gd name="T5" fmla="*/ 2 h 5"/>
                  <a:gd name="T6" fmla="*/ 14 w 18"/>
                  <a:gd name="T7" fmla="*/ 2 h 5"/>
                  <a:gd name="T8" fmla="*/ 7 w 18"/>
                  <a:gd name="T9" fmla="*/ 1 h 5"/>
                  <a:gd name="T10" fmla="*/ 2 w 18"/>
                  <a:gd name="T11" fmla="*/ 0 h 5"/>
                  <a:gd name="T12" fmla="*/ 4 w 18"/>
                  <a:gd name="T13" fmla="*/ 3 h 5"/>
                  <a:gd name="T14" fmla="*/ 9 w 18"/>
                  <a:gd name="T1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5">
                    <a:moveTo>
                      <a:pt x="9" y="4"/>
                    </a:moveTo>
                    <a:cubicBezTo>
                      <a:pt x="11" y="4"/>
                      <a:pt x="12" y="4"/>
                      <a:pt x="13" y="4"/>
                    </a:cubicBezTo>
                    <a:cubicBezTo>
                      <a:pt x="15" y="4"/>
                      <a:pt x="17" y="2"/>
                      <a:pt x="17" y="2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7" y="1"/>
                    </a:cubicBezTo>
                    <a:cubicBezTo>
                      <a:pt x="4" y="1"/>
                      <a:pt x="4" y="1"/>
                      <a:pt x="2" y="0"/>
                    </a:cubicBezTo>
                    <a:cubicBezTo>
                      <a:pt x="0" y="0"/>
                      <a:pt x="2" y="1"/>
                      <a:pt x="4" y="3"/>
                    </a:cubicBezTo>
                    <a:cubicBezTo>
                      <a:pt x="6" y="4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58" name="Freeform 129"/>
              <p:cNvSpPr/>
              <p:nvPr/>
            </p:nvSpPr>
            <p:spPr bwMode="auto">
              <a:xfrm>
                <a:off x="5755" y="1337"/>
                <a:ext cx="13" cy="11"/>
              </a:xfrm>
              <a:custGeom>
                <a:avLst/>
                <a:gdLst>
                  <a:gd name="T0" fmla="*/ 1 w 9"/>
                  <a:gd name="T1" fmla="*/ 5 h 8"/>
                  <a:gd name="T2" fmla="*/ 7 w 9"/>
                  <a:gd name="T3" fmla="*/ 1 h 8"/>
                  <a:gd name="T4" fmla="*/ 2 w 9"/>
                  <a:gd name="T5" fmla="*/ 1 h 8"/>
                  <a:gd name="T6" fmla="*/ 1 w 9"/>
                  <a:gd name="T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8">
                    <a:moveTo>
                      <a:pt x="1" y="5"/>
                    </a:moveTo>
                    <a:cubicBezTo>
                      <a:pt x="2" y="8"/>
                      <a:pt x="5" y="2"/>
                      <a:pt x="7" y="1"/>
                    </a:cubicBezTo>
                    <a:cubicBezTo>
                      <a:pt x="9" y="0"/>
                      <a:pt x="5" y="0"/>
                      <a:pt x="2" y="1"/>
                    </a:cubicBezTo>
                    <a:cubicBezTo>
                      <a:pt x="0" y="1"/>
                      <a:pt x="0" y="1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59" name="Freeform 130"/>
              <p:cNvSpPr/>
              <p:nvPr/>
            </p:nvSpPr>
            <p:spPr bwMode="auto">
              <a:xfrm>
                <a:off x="5754" y="1332"/>
                <a:ext cx="10" cy="5"/>
              </a:xfrm>
              <a:custGeom>
                <a:avLst/>
                <a:gdLst>
                  <a:gd name="T0" fmla="*/ 2 w 7"/>
                  <a:gd name="T1" fmla="*/ 2 h 4"/>
                  <a:gd name="T2" fmla="*/ 5 w 7"/>
                  <a:gd name="T3" fmla="*/ 3 h 4"/>
                  <a:gd name="T4" fmla="*/ 6 w 7"/>
                  <a:gd name="T5" fmla="*/ 1 h 4"/>
                  <a:gd name="T6" fmla="*/ 2 w 7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2" y="2"/>
                    </a:moveTo>
                    <a:cubicBezTo>
                      <a:pt x="0" y="2"/>
                      <a:pt x="3" y="3"/>
                      <a:pt x="5" y="3"/>
                    </a:cubicBezTo>
                    <a:cubicBezTo>
                      <a:pt x="7" y="4"/>
                      <a:pt x="7" y="2"/>
                      <a:pt x="6" y="1"/>
                    </a:cubicBezTo>
                    <a:cubicBezTo>
                      <a:pt x="6" y="0"/>
                      <a:pt x="4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60" name="Freeform 131"/>
              <p:cNvSpPr/>
              <p:nvPr/>
            </p:nvSpPr>
            <p:spPr bwMode="auto">
              <a:xfrm>
                <a:off x="5726" y="1344"/>
                <a:ext cx="7" cy="15"/>
              </a:xfrm>
              <a:custGeom>
                <a:avLst/>
                <a:gdLst>
                  <a:gd name="T0" fmla="*/ 1 w 5"/>
                  <a:gd name="T1" fmla="*/ 9 h 11"/>
                  <a:gd name="T2" fmla="*/ 5 w 5"/>
                  <a:gd name="T3" fmla="*/ 2 h 11"/>
                  <a:gd name="T4" fmla="*/ 1 w 5"/>
                  <a:gd name="T5" fmla="*/ 6 h 11"/>
                  <a:gd name="T6" fmla="*/ 1 w 5"/>
                  <a:gd name="T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1">
                    <a:moveTo>
                      <a:pt x="1" y="9"/>
                    </a:moveTo>
                    <a:cubicBezTo>
                      <a:pt x="2" y="8"/>
                      <a:pt x="5" y="3"/>
                      <a:pt x="5" y="2"/>
                    </a:cubicBezTo>
                    <a:cubicBezTo>
                      <a:pt x="4" y="0"/>
                      <a:pt x="1" y="4"/>
                      <a:pt x="1" y="6"/>
                    </a:cubicBezTo>
                    <a:cubicBezTo>
                      <a:pt x="1" y="8"/>
                      <a:pt x="0" y="11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61" name="Freeform 132"/>
              <p:cNvSpPr/>
              <p:nvPr/>
            </p:nvSpPr>
            <p:spPr bwMode="auto">
              <a:xfrm>
                <a:off x="5737" y="1317"/>
                <a:ext cx="6" cy="5"/>
              </a:xfrm>
              <a:custGeom>
                <a:avLst/>
                <a:gdLst>
                  <a:gd name="T0" fmla="*/ 4 w 4"/>
                  <a:gd name="T1" fmla="*/ 3 h 4"/>
                  <a:gd name="T2" fmla="*/ 4 w 4"/>
                  <a:gd name="T3" fmla="*/ 1 h 4"/>
                  <a:gd name="T4" fmla="*/ 1 w 4"/>
                  <a:gd name="T5" fmla="*/ 2 h 4"/>
                  <a:gd name="T6" fmla="*/ 4 w 4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3"/>
                    </a:moveTo>
                    <a:cubicBezTo>
                      <a:pt x="4" y="2"/>
                      <a:pt x="4" y="2"/>
                      <a:pt x="4" y="1"/>
                    </a:cubicBezTo>
                    <a:cubicBezTo>
                      <a:pt x="4" y="0"/>
                      <a:pt x="2" y="1"/>
                      <a:pt x="1" y="2"/>
                    </a:cubicBezTo>
                    <a:cubicBezTo>
                      <a:pt x="0" y="2"/>
                      <a:pt x="2" y="4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62" name="Freeform 133"/>
              <p:cNvSpPr/>
              <p:nvPr/>
            </p:nvSpPr>
            <p:spPr bwMode="auto">
              <a:xfrm>
                <a:off x="5674" y="1366"/>
                <a:ext cx="10" cy="15"/>
              </a:xfrm>
              <a:custGeom>
                <a:avLst/>
                <a:gdLst>
                  <a:gd name="T0" fmla="*/ 7 w 7"/>
                  <a:gd name="T1" fmla="*/ 5 h 11"/>
                  <a:gd name="T2" fmla="*/ 7 w 7"/>
                  <a:gd name="T3" fmla="*/ 2 h 11"/>
                  <a:gd name="T4" fmla="*/ 5 w 7"/>
                  <a:gd name="T5" fmla="*/ 4 h 11"/>
                  <a:gd name="T6" fmla="*/ 2 w 7"/>
                  <a:gd name="T7" fmla="*/ 2 h 11"/>
                  <a:gd name="T8" fmla="*/ 0 w 7"/>
                  <a:gd name="T9" fmla="*/ 3 h 11"/>
                  <a:gd name="T10" fmla="*/ 1 w 7"/>
                  <a:gd name="T11" fmla="*/ 5 h 11"/>
                  <a:gd name="T12" fmla="*/ 3 w 7"/>
                  <a:gd name="T13" fmla="*/ 8 h 11"/>
                  <a:gd name="T14" fmla="*/ 6 w 7"/>
                  <a:gd name="T15" fmla="*/ 10 h 11"/>
                  <a:gd name="T16" fmla="*/ 6 w 7"/>
                  <a:gd name="T17" fmla="*/ 8 h 11"/>
                  <a:gd name="T18" fmla="*/ 7 w 7"/>
                  <a:gd name="T19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1">
                    <a:moveTo>
                      <a:pt x="7" y="5"/>
                    </a:moveTo>
                    <a:cubicBezTo>
                      <a:pt x="7" y="4"/>
                      <a:pt x="7" y="0"/>
                      <a:pt x="7" y="2"/>
                    </a:cubicBezTo>
                    <a:cubicBezTo>
                      <a:pt x="7" y="3"/>
                      <a:pt x="6" y="5"/>
                      <a:pt x="5" y="4"/>
                    </a:cubicBezTo>
                    <a:cubicBezTo>
                      <a:pt x="4" y="3"/>
                      <a:pt x="3" y="1"/>
                      <a:pt x="2" y="2"/>
                    </a:cubicBezTo>
                    <a:cubicBezTo>
                      <a:pt x="2" y="2"/>
                      <a:pt x="1" y="3"/>
                      <a:pt x="0" y="3"/>
                    </a:cubicBezTo>
                    <a:cubicBezTo>
                      <a:pt x="0" y="3"/>
                      <a:pt x="0" y="4"/>
                      <a:pt x="1" y="5"/>
                    </a:cubicBezTo>
                    <a:cubicBezTo>
                      <a:pt x="1" y="6"/>
                      <a:pt x="2" y="7"/>
                      <a:pt x="3" y="8"/>
                    </a:cubicBezTo>
                    <a:cubicBezTo>
                      <a:pt x="4" y="9"/>
                      <a:pt x="5" y="10"/>
                      <a:pt x="6" y="10"/>
                    </a:cubicBezTo>
                    <a:cubicBezTo>
                      <a:pt x="7" y="11"/>
                      <a:pt x="6" y="9"/>
                      <a:pt x="6" y="8"/>
                    </a:cubicBezTo>
                    <a:cubicBezTo>
                      <a:pt x="6" y="7"/>
                      <a:pt x="7" y="6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63" name="Freeform 134"/>
              <p:cNvSpPr/>
              <p:nvPr/>
            </p:nvSpPr>
            <p:spPr bwMode="auto">
              <a:xfrm>
                <a:off x="5665" y="1372"/>
                <a:ext cx="9" cy="9"/>
              </a:xfrm>
              <a:custGeom>
                <a:avLst/>
                <a:gdLst>
                  <a:gd name="T0" fmla="*/ 2 w 7"/>
                  <a:gd name="T1" fmla="*/ 1 h 7"/>
                  <a:gd name="T2" fmla="*/ 0 w 7"/>
                  <a:gd name="T3" fmla="*/ 2 h 7"/>
                  <a:gd name="T4" fmla="*/ 2 w 7"/>
                  <a:gd name="T5" fmla="*/ 5 h 7"/>
                  <a:gd name="T6" fmla="*/ 3 w 7"/>
                  <a:gd name="T7" fmla="*/ 6 h 7"/>
                  <a:gd name="T8" fmla="*/ 6 w 7"/>
                  <a:gd name="T9" fmla="*/ 6 h 7"/>
                  <a:gd name="T10" fmla="*/ 5 w 7"/>
                  <a:gd name="T11" fmla="*/ 2 h 7"/>
                  <a:gd name="T12" fmla="*/ 2 w 7"/>
                  <a:gd name="T1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2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5"/>
                    </a:cubicBezTo>
                    <a:cubicBezTo>
                      <a:pt x="3" y="5"/>
                      <a:pt x="3" y="6"/>
                      <a:pt x="3" y="6"/>
                    </a:cubicBezTo>
                    <a:cubicBezTo>
                      <a:pt x="4" y="5"/>
                      <a:pt x="5" y="7"/>
                      <a:pt x="6" y="6"/>
                    </a:cubicBezTo>
                    <a:cubicBezTo>
                      <a:pt x="7" y="5"/>
                      <a:pt x="5" y="3"/>
                      <a:pt x="5" y="2"/>
                    </a:cubicBezTo>
                    <a:cubicBezTo>
                      <a:pt x="5" y="1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64" name="Freeform 135"/>
              <p:cNvSpPr/>
              <p:nvPr/>
            </p:nvSpPr>
            <p:spPr bwMode="auto">
              <a:xfrm>
                <a:off x="5605" y="1529"/>
                <a:ext cx="10" cy="7"/>
              </a:xfrm>
              <a:custGeom>
                <a:avLst/>
                <a:gdLst>
                  <a:gd name="T0" fmla="*/ 1 w 7"/>
                  <a:gd name="T1" fmla="*/ 3 h 5"/>
                  <a:gd name="T2" fmla="*/ 3 w 7"/>
                  <a:gd name="T3" fmla="*/ 4 h 5"/>
                  <a:gd name="T4" fmla="*/ 5 w 7"/>
                  <a:gd name="T5" fmla="*/ 5 h 5"/>
                  <a:gd name="T6" fmla="*/ 6 w 7"/>
                  <a:gd name="T7" fmla="*/ 3 h 5"/>
                  <a:gd name="T8" fmla="*/ 5 w 7"/>
                  <a:gd name="T9" fmla="*/ 1 h 5"/>
                  <a:gd name="T10" fmla="*/ 1 w 7"/>
                  <a:gd name="T1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3"/>
                    </a:moveTo>
                    <a:cubicBezTo>
                      <a:pt x="0" y="4"/>
                      <a:pt x="2" y="4"/>
                      <a:pt x="3" y="4"/>
                    </a:cubicBezTo>
                    <a:cubicBezTo>
                      <a:pt x="4" y="4"/>
                      <a:pt x="4" y="4"/>
                      <a:pt x="5" y="5"/>
                    </a:cubicBezTo>
                    <a:cubicBezTo>
                      <a:pt x="5" y="5"/>
                      <a:pt x="7" y="3"/>
                      <a:pt x="6" y="3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6" y="0"/>
                      <a:pt x="3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65" name="Freeform 136"/>
              <p:cNvSpPr/>
              <p:nvPr/>
            </p:nvSpPr>
            <p:spPr bwMode="auto">
              <a:xfrm>
                <a:off x="5531" y="1339"/>
                <a:ext cx="8" cy="9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4 h 7"/>
                  <a:gd name="T4" fmla="*/ 5 w 6"/>
                  <a:gd name="T5" fmla="*/ 1 h 7"/>
                  <a:gd name="T6" fmla="*/ 1 w 6"/>
                  <a:gd name="T7" fmla="*/ 4 h 7"/>
                  <a:gd name="T8" fmla="*/ 1 w 6"/>
                  <a:gd name="T9" fmla="*/ 6 h 7"/>
                  <a:gd name="T10" fmla="*/ 3 w 6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4" y="6"/>
                      <a:pt x="4" y="5"/>
                      <a:pt x="4" y="4"/>
                    </a:cubicBezTo>
                    <a:cubicBezTo>
                      <a:pt x="5" y="4"/>
                      <a:pt x="6" y="2"/>
                      <a:pt x="5" y="1"/>
                    </a:cubicBezTo>
                    <a:cubicBezTo>
                      <a:pt x="4" y="0"/>
                      <a:pt x="2" y="4"/>
                      <a:pt x="1" y="4"/>
                    </a:cubicBezTo>
                    <a:cubicBezTo>
                      <a:pt x="0" y="5"/>
                      <a:pt x="1" y="5"/>
                      <a:pt x="1" y="6"/>
                    </a:cubicBezTo>
                    <a:cubicBezTo>
                      <a:pt x="2" y="7"/>
                      <a:pt x="2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66" name="Freeform 137"/>
              <p:cNvSpPr/>
              <p:nvPr/>
            </p:nvSpPr>
            <p:spPr bwMode="auto">
              <a:xfrm>
                <a:off x="5534" y="1350"/>
                <a:ext cx="5" cy="5"/>
              </a:xfrm>
              <a:custGeom>
                <a:avLst/>
                <a:gdLst>
                  <a:gd name="T0" fmla="*/ 2 w 4"/>
                  <a:gd name="T1" fmla="*/ 1 h 4"/>
                  <a:gd name="T2" fmla="*/ 1 w 4"/>
                  <a:gd name="T3" fmla="*/ 3 h 4"/>
                  <a:gd name="T4" fmla="*/ 3 w 4"/>
                  <a:gd name="T5" fmla="*/ 3 h 4"/>
                  <a:gd name="T6" fmla="*/ 4 w 4"/>
                  <a:gd name="T7" fmla="*/ 1 h 4"/>
                  <a:gd name="T8" fmla="*/ 2 w 4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1" y="2"/>
                      <a:pt x="0" y="2"/>
                      <a:pt x="1" y="3"/>
                    </a:cubicBezTo>
                    <a:cubicBezTo>
                      <a:pt x="2" y="3"/>
                      <a:pt x="2" y="4"/>
                      <a:pt x="3" y="3"/>
                    </a:cubicBezTo>
                    <a:cubicBezTo>
                      <a:pt x="4" y="3"/>
                      <a:pt x="4" y="1"/>
                      <a:pt x="4" y="1"/>
                    </a:cubicBezTo>
                    <a:cubicBezTo>
                      <a:pt x="3" y="1"/>
                      <a:pt x="3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67" name="Freeform 138"/>
              <p:cNvSpPr/>
              <p:nvPr/>
            </p:nvSpPr>
            <p:spPr bwMode="auto">
              <a:xfrm>
                <a:off x="5541" y="1354"/>
                <a:ext cx="2" cy="3"/>
              </a:xfrm>
              <a:custGeom>
                <a:avLst/>
                <a:gdLst>
                  <a:gd name="T0" fmla="*/ 1 w 2"/>
                  <a:gd name="T1" fmla="*/ 1 h 2"/>
                  <a:gd name="T2" fmla="*/ 0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2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68" name="Freeform 139"/>
              <p:cNvSpPr/>
              <p:nvPr/>
            </p:nvSpPr>
            <p:spPr bwMode="auto">
              <a:xfrm>
                <a:off x="5539" y="1359"/>
                <a:ext cx="3" cy="3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69" name="Freeform 140"/>
              <p:cNvSpPr/>
              <p:nvPr/>
            </p:nvSpPr>
            <p:spPr bwMode="auto">
              <a:xfrm>
                <a:off x="5539" y="1363"/>
                <a:ext cx="4" cy="2"/>
              </a:xfrm>
              <a:custGeom>
                <a:avLst/>
                <a:gdLst>
                  <a:gd name="T0" fmla="*/ 2 w 3"/>
                  <a:gd name="T1" fmla="*/ 0 h 1"/>
                  <a:gd name="T2" fmla="*/ 1 w 3"/>
                  <a:gd name="T3" fmla="*/ 1 h 1"/>
                  <a:gd name="T4" fmla="*/ 2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70" name="Freeform 141"/>
              <p:cNvSpPr/>
              <p:nvPr/>
            </p:nvSpPr>
            <p:spPr bwMode="auto">
              <a:xfrm>
                <a:off x="5552" y="1386"/>
                <a:ext cx="1" cy="4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2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71" name="Freeform 142"/>
              <p:cNvSpPr/>
              <p:nvPr/>
            </p:nvSpPr>
            <p:spPr bwMode="auto">
              <a:xfrm>
                <a:off x="5575" y="1315"/>
                <a:ext cx="4" cy="6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1 h 4"/>
                  <a:gd name="T4" fmla="*/ 1 w 3"/>
                  <a:gd name="T5" fmla="*/ 2 h 4"/>
                  <a:gd name="T6" fmla="*/ 2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2" y="4"/>
                      <a:pt x="3" y="2"/>
                      <a:pt x="3" y="1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72" name="Freeform 143"/>
              <p:cNvSpPr/>
              <p:nvPr/>
            </p:nvSpPr>
            <p:spPr bwMode="auto">
              <a:xfrm>
                <a:off x="5124" y="2305"/>
                <a:ext cx="8" cy="7"/>
              </a:xfrm>
              <a:custGeom>
                <a:avLst/>
                <a:gdLst>
                  <a:gd name="T0" fmla="*/ 3 w 6"/>
                  <a:gd name="T1" fmla="*/ 2 h 5"/>
                  <a:gd name="T2" fmla="*/ 1 w 6"/>
                  <a:gd name="T3" fmla="*/ 0 h 5"/>
                  <a:gd name="T4" fmla="*/ 0 w 6"/>
                  <a:gd name="T5" fmla="*/ 2 h 5"/>
                  <a:gd name="T6" fmla="*/ 2 w 6"/>
                  <a:gd name="T7" fmla="*/ 5 h 5"/>
                  <a:gd name="T8" fmla="*/ 5 w 6"/>
                  <a:gd name="T9" fmla="*/ 1 h 5"/>
                  <a:gd name="T10" fmla="*/ 3 w 6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3" y="2"/>
                    </a:moveTo>
                    <a:cubicBezTo>
                      <a:pt x="3" y="1"/>
                      <a:pt x="2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4"/>
                      <a:pt x="0" y="5"/>
                      <a:pt x="2" y="5"/>
                    </a:cubicBezTo>
                    <a:cubicBezTo>
                      <a:pt x="3" y="5"/>
                      <a:pt x="6" y="2"/>
                      <a:pt x="5" y="1"/>
                    </a:cubicBezTo>
                    <a:cubicBezTo>
                      <a:pt x="5" y="1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73" name="Freeform 144"/>
              <p:cNvSpPr/>
              <p:nvPr/>
            </p:nvSpPr>
            <p:spPr bwMode="auto">
              <a:xfrm>
                <a:off x="5117" y="2309"/>
                <a:ext cx="10" cy="5"/>
              </a:xfrm>
              <a:custGeom>
                <a:avLst/>
                <a:gdLst>
                  <a:gd name="T0" fmla="*/ 4 w 7"/>
                  <a:gd name="T1" fmla="*/ 1 h 4"/>
                  <a:gd name="T2" fmla="*/ 2 w 7"/>
                  <a:gd name="T3" fmla="*/ 2 h 4"/>
                  <a:gd name="T4" fmla="*/ 1 w 7"/>
                  <a:gd name="T5" fmla="*/ 4 h 4"/>
                  <a:gd name="T6" fmla="*/ 5 w 7"/>
                  <a:gd name="T7" fmla="*/ 2 h 4"/>
                  <a:gd name="T8" fmla="*/ 4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1"/>
                    </a:moveTo>
                    <a:cubicBezTo>
                      <a:pt x="4" y="0"/>
                      <a:pt x="3" y="1"/>
                      <a:pt x="2" y="2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3" y="4"/>
                      <a:pt x="7" y="3"/>
                      <a:pt x="5" y="2"/>
                    </a:cubicBezTo>
                    <a:cubicBezTo>
                      <a:pt x="4" y="2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74" name="Freeform 145"/>
              <p:cNvSpPr/>
              <p:nvPr/>
            </p:nvSpPr>
            <p:spPr bwMode="auto">
              <a:xfrm>
                <a:off x="5106" y="2305"/>
                <a:ext cx="15" cy="9"/>
              </a:xfrm>
              <a:custGeom>
                <a:avLst/>
                <a:gdLst>
                  <a:gd name="T0" fmla="*/ 10 w 11"/>
                  <a:gd name="T1" fmla="*/ 1 h 7"/>
                  <a:gd name="T2" fmla="*/ 7 w 11"/>
                  <a:gd name="T3" fmla="*/ 1 h 7"/>
                  <a:gd name="T4" fmla="*/ 6 w 11"/>
                  <a:gd name="T5" fmla="*/ 0 h 7"/>
                  <a:gd name="T6" fmla="*/ 4 w 11"/>
                  <a:gd name="T7" fmla="*/ 1 h 7"/>
                  <a:gd name="T8" fmla="*/ 4 w 11"/>
                  <a:gd name="T9" fmla="*/ 2 h 7"/>
                  <a:gd name="T10" fmla="*/ 5 w 11"/>
                  <a:gd name="T11" fmla="*/ 3 h 7"/>
                  <a:gd name="T12" fmla="*/ 3 w 11"/>
                  <a:gd name="T13" fmla="*/ 3 h 7"/>
                  <a:gd name="T14" fmla="*/ 4 w 11"/>
                  <a:gd name="T15" fmla="*/ 5 h 7"/>
                  <a:gd name="T16" fmla="*/ 2 w 11"/>
                  <a:gd name="T17" fmla="*/ 5 h 7"/>
                  <a:gd name="T18" fmla="*/ 1 w 11"/>
                  <a:gd name="T19" fmla="*/ 6 h 7"/>
                  <a:gd name="T20" fmla="*/ 3 w 11"/>
                  <a:gd name="T21" fmla="*/ 7 h 7"/>
                  <a:gd name="T22" fmla="*/ 7 w 11"/>
                  <a:gd name="T23" fmla="*/ 5 h 7"/>
                  <a:gd name="T24" fmla="*/ 10 w 11"/>
                  <a:gd name="T2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" h="7">
                    <a:moveTo>
                      <a:pt x="10" y="1"/>
                    </a:moveTo>
                    <a:cubicBezTo>
                      <a:pt x="8" y="2"/>
                      <a:pt x="7" y="2"/>
                      <a:pt x="7" y="1"/>
                    </a:cubicBezTo>
                    <a:cubicBezTo>
                      <a:pt x="6" y="1"/>
                      <a:pt x="7" y="0"/>
                      <a:pt x="6" y="0"/>
                    </a:cubicBezTo>
                    <a:cubicBezTo>
                      <a:pt x="6" y="1"/>
                      <a:pt x="5" y="1"/>
                      <a:pt x="4" y="1"/>
                    </a:cubicBezTo>
                    <a:cubicBezTo>
                      <a:pt x="4" y="1"/>
                      <a:pt x="3" y="1"/>
                      <a:pt x="4" y="2"/>
                    </a:cubicBezTo>
                    <a:cubicBezTo>
                      <a:pt x="6" y="2"/>
                      <a:pt x="6" y="3"/>
                      <a:pt x="5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4" y="4"/>
                      <a:pt x="5" y="4"/>
                      <a:pt x="4" y="5"/>
                    </a:cubicBezTo>
                    <a:cubicBezTo>
                      <a:pt x="2" y="6"/>
                      <a:pt x="2" y="6"/>
                      <a:pt x="2" y="5"/>
                    </a:cubicBezTo>
                    <a:cubicBezTo>
                      <a:pt x="1" y="4"/>
                      <a:pt x="0" y="4"/>
                      <a:pt x="1" y="6"/>
                    </a:cubicBezTo>
                    <a:cubicBezTo>
                      <a:pt x="2" y="7"/>
                      <a:pt x="2" y="7"/>
                      <a:pt x="3" y="7"/>
                    </a:cubicBezTo>
                    <a:cubicBezTo>
                      <a:pt x="5" y="7"/>
                      <a:pt x="6" y="7"/>
                      <a:pt x="7" y="5"/>
                    </a:cubicBezTo>
                    <a:cubicBezTo>
                      <a:pt x="9" y="4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75" name="Freeform 146"/>
              <p:cNvSpPr/>
              <p:nvPr/>
            </p:nvSpPr>
            <p:spPr bwMode="auto">
              <a:xfrm>
                <a:off x="5008" y="2319"/>
                <a:ext cx="21" cy="6"/>
              </a:xfrm>
              <a:custGeom>
                <a:avLst/>
                <a:gdLst>
                  <a:gd name="T0" fmla="*/ 4 w 15"/>
                  <a:gd name="T1" fmla="*/ 0 h 5"/>
                  <a:gd name="T2" fmla="*/ 2 w 15"/>
                  <a:gd name="T3" fmla="*/ 2 h 5"/>
                  <a:gd name="T4" fmla="*/ 1 w 15"/>
                  <a:gd name="T5" fmla="*/ 3 h 5"/>
                  <a:gd name="T6" fmla="*/ 3 w 15"/>
                  <a:gd name="T7" fmla="*/ 4 h 5"/>
                  <a:gd name="T8" fmla="*/ 4 w 15"/>
                  <a:gd name="T9" fmla="*/ 5 h 5"/>
                  <a:gd name="T10" fmla="*/ 7 w 15"/>
                  <a:gd name="T11" fmla="*/ 5 h 5"/>
                  <a:gd name="T12" fmla="*/ 12 w 15"/>
                  <a:gd name="T13" fmla="*/ 2 h 5"/>
                  <a:gd name="T14" fmla="*/ 10 w 15"/>
                  <a:gd name="T15" fmla="*/ 1 h 5"/>
                  <a:gd name="T16" fmla="*/ 7 w 15"/>
                  <a:gd name="T17" fmla="*/ 1 h 5"/>
                  <a:gd name="T18" fmla="*/ 6 w 15"/>
                  <a:gd name="T19" fmla="*/ 1 h 5"/>
                  <a:gd name="T20" fmla="*/ 4 w 1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" h="5">
                    <a:moveTo>
                      <a:pt x="4" y="0"/>
                    </a:moveTo>
                    <a:cubicBezTo>
                      <a:pt x="3" y="1"/>
                      <a:pt x="3" y="2"/>
                      <a:pt x="2" y="2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3" y="3"/>
                      <a:pt x="2" y="3"/>
                      <a:pt x="3" y="4"/>
                    </a:cubicBezTo>
                    <a:cubicBezTo>
                      <a:pt x="3" y="4"/>
                      <a:pt x="3" y="5"/>
                      <a:pt x="4" y="5"/>
                    </a:cubicBezTo>
                    <a:cubicBezTo>
                      <a:pt x="6" y="5"/>
                      <a:pt x="6" y="5"/>
                      <a:pt x="7" y="5"/>
                    </a:cubicBezTo>
                    <a:cubicBezTo>
                      <a:pt x="9" y="4"/>
                      <a:pt x="15" y="1"/>
                      <a:pt x="12" y="2"/>
                    </a:cubicBezTo>
                    <a:cubicBezTo>
                      <a:pt x="11" y="2"/>
                      <a:pt x="12" y="1"/>
                      <a:pt x="10" y="1"/>
                    </a:cubicBezTo>
                    <a:cubicBezTo>
                      <a:pt x="9" y="1"/>
                      <a:pt x="8" y="1"/>
                      <a:pt x="7" y="1"/>
                    </a:cubicBezTo>
                    <a:cubicBezTo>
                      <a:pt x="7" y="1"/>
                      <a:pt x="6" y="2"/>
                      <a:pt x="6" y="1"/>
                    </a:cubicBezTo>
                    <a:cubicBezTo>
                      <a:pt x="5" y="0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76" name="Freeform 147"/>
              <p:cNvSpPr/>
              <p:nvPr/>
            </p:nvSpPr>
            <p:spPr bwMode="auto">
              <a:xfrm>
                <a:off x="5006" y="2327"/>
                <a:ext cx="15" cy="8"/>
              </a:xfrm>
              <a:custGeom>
                <a:avLst/>
                <a:gdLst>
                  <a:gd name="T0" fmla="*/ 10 w 11"/>
                  <a:gd name="T1" fmla="*/ 3 h 6"/>
                  <a:gd name="T2" fmla="*/ 7 w 11"/>
                  <a:gd name="T3" fmla="*/ 1 h 6"/>
                  <a:gd name="T4" fmla="*/ 4 w 11"/>
                  <a:gd name="T5" fmla="*/ 1 h 6"/>
                  <a:gd name="T6" fmla="*/ 2 w 11"/>
                  <a:gd name="T7" fmla="*/ 1 h 6"/>
                  <a:gd name="T8" fmla="*/ 4 w 11"/>
                  <a:gd name="T9" fmla="*/ 3 h 6"/>
                  <a:gd name="T10" fmla="*/ 3 w 11"/>
                  <a:gd name="T11" fmla="*/ 6 h 6"/>
                  <a:gd name="T12" fmla="*/ 5 w 11"/>
                  <a:gd name="T13" fmla="*/ 5 h 6"/>
                  <a:gd name="T14" fmla="*/ 6 w 11"/>
                  <a:gd name="T15" fmla="*/ 6 h 6"/>
                  <a:gd name="T16" fmla="*/ 9 w 11"/>
                  <a:gd name="T17" fmla="*/ 5 h 6"/>
                  <a:gd name="T18" fmla="*/ 10 w 11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6">
                    <a:moveTo>
                      <a:pt x="10" y="3"/>
                    </a:moveTo>
                    <a:cubicBezTo>
                      <a:pt x="8" y="2"/>
                      <a:pt x="9" y="1"/>
                      <a:pt x="7" y="1"/>
                    </a:cubicBezTo>
                    <a:cubicBezTo>
                      <a:pt x="6" y="1"/>
                      <a:pt x="6" y="1"/>
                      <a:pt x="4" y="1"/>
                    </a:cubicBezTo>
                    <a:cubicBezTo>
                      <a:pt x="3" y="0"/>
                      <a:pt x="0" y="0"/>
                      <a:pt x="2" y="1"/>
                    </a:cubicBezTo>
                    <a:cubicBezTo>
                      <a:pt x="3" y="1"/>
                      <a:pt x="4" y="2"/>
                      <a:pt x="4" y="3"/>
                    </a:cubicBezTo>
                    <a:cubicBezTo>
                      <a:pt x="4" y="4"/>
                      <a:pt x="3" y="6"/>
                      <a:pt x="3" y="6"/>
                    </a:cubicBezTo>
                    <a:cubicBezTo>
                      <a:pt x="4" y="5"/>
                      <a:pt x="5" y="4"/>
                      <a:pt x="5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7" y="5"/>
                      <a:pt x="8" y="5"/>
                      <a:pt x="9" y="5"/>
                    </a:cubicBezTo>
                    <a:cubicBezTo>
                      <a:pt x="10" y="5"/>
                      <a:pt x="11" y="3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77" name="Freeform 148"/>
              <p:cNvSpPr/>
              <p:nvPr/>
            </p:nvSpPr>
            <p:spPr bwMode="auto">
              <a:xfrm>
                <a:off x="5004" y="2313"/>
                <a:ext cx="15" cy="7"/>
              </a:xfrm>
              <a:custGeom>
                <a:avLst/>
                <a:gdLst>
                  <a:gd name="T0" fmla="*/ 8 w 11"/>
                  <a:gd name="T1" fmla="*/ 0 h 5"/>
                  <a:gd name="T2" fmla="*/ 6 w 11"/>
                  <a:gd name="T3" fmla="*/ 1 h 5"/>
                  <a:gd name="T4" fmla="*/ 4 w 11"/>
                  <a:gd name="T5" fmla="*/ 1 h 5"/>
                  <a:gd name="T6" fmla="*/ 2 w 11"/>
                  <a:gd name="T7" fmla="*/ 1 h 5"/>
                  <a:gd name="T8" fmla="*/ 1 w 11"/>
                  <a:gd name="T9" fmla="*/ 2 h 5"/>
                  <a:gd name="T10" fmla="*/ 1 w 11"/>
                  <a:gd name="T11" fmla="*/ 4 h 5"/>
                  <a:gd name="T12" fmla="*/ 1 w 11"/>
                  <a:gd name="T13" fmla="*/ 4 h 5"/>
                  <a:gd name="T14" fmla="*/ 5 w 11"/>
                  <a:gd name="T15" fmla="*/ 4 h 5"/>
                  <a:gd name="T16" fmla="*/ 7 w 11"/>
                  <a:gd name="T17" fmla="*/ 3 h 5"/>
                  <a:gd name="T18" fmla="*/ 8 w 11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5">
                    <a:moveTo>
                      <a:pt x="8" y="0"/>
                    </a:moveTo>
                    <a:cubicBezTo>
                      <a:pt x="7" y="0"/>
                      <a:pt x="7" y="1"/>
                      <a:pt x="6" y="1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0" y="1"/>
                      <a:pt x="1" y="2"/>
                    </a:cubicBezTo>
                    <a:cubicBezTo>
                      <a:pt x="2" y="3"/>
                      <a:pt x="2" y="3"/>
                      <a:pt x="1" y="4"/>
                    </a:cubicBezTo>
                    <a:cubicBezTo>
                      <a:pt x="1" y="4"/>
                      <a:pt x="0" y="4"/>
                      <a:pt x="1" y="4"/>
                    </a:cubicBezTo>
                    <a:cubicBezTo>
                      <a:pt x="3" y="4"/>
                      <a:pt x="4" y="5"/>
                      <a:pt x="5" y="4"/>
                    </a:cubicBezTo>
                    <a:cubicBezTo>
                      <a:pt x="6" y="4"/>
                      <a:pt x="7" y="3"/>
                      <a:pt x="7" y="3"/>
                    </a:cubicBezTo>
                    <a:cubicBezTo>
                      <a:pt x="8" y="2"/>
                      <a:pt x="11" y="1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78" name="Freeform 149"/>
              <p:cNvSpPr/>
              <p:nvPr/>
            </p:nvSpPr>
            <p:spPr bwMode="auto">
              <a:xfrm>
                <a:off x="5000" y="2320"/>
                <a:ext cx="13" cy="7"/>
              </a:xfrm>
              <a:custGeom>
                <a:avLst/>
                <a:gdLst>
                  <a:gd name="T0" fmla="*/ 8 w 9"/>
                  <a:gd name="T1" fmla="*/ 4 h 5"/>
                  <a:gd name="T2" fmla="*/ 1 w 9"/>
                  <a:gd name="T3" fmla="*/ 1 h 5"/>
                  <a:gd name="T4" fmla="*/ 8 w 9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5">
                    <a:moveTo>
                      <a:pt x="8" y="4"/>
                    </a:moveTo>
                    <a:cubicBezTo>
                      <a:pt x="7" y="3"/>
                      <a:pt x="0" y="0"/>
                      <a:pt x="1" y="1"/>
                    </a:cubicBezTo>
                    <a:cubicBezTo>
                      <a:pt x="2" y="2"/>
                      <a:pt x="9" y="5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79" name="Freeform 150"/>
              <p:cNvSpPr/>
              <p:nvPr/>
            </p:nvSpPr>
            <p:spPr bwMode="auto">
              <a:xfrm>
                <a:off x="4996" y="2309"/>
                <a:ext cx="4" cy="4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3 w 3"/>
                  <a:gd name="T5" fmla="*/ 2 h 3"/>
                  <a:gd name="T6" fmla="*/ 2 w 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1" y="0"/>
                      <a:pt x="0" y="1"/>
                      <a:pt x="1" y="2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80" name="Freeform 151"/>
              <p:cNvSpPr/>
              <p:nvPr/>
            </p:nvSpPr>
            <p:spPr bwMode="auto">
              <a:xfrm>
                <a:off x="4996" y="2295"/>
                <a:ext cx="11" cy="11"/>
              </a:xfrm>
              <a:custGeom>
                <a:avLst/>
                <a:gdLst>
                  <a:gd name="T0" fmla="*/ 5 w 8"/>
                  <a:gd name="T1" fmla="*/ 4 h 8"/>
                  <a:gd name="T2" fmla="*/ 5 w 8"/>
                  <a:gd name="T3" fmla="*/ 4 h 8"/>
                  <a:gd name="T4" fmla="*/ 6 w 8"/>
                  <a:gd name="T5" fmla="*/ 4 h 8"/>
                  <a:gd name="T6" fmla="*/ 7 w 8"/>
                  <a:gd name="T7" fmla="*/ 3 h 8"/>
                  <a:gd name="T8" fmla="*/ 4 w 8"/>
                  <a:gd name="T9" fmla="*/ 1 h 8"/>
                  <a:gd name="T10" fmla="*/ 3 w 8"/>
                  <a:gd name="T11" fmla="*/ 2 h 8"/>
                  <a:gd name="T12" fmla="*/ 3 w 8"/>
                  <a:gd name="T13" fmla="*/ 3 h 8"/>
                  <a:gd name="T14" fmla="*/ 2 w 8"/>
                  <a:gd name="T15" fmla="*/ 3 h 8"/>
                  <a:gd name="T16" fmla="*/ 1 w 8"/>
                  <a:gd name="T17" fmla="*/ 3 h 8"/>
                  <a:gd name="T18" fmla="*/ 3 w 8"/>
                  <a:gd name="T19" fmla="*/ 5 h 8"/>
                  <a:gd name="T20" fmla="*/ 3 w 8"/>
                  <a:gd name="T21" fmla="*/ 7 h 8"/>
                  <a:gd name="T22" fmla="*/ 1 w 8"/>
                  <a:gd name="T23" fmla="*/ 7 h 8"/>
                  <a:gd name="T24" fmla="*/ 2 w 8"/>
                  <a:gd name="T25" fmla="*/ 8 h 8"/>
                  <a:gd name="T26" fmla="*/ 4 w 8"/>
                  <a:gd name="T27" fmla="*/ 7 h 8"/>
                  <a:gd name="T28" fmla="*/ 4 w 8"/>
                  <a:gd name="T29" fmla="*/ 6 h 8"/>
                  <a:gd name="T30" fmla="*/ 5 w 8"/>
                  <a:gd name="T3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8">
                    <a:moveTo>
                      <a:pt x="5" y="4"/>
                    </a:moveTo>
                    <a:cubicBezTo>
                      <a:pt x="5" y="4"/>
                      <a:pt x="4" y="2"/>
                      <a:pt x="5" y="4"/>
                    </a:cubicBezTo>
                    <a:cubicBezTo>
                      <a:pt x="5" y="5"/>
                      <a:pt x="4" y="6"/>
                      <a:pt x="6" y="4"/>
                    </a:cubicBezTo>
                    <a:cubicBezTo>
                      <a:pt x="7" y="3"/>
                      <a:pt x="8" y="3"/>
                      <a:pt x="7" y="3"/>
                    </a:cubicBezTo>
                    <a:cubicBezTo>
                      <a:pt x="6" y="2"/>
                      <a:pt x="5" y="1"/>
                      <a:pt x="4" y="1"/>
                    </a:cubicBezTo>
                    <a:cubicBezTo>
                      <a:pt x="2" y="0"/>
                      <a:pt x="2" y="1"/>
                      <a:pt x="3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6"/>
                      <a:pt x="4" y="6"/>
                      <a:pt x="3" y="7"/>
                    </a:cubicBezTo>
                    <a:cubicBezTo>
                      <a:pt x="2" y="7"/>
                      <a:pt x="1" y="7"/>
                      <a:pt x="1" y="7"/>
                    </a:cubicBezTo>
                    <a:cubicBezTo>
                      <a:pt x="0" y="8"/>
                      <a:pt x="1" y="8"/>
                      <a:pt x="2" y="8"/>
                    </a:cubicBezTo>
                    <a:cubicBezTo>
                      <a:pt x="3" y="8"/>
                      <a:pt x="4" y="8"/>
                      <a:pt x="4" y="7"/>
                    </a:cubicBezTo>
                    <a:cubicBezTo>
                      <a:pt x="4" y="7"/>
                      <a:pt x="3" y="6"/>
                      <a:pt x="4" y="6"/>
                    </a:cubicBezTo>
                    <a:cubicBezTo>
                      <a:pt x="5" y="6"/>
                      <a:pt x="5" y="5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81" name="Freeform 152"/>
              <p:cNvSpPr/>
              <p:nvPr/>
            </p:nvSpPr>
            <p:spPr bwMode="auto">
              <a:xfrm>
                <a:off x="4995" y="2279"/>
                <a:ext cx="8" cy="11"/>
              </a:xfrm>
              <a:custGeom>
                <a:avLst/>
                <a:gdLst>
                  <a:gd name="T0" fmla="*/ 5 w 6"/>
                  <a:gd name="T1" fmla="*/ 2 h 8"/>
                  <a:gd name="T2" fmla="*/ 4 w 6"/>
                  <a:gd name="T3" fmla="*/ 0 h 8"/>
                  <a:gd name="T4" fmla="*/ 3 w 6"/>
                  <a:gd name="T5" fmla="*/ 2 h 8"/>
                  <a:gd name="T6" fmla="*/ 2 w 6"/>
                  <a:gd name="T7" fmla="*/ 5 h 8"/>
                  <a:gd name="T8" fmla="*/ 1 w 6"/>
                  <a:gd name="T9" fmla="*/ 6 h 8"/>
                  <a:gd name="T10" fmla="*/ 1 w 6"/>
                  <a:gd name="T11" fmla="*/ 8 h 8"/>
                  <a:gd name="T12" fmla="*/ 3 w 6"/>
                  <a:gd name="T13" fmla="*/ 6 h 8"/>
                  <a:gd name="T14" fmla="*/ 4 w 6"/>
                  <a:gd name="T15" fmla="*/ 8 h 8"/>
                  <a:gd name="T16" fmla="*/ 6 w 6"/>
                  <a:gd name="T17" fmla="*/ 6 h 8"/>
                  <a:gd name="T18" fmla="*/ 5 w 6"/>
                  <a:gd name="T19" fmla="*/ 4 h 8"/>
                  <a:gd name="T20" fmla="*/ 5 w 6"/>
                  <a:gd name="T2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8">
                    <a:moveTo>
                      <a:pt x="5" y="2"/>
                    </a:moveTo>
                    <a:cubicBezTo>
                      <a:pt x="5" y="1"/>
                      <a:pt x="5" y="0"/>
                      <a:pt x="4" y="0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3" y="3"/>
                      <a:pt x="3" y="4"/>
                      <a:pt x="2" y="5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6"/>
                      <a:pt x="0" y="8"/>
                      <a:pt x="1" y="8"/>
                    </a:cubicBezTo>
                    <a:cubicBezTo>
                      <a:pt x="2" y="7"/>
                      <a:pt x="3" y="5"/>
                      <a:pt x="3" y="6"/>
                    </a:cubicBezTo>
                    <a:cubicBezTo>
                      <a:pt x="3" y="7"/>
                      <a:pt x="3" y="8"/>
                      <a:pt x="4" y="8"/>
                    </a:cubicBezTo>
                    <a:cubicBezTo>
                      <a:pt x="5" y="8"/>
                      <a:pt x="6" y="7"/>
                      <a:pt x="6" y="6"/>
                    </a:cubicBezTo>
                    <a:cubicBezTo>
                      <a:pt x="6" y="4"/>
                      <a:pt x="5" y="5"/>
                      <a:pt x="5" y="4"/>
                    </a:cubicBezTo>
                    <a:cubicBezTo>
                      <a:pt x="5" y="3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82" name="Freeform 153"/>
              <p:cNvSpPr/>
              <p:nvPr/>
            </p:nvSpPr>
            <p:spPr bwMode="auto">
              <a:xfrm>
                <a:off x="4993" y="2291"/>
                <a:ext cx="6" cy="8"/>
              </a:xfrm>
              <a:custGeom>
                <a:avLst/>
                <a:gdLst>
                  <a:gd name="T0" fmla="*/ 2 w 4"/>
                  <a:gd name="T1" fmla="*/ 1 h 6"/>
                  <a:gd name="T2" fmla="*/ 1 w 4"/>
                  <a:gd name="T3" fmla="*/ 6 h 6"/>
                  <a:gd name="T4" fmla="*/ 3 w 4"/>
                  <a:gd name="T5" fmla="*/ 2 h 6"/>
                  <a:gd name="T6" fmla="*/ 2 w 4"/>
                  <a:gd name="T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2" y="1"/>
                    </a:moveTo>
                    <a:cubicBezTo>
                      <a:pt x="1" y="2"/>
                      <a:pt x="0" y="6"/>
                      <a:pt x="1" y="6"/>
                    </a:cubicBezTo>
                    <a:cubicBezTo>
                      <a:pt x="2" y="5"/>
                      <a:pt x="4" y="2"/>
                      <a:pt x="3" y="2"/>
                    </a:cubicBezTo>
                    <a:cubicBezTo>
                      <a:pt x="3" y="1"/>
                      <a:pt x="3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83" name="Freeform 154"/>
              <p:cNvSpPr/>
              <p:nvPr/>
            </p:nvSpPr>
            <p:spPr bwMode="auto">
              <a:xfrm>
                <a:off x="4993" y="2269"/>
                <a:ext cx="9" cy="11"/>
              </a:xfrm>
              <a:custGeom>
                <a:avLst/>
                <a:gdLst>
                  <a:gd name="T0" fmla="*/ 2 w 6"/>
                  <a:gd name="T1" fmla="*/ 6 h 8"/>
                  <a:gd name="T2" fmla="*/ 2 w 6"/>
                  <a:gd name="T3" fmla="*/ 7 h 8"/>
                  <a:gd name="T4" fmla="*/ 5 w 6"/>
                  <a:gd name="T5" fmla="*/ 6 h 8"/>
                  <a:gd name="T6" fmla="*/ 6 w 6"/>
                  <a:gd name="T7" fmla="*/ 5 h 8"/>
                  <a:gd name="T8" fmla="*/ 4 w 6"/>
                  <a:gd name="T9" fmla="*/ 3 h 8"/>
                  <a:gd name="T10" fmla="*/ 4 w 6"/>
                  <a:gd name="T11" fmla="*/ 1 h 8"/>
                  <a:gd name="T12" fmla="*/ 3 w 6"/>
                  <a:gd name="T13" fmla="*/ 3 h 8"/>
                  <a:gd name="T14" fmla="*/ 2 w 6"/>
                  <a:gd name="T15" fmla="*/ 4 h 8"/>
                  <a:gd name="T16" fmla="*/ 2 w 6"/>
                  <a:gd name="T17" fmla="*/ 3 h 8"/>
                  <a:gd name="T18" fmla="*/ 1 w 6"/>
                  <a:gd name="T19" fmla="*/ 4 h 8"/>
                  <a:gd name="T20" fmla="*/ 1 w 6"/>
                  <a:gd name="T21" fmla="*/ 6 h 8"/>
                  <a:gd name="T22" fmla="*/ 2 w 6"/>
                  <a:gd name="T2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8">
                    <a:moveTo>
                      <a:pt x="2" y="6"/>
                    </a:moveTo>
                    <a:cubicBezTo>
                      <a:pt x="2" y="7"/>
                      <a:pt x="1" y="8"/>
                      <a:pt x="2" y="7"/>
                    </a:cubicBezTo>
                    <a:cubicBezTo>
                      <a:pt x="4" y="6"/>
                      <a:pt x="5" y="7"/>
                      <a:pt x="5" y="6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6" y="4"/>
                      <a:pt x="5" y="2"/>
                      <a:pt x="4" y="3"/>
                    </a:cubicBezTo>
                    <a:cubicBezTo>
                      <a:pt x="3" y="4"/>
                      <a:pt x="5" y="0"/>
                      <a:pt x="4" y="1"/>
                    </a:cubicBezTo>
                    <a:cubicBezTo>
                      <a:pt x="4" y="1"/>
                      <a:pt x="4" y="2"/>
                      <a:pt x="3" y="3"/>
                    </a:cubicBezTo>
                    <a:cubicBezTo>
                      <a:pt x="3" y="4"/>
                      <a:pt x="3" y="4"/>
                      <a:pt x="2" y="4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2" y="4"/>
                      <a:pt x="2" y="3"/>
                      <a:pt x="1" y="4"/>
                    </a:cubicBezTo>
                    <a:cubicBezTo>
                      <a:pt x="0" y="6"/>
                      <a:pt x="0" y="7"/>
                      <a:pt x="1" y="6"/>
                    </a:cubicBezTo>
                    <a:cubicBezTo>
                      <a:pt x="2" y="6"/>
                      <a:pt x="2" y="5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84" name="Freeform 155"/>
              <p:cNvSpPr/>
              <p:nvPr/>
            </p:nvSpPr>
            <p:spPr bwMode="auto">
              <a:xfrm>
                <a:off x="5000" y="2237"/>
                <a:ext cx="8" cy="9"/>
              </a:xfrm>
              <a:custGeom>
                <a:avLst/>
                <a:gdLst>
                  <a:gd name="T0" fmla="*/ 1 w 6"/>
                  <a:gd name="T1" fmla="*/ 1 h 6"/>
                  <a:gd name="T2" fmla="*/ 3 w 6"/>
                  <a:gd name="T3" fmla="*/ 2 h 6"/>
                  <a:gd name="T4" fmla="*/ 4 w 6"/>
                  <a:gd name="T5" fmla="*/ 4 h 6"/>
                  <a:gd name="T6" fmla="*/ 4 w 6"/>
                  <a:gd name="T7" fmla="*/ 5 h 6"/>
                  <a:gd name="T8" fmla="*/ 5 w 6"/>
                  <a:gd name="T9" fmla="*/ 3 h 6"/>
                  <a:gd name="T10" fmla="*/ 3 w 6"/>
                  <a:gd name="T11" fmla="*/ 2 h 6"/>
                  <a:gd name="T12" fmla="*/ 4 w 6"/>
                  <a:gd name="T13" fmla="*/ 0 h 6"/>
                  <a:gd name="T14" fmla="*/ 1 w 6"/>
                  <a:gd name="T1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1" y="1"/>
                    </a:moveTo>
                    <a:cubicBezTo>
                      <a:pt x="2" y="2"/>
                      <a:pt x="3" y="1"/>
                      <a:pt x="3" y="2"/>
                    </a:cubicBezTo>
                    <a:cubicBezTo>
                      <a:pt x="3" y="3"/>
                      <a:pt x="4" y="3"/>
                      <a:pt x="4" y="4"/>
                    </a:cubicBezTo>
                    <a:cubicBezTo>
                      <a:pt x="4" y="4"/>
                      <a:pt x="4" y="6"/>
                      <a:pt x="4" y="5"/>
                    </a:cubicBezTo>
                    <a:cubicBezTo>
                      <a:pt x="5" y="5"/>
                      <a:pt x="6" y="3"/>
                      <a:pt x="5" y="3"/>
                    </a:cubicBezTo>
                    <a:cubicBezTo>
                      <a:pt x="5" y="3"/>
                      <a:pt x="3" y="3"/>
                      <a:pt x="3" y="2"/>
                    </a:cubicBezTo>
                    <a:cubicBezTo>
                      <a:pt x="3" y="1"/>
                      <a:pt x="4" y="1"/>
                      <a:pt x="4" y="0"/>
                    </a:cubicBezTo>
                    <a:cubicBezTo>
                      <a:pt x="3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85" name="Freeform 156"/>
              <p:cNvSpPr/>
              <p:nvPr/>
            </p:nvSpPr>
            <p:spPr bwMode="auto">
              <a:xfrm>
                <a:off x="5002" y="2211"/>
                <a:ext cx="9" cy="15"/>
              </a:xfrm>
              <a:custGeom>
                <a:avLst/>
                <a:gdLst>
                  <a:gd name="T0" fmla="*/ 4 w 7"/>
                  <a:gd name="T1" fmla="*/ 0 h 11"/>
                  <a:gd name="T2" fmla="*/ 2 w 7"/>
                  <a:gd name="T3" fmla="*/ 1 h 11"/>
                  <a:gd name="T4" fmla="*/ 1 w 7"/>
                  <a:gd name="T5" fmla="*/ 10 h 11"/>
                  <a:gd name="T6" fmla="*/ 4 w 7"/>
                  <a:gd name="T7" fmla="*/ 10 h 11"/>
                  <a:gd name="T8" fmla="*/ 6 w 7"/>
                  <a:gd name="T9" fmla="*/ 7 h 11"/>
                  <a:gd name="T10" fmla="*/ 6 w 7"/>
                  <a:gd name="T11" fmla="*/ 5 h 11"/>
                  <a:gd name="T12" fmla="*/ 6 w 7"/>
                  <a:gd name="T13" fmla="*/ 1 h 11"/>
                  <a:gd name="T14" fmla="*/ 4 w 7"/>
                  <a:gd name="T1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1">
                    <a:moveTo>
                      <a:pt x="4" y="0"/>
                    </a:moveTo>
                    <a:cubicBezTo>
                      <a:pt x="3" y="0"/>
                      <a:pt x="2" y="1"/>
                      <a:pt x="2" y="1"/>
                    </a:cubicBezTo>
                    <a:cubicBezTo>
                      <a:pt x="2" y="2"/>
                      <a:pt x="2" y="9"/>
                      <a:pt x="1" y="10"/>
                    </a:cubicBezTo>
                    <a:cubicBezTo>
                      <a:pt x="0" y="11"/>
                      <a:pt x="4" y="11"/>
                      <a:pt x="4" y="10"/>
                    </a:cubicBezTo>
                    <a:cubicBezTo>
                      <a:pt x="6" y="10"/>
                      <a:pt x="7" y="8"/>
                      <a:pt x="6" y="7"/>
                    </a:cubicBezTo>
                    <a:cubicBezTo>
                      <a:pt x="6" y="7"/>
                      <a:pt x="6" y="6"/>
                      <a:pt x="6" y="5"/>
                    </a:cubicBezTo>
                    <a:cubicBezTo>
                      <a:pt x="6" y="4"/>
                      <a:pt x="6" y="2"/>
                      <a:pt x="6" y="1"/>
                    </a:cubicBezTo>
                    <a:cubicBezTo>
                      <a:pt x="6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86" name="Freeform 157"/>
              <p:cNvSpPr/>
              <p:nvPr/>
            </p:nvSpPr>
            <p:spPr bwMode="auto">
              <a:xfrm>
                <a:off x="5035" y="1766"/>
                <a:ext cx="6" cy="5"/>
              </a:xfrm>
              <a:custGeom>
                <a:avLst/>
                <a:gdLst>
                  <a:gd name="T0" fmla="*/ 1 w 5"/>
                  <a:gd name="T1" fmla="*/ 2 h 4"/>
                  <a:gd name="T2" fmla="*/ 4 w 5"/>
                  <a:gd name="T3" fmla="*/ 2 h 4"/>
                  <a:gd name="T4" fmla="*/ 1 w 5"/>
                  <a:gd name="T5" fmla="*/ 0 h 4"/>
                  <a:gd name="T6" fmla="*/ 1 w 5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1" y="2"/>
                    </a:moveTo>
                    <a:cubicBezTo>
                      <a:pt x="1" y="4"/>
                      <a:pt x="2" y="3"/>
                      <a:pt x="4" y="2"/>
                    </a:cubicBezTo>
                    <a:cubicBezTo>
                      <a:pt x="5" y="2"/>
                      <a:pt x="2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87" name="Freeform 158"/>
              <p:cNvSpPr/>
              <p:nvPr/>
            </p:nvSpPr>
            <p:spPr bwMode="auto">
              <a:xfrm>
                <a:off x="5102" y="1777"/>
                <a:ext cx="8" cy="7"/>
              </a:xfrm>
              <a:custGeom>
                <a:avLst/>
                <a:gdLst>
                  <a:gd name="T0" fmla="*/ 1 w 6"/>
                  <a:gd name="T1" fmla="*/ 4 h 5"/>
                  <a:gd name="T2" fmla="*/ 5 w 6"/>
                  <a:gd name="T3" fmla="*/ 4 h 5"/>
                  <a:gd name="T4" fmla="*/ 4 w 6"/>
                  <a:gd name="T5" fmla="*/ 0 h 5"/>
                  <a:gd name="T6" fmla="*/ 3 w 6"/>
                  <a:gd name="T7" fmla="*/ 2 h 5"/>
                  <a:gd name="T8" fmla="*/ 1 w 6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1" y="4"/>
                    </a:moveTo>
                    <a:cubicBezTo>
                      <a:pt x="2" y="5"/>
                      <a:pt x="3" y="5"/>
                      <a:pt x="5" y="4"/>
                    </a:cubicBezTo>
                    <a:cubicBezTo>
                      <a:pt x="6" y="4"/>
                      <a:pt x="5" y="0"/>
                      <a:pt x="4" y="0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3"/>
                      <a:pt x="0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88" name="Freeform 159"/>
              <p:cNvSpPr/>
              <p:nvPr/>
            </p:nvSpPr>
            <p:spPr bwMode="auto">
              <a:xfrm>
                <a:off x="5189" y="1860"/>
                <a:ext cx="22" cy="20"/>
              </a:xfrm>
              <a:custGeom>
                <a:avLst/>
                <a:gdLst>
                  <a:gd name="T0" fmla="*/ 1 w 16"/>
                  <a:gd name="T1" fmla="*/ 8 h 15"/>
                  <a:gd name="T2" fmla="*/ 1 w 16"/>
                  <a:gd name="T3" fmla="*/ 11 h 15"/>
                  <a:gd name="T4" fmla="*/ 3 w 16"/>
                  <a:gd name="T5" fmla="*/ 12 h 15"/>
                  <a:gd name="T6" fmla="*/ 5 w 16"/>
                  <a:gd name="T7" fmla="*/ 11 h 15"/>
                  <a:gd name="T8" fmla="*/ 7 w 16"/>
                  <a:gd name="T9" fmla="*/ 13 h 15"/>
                  <a:gd name="T10" fmla="*/ 9 w 16"/>
                  <a:gd name="T11" fmla="*/ 13 h 15"/>
                  <a:gd name="T12" fmla="*/ 11 w 16"/>
                  <a:gd name="T13" fmla="*/ 11 h 15"/>
                  <a:gd name="T14" fmla="*/ 14 w 16"/>
                  <a:gd name="T15" fmla="*/ 5 h 15"/>
                  <a:gd name="T16" fmla="*/ 9 w 16"/>
                  <a:gd name="T17" fmla="*/ 2 h 15"/>
                  <a:gd name="T18" fmla="*/ 7 w 16"/>
                  <a:gd name="T19" fmla="*/ 0 h 15"/>
                  <a:gd name="T20" fmla="*/ 4 w 16"/>
                  <a:gd name="T21" fmla="*/ 0 h 15"/>
                  <a:gd name="T22" fmla="*/ 2 w 16"/>
                  <a:gd name="T23" fmla="*/ 1 h 15"/>
                  <a:gd name="T24" fmla="*/ 1 w 16"/>
                  <a:gd name="T25" fmla="*/ 4 h 15"/>
                  <a:gd name="T26" fmla="*/ 1 w 16"/>
                  <a:gd name="T27" fmla="*/ 5 h 15"/>
                  <a:gd name="T28" fmla="*/ 1 w 16"/>
                  <a:gd name="T2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5">
                    <a:moveTo>
                      <a:pt x="1" y="8"/>
                    </a:moveTo>
                    <a:cubicBezTo>
                      <a:pt x="1" y="9"/>
                      <a:pt x="1" y="10"/>
                      <a:pt x="1" y="11"/>
                    </a:cubicBezTo>
                    <a:cubicBezTo>
                      <a:pt x="2" y="11"/>
                      <a:pt x="3" y="12"/>
                      <a:pt x="3" y="12"/>
                    </a:cubicBezTo>
                    <a:cubicBezTo>
                      <a:pt x="3" y="11"/>
                      <a:pt x="4" y="11"/>
                      <a:pt x="5" y="11"/>
                    </a:cubicBezTo>
                    <a:cubicBezTo>
                      <a:pt x="6" y="12"/>
                      <a:pt x="6" y="13"/>
                      <a:pt x="7" y="13"/>
                    </a:cubicBezTo>
                    <a:cubicBezTo>
                      <a:pt x="8" y="14"/>
                      <a:pt x="8" y="15"/>
                      <a:pt x="9" y="13"/>
                    </a:cubicBezTo>
                    <a:cubicBezTo>
                      <a:pt x="10" y="12"/>
                      <a:pt x="9" y="12"/>
                      <a:pt x="11" y="11"/>
                    </a:cubicBezTo>
                    <a:cubicBezTo>
                      <a:pt x="12" y="10"/>
                      <a:pt x="16" y="9"/>
                      <a:pt x="14" y="5"/>
                    </a:cubicBezTo>
                    <a:cubicBezTo>
                      <a:pt x="13" y="2"/>
                      <a:pt x="11" y="3"/>
                      <a:pt x="9" y="2"/>
                    </a:cubicBezTo>
                    <a:cubicBezTo>
                      <a:pt x="8" y="2"/>
                      <a:pt x="8" y="1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2" y="3"/>
                      <a:pt x="2" y="4"/>
                      <a:pt x="1" y="5"/>
                    </a:cubicBezTo>
                    <a:cubicBezTo>
                      <a:pt x="1" y="5"/>
                      <a:pt x="1" y="7"/>
                      <a:pt x="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89" name="Freeform 160"/>
              <p:cNvSpPr/>
              <p:nvPr/>
            </p:nvSpPr>
            <p:spPr bwMode="auto">
              <a:xfrm>
                <a:off x="5058" y="1715"/>
                <a:ext cx="18" cy="4"/>
              </a:xfrm>
              <a:custGeom>
                <a:avLst/>
                <a:gdLst>
                  <a:gd name="T0" fmla="*/ 6 w 13"/>
                  <a:gd name="T1" fmla="*/ 0 h 3"/>
                  <a:gd name="T2" fmla="*/ 3 w 13"/>
                  <a:gd name="T3" fmla="*/ 3 h 3"/>
                  <a:gd name="T4" fmla="*/ 11 w 13"/>
                  <a:gd name="T5" fmla="*/ 2 h 3"/>
                  <a:gd name="T6" fmla="*/ 6 w 1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3">
                    <a:moveTo>
                      <a:pt x="6" y="0"/>
                    </a:moveTo>
                    <a:cubicBezTo>
                      <a:pt x="3" y="0"/>
                      <a:pt x="0" y="3"/>
                      <a:pt x="3" y="3"/>
                    </a:cubicBezTo>
                    <a:cubicBezTo>
                      <a:pt x="6" y="3"/>
                      <a:pt x="13" y="3"/>
                      <a:pt x="11" y="2"/>
                    </a:cubicBezTo>
                    <a:cubicBezTo>
                      <a:pt x="8" y="1"/>
                      <a:pt x="9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90" name="Freeform 161"/>
              <p:cNvSpPr/>
              <p:nvPr/>
            </p:nvSpPr>
            <p:spPr bwMode="auto">
              <a:xfrm>
                <a:off x="4969" y="1715"/>
                <a:ext cx="19" cy="5"/>
              </a:xfrm>
              <a:custGeom>
                <a:avLst/>
                <a:gdLst>
                  <a:gd name="T0" fmla="*/ 3 w 14"/>
                  <a:gd name="T1" fmla="*/ 2 h 4"/>
                  <a:gd name="T2" fmla="*/ 9 w 14"/>
                  <a:gd name="T3" fmla="*/ 4 h 4"/>
                  <a:gd name="T4" fmla="*/ 12 w 14"/>
                  <a:gd name="T5" fmla="*/ 4 h 4"/>
                  <a:gd name="T6" fmla="*/ 14 w 14"/>
                  <a:gd name="T7" fmla="*/ 3 h 4"/>
                  <a:gd name="T8" fmla="*/ 8 w 14"/>
                  <a:gd name="T9" fmla="*/ 0 h 4"/>
                  <a:gd name="T10" fmla="*/ 3 w 14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4">
                    <a:moveTo>
                      <a:pt x="3" y="2"/>
                    </a:moveTo>
                    <a:cubicBezTo>
                      <a:pt x="6" y="3"/>
                      <a:pt x="7" y="4"/>
                      <a:pt x="9" y="4"/>
                    </a:cubicBezTo>
                    <a:cubicBezTo>
                      <a:pt x="11" y="4"/>
                      <a:pt x="11" y="3"/>
                      <a:pt x="12" y="4"/>
                    </a:cubicBezTo>
                    <a:cubicBezTo>
                      <a:pt x="13" y="4"/>
                      <a:pt x="14" y="4"/>
                      <a:pt x="14" y="3"/>
                    </a:cubicBezTo>
                    <a:cubicBezTo>
                      <a:pt x="14" y="2"/>
                      <a:pt x="10" y="0"/>
                      <a:pt x="8" y="0"/>
                    </a:cubicBezTo>
                    <a:cubicBezTo>
                      <a:pt x="7" y="0"/>
                      <a:pt x="0" y="0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91" name="Freeform 162"/>
              <p:cNvSpPr/>
              <p:nvPr/>
            </p:nvSpPr>
            <p:spPr bwMode="auto">
              <a:xfrm>
                <a:off x="4922" y="1676"/>
                <a:ext cx="82" cy="28"/>
              </a:xfrm>
              <a:custGeom>
                <a:avLst/>
                <a:gdLst>
                  <a:gd name="T0" fmla="*/ 53 w 60"/>
                  <a:gd name="T1" fmla="*/ 19 h 20"/>
                  <a:gd name="T2" fmla="*/ 55 w 60"/>
                  <a:gd name="T3" fmla="*/ 19 h 20"/>
                  <a:gd name="T4" fmla="*/ 60 w 60"/>
                  <a:gd name="T5" fmla="*/ 18 h 20"/>
                  <a:gd name="T6" fmla="*/ 56 w 60"/>
                  <a:gd name="T7" fmla="*/ 15 h 20"/>
                  <a:gd name="T8" fmla="*/ 52 w 60"/>
                  <a:gd name="T9" fmla="*/ 12 h 20"/>
                  <a:gd name="T10" fmla="*/ 45 w 60"/>
                  <a:gd name="T11" fmla="*/ 10 h 20"/>
                  <a:gd name="T12" fmla="*/ 42 w 60"/>
                  <a:gd name="T13" fmla="*/ 8 h 20"/>
                  <a:gd name="T14" fmla="*/ 37 w 60"/>
                  <a:gd name="T15" fmla="*/ 5 h 20"/>
                  <a:gd name="T16" fmla="*/ 36 w 60"/>
                  <a:gd name="T17" fmla="*/ 5 h 20"/>
                  <a:gd name="T18" fmla="*/ 28 w 60"/>
                  <a:gd name="T19" fmla="*/ 2 h 20"/>
                  <a:gd name="T20" fmla="*/ 16 w 60"/>
                  <a:gd name="T21" fmla="*/ 0 h 20"/>
                  <a:gd name="T22" fmla="*/ 6 w 60"/>
                  <a:gd name="T23" fmla="*/ 2 h 20"/>
                  <a:gd name="T24" fmla="*/ 1 w 60"/>
                  <a:gd name="T25" fmla="*/ 6 h 20"/>
                  <a:gd name="T26" fmla="*/ 3 w 60"/>
                  <a:gd name="T27" fmla="*/ 7 h 20"/>
                  <a:gd name="T28" fmla="*/ 11 w 60"/>
                  <a:gd name="T29" fmla="*/ 4 h 20"/>
                  <a:gd name="T30" fmla="*/ 18 w 60"/>
                  <a:gd name="T31" fmla="*/ 4 h 20"/>
                  <a:gd name="T32" fmla="*/ 17 w 60"/>
                  <a:gd name="T33" fmla="*/ 6 h 20"/>
                  <a:gd name="T34" fmla="*/ 24 w 60"/>
                  <a:gd name="T35" fmla="*/ 6 h 20"/>
                  <a:gd name="T36" fmla="*/ 29 w 60"/>
                  <a:gd name="T37" fmla="*/ 9 h 20"/>
                  <a:gd name="T38" fmla="*/ 35 w 60"/>
                  <a:gd name="T39" fmla="*/ 10 h 20"/>
                  <a:gd name="T40" fmla="*/ 36 w 60"/>
                  <a:gd name="T41" fmla="*/ 12 h 20"/>
                  <a:gd name="T42" fmla="*/ 40 w 60"/>
                  <a:gd name="T43" fmla="*/ 15 h 20"/>
                  <a:gd name="T44" fmla="*/ 44 w 60"/>
                  <a:gd name="T45" fmla="*/ 16 h 20"/>
                  <a:gd name="T46" fmla="*/ 42 w 60"/>
                  <a:gd name="T47" fmla="*/ 18 h 20"/>
                  <a:gd name="T48" fmla="*/ 42 w 60"/>
                  <a:gd name="T49" fmla="*/ 20 h 20"/>
                  <a:gd name="T50" fmla="*/ 50 w 60"/>
                  <a:gd name="T51" fmla="*/ 19 h 20"/>
                  <a:gd name="T52" fmla="*/ 53 w 60"/>
                  <a:gd name="T53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" h="20">
                    <a:moveTo>
                      <a:pt x="53" y="19"/>
                    </a:moveTo>
                    <a:cubicBezTo>
                      <a:pt x="54" y="20"/>
                      <a:pt x="54" y="19"/>
                      <a:pt x="55" y="19"/>
                    </a:cubicBezTo>
                    <a:cubicBezTo>
                      <a:pt x="56" y="19"/>
                      <a:pt x="60" y="20"/>
                      <a:pt x="60" y="18"/>
                    </a:cubicBezTo>
                    <a:cubicBezTo>
                      <a:pt x="60" y="17"/>
                      <a:pt x="58" y="15"/>
                      <a:pt x="56" y="15"/>
                    </a:cubicBezTo>
                    <a:cubicBezTo>
                      <a:pt x="54" y="15"/>
                      <a:pt x="52" y="13"/>
                      <a:pt x="52" y="12"/>
                    </a:cubicBezTo>
                    <a:cubicBezTo>
                      <a:pt x="51" y="12"/>
                      <a:pt x="48" y="12"/>
                      <a:pt x="45" y="10"/>
                    </a:cubicBezTo>
                    <a:cubicBezTo>
                      <a:pt x="43" y="8"/>
                      <a:pt x="45" y="10"/>
                      <a:pt x="42" y="8"/>
                    </a:cubicBezTo>
                    <a:cubicBezTo>
                      <a:pt x="39" y="6"/>
                      <a:pt x="38" y="6"/>
                      <a:pt x="37" y="5"/>
                    </a:cubicBezTo>
                    <a:cubicBezTo>
                      <a:pt x="36" y="4"/>
                      <a:pt x="36" y="4"/>
                      <a:pt x="36" y="5"/>
                    </a:cubicBezTo>
                    <a:cubicBezTo>
                      <a:pt x="36" y="5"/>
                      <a:pt x="30" y="3"/>
                      <a:pt x="28" y="2"/>
                    </a:cubicBezTo>
                    <a:cubicBezTo>
                      <a:pt x="26" y="1"/>
                      <a:pt x="19" y="1"/>
                      <a:pt x="16" y="0"/>
                    </a:cubicBezTo>
                    <a:cubicBezTo>
                      <a:pt x="12" y="0"/>
                      <a:pt x="8" y="2"/>
                      <a:pt x="6" y="2"/>
                    </a:cubicBezTo>
                    <a:cubicBezTo>
                      <a:pt x="4" y="3"/>
                      <a:pt x="2" y="5"/>
                      <a:pt x="1" y="6"/>
                    </a:cubicBezTo>
                    <a:cubicBezTo>
                      <a:pt x="0" y="8"/>
                      <a:pt x="1" y="7"/>
                      <a:pt x="3" y="7"/>
                    </a:cubicBezTo>
                    <a:cubicBezTo>
                      <a:pt x="5" y="7"/>
                      <a:pt x="10" y="4"/>
                      <a:pt x="11" y="4"/>
                    </a:cubicBezTo>
                    <a:cubicBezTo>
                      <a:pt x="12" y="3"/>
                      <a:pt x="17" y="3"/>
                      <a:pt x="18" y="4"/>
                    </a:cubicBezTo>
                    <a:cubicBezTo>
                      <a:pt x="20" y="4"/>
                      <a:pt x="18" y="5"/>
                      <a:pt x="17" y="6"/>
                    </a:cubicBezTo>
                    <a:cubicBezTo>
                      <a:pt x="16" y="7"/>
                      <a:pt x="21" y="6"/>
                      <a:pt x="24" y="6"/>
                    </a:cubicBezTo>
                    <a:cubicBezTo>
                      <a:pt x="26" y="7"/>
                      <a:pt x="27" y="8"/>
                      <a:pt x="29" y="9"/>
                    </a:cubicBezTo>
                    <a:cubicBezTo>
                      <a:pt x="30" y="10"/>
                      <a:pt x="33" y="10"/>
                      <a:pt x="35" y="10"/>
                    </a:cubicBezTo>
                    <a:cubicBezTo>
                      <a:pt x="36" y="10"/>
                      <a:pt x="35" y="11"/>
                      <a:pt x="36" y="12"/>
                    </a:cubicBezTo>
                    <a:cubicBezTo>
                      <a:pt x="37" y="14"/>
                      <a:pt x="38" y="14"/>
                      <a:pt x="40" y="15"/>
                    </a:cubicBezTo>
                    <a:cubicBezTo>
                      <a:pt x="42" y="16"/>
                      <a:pt x="43" y="15"/>
                      <a:pt x="44" y="16"/>
                    </a:cubicBezTo>
                    <a:cubicBezTo>
                      <a:pt x="45" y="17"/>
                      <a:pt x="43" y="17"/>
                      <a:pt x="42" y="18"/>
                    </a:cubicBezTo>
                    <a:cubicBezTo>
                      <a:pt x="40" y="19"/>
                      <a:pt x="41" y="20"/>
                      <a:pt x="42" y="20"/>
                    </a:cubicBezTo>
                    <a:cubicBezTo>
                      <a:pt x="43" y="20"/>
                      <a:pt x="49" y="19"/>
                      <a:pt x="50" y="19"/>
                    </a:cubicBezTo>
                    <a:cubicBezTo>
                      <a:pt x="51" y="19"/>
                      <a:pt x="52" y="19"/>
                      <a:pt x="5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92" name="Freeform 163"/>
              <p:cNvSpPr/>
              <p:nvPr/>
            </p:nvSpPr>
            <p:spPr bwMode="auto">
              <a:xfrm>
                <a:off x="4973" y="1658"/>
                <a:ext cx="5" cy="7"/>
              </a:xfrm>
              <a:custGeom>
                <a:avLst/>
                <a:gdLst>
                  <a:gd name="T0" fmla="*/ 1 w 4"/>
                  <a:gd name="T1" fmla="*/ 1 h 5"/>
                  <a:gd name="T2" fmla="*/ 0 w 4"/>
                  <a:gd name="T3" fmla="*/ 4 h 5"/>
                  <a:gd name="T4" fmla="*/ 2 w 4"/>
                  <a:gd name="T5" fmla="*/ 5 h 5"/>
                  <a:gd name="T6" fmla="*/ 1 w 4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1" y="1"/>
                    </a:moveTo>
                    <a:cubicBezTo>
                      <a:pt x="0" y="0"/>
                      <a:pt x="1" y="3"/>
                      <a:pt x="0" y="4"/>
                    </a:cubicBezTo>
                    <a:cubicBezTo>
                      <a:pt x="0" y="4"/>
                      <a:pt x="0" y="5"/>
                      <a:pt x="2" y="5"/>
                    </a:cubicBezTo>
                    <a:cubicBezTo>
                      <a:pt x="4" y="5"/>
                      <a:pt x="2" y="3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93" name="Freeform 164"/>
              <p:cNvSpPr/>
              <p:nvPr/>
            </p:nvSpPr>
            <p:spPr bwMode="auto">
              <a:xfrm>
                <a:off x="5010" y="1691"/>
                <a:ext cx="4" cy="5"/>
              </a:xfrm>
              <a:custGeom>
                <a:avLst/>
                <a:gdLst>
                  <a:gd name="T0" fmla="*/ 3 w 3"/>
                  <a:gd name="T1" fmla="*/ 2 h 3"/>
                  <a:gd name="T2" fmla="*/ 0 w 3"/>
                  <a:gd name="T3" fmla="*/ 1 h 3"/>
                  <a:gd name="T4" fmla="*/ 3 w 3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0" y="0"/>
                      <a:pt x="0" y="1"/>
                    </a:cubicBezTo>
                    <a:cubicBezTo>
                      <a:pt x="0" y="2"/>
                      <a:pt x="3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94" name="Freeform 165"/>
              <p:cNvSpPr/>
              <p:nvPr/>
            </p:nvSpPr>
            <p:spPr bwMode="auto">
              <a:xfrm>
                <a:off x="5105" y="1464"/>
                <a:ext cx="11" cy="12"/>
              </a:xfrm>
              <a:custGeom>
                <a:avLst/>
                <a:gdLst>
                  <a:gd name="T0" fmla="*/ 6 w 8"/>
                  <a:gd name="T1" fmla="*/ 4 h 9"/>
                  <a:gd name="T2" fmla="*/ 7 w 8"/>
                  <a:gd name="T3" fmla="*/ 1 h 9"/>
                  <a:gd name="T4" fmla="*/ 5 w 8"/>
                  <a:gd name="T5" fmla="*/ 0 h 9"/>
                  <a:gd name="T6" fmla="*/ 1 w 8"/>
                  <a:gd name="T7" fmla="*/ 5 h 9"/>
                  <a:gd name="T8" fmla="*/ 1 w 8"/>
                  <a:gd name="T9" fmla="*/ 8 h 9"/>
                  <a:gd name="T10" fmla="*/ 3 w 8"/>
                  <a:gd name="T11" fmla="*/ 7 h 9"/>
                  <a:gd name="T12" fmla="*/ 6 w 8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9">
                    <a:moveTo>
                      <a:pt x="6" y="4"/>
                    </a:moveTo>
                    <a:cubicBezTo>
                      <a:pt x="7" y="3"/>
                      <a:pt x="7" y="2"/>
                      <a:pt x="7" y="1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4" y="1"/>
                      <a:pt x="2" y="4"/>
                      <a:pt x="1" y="5"/>
                    </a:cubicBezTo>
                    <a:cubicBezTo>
                      <a:pt x="0" y="6"/>
                      <a:pt x="1" y="7"/>
                      <a:pt x="1" y="8"/>
                    </a:cubicBezTo>
                    <a:cubicBezTo>
                      <a:pt x="1" y="9"/>
                      <a:pt x="3" y="9"/>
                      <a:pt x="3" y="7"/>
                    </a:cubicBezTo>
                    <a:cubicBezTo>
                      <a:pt x="3" y="7"/>
                      <a:pt x="6" y="5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95" name="Freeform 166"/>
              <p:cNvSpPr/>
              <p:nvPr/>
            </p:nvSpPr>
            <p:spPr bwMode="auto">
              <a:xfrm>
                <a:off x="5112" y="1470"/>
                <a:ext cx="8" cy="5"/>
              </a:xfrm>
              <a:custGeom>
                <a:avLst/>
                <a:gdLst>
                  <a:gd name="T0" fmla="*/ 2 w 6"/>
                  <a:gd name="T1" fmla="*/ 4 h 4"/>
                  <a:gd name="T2" fmla="*/ 4 w 6"/>
                  <a:gd name="T3" fmla="*/ 3 h 4"/>
                  <a:gd name="T4" fmla="*/ 4 w 6"/>
                  <a:gd name="T5" fmla="*/ 1 h 4"/>
                  <a:gd name="T6" fmla="*/ 1 w 6"/>
                  <a:gd name="T7" fmla="*/ 2 h 4"/>
                  <a:gd name="T8" fmla="*/ 2 w 6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2" y="4"/>
                    </a:moveTo>
                    <a:cubicBezTo>
                      <a:pt x="3" y="4"/>
                      <a:pt x="4" y="3"/>
                      <a:pt x="4" y="3"/>
                    </a:cubicBezTo>
                    <a:cubicBezTo>
                      <a:pt x="5" y="2"/>
                      <a:pt x="6" y="1"/>
                      <a:pt x="4" y="1"/>
                    </a:cubicBezTo>
                    <a:cubicBezTo>
                      <a:pt x="3" y="0"/>
                      <a:pt x="1" y="1"/>
                      <a:pt x="1" y="2"/>
                    </a:cubicBezTo>
                    <a:cubicBezTo>
                      <a:pt x="1" y="3"/>
                      <a:pt x="0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96" name="Freeform 167"/>
              <p:cNvSpPr/>
              <p:nvPr/>
            </p:nvSpPr>
            <p:spPr bwMode="auto">
              <a:xfrm>
                <a:off x="5083" y="1461"/>
                <a:ext cx="19" cy="13"/>
              </a:xfrm>
              <a:custGeom>
                <a:avLst/>
                <a:gdLst>
                  <a:gd name="T0" fmla="*/ 5 w 14"/>
                  <a:gd name="T1" fmla="*/ 3 h 9"/>
                  <a:gd name="T2" fmla="*/ 4 w 14"/>
                  <a:gd name="T3" fmla="*/ 4 h 9"/>
                  <a:gd name="T4" fmla="*/ 1 w 14"/>
                  <a:gd name="T5" fmla="*/ 1 h 9"/>
                  <a:gd name="T6" fmla="*/ 0 w 14"/>
                  <a:gd name="T7" fmla="*/ 4 h 9"/>
                  <a:gd name="T8" fmla="*/ 2 w 14"/>
                  <a:gd name="T9" fmla="*/ 5 h 9"/>
                  <a:gd name="T10" fmla="*/ 4 w 14"/>
                  <a:gd name="T11" fmla="*/ 6 h 9"/>
                  <a:gd name="T12" fmla="*/ 6 w 14"/>
                  <a:gd name="T13" fmla="*/ 7 h 9"/>
                  <a:gd name="T14" fmla="*/ 8 w 14"/>
                  <a:gd name="T15" fmla="*/ 7 h 9"/>
                  <a:gd name="T16" fmla="*/ 10 w 14"/>
                  <a:gd name="T17" fmla="*/ 8 h 9"/>
                  <a:gd name="T18" fmla="*/ 13 w 14"/>
                  <a:gd name="T19" fmla="*/ 5 h 9"/>
                  <a:gd name="T20" fmla="*/ 6 w 14"/>
                  <a:gd name="T21" fmla="*/ 5 h 9"/>
                  <a:gd name="T22" fmla="*/ 5 w 14"/>
                  <a:gd name="T23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9">
                    <a:moveTo>
                      <a:pt x="5" y="3"/>
                    </a:moveTo>
                    <a:cubicBezTo>
                      <a:pt x="4" y="3"/>
                      <a:pt x="4" y="4"/>
                      <a:pt x="4" y="4"/>
                    </a:cubicBezTo>
                    <a:cubicBezTo>
                      <a:pt x="3" y="4"/>
                      <a:pt x="2" y="2"/>
                      <a:pt x="1" y="1"/>
                    </a:cubicBezTo>
                    <a:cubicBezTo>
                      <a:pt x="0" y="0"/>
                      <a:pt x="0" y="3"/>
                      <a:pt x="0" y="4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7" y="8"/>
                      <a:pt x="7" y="7"/>
                      <a:pt x="8" y="7"/>
                    </a:cubicBezTo>
                    <a:cubicBezTo>
                      <a:pt x="8" y="6"/>
                      <a:pt x="7" y="9"/>
                      <a:pt x="10" y="8"/>
                    </a:cubicBezTo>
                    <a:cubicBezTo>
                      <a:pt x="11" y="8"/>
                      <a:pt x="12" y="5"/>
                      <a:pt x="13" y="5"/>
                    </a:cubicBezTo>
                    <a:cubicBezTo>
                      <a:pt x="14" y="5"/>
                      <a:pt x="8" y="5"/>
                      <a:pt x="6" y="5"/>
                    </a:cubicBezTo>
                    <a:cubicBezTo>
                      <a:pt x="5" y="5"/>
                      <a:pt x="6" y="4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97" name="Freeform 168"/>
              <p:cNvSpPr/>
              <p:nvPr/>
            </p:nvSpPr>
            <p:spPr bwMode="auto">
              <a:xfrm>
                <a:off x="5083" y="1434"/>
                <a:ext cx="22" cy="8"/>
              </a:xfrm>
              <a:custGeom>
                <a:avLst/>
                <a:gdLst>
                  <a:gd name="T0" fmla="*/ 14 w 16"/>
                  <a:gd name="T1" fmla="*/ 6 h 6"/>
                  <a:gd name="T2" fmla="*/ 10 w 16"/>
                  <a:gd name="T3" fmla="*/ 2 h 6"/>
                  <a:gd name="T4" fmla="*/ 1 w 16"/>
                  <a:gd name="T5" fmla="*/ 0 h 6"/>
                  <a:gd name="T6" fmla="*/ 5 w 16"/>
                  <a:gd name="T7" fmla="*/ 4 h 6"/>
                  <a:gd name="T8" fmla="*/ 14 w 1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6">
                    <a:moveTo>
                      <a:pt x="14" y="6"/>
                    </a:moveTo>
                    <a:cubicBezTo>
                      <a:pt x="16" y="5"/>
                      <a:pt x="13" y="4"/>
                      <a:pt x="10" y="2"/>
                    </a:cubicBezTo>
                    <a:cubicBezTo>
                      <a:pt x="6" y="0"/>
                      <a:pt x="1" y="0"/>
                      <a:pt x="1" y="0"/>
                    </a:cubicBezTo>
                    <a:cubicBezTo>
                      <a:pt x="0" y="1"/>
                      <a:pt x="3" y="3"/>
                      <a:pt x="5" y="4"/>
                    </a:cubicBezTo>
                    <a:cubicBezTo>
                      <a:pt x="8" y="5"/>
                      <a:pt x="13" y="6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98" name="Freeform 169"/>
              <p:cNvSpPr/>
              <p:nvPr/>
            </p:nvSpPr>
            <p:spPr bwMode="auto">
              <a:xfrm>
                <a:off x="5123" y="1416"/>
                <a:ext cx="49" cy="48"/>
              </a:xfrm>
              <a:custGeom>
                <a:avLst/>
                <a:gdLst>
                  <a:gd name="T0" fmla="*/ 19 w 36"/>
                  <a:gd name="T1" fmla="*/ 0 h 35"/>
                  <a:gd name="T2" fmla="*/ 16 w 36"/>
                  <a:gd name="T3" fmla="*/ 2 h 35"/>
                  <a:gd name="T4" fmla="*/ 11 w 36"/>
                  <a:gd name="T5" fmla="*/ 8 h 35"/>
                  <a:gd name="T6" fmla="*/ 10 w 36"/>
                  <a:gd name="T7" fmla="*/ 9 h 35"/>
                  <a:gd name="T8" fmla="*/ 7 w 36"/>
                  <a:gd name="T9" fmla="*/ 17 h 35"/>
                  <a:gd name="T10" fmla="*/ 4 w 36"/>
                  <a:gd name="T11" fmla="*/ 21 h 35"/>
                  <a:gd name="T12" fmla="*/ 2 w 36"/>
                  <a:gd name="T13" fmla="*/ 22 h 35"/>
                  <a:gd name="T14" fmla="*/ 4 w 36"/>
                  <a:gd name="T15" fmla="*/ 23 h 35"/>
                  <a:gd name="T16" fmla="*/ 2 w 36"/>
                  <a:gd name="T17" fmla="*/ 27 h 35"/>
                  <a:gd name="T18" fmla="*/ 0 w 36"/>
                  <a:gd name="T19" fmla="*/ 29 h 35"/>
                  <a:gd name="T20" fmla="*/ 4 w 36"/>
                  <a:gd name="T21" fmla="*/ 29 h 35"/>
                  <a:gd name="T22" fmla="*/ 11 w 36"/>
                  <a:gd name="T23" fmla="*/ 30 h 35"/>
                  <a:gd name="T24" fmla="*/ 19 w 36"/>
                  <a:gd name="T25" fmla="*/ 30 h 35"/>
                  <a:gd name="T26" fmla="*/ 22 w 36"/>
                  <a:gd name="T27" fmla="*/ 30 h 35"/>
                  <a:gd name="T28" fmla="*/ 25 w 36"/>
                  <a:gd name="T29" fmla="*/ 29 h 35"/>
                  <a:gd name="T30" fmla="*/ 24 w 36"/>
                  <a:gd name="T31" fmla="*/ 32 h 35"/>
                  <a:gd name="T32" fmla="*/ 22 w 36"/>
                  <a:gd name="T33" fmla="*/ 34 h 35"/>
                  <a:gd name="T34" fmla="*/ 26 w 36"/>
                  <a:gd name="T35" fmla="*/ 31 h 35"/>
                  <a:gd name="T36" fmla="*/ 30 w 36"/>
                  <a:gd name="T37" fmla="*/ 29 h 35"/>
                  <a:gd name="T38" fmla="*/ 32 w 36"/>
                  <a:gd name="T39" fmla="*/ 27 h 35"/>
                  <a:gd name="T40" fmla="*/ 35 w 36"/>
                  <a:gd name="T41" fmla="*/ 23 h 35"/>
                  <a:gd name="T42" fmla="*/ 35 w 36"/>
                  <a:gd name="T43" fmla="*/ 22 h 35"/>
                  <a:gd name="T44" fmla="*/ 32 w 36"/>
                  <a:gd name="T45" fmla="*/ 22 h 35"/>
                  <a:gd name="T46" fmla="*/ 30 w 36"/>
                  <a:gd name="T47" fmla="*/ 20 h 35"/>
                  <a:gd name="T48" fmla="*/ 33 w 36"/>
                  <a:gd name="T49" fmla="*/ 17 h 35"/>
                  <a:gd name="T50" fmla="*/ 29 w 36"/>
                  <a:gd name="T51" fmla="*/ 16 h 35"/>
                  <a:gd name="T52" fmla="*/ 27 w 36"/>
                  <a:gd name="T53" fmla="*/ 15 h 35"/>
                  <a:gd name="T54" fmla="*/ 24 w 36"/>
                  <a:gd name="T55" fmla="*/ 18 h 35"/>
                  <a:gd name="T56" fmla="*/ 22 w 36"/>
                  <a:gd name="T57" fmla="*/ 16 h 35"/>
                  <a:gd name="T58" fmla="*/ 19 w 36"/>
                  <a:gd name="T59" fmla="*/ 14 h 35"/>
                  <a:gd name="T60" fmla="*/ 21 w 36"/>
                  <a:gd name="T61" fmla="*/ 12 h 35"/>
                  <a:gd name="T62" fmla="*/ 18 w 36"/>
                  <a:gd name="T63" fmla="*/ 11 h 35"/>
                  <a:gd name="T64" fmla="*/ 15 w 36"/>
                  <a:gd name="T65" fmla="*/ 13 h 35"/>
                  <a:gd name="T66" fmla="*/ 16 w 36"/>
                  <a:gd name="T67" fmla="*/ 9 h 35"/>
                  <a:gd name="T68" fmla="*/ 20 w 36"/>
                  <a:gd name="T69" fmla="*/ 5 h 35"/>
                  <a:gd name="T70" fmla="*/ 20 w 36"/>
                  <a:gd name="T71" fmla="*/ 2 h 35"/>
                  <a:gd name="T72" fmla="*/ 22 w 36"/>
                  <a:gd name="T73" fmla="*/ 1 h 35"/>
                  <a:gd name="T74" fmla="*/ 19 w 36"/>
                  <a:gd name="T7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6" h="35">
                    <a:moveTo>
                      <a:pt x="19" y="0"/>
                    </a:moveTo>
                    <a:cubicBezTo>
                      <a:pt x="18" y="0"/>
                      <a:pt x="17" y="0"/>
                      <a:pt x="16" y="2"/>
                    </a:cubicBezTo>
                    <a:cubicBezTo>
                      <a:pt x="15" y="3"/>
                      <a:pt x="12" y="7"/>
                      <a:pt x="11" y="8"/>
                    </a:cubicBezTo>
                    <a:cubicBezTo>
                      <a:pt x="10" y="8"/>
                      <a:pt x="10" y="8"/>
                      <a:pt x="10" y="9"/>
                    </a:cubicBezTo>
                    <a:cubicBezTo>
                      <a:pt x="10" y="10"/>
                      <a:pt x="8" y="16"/>
                      <a:pt x="7" y="17"/>
                    </a:cubicBezTo>
                    <a:cubicBezTo>
                      <a:pt x="6" y="18"/>
                      <a:pt x="4" y="20"/>
                      <a:pt x="4" y="21"/>
                    </a:cubicBezTo>
                    <a:cubicBezTo>
                      <a:pt x="3" y="22"/>
                      <a:pt x="1" y="22"/>
                      <a:pt x="2" y="22"/>
                    </a:cubicBezTo>
                    <a:cubicBezTo>
                      <a:pt x="3" y="23"/>
                      <a:pt x="4" y="22"/>
                      <a:pt x="4" y="23"/>
                    </a:cubicBezTo>
                    <a:cubicBezTo>
                      <a:pt x="5" y="24"/>
                      <a:pt x="3" y="26"/>
                      <a:pt x="2" y="27"/>
                    </a:cubicBezTo>
                    <a:cubicBezTo>
                      <a:pt x="0" y="27"/>
                      <a:pt x="0" y="28"/>
                      <a:pt x="0" y="29"/>
                    </a:cubicBezTo>
                    <a:cubicBezTo>
                      <a:pt x="1" y="30"/>
                      <a:pt x="2" y="30"/>
                      <a:pt x="4" y="29"/>
                    </a:cubicBezTo>
                    <a:cubicBezTo>
                      <a:pt x="5" y="28"/>
                      <a:pt x="9" y="29"/>
                      <a:pt x="11" y="30"/>
                    </a:cubicBezTo>
                    <a:cubicBezTo>
                      <a:pt x="12" y="30"/>
                      <a:pt x="18" y="30"/>
                      <a:pt x="19" y="30"/>
                    </a:cubicBezTo>
                    <a:cubicBezTo>
                      <a:pt x="21" y="30"/>
                      <a:pt x="20" y="31"/>
                      <a:pt x="22" y="30"/>
                    </a:cubicBezTo>
                    <a:cubicBezTo>
                      <a:pt x="23" y="30"/>
                      <a:pt x="24" y="29"/>
                      <a:pt x="25" y="29"/>
                    </a:cubicBezTo>
                    <a:cubicBezTo>
                      <a:pt x="25" y="30"/>
                      <a:pt x="25" y="30"/>
                      <a:pt x="24" y="32"/>
                    </a:cubicBezTo>
                    <a:cubicBezTo>
                      <a:pt x="22" y="33"/>
                      <a:pt x="21" y="35"/>
                      <a:pt x="22" y="34"/>
                    </a:cubicBezTo>
                    <a:cubicBezTo>
                      <a:pt x="24" y="34"/>
                      <a:pt x="24" y="32"/>
                      <a:pt x="26" y="31"/>
                    </a:cubicBezTo>
                    <a:cubicBezTo>
                      <a:pt x="28" y="30"/>
                      <a:pt x="29" y="30"/>
                      <a:pt x="30" y="29"/>
                    </a:cubicBezTo>
                    <a:cubicBezTo>
                      <a:pt x="31" y="28"/>
                      <a:pt x="31" y="28"/>
                      <a:pt x="32" y="27"/>
                    </a:cubicBezTo>
                    <a:cubicBezTo>
                      <a:pt x="32" y="26"/>
                      <a:pt x="34" y="24"/>
                      <a:pt x="35" y="23"/>
                    </a:cubicBezTo>
                    <a:cubicBezTo>
                      <a:pt x="36" y="23"/>
                      <a:pt x="36" y="22"/>
                      <a:pt x="35" y="22"/>
                    </a:cubicBezTo>
                    <a:cubicBezTo>
                      <a:pt x="33" y="22"/>
                      <a:pt x="33" y="23"/>
                      <a:pt x="32" y="22"/>
                    </a:cubicBezTo>
                    <a:cubicBezTo>
                      <a:pt x="30" y="20"/>
                      <a:pt x="29" y="20"/>
                      <a:pt x="30" y="20"/>
                    </a:cubicBezTo>
                    <a:cubicBezTo>
                      <a:pt x="31" y="19"/>
                      <a:pt x="35" y="17"/>
                      <a:pt x="33" y="17"/>
                    </a:cubicBezTo>
                    <a:cubicBezTo>
                      <a:pt x="30" y="16"/>
                      <a:pt x="29" y="18"/>
                      <a:pt x="29" y="16"/>
                    </a:cubicBezTo>
                    <a:cubicBezTo>
                      <a:pt x="28" y="15"/>
                      <a:pt x="28" y="14"/>
                      <a:pt x="27" y="15"/>
                    </a:cubicBezTo>
                    <a:cubicBezTo>
                      <a:pt x="26" y="16"/>
                      <a:pt x="24" y="19"/>
                      <a:pt x="24" y="18"/>
                    </a:cubicBezTo>
                    <a:cubicBezTo>
                      <a:pt x="24" y="18"/>
                      <a:pt x="24" y="17"/>
                      <a:pt x="22" y="16"/>
                    </a:cubicBezTo>
                    <a:cubicBezTo>
                      <a:pt x="21" y="15"/>
                      <a:pt x="19" y="15"/>
                      <a:pt x="19" y="14"/>
                    </a:cubicBezTo>
                    <a:cubicBezTo>
                      <a:pt x="20" y="13"/>
                      <a:pt x="22" y="13"/>
                      <a:pt x="21" y="12"/>
                    </a:cubicBezTo>
                    <a:cubicBezTo>
                      <a:pt x="19" y="12"/>
                      <a:pt x="19" y="10"/>
                      <a:pt x="18" y="11"/>
                    </a:cubicBezTo>
                    <a:cubicBezTo>
                      <a:pt x="16" y="13"/>
                      <a:pt x="15" y="15"/>
                      <a:pt x="15" y="13"/>
                    </a:cubicBezTo>
                    <a:cubicBezTo>
                      <a:pt x="15" y="12"/>
                      <a:pt x="15" y="11"/>
                      <a:pt x="16" y="9"/>
                    </a:cubicBezTo>
                    <a:cubicBezTo>
                      <a:pt x="18" y="8"/>
                      <a:pt x="19" y="6"/>
                      <a:pt x="20" y="5"/>
                    </a:cubicBezTo>
                    <a:cubicBezTo>
                      <a:pt x="21" y="3"/>
                      <a:pt x="21" y="2"/>
                      <a:pt x="20" y="2"/>
                    </a:cubicBezTo>
                    <a:cubicBezTo>
                      <a:pt x="19" y="2"/>
                      <a:pt x="21" y="2"/>
                      <a:pt x="22" y="1"/>
                    </a:cubicBezTo>
                    <a:cubicBezTo>
                      <a:pt x="23" y="0"/>
                      <a:pt x="21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099" name="Freeform 170"/>
              <p:cNvSpPr/>
              <p:nvPr/>
            </p:nvSpPr>
            <p:spPr bwMode="auto">
              <a:xfrm>
                <a:off x="5164" y="1450"/>
                <a:ext cx="12" cy="17"/>
              </a:xfrm>
              <a:custGeom>
                <a:avLst/>
                <a:gdLst>
                  <a:gd name="T0" fmla="*/ 6 w 9"/>
                  <a:gd name="T1" fmla="*/ 1 h 12"/>
                  <a:gd name="T2" fmla="*/ 2 w 9"/>
                  <a:gd name="T3" fmla="*/ 5 h 12"/>
                  <a:gd name="T4" fmla="*/ 0 w 9"/>
                  <a:gd name="T5" fmla="*/ 10 h 12"/>
                  <a:gd name="T6" fmla="*/ 4 w 9"/>
                  <a:gd name="T7" fmla="*/ 8 h 12"/>
                  <a:gd name="T8" fmla="*/ 4 w 9"/>
                  <a:gd name="T9" fmla="*/ 11 h 12"/>
                  <a:gd name="T10" fmla="*/ 6 w 9"/>
                  <a:gd name="T11" fmla="*/ 11 h 12"/>
                  <a:gd name="T12" fmla="*/ 7 w 9"/>
                  <a:gd name="T13" fmla="*/ 7 h 12"/>
                  <a:gd name="T14" fmla="*/ 8 w 9"/>
                  <a:gd name="T15" fmla="*/ 4 h 12"/>
                  <a:gd name="T16" fmla="*/ 5 w 9"/>
                  <a:gd name="T17" fmla="*/ 5 h 12"/>
                  <a:gd name="T18" fmla="*/ 6 w 9"/>
                  <a:gd name="T1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2">
                    <a:moveTo>
                      <a:pt x="6" y="1"/>
                    </a:moveTo>
                    <a:cubicBezTo>
                      <a:pt x="5" y="1"/>
                      <a:pt x="4" y="3"/>
                      <a:pt x="2" y="5"/>
                    </a:cubicBezTo>
                    <a:cubicBezTo>
                      <a:pt x="1" y="6"/>
                      <a:pt x="0" y="11"/>
                      <a:pt x="0" y="10"/>
                    </a:cubicBezTo>
                    <a:cubicBezTo>
                      <a:pt x="1" y="9"/>
                      <a:pt x="4" y="7"/>
                      <a:pt x="4" y="8"/>
                    </a:cubicBezTo>
                    <a:cubicBezTo>
                      <a:pt x="3" y="9"/>
                      <a:pt x="2" y="12"/>
                      <a:pt x="4" y="11"/>
                    </a:cubicBezTo>
                    <a:cubicBezTo>
                      <a:pt x="5" y="10"/>
                      <a:pt x="6" y="11"/>
                      <a:pt x="6" y="11"/>
                    </a:cubicBezTo>
                    <a:cubicBezTo>
                      <a:pt x="6" y="10"/>
                      <a:pt x="6" y="8"/>
                      <a:pt x="7" y="7"/>
                    </a:cubicBezTo>
                    <a:cubicBezTo>
                      <a:pt x="8" y="6"/>
                      <a:pt x="9" y="3"/>
                      <a:pt x="8" y="4"/>
                    </a:cubicBezTo>
                    <a:cubicBezTo>
                      <a:pt x="7" y="4"/>
                      <a:pt x="5" y="5"/>
                      <a:pt x="5" y="5"/>
                    </a:cubicBezTo>
                    <a:cubicBezTo>
                      <a:pt x="6" y="4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00" name="Freeform 171"/>
              <p:cNvSpPr/>
              <p:nvPr/>
            </p:nvSpPr>
            <p:spPr bwMode="auto">
              <a:xfrm>
                <a:off x="5073" y="1300"/>
                <a:ext cx="7" cy="8"/>
              </a:xfrm>
              <a:custGeom>
                <a:avLst/>
                <a:gdLst>
                  <a:gd name="T0" fmla="*/ 2 w 5"/>
                  <a:gd name="T1" fmla="*/ 3 h 6"/>
                  <a:gd name="T2" fmla="*/ 5 w 5"/>
                  <a:gd name="T3" fmla="*/ 4 h 6"/>
                  <a:gd name="T4" fmla="*/ 3 w 5"/>
                  <a:gd name="T5" fmla="*/ 0 h 6"/>
                  <a:gd name="T6" fmla="*/ 2 w 5"/>
                  <a:gd name="T7" fmla="*/ 1 h 6"/>
                  <a:gd name="T8" fmla="*/ 2 w 5"/>
                  <a:gd name="T9" fmla="*/ 2 h 6"/>
                  <a:gd name="T10" fmla="*/ 2 w 5"/>
                  <a:gd name="T1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6">
                    <a:moveTo>
                      <a:pt x="2" y="3"/>
                    </a:moveTo>
                    <a:cubicBezTo>
                      <a:pt x="3" y="3"/>
                      <a:pt x="4" y="6"/>
                      <a:pt x="5" y="4"/>
                    </a:cubicBezTo>
                    <a:cubicBezTo>
                      <a:pt x="5" y="3"/>
                      <a:pt x="4" y="1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3" y="1"/>
                      <a:pt x="3" y="2"/>
                      <a:pt x="2" y="2"/>
                    </a:cubicBezTo>
                    <a:cubicBezTo>
                      <a:pt x="2" y="2"/>
                      <a:pt x="0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01" name="Freeform 172"/>
              <p:cNvSpPr/>
              <p:nvPr/>
            </p:nvSpPr>
            <p:spPr bwMode="auto">
              <a:xfrm>
                <a:off x="5051" y="1315"/>
                <a:ext cx="6" cy="4"/>
              </a:xfrm>
              <a:custGeom>
                <a:avLst/>
                <a:gdLst>
                  <a:gd name="T0" fmla="*/ 1 w 4"/>
                  <a:gd name="T1" fmla="*/ 3 h 3"/>
                  <a:gd name="T2" fmla="*/ 3 w 4"/>
                  <a:gd name="T3" fmla="*/ 1 h 3"/>
                  <a:gd name="T4" fmla="*/ 1 w 4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1" y="3"/>
                    </a:moveTo>
                    <a:cubicBezTo>
                      <a:pt x="1" y="3"/>
                      <a:pt x="4" y="2"/>
                      <a:pt x="3" y="1"/>
                    </a:cubicBezTo>
                    <a:cubicBezTo>
                      <a:pt x="2" y="0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02" name="Freeform 173"/>
              <p:cNvSpPr/>
              <p:nvPr/>
            </p:nvSpPr>
            <p:spPr bwMode="auto">
              <a:xfrm>
                <a:off x="4944" y="1399"/>
                <a:ext cx="11" cy="6"/>
              </a:xfrm>
              <a:custGeom>
                <a:avLst/>
                <a:gdLst>
                  <a:gd name="T0" fmla="*/ 3 w 8"/>
                  <a:gd name="T1" fmla="*/ 0 h 4"/>
                  <a:gd name="T2" fmla="*/ 1 w 8"/>
                  <a:gd name="T3" fmla="*/ 1 h 4"/>
                  <a:gd name="T4" fmla="*/ 7 w 8"/>
                  <a:gd name="T5" fmla="*/ 3 h 4"/>
                  <a:gd name="T6" fmla="*/ 3 w 8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3" y="0"/>
                    </a:moveTo>
                    <a:cubicBezTo>
                      <a:pt x="1" y="0"/>
                      <a:pt x="0" y="0"/>
                      <a:pt x="1" y="1"/>
                    </a:cubicBezTo>
                    <a:cubicBezTo>
                      <a:pt x="3" y="2"/>
                      <a:pt x="7" y="4"/>
                      <a:pt x="7" y="3"/>
                    </a:cubicBezTo>
                    <a:cubicBezTo>
                      <a:pt x="8" y="0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03" name="Freeform 174"/>
              <p:cNvSpPr/>
              <p:nvPr/>
            </p:nvSpPr>
            <p:spPr bwMode="auto">
              <a:xfrm>
                <a:off x="4960" y="1362"/>
                <a:ext cx="10" cy="8"/>
              </a:xfrm>
              <a:custGeom>
                <a:avLst/>
                <a:gdLst>
                  <a:gd name="T0" fmla="*/ 3 w 7"/>
                  <a:gd name="T1" fmla="*/ 5 h 6"/>
                  <a:gd name="T2" fmla="*/ 6 w 7"/>
                  <a:gd name="T3" fmla="*/ 3 h 6"/>
                  <a:gd name="T4" fmla="*/ 5 w 7"/>
                  <a:gd name="T5" fmla="*/ 1 h 6"/>
                  <a:gd name="T6" fmla="*/ 2 w 7"/>
                  <a:gd name="T7" fmla="*/ 2 h 6"/>
                  <a:gd name="T8" fmla="*/ 1 w 7"/>
                  <a:gd name="T9" fmla="*/ 3 h 6"/>
                  <a:gd name="T10" fmla="*/ 3 w 7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6">
                    <a:moveTo>
                      <a:pt x="3" y="5"/>
                    </a:moveTo>
                    <a:cubicBezTo>
                      <a:pt x="5" y="6"/>
                      <a:pt x="5" y="4"/>
                      <a:pt x="6" y="3"/>
                    </a:cubicBezTo>
                    <a:cubicBezTo>
                      <a:pt x="7" y="2"/>
                      <a:pt x="6" y="2"/>
                      <a:pt x="5" y="1"/>
                    </a:cubicBezTo>
                    <a:cubicBezTo>
                      <a:pt x="4" y="0"/>
                      <a:pt x="4" y="1"/>
                      <a:pt x="2" y="2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3"/>
                      <a:pt x="2" y="4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04" name="Freeform 175"/>
              <p:cNvSpPr/>
              <p:nvPr/>
            </p:nvSpPr>
            <p:spPr bwMode="auto">
              <a:xfrm>
                <a:off x="4956" y="1293"/>
                <a:ext cx="10" cy="10"/>
              </a:xfrm>
              <a:custGeom>
                <a:avLst/>
                <a:gdLst>
                  <a:gd name="T0" fmla="*/ 5 w 7"/>
                  <a:gd name="T1" fmla="*/ 1 h 7"/>
                  <a:gd name="T2" fmla="*/ 1 w 7"/>
                  <a:gd name="T3" fmla="*/ 3 h 7"/>
                  <a:gd name="T4" fmla="*/ 3 w 7"/>
                  <a:gd name="T5" fmla="*/ 7 h 7"/>
                  <a:gd name="T6" fmla="*/ 5 w 7"/>
                  <a:gd name="T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5" y="1"/>
                    </a:moveTo>
                    <a:cubicBezTo>
                      <a:pt x="3" y="0"/>
                      <a:pt x="2" y="1"/>
                      <a:pt x="1" y="3"/>
                    </a:cubicBezTo>
                    <a:cubicBezTo>
                      <a:pt x="0" y="4"/>
                      <a:pt x="2" y="7"/>
                      <a:pt x="3" y="7"/>
                    </a:cubicBezTo>
                    <a:cubicBezTo>
                      <a:pt x="7" y="6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05" name="Freeform 176"/>
              <p:cNvSpPr/>
              <p:nvPr/>
            </p:nvSpPr>
            <p:spPr bwMode="auto">
              <a:xfrm>
                <a:off x="4929" y="1286"/>
                <a:ext cx="16" cy="10"/>
              </a:xfrm>
              <a:custGeom>
                <a:avLst/>
                <a:gdLst>
                  <a:gd name="T0" fmla="*/ 4 w 12"/>
                  <a:gd name="T1" fmla="*/ 2 h 7"/>
                  <a:gd name="T2" fmla="*/ 1 w 12"/>
                  <a:gd name="T3" fmla="*/ 5 h 7"/>
                  <a:gd name="T4" fmla="*/ 5 w 12"/>
                  <a:gd name="T5" fmla="*/ 7 h 7"/>
                  <a:gd name="T6" fmla="*/ 11 w 12"/>
                  <a:gd name="T7" fmla="*/ 1 h 7"/>
                  <a:gd name="T8" fmla="*/ 4 w 12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7">
                    <a:moveTo>
                      <a:pt x="4" y="2"/>
                    </a:moveTo>
                    <a:cubicBezTo>
                      <a:pt x="3" y="2"/>
                      <a:pt x="2" y="4"/>
                      <a:pt x="1" y="5"/>
                    </a:cubicBezTo>
                    <a:cubicBezTo>
                      <a:pt x="0" y="6"/>
                      <a:pt x="4" y="7"/>
                      <a:pt x="5" y="7"/>
                    </a:cubicBezTo>
                    <a:cubicBezTo>
                      <a:pt x="7" y="7"/>
                      <a:pt x="11" y="2"/>
                      <a:pt x="11" y="1"/>
                    </a:cubicBezTo>
                    <a:cubicBezTo>
                      <a:pt x="12" y="0"/>
                      <a:pt x="6" y="1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06" name="Freeform 177"/>
              <p:cNvSpPr/>
              <p:nvPr/>
            </p:nvSpPr>
            <p:spPr bwMode="auto">
              <a:xfrm>
                <a:off x="4970" y="1279"/>
                <a:ext cx="10" cy="7"/>
              </a:xfrm>
              <a:custGeom>
                <a:avLst/>
                <a:gdLst>
                  <a:gd name="T0" fmla="*/ 5 w 7"/>
                  <a:gd name="T1" fmla="*/ 4 h 5"/>
                  <a:gd name="T2" fmla="*/ 7 w 7"/>
                  <a:gd name="T3" fmla="*/ 2 h 5"/>
                  <a:gd name="T4" fmla="*/ 2 w 7"/>
                  <a:gd name="T5" fmla="*/ 1 h 5"/>
                  <a:gd name="T6" fmla="*/ 5 w 7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7" y="4"/>
                      <a:pt x="6" y="3"/>
                      <a:pt x="7" y="2"/>
                    </a:cubicBezTo>
                    <a:cubicBezTo>
                      <a:pt x="7" y="1"/>
                      <a:pt x="4" y="0"/>
                      <a:pt x="2" y="1"/>
                    </a:cubicBezTo>
                    <a:cubicBezTo>
                      <a:pt x="0" y="1"/>
                      <a:pt x="3" y="5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07" name="Freeform 178"/>
              <p:cNvSpPr/>
              <p:nvPr/>
            </p:nvSpPr>
            <p:spPr bwMode="auto">
              <a:xfrm>
                <a:off x="4904" y="1249"/>
                <a:ext cx="52" cy="37"/>
              </a:xfrm>
              <a:custGeom>
                <a:avLst/>
                <a:gdLst>
                  <a:gd name="T0" fmla="*/ 36 w 38"/>
                  <a:gd name="T1" fmla="*/ 18 h 27"/>
                  <a:gd name="T2" fmla="*/ 31 w 38"/>
                  <a:gd name="T3" fmla="*/ 18 h 27"/>
                  <a:gd name="T4" fmla="*/ 31 w 38"/>
                  <a:gd name="T5" fmla="*/ 14 h 27"/>
                  <a:gd name="T6" fmla="*/ 26 w 38"/>
                  <a:gd name="T7" fmla="*/ 11 h 27"/>
                  <a:gd name="T8" fmla="*/ 20 w 38"/>
                  <a:gd name="T9" fmla="*/ 7 h 27"/>
                  <a:gd name="T10" fmla="*/ 15 w 38"/>
                  <a:gd name="T11" fmla="*/ 5 h 27"/>
                  <a:gd name="T12" fmla="*/ 13 w 38"/>
                  <a:gd name="T13" fmla="*/ 6 h 27"/>
                  <a:gd name="T14" fmla="*/ 12 w 38"/>
                  <a:gd name="T15" fmla="*/ 4 h 27"/>
                  <a:gd name="T16" fmla="*/ 10 w 38"/>
                  <a:gd name="T17" fmla="*/ 1 h 27"/>
                  <a:gd name="T18" fmla="*/ 6 w 38"/>
                  <a:gd name="T19" fmla="*/ 3 h 27"/>
                  <a:gd name="T20" fmla="*/ 5 w 38"/>
                  <a:gd name="T21" fmla="*/ 12 h 27"/>
                  <a:gd name="T22" fmla="*/ 5 w 38"/>
                  <a:gd name="T23" fmla="*/ 16 h 27"/>
                  <a:gd name="T24" fmla="*/ 2 w 38"/>
                  <a:gd name="T25" fmla="*/ 20 h 27"/>
                  <a:gd name="T26" fmla="*/ 1 w 38"/>
                  <a:gd name="T27" fmla="*/ 22 h 27"/>
                  <a:gd name="T28" fmla="*/ 8 w 38"/>
                  <a:gd name="T29" fmla="*/ 21 h 27"/>
                  <a:gd name="T30" fmla="*/ 9 w 38"/>
                  <a:gd name="T31" fmla="*/ 25 h 27"/>
                  <a:gd name="T32" fmla="*/ 12 w 38"/>
                  <a:gd name="T33" fmla="*/ 25 h 27"/>
                  <a:gd name="T34" fmla="*/ 17 w 38"/>
                  <a:gd name="T35" fmla="*/ 22 h 27"/>
                  <a:gd name="T36" fmla="*/ 21 w 38"/>
                  <a:gd name="T37" fmla="*/ 18 h 27"/>
                  <a:gd name="T38" fmla="*/ 24 w 38"/>
                  <a:gd name="T39" fmla="*/ 19 h 27"/>
                  <a:gd name="T40" fmla="*/ 26 w 38"/>
                  <a:gd name="T41" fmla="*/ 18 h 27"/>
                  <a:gd name="T42" fmla="*/ 27 w 38"/>
                  <a:gd name="T43" fmla="*/ 21 h 27"/>
                  <a:gd name="T44" fmla="*/ 35 w 38"/>
                  <a:gd name="T45" fmla="*/ 24 h 27"/>
                  <a:gd name="T46" fmla="*/ 38 w 38"/>
                  <a:gd name="T47" fmla="*/ 20 h 27"/>
                  <a:gd name="T48" fmla="*/ 36 w 38"/>
                  <a:gd name="T49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7">
                    <a:moveTo>
                      <a:pt x="36" y="18"/>
                    </a:moveTo>
                    <a:cubicBezTo>
                      <a:pt x="35" y="17"/>
                      <a:pt x="33" y="18"/>
                      <a:pt x="31" y="18"/>
                    </a:cubicBezTo>
                    <a:cubicBezTo>
                      <a:pt x="30" y="18"/>
                      <a:pt x="31" y="16"/>
                      <a:pt x="31" y="14"/>
                    </a:cubicBezTo>
                    <a:cubicBezTo>
                      <a:pt x="31" y="12"/>
                      <a:pt x="27" y="11"/>
                      <a:pt x="26" y="11"/>
                    </a:cubicBezTo>
                    <a:cubicBezTo>
                      <a:pt x="24" y="11"/>
                      <a:pt x="21" y="7"/>
                      <a:pt x="20" y="7"/>
                    </a:cubicBezTo>
                    <a:cubicBezTo>
                      <a:pt x="19" y="7"/>
                      <a:pt x="17" y="7"/>
                      <a:pt x="15" y="5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2" y="7"/>
                      <a:pt x="12" y="5"/>
                      <a:pt x="12" y="4"/>
                    </a:cubicBezTo>
                    <a:cubicBezTo>
                      <a:pt x="12" y="3"/>
                      <a:pt x="10" y="1"/>
                      <a:pt x="10" y="1"/>
                    </a:cubicBezTo>
                    <a:cubicBezTo>
                      <a:pt x="9" y="0"/>
                      <a:pt x="7" y="1"/>
                      <a:pt x="6" y="3"/>
                    </a:cubicBezTo>
                    <a:cubicBezTo>
                      <a:pt x="5" y="5"/>
                      <a:pt x="5" y="11"/>
                      <a:pt x="5" y="12"/>
                    </a:cubicBezTo>
                    <a:cubicBezTo>
                      <a:pt x="5" y="13"/>
                      <a:pt x="5" y="15"/>
                      <a:pt x="5" y="16"/>
                    </a:cubicBezTo>
                    <a:cubicBezTo>
                      <a:pt x="6" y="17"/>
                      <a:pt x="3" y="19"/>
                      <a:pt x="2" y="20"/>
                    </a:cubicBezTo>
                    <a:cubicBezTo>
                      <a:pt x="0" y="21"/>
                      <a:pt x="0" y="21"/>
                      <a:pt x="1" y="22"/>
                    </a:cubicBezTo>
                    <a:cubicBezTo>
                      <a:pt x="1" y="22"/>
                      <a:pt x="7" y="21"/>
                      <a:pt x="8" y="21"/>
                    </a:cubicBezTo>
                    <a:cubicBezTo>
                      <a:pt x="9" y="21"/>
                      <a:pt x="9" y="23"/>
                      <a:pt x="9" y="25"/>
                    </a:cubicBezTo>
                    <a:cubicBezTo>
                      <a:pt x="9" y="27"/>
                      <a:pt x="11" y="26"/>
                      <a:pt x="12" y="25"/>
                    </a:cubicBezTo>
                    <a:cubicBezTo>
                      <a:pt x="13" y="25"/>
                      <a:pt x="15" y="22"/>
                      <a:pt x="17" y="22"/>
                    </a:cubicBezTo>
                    <a:cubicBezTo>
                      <a:pt x="18" y="21"/>
                      <a:pt x="20" y="19"/>
                      <a:pt x="21" y="18"/>
                    </a:cubicBezTo>
                    <a:cubicBezTo>
                      <a:pt x="21" y="18"/>
                      <a:pt x="22" y="19"/>
                      <a:pt x="24" y="19"/>
                    </a:cubicBezTo>
                    <a:cubicBezTo>
                      <a:pt x="25" y="19"/>
                      <a:pt x="26" y="18"/>
                      <a:pt x="26" y="18"/>
                    </a:cubicBezTo>
                    <a:cubicBezTo>
                      <a:pt x="27" y="18"/>
                      <a:pt x="26" y="20"/>
                      <a:pt x="27" y="21"/>
                    </a:cubicBezTo>
                    <a:cubicBezTo>
                      <a:pt x="29" y="22"/>
                      <a:pt x="34" y="23"/>
                      <a:pt x="35" y="24"/>
                    </a:cubicBezTo>
                    <a:cubicBezTo>
                      <a:pt x="36" y="24"/>
                      <a:pt x="37" y="21"/>
                      <a:pt x="38" y="20"/>
                    </a:cubicBezTo>
                    <a:cubicBezTo>
                      <a:pt x="38" y="20"/>
                      <a:pt x="37" y="19"/>
                      <a:pt x="3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08" name="Freeform 179"/>
              <p:cNvSpPr/>
              <p:nvPr/>
            </p:nvSpPr>
            <p:spPr bwMode="auto">
              <a:xfrm>
                <a:off x="4923" y="1245"/>
                <a:ext cx="11" cy="8"/>
              </a:xfrm>
              <a:custGeom>
                <a:avLst/>
                <a:gdLst>
                  <a:gd name="T0" fmla="*/ 6 w 8"/>
                  <a:gd name="T1" fmla="*/ 5 h 6"/>
                  <a:gd name="T2" fmla="*/ 1 w 8"/>
                  <a:gd name="T3" fmla="*/ 1 h 6"/>
                  <a:gd name="T4" fmla="*/ 6 w 8"/>
                  <a:gd name="T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6">
                    <a:moveTo>
                      <a:pt x="6" y="5"/>
                    </a:moveTo>
                    <a:cubicBezTo>
                      <a:pt x="8" y="5"/>
                      <a:pt x="2" y="2"/>
                      <a:pt x="1" y="1"/>
                    </a:cubicBezTo>
                    <a:cubicBezTo>
                      <a:pt x="0" y="0"/>
                      <a:pt x="3" y="6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09" name="Freeform 180"/>
              <p:cNvSpPr/>
              <p:nvPr/>
            </p:nvSpPr>
            <p:spPr bwMode="auto">
              <a:xfrm>
                <a:off x="4920" y="1248"/>
                <a:ext cx="6" cy="7"/>
              </a:xfrm>
              <a:custGeom>
                <a:avLst/>
                <a:gdLst>
                  <a:gd name="T0" fmla="*/ 0 w 4"/>
                  <a:gd name="T1" fmla="*/ 1 h 5"/>
                  <a:gd name="T2" fmla="*/ 3 w 4"/>
                  <a:gd name="T3" fmla="*/ 4 h 5"/>
                  <a:gd name="T4" fmla="*/ 0 w 4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0" y="1"/>
                    </a:moveTo>
                    <a:cubicBezTo>
                      <a:pt x="0" y="2"/>
                      <a:pt x="1" y="5"/>
                      <a:pt x="3" y="4"/>
                    </a:cubicBezTo>
                    <a:cubicBezTo>
                      <a:pt x="4" y="4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10" name="Freeform 181"/>
              <p:cNvSpPr/>
              <p:nvPr/>
            </p:nvSpPr>
            <p:spPr bwMode="auto">
              <a:xfrm>
                <a:off x="4905" y="1219"/>
                <a:ext cx="6" cy="8"/>
              </a:xfrm>
              <a:custGeom>
                <a:avLst/>
                <a:gdLst>
                  <a:gd name="T0" fmla="*/ 1 w 4"/>
                  <a:gd name="T1" fmla="*/ 1 h 6"/>
                  <a:gd name="T2" fmla="*/ 1 w 4"/>
                  <a:gd name="T3" fmla="*/ 4 h 6"/>
                  <a:gd name="T4" fmla="*/ 3 w 4"/>
                  <a:gd name="T5" fmla="*/ 5 h 6"/>
                  <a:gd name="T6" fmla="*/ 3 w 4"/>
                  <a:gd name="T7" fmla="*/ 1 h 6"/>
                  <a:gd name="T8" fmla="*/ 1 w 4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1" y="1"/>
                    </a:moveTo>
                    <a:cubicBezTo>
                      <a:pt x="1" y="2"/>
                      <a:pt x="0" y="4"/>
                      <a:pt x="1" y="4"/>
                    </a:cubicBezTo>
                    <a:cubicBezTo>
                      <a:pt x="2" y="5"/>
                      <a:pt x="2" y="6"/>
                      <a:pt x="3" y="5"/>
                    </a:cubicBezTo>
                    <a:cubicBezTo>
                      <a:pt x="4" y="4"/>
                      <a:pt x="4" y="2"/>
                      <a:pt x="3" y="1"/>
                    </a:cubicBezTo>
                    <a:cubicBezTo>
                      <a:pt x="3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11" name="Freeform 182"/>
              <p:cNvSpPr/>
              <p:nvPr/>
            </p:nvSpPr>
            <p:spPr bwMode="auto">
              <a:xfrm>
                <a:off x="4882" y="1139"/>
                <a:ext cx="225" cy="162"/>
              </a:xfrm>
              <a:custGeom>
                <a:avLst/>
                <a:gdLst>
                  <a:gd name="T0" fmla="*/ 93 w 164"/>
                  <a:gd name="T1" fmla="*/ 27 h 118"/>
                  <a:gd name="T2" fmla="*/ 88 w 164"/>
                  <a:gd name="T3" fmla="*/ 24 h 118"/>
                  <a:gd name="T4" fmla="*/ 88 w 164"/>
                  <a:gd name="T5" fmla="*/ 22 h 118"/>
                  <a:gd name="T6" fmla="*/ 82 w 164"/>
                  <a:gd name="T7" fmla="*/ 19 h 118"/>
                  <a:gd name="T8" fmla="*/ 78 w 164"/>
                  <a:gd name="T9" fmla="*/ 14 h 118"/>
                  <a:gd name="T10" fmla="*/ 71 w 164"/>
                  <a:gd name="T11" fmla="*/ 18 h 118"/>
                  <a:gd name="T12" fmla="*/ 63 w 164"/>
                  <a:gd name="T13" fmla="*/ 20 h 118"/>
                  <a:gd name="T14" fmla="*/ 53 w 164"/>
                  <a:gd name="T15" fmla="*/ 20 h 118"/>
                  <a:gd name="T16" fmla="*/ 52 w 164"/>
                  <a:gd name="T17" fmla="*/ 7 h 118"/>
                  <a:gd name="T18" fmla="*/ 35 w 164"/>
                  <a:gd name="T19" fmla="*/ 4 h 118"/>
                  <a:gd name="T20" fmla="*/ 27 w 164"/>
                  <a:gd name="T21" fmla="*/ 8 h 118"/>
                  <a:gd name="T22" fmla="*/ 30 w 164"/>
                  <a:gd name="T23" fmla="*/ 15 h 118"/>
                  <a:gd name="T24" fmla="*/ 23 w 164"/>
                  <a:gd name="T25" fmla="*/ 19 h 118"/>
                  <a:gd name="T26" fmla="*/ 29 w 164"/>
                  <a:gd name="T27" fmla="*/ 30 h 118"/>
                  <a:gd name="T28" fmla="*/ 20 w 164"/>
                  <a:gd name="T29" fmla="*/ 17 h 118"/>
                  <a:gd name="T30" fmla="*/ 24 w 164"/>
                  <a:gd name="T31" fmla="*/ 0 h 118"/>
                  <a:gd name="T32" fmla="*/ 11 w 164"/>
                  <a:gd name="T33" fmla="*/ 28 h 118"/>
                  <a:gd name="T34" fmla="*/ 9 w 164"/>
                  <a:gd name="T35" fmla="*/ 35 h 118"/>
                  <a:gd name="T36" fmla="*/ 28 w 164"/>
                  <a:gd name="T37" fmla="*/ 39 h 118"/>
                  <a:gd name="T38" fmla="*/ 43 w 164"/>
                  <a:gd name="T39" fmla="*/ 39 h 118"/>
                  <a:gd name="T40" fmla="*/ 54 w 164"/>
                  <a:gd name="T41" fmla="*/ 43 h 118"/>
                  <a:gd name="T42" fmla="*/ 61 w 164"/>
                  <a:gd name="T43" fmla="*/ 37 h 118"/>
                  <a:gd name="T44" fmla="*/ 69 w 164"/>
                  <a:gd name="T45" fmla="*/ 38 h 118"/>
                  <a:gd name="T46" fmla="*/ 81 w 164"/>
                  <a:gd name="T47" fmla="*/ 47 h 118"/>
                  <a:gd name="T48" fmla="*/ 86 w 164"/>
                  <a:gd name="T49" fmla="*/ 50 h 118"/>
                  <a:gd name="T50" fmla="*/ 90 w 164"/>
                  <a:gd name="T51" fmla="*/ 55 h 118"/>
                  <a:gd name="T52" fmla="*/ 101 w 164"/>
                  <a:gd name="T53" fmla="*/ 67 h 118"/>
                  <a:gd name="T54" fmla="*/ 111 w 164"/>
                  <a:gd name="T55" fmla="*/ 72 h 118"/>
                  <a:gd name="T56" fmla="*/ 106 w 164"/>
                  <a:gd name="T57" fmla="*/ 77 h 118"/>
                  <a:gd name="T58" fmla="*/ 89 w 164"/>
                  <a:gd name="T59" fmla="*/ 85 h 118"/>
                  <a:gd name="T60" fmla="*/ 68 w 164"/>
                  <a:gd name="T61" fmla="*/ 94 h 118"/>
                  <a:gd name="T62" fmla="*/ 88 w 164"/>
                  <a:gd name="T63" fmla="*/ 93 h 118"/>
                  <a:gd name="T64" fmla="*/ 102 w 164"/>
                  <a:gd name="T65" fmla="*/ 100 h 118"/>
                  <a:gd name="T66" fmla="*/ 111 w 164"/>
                  <a:gd name="T67" fmla="*/ 109 h 118"/>
                  <a:gd name="T68" fmla="*/ 134 w 164"/>
                  <a:gd name="T69" fmla="*/ 112 h 118"/>
                  <a:gd name="T70" fmla="*/ 123 w 164"/>
                  <a:gd name="T71" fmla="*/ 101 h 118"/>
                  <a:gd name="T72" fmla="*/ 134 w 164"/>
                  <a:gd name="T73" fmla="*/ 106 h 118"/>
                  <a:gd name="T74" fmla="*/ 142 w 164"/>
                  <a:gd name="T75" fmla="*/ 108 h 118"/>
                  <a:gd name="T76" fmla="*/ 145 w 164"/>
                  <a:gd name="T77" fmla="*/ 103 h 118"/>
                  <a:gd name="T78" fmla="*/ 138 w 164"/>
                  <a:gd name="T79" fmla="*/ 91 h 118"/>
                  <a:gd name="T80" fmla="*/ 130 w 164"/>
                  <a:gd name="T81" fmla="*/ 86 h 118"/>
                  <a:gd name="T82" fmla="*/ 130 w 164"/>
                  <a:gd name="T83" fmla="*/ 78 h 118"/>
                  <a:gd name="T84" fmla="*/ 136 w 164"/>
                  <a:gd name="T85" fmla="*/ 78 h 118"/>
                  <a:gd name="T86" fmla="*/ 143 w 164"/>
                  <a:gd name="T87" fmla="*/ 79 h 118"/>
                  <a:gd name="T88" fmla="*/ 144 w 164"/>
                  <a:gd name="T89" fmla="*/ 87 h 118"/>
                  <a:gd name="T90" fmla="*/ 152 w 164"/>
                  <a:gd name="T91" fmla="*/ 85 h 118"/>
                  <a:gd name="T92" fmla="*/ 157 w 164"/>
                  <a:gd name="T93" fmla="*/ 80 h 118"/>
                  <a:gd name="T94" fmla="*/ 162 w 164"/>
                  <a:gd name="T95" fmla="*/ 74 h 118"/>
                  <a:gd name="T96" fmla="*/ 157 w 164"/>
                  <a:gd name="T97" fmla="*/ 69 h 118"/>
                  <a:gd name="T98" fmla="*/ 143 w 164"/>
                  <a:gd name="T99" fmla="*/ 63 h 118"/>
                  <a:gd name="T100" fmla="*/ 134 w 164"/>
                  <a:gd name="T101" fmla="*/ 58 h 118"/>
                  <a:gd name="T102" fmla="*/ 123 w 164"/>
                  <a:gd name="T103" fmla="*/ 50 h 118"/>
                  <a:gd name="T104" fmla="*/ 125 w 164"/>
                  <a:gd name="T105" fmla="*/ 46 h 118"/>
                  <a:gd name="T106" fmla="*/ 126 w 164"/>
                  <a:gd name="T107" fmla="*/ 37 h 118"/>
                  <a:gd name="T108" fmla="*/ 115 w 164"/>
                  <a:gd name="T109" fmla="*/ 39 h 118"/>
                  <a:gd name="T110" fmla="*/ 115 w 164"/>
                  <a:gd name="T111" fmla="*/ 31 h 118"/>
                  <a:gd name="T112" fmla="*/ 106 w 164"/>
                  <a:gd name="T113" fmla="*/ 34 h 118"/>
                  <a:gd name="T114" fmla="*/ 104 w 164"/>
                  <a:gd name="T115" fmla="*/ 31 h 118"/>
                  <a:gd name="T116" fmla="*/ 106 w 164"/>
                  <a:gd name="T117" fmla="*/ 2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4" h="118">
                    <a:moveTo>
                      <a:pt x="96" y="26"/>
                    </a:moveTo>
                    <a:cubicBezTo>
                      <a:pt x="96" y="26"/>
                      <a:pt x="96" y="28"/>
                      <a:pt x="95" y="30"/>
                    </a:cubicBezTo>
                    <a:cubicBezTo>
                      <a:pt x="94" y="32"/>
                      <a:pt x="95" y="27"/>
                      <a:pt x="95" y="27"/>
                    </a:cubicBezTo>
                    <a:cubicBezTo>
                      <a:pt x="94" y="26"/>
                      <a:pt x="94" y="27"/>
                      <a:pt x="93" y="29"/>
                    </a:cubicBezTo>
                    <a:cubicBezTo>
                      <a:pt x="92" y="32"/>
                      <a:pt x="92" y="28"/>
                      <a:pt x="93" y="27"/>
                    </a:cubicBezTo>
                    <a:cubicBezTo>
                      <a:pt x="93" y="26"/>
                      <a:pt x="93" y="25"/>
                      <a:pt x="92" y="25"/>
                    </a:cubicBezTo>
                    <a:cubicBezTo>
                      <a:pt x="91" y="24"/>
                      <a:pt x="91" y="25"/>
                      <a:pt x="90" y="28"/>
                    </a:cubicBezTo>
                    <a:cubicBezTo>
                      <a:pt x="90" y="31"/>
                      <a:pt x="90" y="27"/>
                      <a:pt x="90" y="26"/>
                    </a:cubicBezTo>
                    <a:cubicBezTo>
                      <a:pt x="91" y="24"/>
                      <a:pt x="90" y="24"/>
                      <a:pt x="90" y="23"/>
                    </a:cubicBezTo>
                    <a:cubicBezTo>
                      <a:pt x="90" y="23"/>
                      <a:pt x="88" y="23"/>
                      <a:pt x="88" y="24"/>
                    </a:cubicBezTo>
                    <a:cubicBezTo>
                      <a:pt x="87" y="24"/>
                      <a:pt x="86" y="26"/>
                      <a:pt x="86" y="27"/>
                    </a:cubicBezTo>
                    <a:cubicBezTo>
                      <a:pt x="85" y="28"/>
                      <a:pt x="86" y="25"/>
                      <a:pt x="87" y="24"/>
                    </a:cubicBezTo>
                    <a:cubicBezTo>
                      <a:pt x="88" y="23"/>
                      <a:pt x="87" y="22"/>
                      <a:pt x="86" y="23"/>
                    </a:cubicBezTo>
                    <a:cubicBezTo>
                      <a:pt x="85" y="23"/>
                      <a:pt x="85" y="25"/>
                      <a:pt x="85" y="23"/>
                    </a:cubicBezTo>
                    <a:cubicBezTo>
                      <a:pt x="85" y="22"/>
                      <a:pt x="87" y="22"/>
                      <a:pt x="88" y="22"/>
                    </a:cubicBezTo>
                    <a:cubicBezTo>
                      <a:pt x="89" y="21"/>
                      <a:pt x="90" y="21"/>
                      <a:pt x="90" y="20"/>
                    </a:cubicBezTo>
                    <a:cubicBezTo>
                      <a:pt x="90" y="19"/>
                      <a:pt x="87" y="19"/>
                      <a:pt x="85" y="19"/>
                    </a:cubicBezTo>
                    <a:cubicBezTo>
                      <a:pt x="83" y="19"/>
                      <a:pt x="84" y="19"/>
                      <a:pt x="82" y="21"/>
                    </a:cubicBezTo>
                    <a:cubicBezTo>
                      <a:pt x="81" y="22"/>
                      <a:pt x="80" y="22"/>
                      <a:pt x="81" y="21"/>
                    </a:cubicBezTo>
                    <a:cubicBezTo>
                      <a:pt x="81" y="20"/>
                      <a:pt x="82" y="19"/>
                      <a:pt x="82" y="19"/>
                    </a:cubicBezTo>
                    <a:cubicBezTo>
                      <a:pt x="81" y="19"/>
                      <a:pt x="78" y="19"/>
                      <a:pt x="78" y="20"/>
                    </a:cubicBezTo>
                    <a:cubicBezTo>
                      <a:pt x="77" y="21"/>
                      <a:pt x="79" y="18"/>
                      <a:pt x="81" y="18"/>
                    </a:cubicBezTo>
                    <a:cubicBezTo>
                      <a:pt x="83" y="18"/>
                      <a:pt x="84" y="17"/>
                      <a:pt x="85" y="17"/>
                    </a:cubicBezTo>
                    <a:cubicBezTo>
                      <a:pt x="85" y="17"/>
                      <a:pt x="84" y="15"/>
                      <a:pt x="82" y="14"/>
                    </a:cubicBezTo>
                    <a:cubicBezTo>
                      <a:pt x="81" y="14"/>
                      <a:pt x="79" y="14"/>
                      <a:pt x="78" y="14"/>
                    </a:cubicBezTo>
                    <a:cubicBezTo>
                      <a:pt x="77" y="14"/>
                      <a:pt x="74" y="12"/>
                      <a:pt x="72" y="11"/>
                    </a:cubicBezTo>
                    <a:cubicBezTo>
                      <a:pt x="70" y="11"/>
                      <a:pt x="67" y="12"/>
                      <a:pt x="66" y="13"/>
                    </a:cubicBezTo>
                    <a:cubicBezTo>
                      <a:pt x="65" y="13"/>
                      <a:pt x="65" y="14"/>
                      <a:pt x="65" y="15"/>
                    </a:cubicBezTo>
                    <a:cubicBezTo>
                      <a:pt x="66" y="16"/>
                      <a:pt x="71" y="17"/>
                      <a:pt x="72" y="17"/>
                    </a:cubicBezTo>
                    <a:cubicBezTo>
                      <a:pt x="73" y="18"/>
                      <a:pt x="72" y="18"/>
                      <a:pt x="71" y="18"/>
                    </a:cubicBezTo>
                    <a:cubicBezTo>
                      <a:pt x="70" y="18"/>
                      <a:pt x="68" y="17"/>
                      <a:pt x="67" y="17"/>
                    </a:cubicBezTo>
                    <a:cubicBezTo>
                      <a:pt x="66" y="16"/>
                      <a:pt x="63" y="15"/>
                      <a:pt x="62" y="15"/>
                    </a:cubicBezTo>
                    <a:cubicBezTo>
                      <a:pt x="61" y="15"/>
                      <a:pt x="63" y="16"/>
                      <a:pt x="64" y="17"/>
                    </a:cubicBezTo>
                    <a:cubicBezTo>
                      <a:pt x="65" y="18"/>
                      <a:pt x="68" y="21"/>
                      <a:pt x="69" y="21"/>
                    </a:cubicBezTo>
                    <a:cubicBezTo>
                      <a:pt x="69" y="22"/>
                      <a:pt x="65" y="21"/>
                      <a:pt x="63" y="20"/>
                    </a:cubicBezTo>
                    <a:cubicBezTo>
                      <a:pt x="62" y="20"/>
                      <a:pt x="61" y="19"/>
                      <a:pt x="62" y="19"/>
                    </a:cubicBezTo>
                    <a:cubicBezTo>
                      <a:pt x="62" y="18"/>
                      <a:pt x="62" y="18"/>
                      <a:pt x="61" y="16"/>
                    </a:cubicBezTo>
                    <a:cubicBezTo>
                      <a:pt x="60" y="14"/>
                      <a:pt x="59" y="17"/>
                      <a:pt x="58" y="18"/>
                    </a:cubicBezTo>
                    <a:cubicBezTo>
                      <a:pt x="57" y="18"/>
                      <a:pt x="57" y="18"/>
                      <a:pt x="55" y="18"/>
                    </a:cubicBezTo>
                    <a:cubicBezTo>
                      <a:pt x="54" y="18"/>
                      <a:pt x="54" y="19"/>
                      <a:pt x="53" y="20"/>
                    </a:cubicBezTo>
                    <a:cubicBezTo>
                      <a:pt x="51" y="20"/>
                      <a:pt x="52" y="16"/>
                      <a:pt x="53" y="15"/>
                    </a:cubicBezTo>
                    <a:cubicBezTo>
                      <a:pt x="54" y="13"/>
                      <a:pt x="52" y="15"/>
                      <a:pt x="50" y="16"/>
                    </a:cubicBezTo>
                    <a:cubicBezTo>
                      <a:pt x="49" y="17"/>
                      <a:pt x="50" y="15"/>
                      <a:pt x="51" y="14"/>
                    </a:cubicBezTo>
                    <a:cubicBezTo>
                      <a:pt x="52" y="13"/>
                      <a:pt x="54" y="13"/>
                      <a:pt x="54" y="11"/>
                    </a:cubicBezTo>
                    <a:cubicBezTo>
                      <a:pt x="55" y="10"/>
                      <a:pt x="53" y="8"/>
                      <a:pt x="52" y="7"/>
                    </a:cubicBezTo>
                    <a:cubicBezTo>
                      <a:pt x="51" y="7"/>
                      <a:pt x="50" y="6"/>
                      <a:pt x="50" y="3"/>
                    </a:cubicBezTo>
                    <a:cubicBezTo>
                      <a:pt x="49" y="1"/>
                      <a:pt x="46" y="1"/>
                      <a:pt x="43" y="1"/>
                    </a:cubicBezTo>
                    <a:cubicBezTo>
                      <a:pt x="39" y="1"/>
                      <a:pt x="37" y="2"/>
                      <a:pt x="36" y="3"/>
                    </a:cubicBezTo>
                    <a:cubicBezTo>
                      <a:pt x="35" y="4"/>
                      <a:pt x="36" y="4"/>
                      <a:pt x="36" y="5"/>
                    </a:cubicBezTo>
                    <a:cubicBezTo>
                      <a:pt x="36" y="6"/>
                      <a:pt x="35" y="5"/>
                      <a:pt x="35" y="4"/>
                    </a:cubicBezTo>
                    <a:cubicBezTo>
                      <a:pt x="34" y="4"/>
                      <a:pt x="34" y="4"/>
                      <a:pt x="32" y="4"/>
                    </a:cubicBezTo>
                    <a:cubicBezTo>
                      <a:pt x="31" y="5"/>
                      <a:pt x="32" y="6"/>
                      <a:pt x="31" y="5"/>
                    </a:cubicBezTo>
                    <a:cubicBezTo>
                      <a:pt x="30" y="5"/>
                      <a:pt x="30" y="5"/>
                      <a:pt x="28" y="5"/>
                    </a:cubicBezTo>
                    <a:cubicBezTo>
                      <a:pt x="27" y="5"/>
                      <a:pt x="29" y="6"/>
                      <a:pt x="32" y="8"/>
                    </a:cubicBezTo>
                    <a:cubicBezTo>
                      <a:pt x="35" y="9"/>
                      <a:pt x="29" y="8"/>
                      <a:pt x="27" y="8"/>
                    </a:cubicBezTo>
                    <a:cubicBezTo>
                      <a:pt x="25" y="8"/>
                      <a:pt x="29" y="9"/>
                      <a:pt x="32" y="11"/>
                    </a:cubicBezTo>
                    <a:cubicBezTo>
                      <a:pt x="35" y="12"/>
                      <a:pt x="29" y="10"/>
                      <a:pt x="27" y="10"/>
                    </a:cubicBezTo>
                    <a:cubicBezTo>
                      <a:pt x="25" y="9"/>
                      <a:pt x="25" y="10"/>
                      <a:pt x="25" y="11"/>
                    </a:cubicBezTo>
                    <a:cubicBezTo>
                      <a:pt x="24" y="12"/>
                      <a:pt x="25" y="12"/>
                      <a:pt x="25" y="13"/>
                    </a:cubicBezTo>
                    <a:cubicBezTo>
                      <a:pt x="25" y="14"/>
                      <a:pt x="28" y="15"/>
                      <a:pt x="30" y="15"/>
                    </a:cubicBezTo>
                    <a:cubicBezTo>
                      <a:pt x="31" y="15"/>
                      <a:pt x="31" y="16"/>
                      <a:pt x="31" y="16"/>
                    </a:cubicBezTo>
                    <a:cubicBezTo>
                      <a:pt x="30" y="16"/>
                      <a:pt x="32" y="18"/>
                      <a:pt x="33" y="20"/>
                    </a:cubicBezTo>
                    <a:cubicBezTo>
                      <a:pt x="34" y="21"/>
                      <a:pt x="29" y="17"/>
                      <a:pt x="28" y="17"/>
                    </a:cubicBezTo>
                    <a:cubicBezTo>
                      <a:pt x="28" y="17"/>
                      <a:pt x="27" y="17"/>
                      <a:pt x="26" y="18"/>
                    </a:cubicBezTo>
                    <a:cubicBezTo>
                      <a:pt x="25" y="19"/>
                      <a:pt x="25" y="19"/>
                      <a:pt x="23" y="19"/>
                    </a:cubicBezTo>
                    <a:cubicBezTo>
                      <a:pt x="21" y="20"/>
                      <a:pt x="27" y="23"/>
                      <a:pt x="29" y="24"/>
                    </a:cubicBezTo>
                    <a:cubicBezTo>
                      <a:pt x="31" y="24"/>
                      <a:pt x="31" y="25"/>
                      <a:pt x="31" y="25"/>
                    </a:cubicBezTo>
                    <a:cubicBezTo>
                      <a:pt x="30" y="26"/>
                      <a:pt x="29" y="27"/>
                      <a:pt x="29" y="27"/>
                    </a:cubicBezTo>
                    <a:cubicBezTo>
                      <a:pt x="29" y="27"/>
                      <a:pt x="30" y="28"/>
                      <a:pt x="30" y="30"/>
                    </a:cubicBezTo>
                    <a:cubicBezTo>
                      <a:pt x="30" y="31"/>
                      <a:pt x="29" y="31"/>
                      <a:pt x="29" y="30"/>
                    </a:cubicBezTo>
                    <a:cubicBezTo>
                      <a:pt x="28" y="29"/>
                      <a:pt x="27" y="29"/>
                      <a:pt x="25" y="28"/>
                    </a:cubicBezTo>
                    <a:cubicBezTo>
                      <a:pt x="24" y="28"/>
                      <a:pt x="26" y="28"/>
                      <a:pt x="27" y="28"/>
                    </a:cubicBezTo>
                    <a:cubicBezTo>
                      <a:pt x="28" y="28"/>
                      <a:pt x="29" y="27"/>
                      <a:pt x="28" y="26"/>
                    </a:cubicBezTo>
                    <a:cubicBezTo>
                      <a:pt x="28" y="26"/>
                      <a:pt x="23" y="22"/>
                      <a:pt x="22" y="21"/>
                    </a:cubicBezTo>
                    <a:cubicBezTo>
                      <a:pt x="21" y="20"/>
                      <a:pt x="20" y="19"/>
                      <a:pt x="20" y="17"/>
                    </a:cubicBezTo>
                    <a:cubicBezTo>
                      <a:pt x="20" y="16"/>
                      <a:pt x="21" y="15"/>
                      <a:pt x="21" y="14"/>
                    </a:cubicBezTo>
                    <a:cubicBezTo>
                      <a:pt x="20" y="13"/>
                      <a:pt x="19" y="12"/>
                      <a:pt x="19" y="11"/>
                    </a:cubicBezTo>
                    <a:cubicBezTo>
                      <a:pt x="19" y="10"/>
                      <a:pt x="24" y="4"/>
                      <a:pt x="25" y="3"/>
                    </a:cubicBezTo>
                    <a:cubicBezTo>
                      <a:pt x="26" y="3"/>
                      <a:pt x="27" y="2"/>
                      <a:pt x="28" y="1"/>
                    </a:cubicBezTo>
                    <a:cubicBezTo>
                      <a:pt x="29" y="1"/>
                      <a:pt x="26" y="0"/>
                      <a:pt x="24" y="0"/>
                    </a:cubicBezTo>
                    <a:cubicBezTo>
                      <a:pt x="22" y="0"/>
                      <a:pt x="13" y="1"/>
                      <a:pt x="12" y="2"/>
                    </a:cubicBezTo>
                    <a:cubicBezTo>
                      <a:pt x="10" y="3"/>
                      <a:pt x="6" y="6"/>
                      <a:pt x="4" y="8"/>
                    </a:cubicBezTo>
                    <a:cubicBezTo>
                      <a:pt x="3" y="9"/>
                      <a:pt x="2" y="13"/>
                      <a:pt x="1" y="15"/>
                    </a:cubicBezTo>
                    <a:cubicBezTo>
                      <a:pt x="0" y="18"/>
                      <a:pt x="0" y="23"/>
                      <a:pt x="0" y="25"/>
                    </a:cubicBezTo>
                    <a:cubicBezTo>
                      <a:pt x="0" y="27"/>
                      <a:pt x="8" y="28"/>
                      <a:pt x="11" y="28"/>
                    </a:cubicBezTo>
                    <a:cubicBezTo>
                      <a:pt x="15" y="28"/>
                      <a:pt x="16" y="29"/>
                      <a:pt x="17" y="30"/>
                    </a:cubicBezTo>
                    <a:cubicBezTo>
                      <a:pt x="18" y="31"/>
                      <a:pt x="14" y="31"/>
                      <a:pt x="11" y="31"/>
                    </a:cubicBezTo>
                    <a:cubicBezTo>
                      <a:pt x="8" y="31"/>
                      <a:pt x="6" y="30"/>
                      <a:pt x="4" y="30"/>
                    </a:cubicBezTo>
                    <a:cubicBezTo>
                      <a:pt x="3" y="30"/>
                      <a:pt x="4" y="31"/>
                      <a:pt x="5" y="32"/>
                    </a:cubicBezTo>
                    <a:cubicBezTo>
                      <a:pt x="5" y="34"/>
                      <a:pt x="7" y="35"/>
                      <a:pt x="9" y="35"/>
                    </a:cubicBezTo>
                    <a:cubicBezTo>
                      <a:pt x="10" y="36"/>
                      <a:pt x="10" y="36"/>
                      <a:pt x="13" y="37"/>
                    </a:cubicBezTo>
                    <a:cubicBezTo>
                      <a:pt x="15" y="37"/>
                      <a:pt x="16" y="36"/>
                      <a:pt x="17" y="36"/>
                    </a:cubicBezTo>
                    <a:cubicBezTo>
                      <a:pt x="18" y="36"/>
                      <a:pt x="19" y="36"/>
                      <a:pt x="20" y="37"/>
                    </a:cubicBezTo>
                    <a:cubicBezTo>
                      <a:pt x="21" y="38"/>
                      <a:pt x="23" y="39"/>
                      <a:pt x="25" y="39"/>
                    </a:cubicBezTo>
                    <a:cubicBezTo>
                      <a:pt x="26" y="39"/>
                      <a:pt x="27" y="39"/>
                      <a:pt x="28" y="39"/>
                    </a:cubicBezTo>
                    <a:cubicBezTo>
                      <a:pt x="29" y="39"/>
                      <a:pt x="30" y="40"/>
                      <a:pt x="32" y="40"/>
                    </a:cubicBezTo>
                    <a:cubicBezTo>
                      <a:pt x="34" y="40"/>
                      <a:pt x="40" y="40"/>
                      <a:pt x="42" y="41"/>
                    </a:cubicBezTo>
                    <a:cubicBezTo>
                      <a:pt x="44" y="42"/>
                      <a:pt x="45" y="42"/>
                      <a:pt x="46" y="41"/>
                    </a:cubicBezTo>
                    <a:cubicBezTo>
                      <a:pt x="47" y="41"/>
                      <a:pt x="46" y="40"/>
                      <a:pt x="45" y="40"/>
                    </a:cubicBezTo>
                    <a:cubicBezTo>
                      <a:pt x="44" y="39"/>
                      <a:pt x="41" y="39"/>
                      <a:pt x="43" y="39"/>
                    </a:cubicBezTo>
                    <a:cubicBezTo>
                      <a:pt x="44" y="39"/>
                      <a:pt x="46" y="40"/>
                      <a:pt x="49" y="41"/>
                    </a:cubicBezTo>
                    <a:cubicBezTo>
                      <a:pt x="52" y="42"/>
                      <a:pt x="55" y="45"/>
                      <a:pt x="56" y="46"/>
                    </a:cubicBezTo>
                    <a:cubicBezTo>
                      <a:pt x="58" y="47"/>
                      <a:pt x="57" y="45"/>
                      <a:pt x="58" y="44"/>
                    </a:cubicBezTo>
                    <a:cubicBezTo>
                      <a:pt x="60" y="44"/>
                      <a:pt x="59" y="43"/>
                      <a:pt x="59" y="42"/>
                    </a:cubicBezTo>
                    <a:cubicBezTo>
                      <a:pt x="59" y="42"/>
                      <a:pt x="56" y="42"/>
                      <a:pt x="54" y="43"/>
                    </a:cubicBezTo>
                    <a:cubicBezTo>
                      <a:pt x="52" y="43"/>
                      <a:pt x="53" y="42"/>
                      <a:pt x="50" y="40"/>
                    </a:cubicBezTo>
                    <a:cubicBezTo>
                      <a:pt x="48" y="39"/>
                      <a:pt x="52" y="39"/>
                      <a:pt x="54" y="40"/>
                    </a:cubicBezTo>
                    <a:cubicBezTo>
                      <a:pt x="57" y="41"/>
                      <a:pt x="60" y="42"/>
                      <a:pt x="61" y="41"/>
                    </a:cubicBezTo>
                    <a:cubicBezTo>
                      <a:pt x="62" y="41"/>
                      <a:pt x="63" y="41"/>
                      <a:pt x="64" y="40"/>
                    </a:cubicBezTo>
                    <a:cubicBezTo>
                      <a:pt x="64" y="39"/>
                      <a:pt x="62" y="37"/>
                      <a:pt x="61" y="37"/>
                    </a:cubicBezTo>
                    <a:cubicBezTo>
                      <a:pt x="59" y="36"/>
                      <a:pt x="60" y="36"/>
                      <a:pt x="61" y="36"/>
                    </a:cubicBezTo>
                    <a:cubicBezTo>
                      <a:pt x="63" y="36"/>
                      <a:pt x="63" y="36"/>
                      <a:pt x="62" y="35"/>
                    </a:cubicBezTo>
                    <a:cubicBezTo>
                      <a:pt x="61" y="34"/>
                      <a:pt x="61" y="34"/>
                      <a:pt x="63" y="35"/>
                    </a:cubicBezTo>
                    <a:cubicBezTo>
                      <a:pt x="64" y="35"/>
                      <a:pt x="65" y="37"/>
                      <a:pt x="66" y="38"/>
                    </a:cubicBezTo>
                    <a:cubicBezTo>
                      <a:pt x="67" y="39"/>
                      <a:pt x="68" y="38"/>
                      <a:pt x="69" y="38"/>
                    </a:cubicBezTo>
                    <a:cubicBezTo>
                      <a:pt x="70" y="37"/>
                      <a:pt x="70" y="41"/>
                      <a:pt x="70" y="42"/>
                    </a:cubicBezTo>
                    <a:cubicBezTo>
                      <a:pt x="70" y="43"/>
                      <a:pt x="72" y="42"/>
                      <a:pt x="73" y="41"/>
                    </a:cubicBezTo>
                    <a:cubicBezTo>
                      <a:pt x="74" y="41"/>
                      <a:pt x="74" y="43"/>
                      <a:pt x="74" y="44"/>
                    </a:cubicBezTo>
                    <a:cubicBezTo>
                      <a:pt x="74" y="44"/>
                      <a:pt x="75" y="44"/>
                      <a:pt x="77" y="45"/>
                    </a:cubicBezTo>
                    <a:cubicBezTo>
                      <a:pt x="78" y="46"/>
                      <a:pt x="80" y="47"/>
                      <a:pt x="81" y="47"/>
                    </a:cubicBezTo>
                    <a:cubicBezTo>
                      <a:pt x="82" y="48"/>
                      <a:pt x="81" y="48"/>
                      <a:pt x="81" y="49"/>
                    </a:cubicBezTo>
                    <a:cubicBezTo>
                      <a:pt x="80" y="50"/>
                      <a:pt x="78" y="50"/>
                      <a:pt x="77" y="50"/>
                    </a:cubicBezTo>
                    <a:cubicBezTo>
                      <a:pt x="75" y="50"/>
                      <a:pt x="76" y="52"/>
                      <a:pt x="76" y="53"/>
                    </a:cubicBezTo>
                    <a:cubicBezTo>
                      <a:pt x="76" y="55"/>
                      <a:pt x="81" y="53"/>
                      <a:pt x="82" y="51"/>
                    </a:cubicBezTo>
                    <a:cubicBezTo>
                      <a:pt x="83" y="50"/>
                      <a:pt x="85" y="50"/>
                      <a:pt x="86" y="50"/>
                    </a:cubicBezTo>
                    <a:cubicBezTo>
                      <a:pt x="87" y="50"/>
                      <a:pt x="87" y="51"/>
                      <a:pt x="87" y="53"/>
                    </a:cubicBezTo>
                    <a:cubicBezTo>
                      <a:pt x="87" y="54"/>
                      <a:pt x="88" y="55"/>
                      <a:pt x="88" y="55"/>
                    </a:cubicBezTo>
                    <a:cubicBezTo>
                      <a:pt x="89" y="55"/>
                      <a:pt x="89" y="57"/>
                      <a:pt x="90" y="58"/>
                    </a:cubicBezTo>
                    <a:cubicBezTo>
                      <a:pt x="91" y="59"/>
                      <a:pt x="90" y="57"/>
                      <a:pt x="90" y="57"/>
                    </a:cubicBezTo>
                    <a:cubicBezTo>
                      <a:pt x="90" y="56"/>
                      <a:pt x="90" y="55"/>
                      <a:pt x="90" y="55"/>
                    </a:cubicBezTo>
                    <a:cubicBezTo>
                      <a:pt x="90" y="55"/>
                      <a:pt x="91" y="54"/>
                      <a:pt x="92" y="53"/>
                    </a:cubicBezTo>
                    <a:cubicBezTo>
                      <a:pt x="92" y="52"/>
                      <a:pt x="92" y="56"/>
                      <a:pt x="92" y="57"/>
                    </a:cubicBezTo>
                    <a:cubicBezTo>
                      <a:pt x="93" y="58"/>
                      <a:pt x="95" y="57"/>
                      <a:pt x="96" y="57"/>
                    </a:cubicBezTo>
                    <a:cubicBezTo>
                      <a:pt x="96" y="57"/>
                      <a:pt x="97" y="59"/>
                      <a:pt x="98" y="61"/>
                    </a:cubicBezTo>
                    <a:cubicBezTo>
                      <a:pt x="99" y="63"/>
                      <a:pt x="100" y="66"/>
                      <a:pt x="101" y="67"/>
                    </a:cubicBezTo>
                    <a:cubicBezTo>
                      <a:pt x="101" y="68"/>
                      <a:pt x="100" y="69"/>
                      <a:pt x="99" y="70"/>
                    </a:cubicBezTo>
                    <a:cubicBezTo>
                      <a:pt x="97" y="71"/>
                      <a:pt x="96" y="71"/>
                      <a:pt x="97" y="72"/>
                    </a:cubicBezTo>
                    <a:cubicBezTo>
                      <a:pt x="98" y="73"/>
                      <a:pt x="105" y="73"/>
                      <a:pt x="105" y="73"/>
                    </a:cubicBezTo>
                    <a:cubicBezTo>
                      <a:pt x="106" y="73"/>
                      <a:pt x="107" y="71"/>
                      <a:pt x="108" y="70"/>
                    </a:cubicBezTo>
                    <a:cubicBezTo>
                      <a:pt x="108" y="69"/>
                      <a:pt x="110" y="71"/>
                      <a:pt x="111" y="72"/>
                    </a:cubicBezTo>
                    <a:cubicBezTo>
                      <a:pt x="113" y="74"/>
                      <a:pt x="116" y="74"/>
                      <a:pt x="117" y="75"/>
                    </a:cubicBezTo>
                    <a:cubicBezTo>
                      <a:pt x="118" y="75"/>
                      <a:pt x="117" y="76"/>
                      <a:pt x="116" y="77"/>
                    </a:cubicBezTo>
                    <a:cubicBezTo>
                      <a:pt x="115" y="78"/>
                      <a:pt x="111" y="77"/>
                      <a:pt x="110" y="77"/>
                    </a:cubicBezTo>
                    <a:cubicBezTo>
                      <a:pt x="109" y="77"/>
                      <a:pt x="109" y="79"/>
                      <a:pt x="107" y="79"/>
                    </a:cubicBezTo>
                    <a:cubicBezTo>
                      <a:pt x="106" y="80"/>
                      <a:pt x="106" y="79"/>
                      <a:pt x="106" y="77"/>
                    </a:cubicBezTo>
                    <a:cubicBezTo>
                      <a:pt x="106" y="75"/>
                      <a:pt x="104" y="74"/>
                      <a:pt x="102" y="74"/>
                    </a:cubicBezTo>
                    <a:cubicBezTo>
                      <a:pt x="100" y="73"/>
                      <a:pt x="96" y="73"/>
                      <a:pt x="95" y="73"/>
                    </a:cubicBezTo>
                    <a:cubicBezTo>
                      <a:pt x="94" y="74"/>
                      <a:pt x="90" y="77"/>
                      <a:pt x="89" y="78"/>
                    </a:cubicBezTo>
                    <a:cubicBezTo>
                      <a:pt x="88" y="79"/>
                      <a:pt x="92" y="82"/>
                      <a:pt x="93" y="84"/>
                    </a:cubicBezTo>
                    <a:cubicBezTo>
                      <a:pt x="94" y="85"/>
                      <a:pt x="92" y="84"/>
                      <a:pt x="89" y="85"/>
                    </a:cubicBezTo>
                    <a:cubicBezTo>
                      <a:pt x="86" y="86"/>
                      <a:pt x="83" y="87"/>
                      <a:pt x="80" y="87"/>
                    </a:cubicBezTo>
                    <a:cubicBezTo>
                      <a:pt x="76" y="87"/>
                      <a:pt x="75" y="85"/>
                      <a:pt x="73" y="85"/>
                    </a:cubicBezTo>
                    <a:cubicBezTo>
                      <a:pt x="71" y="85"/>
                      <a:pt x="72" y="85"/>
                      <a:pt x="71" y="86"/>
                    </a:cubicBezTo>
                    <a:cubicBezTo>
                      <a:pt x="71" y="87"/>
                      <a:pt x="69" y="89"/>
                      <a:pt x="68" y="89"/>
                    </a:cubicBezTo>
                    <a:cubicBezTo>
                      <a:pt x="67" y="90"/>
                      <a:pt x="67" y="93"/>
                      <a:pt x="68" y="94"/>
                    </a:cubicBezTo>
                    <a:cubicBezTo>
                      <a:pt x="68" y="95"/>
                      <a:pt x="71" y="95"/>
                      <a:pt x="73" y="96"/>
                    </a:cubicBezTo>
                    <a:cubicBezTo>
                      <a:pt x="76" y="97"/>
                      <a:pt x="80" y="94"/>
                      <a:pt x="80" y="94"/>
                    </a:cubicBezTo>
                    <a:cubicBezTo>
                      <a:pt x="81" y="93"/>
                      <a:pt x="82" y="93"/>
                      <a:pt x="83" y="93"/>
                    </a:cubicBezTo>
                    <a:cubicBezTo>
                      <a:pt x="83" y="93"/>
                      <a:pt x="85" y="94"/>
                      <a:pt x="86" y="94"/>
                    </a:cubicBezTo>
                    <a:cubicBezTo>
                      <a:pt x="88" y="95"/>
                      <a:pt x="88" y="93"/>
                      <a:pt x="88" y="93"/>
                    </a:cubicBezTo>
                    <a:cubicBezTo>
                      <a:pt x="89" y="92"/>
                      <a:pt x="90" y="94"/>
                      <a:pt x="91" y="93"/>
                    </a:cubicBezTo>
                    <a:cubicBezTo>
                      <a:pt x="92" y="93"/>
                      <a:pt x="92" y="92"/>
                      <a:pt x="94" y="93"/>
                    </a:cubicBezTo>
                    <a:cubicBezTo>
                      <a:pt x="96" y="94"/>
                      <a:pt x="95" y="94"/>
                      <a:pt x="95" y="95"/>
                    </a:cubicBezTo>
                    <a:cubicBezTo>
                      <a:pt x="96" y="96"/>
                      <a:pt x="96" y="96"/>
                      <a:pt x="98" y="97"/>
                    </a:cubicBezTo>
                    <a:cubicBezTo>
                      <a:pt x="100" y="99"/>
                      <a:pt x="100" y="99"/>
                      <a:pt x="102" y="100"/>
                    </a:cubicBezTo>
                    <a:cubicBezTo>
                      <a:pt x="104" y="101"/>
                      <a:pt x="105" y="101"/>
                      <a:pt x="106" y="102"/>
                    </a:cubicBezTo>
                    <a:cubicBezTo>
                      <a:pt x="107" y="103"/>
                      <a:pt x="106" y="103"/>
                      <a:pt x="105" y="103"/>
                    </a:cubicBezTo>
                    <a:cubicBezTo>
                      <a:pt x="103" y="104"/>
                      <a:pt x="103" y="103"/>
                      <a:pt x="104" y="104"/>
                    </a:cubicBezTo>
                    <a:cubicBezTo>
                      <a:pt x="105" y="105"/>
                      <a:pt x="106" y="106"/>
                      <a:pt x="107" y="106"/>
                    </a:cubicBezTo>
                    <a:cubicBezTo>
                      <a:pt x="109" y="107"/>
                      <a:pt x="110" y="108"/>
                      <a:pt x="111" y="109"/>
                    </a:cubicBezTo>
                    <a:cubicBezTo>
                      <a:pt x="112" y="110"/>
                      <a:pt x="115" y="109"/>
                      <a:pt x="117" y="110"/>
                    </a:cubicBezTo>
                    <a:cubicBezTo>
                      <a:pt x="119" y="110"/>
                      <a:pt x="118" y="111"/>
                      <a:pt x="120" y="112"/>
                    </a:cubicBezTo>
                    <a:cubicBezTo>
                      <a:pt x="121" y="114"/>
                      <a:pt x="126" y="115"/>
                      <a:pt x="128" y="115"/>
                    </a:cubicBezTo>
                    <a:cubicBezTo>
                      <a:pt x="130" y="115"/>
                      <a:pt x="134" y="116"/>
                      <a:pt x="136" y="117"/>
                    </a:cubicBezTo>
                    <a:cubicBezTo>
                      <a:pt x="137" y="118"/>
                      <a:pt x="135" y="114"/>
                      <a:pt x="134" y="112"/>
                    </a:cubicBezTo>
                    <a:cubicBezTo>
                      <a:pt x="133" y="110"/>
                      <a:pt x="128" y="108"/>
                      <a:pt x="126" y="106"/>
                    </a:cubicBezTo>
                    <a:cubicBezTo>
                      <a:pt x="124" y="105"/>
                      <a:pt x="124" y="106"/>
                      <a:pt x="124" y="104"/>
                    </a:cubicBezTo>
                    <a:cubicBezTo>
                      <a:pt x="123" y="103"/>
                      <a:pt x="122" y="103"/>
                      <a:pt x="120" y="102"/>
                    </a:cubicBezTo>
                    <a:cubicBezTo>
                      <a:pt x="119" y="100"/>
                      <a:pt x="121" y="101"/>
                      <a:pt x="122" y="101"/>
                    </a:cubicBezTo>
                    <a:cubicBezTo>
                      <a:pt x="123" y="100"/>
                      <a:pt x="122" y="100"/>
                      <a:pt x="123" y="101"/>
                    </a:cubicBezTo>
                    <a:cubicBezTo>
                      <a:pt x="124" y="101"/>
                      <a:pt x="124" y="102"/>
                      <a:pt x="125" y="104"/>
                    </a:cubicBezTo>
                    <a:cubicBezTo>
                      <a:pt x="126" y="105"/>
                      <a:pt x="126" y="103"/>
                      <a:pt x="127" y="102"/>
                    </a:cubicBezTo>
                    <a:cubicBezTo>
                      <a:pt x="128" y="100"/>
                      <a:pt x="128" y="104"/>
                      <a:pt x="131" y="105"/>
                    </a:cubicBezTo>
                    <a:cubicBezTo>
                      <a:pt x="133" y="107"/>
                      <a:pt x="132" y="106"/>
                      <a:pt x="132" y="105"/>
                    </a:cubicBezTo>
                    <a:cubicBezTo>
                      <a:pt x="131" y="103"/>
                      <a:pt x="133" y="105"/>
                      <a:pt x="134" y="106"/>
                    </a:cubicBezTo>
                    <a:cubicBezTo>
                      <a:pt x="135" y="107"/>
                      <a:pt x="136" y="108"/>
                      <a:pt x="135" y="107"/>
                    </a:cubicBezTo>
                    <a:cubicBezTo>
                      <a:pt x="135" y="106"/>
                      <a:pt x="136" y="107"/>
                      <a:pt x="138" y="108"/>
                    </a:cubicBezTo>
                    <a:cubicBezTo>
                      <a:pt x="140" y="109"/>
                      <a:pt x="142" y="111"/>
                      <a:pt x="145" y="112"/>
                    </a:cubicBezTo>
                    <a:cubicBezTo>
                      <a:pt x="147" y="113"/>
                      <a:pt x="144" y="111"/>
                      <a:pt x="143" y="110"/>
                    </a:cubicBezTo>
                    <a:cubicBezTo>
                      <a:pt x="141" y="108"/>
                      <a:pt x="141" y="107"/>
                      <a:pt x="142" y="108"/>
                    </a:cubicBezTo>
                    <a:cubicBezTo>
                      <a:pt x="143" y="109"/>
                      <a:pt x="143" y="109"/>
                      <a:pt x="143" y="107"/>
                    </a:cubicBezTo>
                    <a:cubicBezTo>
                      <a:pt x="143" y="106"/>
                      <a:pt x="142" y="105"/>
                      <a:pt x="142" y="102"/>
                    </a:cubicBezTo>
                    <a:cubicBezTo>
                      <a:pt x="142" y="99"/>
                      <a:pt x="142" y="102"/>
                      <a:pt x="144" y="105"/>
                    </a:cubicBezTo>
                    <a:cubicBezTo>
                      <a:pt x="146" y="108"/>
                      <a:pt x="145" y="105"/>
                      <a:pt x="145" y="103"/>
                    </a:cubicBezTo>
                    <a:cubicBezTo>
                      <a:pt x="145" y="100"/>
                      <a:pt x="144" y="101"/>
                      <a:pt x="145" y="103"/>
                    </a:cubicBezTo>
                    <a:cubicBezTo>
                      <a:pt x="146" y="105"/>
                      <a:pt x="146" y="103"/>
                      <a:pt x="145" y="100"/>
                    </a:cubicBezTo>
                    <a:cubicBezTo>
                      <a:pt x="144" y="98"/>
                      <a:pt x="143" y="98"/>
                      <a:pt x="141" y="97"/>
                    </a:cubicBezTo>
                    <a:cubicBezTo>
                      <a:pt x="139" y="96"/>
                      <a:pt x="141" y="95"/>
                      <a:pt x="141" y="93"/>
                    </a:cubicBezTo>
                    <a:cubicBezTo>
                      <a:pt x="140" y="90"/>
                      <a:pt x="141" y="92"/>
                      <a:pt x="139" y="94"/>
                    </a:cubicBezTo>
                    <a:cubicBezTo>
                      <a:pt x="138" y="95"/>
                      <a:pt x="139" y="92"/>
                      <a:pt x="138" y="91"/>
                    </a:cubicBezTo>
                    <a:cubicBezTo>
                      <a:pt x="138" y="90"/>
                      <a:pt x="138" y="91"/>
                      <a:pt x="137" y="91"/>
                    </a:cubicBezTo>
                    <a:cubicBezTo>
                      <a:pt x="136" y="92"/>
                      <a:pt x="136" y="91"/>
                      <a:pt x="135" y="90"/>
                    </a:cubicBezTo>
                    <a:cubicBezTo>
                      <a:pt x="135" y="88"/>
                      <a:pt x="134" y="89"/>
                      <a:pt x="134" y="90"/>
                    </a:cubicBezTo>
                    <a:cubicBezTo>
                      <a:pt x="134" y="90"/>
                      <a:pt x="133" y="90"/>
                      <a:pt x="132" y="89"/>
                    </a:cubicBezTo>
                    <a:cubicBezTo>
                      <a:pt x="131" y="88"/>
                      <a:pt x="131" y="88"/>
                      <a:pt x="130" y="86"/>
                    </a:cubicBezTo>
                    <a:cubicBezTo>
                      <a:pt x="129" y="84"/>
                      <a:pt x="129" y="83"/>
                      <a:pt x="128" y="83"/>
                    </a:cubicBezTo>
                    <a:cubicBezTo>
                      <a:pt x="127" y="83"/>
                      <a:pt x="126" y="83"/>
                      <a:pt x="124" y="80"/>
                    </a:cubicBezTo>
                    <a:cubicBezTo>
                      <a:pt x="122" y="76"/>
                      <a:pt x="123" y="78"/>
                      <a:pt x="124" y="79"/>
                    </a:cubicBezTo>
                    <a:cubicBezTo>
                      <a:pt x="125" y="80"/>
                      <a:pt x="127" y="80"/>
                      <a:pt x="128" y="80"/>
                    </a:cubicBezTo>
                    <a:cubicBezTo>
                      <a:pt x="129" y="80"/>
                      <a:pt x="130" y="80"/>
                      <a:pt x="130" y="78"/>
                    </a:cubicBezTo>
                    <a:cubicBezTo>
                      <a:pt x="129" y="77"/>
                      <a:pt x="127" y="77"/>
                      <a:pt x="129" y="77"/>
                    </a:cubicBezTo>
                    <a:cubicBezTo>
                      <a:pt x="130" y="77"/>
                      <a:pt x="128" y="76"/>
                      <a:pt x="129" y="76"/>
                    </a:cubicBezTo>
                    <a:cubicBezTo>
                      <a:pt x="130" y="75"/>
                      <a:pt x="129" y="74"/>
                      <a:pt x="130" y="74"/>
                    </a:cubicBezTo>
                    <a:cubicBezTo>
                      <a:pt x="131" y="74"/>
                      <a:pt x="132" y="75"/>
                      <a:pt x="133" y="76"/>
                    </a:cubicBezTo>
                    <a:cubicBezTo>
                      <a:pt x="134" y="78"/>
                      <a:pt x="135" y="77"/>
                      <a:pt x="136" y="78"/>
                    </a:cubicBezTo>
                    <a:cubicBezTo>
                      <a:pt x="137" y="79"/>
                      <a:pt x="138" y="78"/>
                      <a:pt x="139" y="77"/>
                    </a:cubicBezTo>
                    <a:cubicBezTo>
                      <a:pt x="140" y="76"/>
                      <a:pt x="140" y="77"/>
                      <a:pt x="139" y="78"/>
                    </a:cubicBezTo>
                    <a:cubicBezTo>
                      <a:pt x="138" y="79"/>
                      <a:pt x="138" y="79"/>
                      <a:pt x="137" y="80"/>
                    </a:cubicBezTo>
                    <a:cubicBezTo>
                      <a:pt x="136" y="80"/>
                      <a:pt x="139" y="80"/>
                      <a:pt x="143" y="78"/>
                    </a:cubicBezTo>
                    <a:cubicBezTo>
                      <a:pt x="148" y="76"/>
                      <a:pt x="145" y="78"/>
                      <a:pt x="143" y="79"/>
                    </a:cubicBezTo>
                    <a:cubicBezTo>
                      <a:pt x="142" y="80"/>
                      <a:pt x="140" y="79"/>
                      <a:pt x="140" y="82"/>
                    </a:cubicBezTo>
                    <a:cubicBezTo>
                      <a:pt x="140" y="84"/>
                      <a:pt x="141" y="83"/>
                      <a:pt x="143" y="83"/>
                    </a:cubicBezTo>
                    <a:cubicBezTo>
                      <a:pt x="144" y="83"/>
                      <a:pt x="143" y="83"/>
                      <a:pt x="143" y="85"/>
                    </a:cubicBezTo>
                    <a:cubicBezTo>
                      <a:pt x="143" y="86"/>
                      <a:pt x="143" y="86"/>
                      <a:pt x="144" y="85"/>
                    </a:cubicBezTo>
                    <a:cubicBezTo>
                      <a:pt x="145" y="85"/>
                      <a:pt x="144" y="85"/>
                      <a:pt x="144" y="87"/>
                    </a:cubicBezTo>
                    <a:cubicBezTo>
                      <a:pt x="144" y="88"/>
                      <a:pt x="145" y="88"/>
                      <a:pt x="145" y="87"/>
                    </a:cubicBezTo>
                    <a:cubicBezTo>
                      <a:pt x="146" y="85"/>
                      <a:pt x="146" y="86"/>
                      <a:pt x="148" y="87"/>
                    </a:cubicBezTo>
                    <a:cubicBezTo>
                      <a:pt x="150" y="88"/>
                      <a:pt x="150" y="88"/>
                      <a:pt x="151" y="89"/>
                    </a:cubicBezTo>
                    <a:cubicBezTo>
                      <a:pt x="153" y="90"/>
                      <a:pt x="151" y="88"/>
                      <a:pt x="151" y="86"/>
                    </a:cubicBezTo>
                    <a:cubicBezTo>
                      <a:pt x="151" y="83"/>
                      <a:pt x="151" y="84"/>
                      <a:pt x="152" y="85"/>
                    </a:cubicBezTo>
                    <a:cubicBezTo>
                      <a:pt x="153" y="86"/>
                      <a:pt x="153" y="84"/>
                      <a:pt x="152" y="82"/>
                    </a:cubicBezTo>
                    <a:cubicBezTo>
                      <a:pt x="151" y="81"/>
                      <a:pt x="151" y="81"/>
                      <a:pt x="153" y="82"/>
                    </a:cubicBezTo>
                    <a:cubicBezTo>
                      <a:pt x="154" y="83"/>
                      <a:pt x="155" y="83"/>
                      <a:pt x="156" y="82"/>
                    </a:cubicBezTo>
                    <a:cubicBezTo>
                      <a:pt x="157" y="82"/>
                      <a:pt x="157" y="81"/>
                      <a:pt x="155" y="80"/>
                    </a:cubicBezTo>
                    <a:cubicBezTo>
                      <a:pt x="154" y="79"/>
                      <a:pt x="155" y="79"/>
                      <a:pt x="157" y="80"/>
                    </a:cubicBezTo>
                    <a:cubicBezTo>
                      <a:pt x="158" y="81"/>
                      <a:pt x="157" y="80"/>
                      <a:pt x="158" y="80"/>
                    </a:cubicBezTo>
                    <a:cubicBezTo>
                      <a:pt x="159" y="80"/>
                      <a:pt x="159" y="79"/>
                      <a:pt x="158" y="78"/>
                    </a:cubicBezTo>
                    <a:cubicBezTo>
                      <a:pt x="157" y="77"/>
                      <a:pt x="159" y="77"/>
                      <a:pt x="161" y="77"/>
                    </a:cubicBezTo>
                    <a:cubicBezTo>
                      <a:pt x="163" y="77"/>
                      <a:pt x="163" y="76"/>
                      <a:pt x="162" y="75"/>
                    </a:cubicBezTo>
                    <a:cubicBezTo>
                      <a:pt x="160" y="74"/>
                      <a:pt x="161" y="74"/>
                      <a:pt x="162" y="74"/>
                    </a:cubicBezTo>
                    <a:cubicBezTo>
                      <a:pt x="163" y="75"/>
                      <a:pt x="164" y="75"/>
                      <a:pt x="163" y="73"/>
                    </a:cubicBezTo>
                    <a:cubicBezTo>
                      <a:pt x="163" y="72"/>
                      <a:pt x="161" y="71"/>
                      <a:pt x="161" y="70"/>
                    </a:cubicBezTo>
                    <a:cubicBezTo>
                      <a:pt x="160" y="68"/>
                      <a:pt x="159" y="70"/>
                      <a:pt x="158" y="70"/>
                    </a:cubicBezTo>
                    <a:cubicBezTo>
                      <a:pt x="157" y="70"/>
                      <a:pt x="156" y="70"/>
                      <a:pt x="157" y="70"/>
                    </a:cubicBezTo>
                    <a:cubicBezTo>
                      <a:pt x="157" y="69"/>
                      <a:pt x="157" y="68"/>
                      <a:pt x="157" y="69"/>
                    </a:cubicBezTo>
                    <a:cubicBezTo>
                      <a:pt x="156" y="69"/>
                      <a:pt x="155" y="68"/>
                      <a:pt x="153" y="67"/>
                    </a:cubicBezTo>
                    <a:cubicBezTo>
                      <a:pt x="152" y="66"/>
                      <a:pt x="152" y="67"/>
                      <a:pt x="148" y="66"/>
                    </a:cubicBezTo>
                    <a:cubicBezTo>
                      <a:pt x="145" y="66"/>
                      <a:pt x="146" y="66"/>
                      <a:pt x="147" y="66"/>
                    </a:cubicBezTo>
                    <a:cubicBezTo>
                      <a:pt x="148" y="65"/>
                      <a:pt x="148" y="65"/>
                      <a:pt x="147" y="64"/>
                    </a:cubicBezTo>
                    <a:cubicBezTo>
                      <a:pt x="146" y="63"/>
                      <a:pt x="144" y="63"/>
                      <a:pt x="143" y="63"/>
                    </a:cubicBezTo>
                    <a:cubicBezTo>
                      <a:pt x="141" y="64"/>
                      <a:pt x="142" y="63"/>
                      <a:pt x="142" y="61"/>
                    </a:cubicBezTo>
                    <a:cubicBezTo>
                      <a:pt x="142" y="60"/>
                      <a:pt x="141" y="61"/>
                      <a:pt x="140" y="63"/>
                    </a:cubicBezTo>
                    <a:cubicBezTo>
                      <a:pt x="140" y="64"/>
                      <a:pt x="139" y="61"/>
                      <a:pt x="140" y="60"/>
                    </a:cubicBezTo>
                    <a:cubicBezTo>
                      <a:pt x="140" y="60"/>
                      <a:pt x="138" y="61"/>
                      <a:pt x="137" y="62"/>
                    </a:cubicBezTo>
                    <a:cubicBezTo>
                      <a:pt x="136" y="63"/>
                      <a:pt x="135" y="59"/>
                      <a:pt x="134" y="58"/>
                    </a:cubicBezTo>
                    <a:cubicBezTo>
                      <a:pt x="133" y="57"/>
                      <a:pt x="131" y="57"/>
                      <a:pt x="129" y="56"/>
                    </a:cubicBezTo>
                    <a:cubicBezTo>
                      <a:pt x="127" y="56"/>
                      <a:pt x="125" y="55"/>
                      <a:pt x="123" y="54"/>
                    </a:cubicBezTo>
                    <a:cubicBezTo>
                      <a:pt x="122" y="54"/>
                      <a:pt x="122" y="53"/>
                      <a:pt x="122" y="52"/>
                    </a:cubicBezTo>
                    <a:cubicBezTo>
                      <a:pt x="123" y="52"/>
                      <a:pt x="125" y="51"/>
                      <a:pt x="126" y="50"/>
                    </a:cubicBezTo>
                    <a:cubicBezTo>
                      <a:pt x="127" y="50"/>
                      <a:pt x="125" y="50"/>
                      <a:pt x="123" y="50"/>
                    </a:cubicBezTo>
                    <a:cubicBezTo>
                      <a:pt x="121" y="50"/>
                      <a:pt x="121" y="50"/>
                      <a:pt x="122" y="49"/>
                    </a:cubicBezTo>
                    <a:cubicBezTo>
                      <a:pt x="122" y="49"/>
                      <a:pt x="124" y="48"/>
                      <a:pt x="126" y="49"/>
                    </a:cubicBezTo>
                    <a:cubicBezTo>
                      <a:pt x="128" y="49"/>
                      <a:pt x="131" y="49"/>
                      <a:pt x="133" y="48"/>
                    </a:cubicBezTo>
                    <a:cubicBezTo>
                      <a:pt x="135" y="48"/>
                      <a:pt x="132" y="47"/>
                      <a:pt x="131" y="47"/>
                    </a:cubicBezTo>
                    <a:cubicBezTo>
                      <a:pt x="129" y="46"/>
                      <a:pt x="126" y="46"/>
                      <a:pt x="125" y="46"/>
                    </a:cubicBezTo>
                    <a:cubicBezTo>
                      <a:pt x="124" y="45"/>
                      <a:pt x="121" y="45"/>
                      <a:pt x="118" y="45"/>
                    </a:cubicBezTo>
                    <a:cubicBezTo>
                      <a:pt x="114" y="45"/>
                      <a:pt x="121" y="44"/>
                      <a:pt x="123" y="44"/>
                    </a:cubicBezTo>
                    <a:cubicBezTo>
                      <a:pt x="124" y="44"/>
                      <a:pt x="124" y="44"/>
                      <a:pt x="126" y="43"/>
                    </a:cubicBezTo>
                    <a:cubicBezTo>
                      <a:pt x="128" y="43"/>
                      <a:pt x="128" y="43"/>
                      <a:pt x="130" y="43"/>
                    </a:cubicBezTo>
                    <a:cubicBezTo>
                      <a:pt x="132" y="43"/>
                      <a:pt x="127" y="38"/>
                      <a:pt x="126" y="37"/>
                    </a:cubicBezTo>
                    <a:cubicBezTo>
                      <a:pt x="125" y="36"/>
                      <a:pt x="124" y="38"/>
                      <a:pt x="124" y="38"/>
                    </a:cubicBezTo>
                    <a:cubicBezTo>
                      <a:pt x="124" y="39"/>
                      <a:pt x="123" y="40"/>
                      <a:pt x="117" y="42"/>
                    </a:cubicBezTo>
                    <a:cubicBezTo>
                      <a:pt x="111" y="44"/>
                      <a:pt x="118" y="41"/>
                      <a:pt x="119" y="41"/>
                    </a:cubicBezTo>
                    <a:cubicBezTo>
                      <a:pt x="120" y="41"/>
                      <a:pt x="122" y="39"/>
                      <a:pt x="121" y="39"/>
                    </a:cubicBezTo>
                    <a:cubicBezTo>
                      <a:pt x="121" y="38"/>
                      <a:pt x="118" y="36"/>
                      <a:pt x="115" y="39"/>
                    </a:cubicBezTo>
                    <a:cubicBezTo>
                      <a:pt x="112" y="43"/>
                      <a:pt x="112" y="41"/>
                      <a:pt x="114" y="39"/>
                    </a:cubicBezTo>
                    <a:cubicBezTo>
                      <a:pt x="116" y="38"/>
                      <a:pt x="118" y="37"/>
                      <a:pt x="120" y="37"/>
                    </a:cubicBezTo>
                    <a:cubicBezTo>
                      <a:pt x="121" y="36"/>
                      <a:pt x="123" y="36"/>
                      <a:pt x="122" y="34"/>
                    </a:cubicBezTo>
                    <a:cubicBezTo>
                      <a:pt x="121" y="33"/>
                      <a:pt x="119" y="32"/>
                      <a:pt x="115" y="33"/>
                    </a:cubicBezTo>
                    <a:cubicBezTo>
                      <a:pt x="110" y="34"/>
                      <a:pt x="114" y="33"/>
                      <a:pt x="115" y="31"/>
                    </a:cubicBezTo>
                    <a:cubicBezTo>
                      <a:pt x="115" y="30"/>
                      <a:pt x="112" y="31"/>
                      <a:pt x="111" y="33"/>
                    </a:cubicBezTo>
                    <a:cubicBezTo>
                      <a:pt x="109" y="34"/>
                      <a:pt x="108" y="34"/>
                      <a:pt x="107" y="38"/>
                    </a:cubicBezTo>
                    <a:cubicBezTo>
                      <a:pt x="105" y="41"/>
                      <a:pt x="106" y="36"/>
                      <a:pt x="107" y="35"/>
                    </a:cubicBezTo>
                    <a:cubicBezTo>
                      <a:pt x="107" y="34"/>
                      <a:pt x="106" y="35"/>
                      <a:pt x="104" y="36"/>
                    </a:cubicBezTo>
                    <a:cubicBezTo>
                      <a:pt x="102" y="37"/>
                      <a:pt x="104" y="36"/>
                      <a:pt x="106" y="34"/>
                    </a:cubicBezTo>
                    <a:cubicBezTo>
                      <a:pt x="107" y="33"/>
                      <a:pt x="108" y="34"/>
                      <a:pt x="109" y="32"/>
                    </a:cubicBezTo>
                    <a:cubicBezTo>
                      <a:pt x="111" y="31"/>
                      <a:pt x="110" y="31"/>
                      <a:pt x="109" y="29"/>
                    </a:cubicBezTo>
                    <a:cubicBezTo>
                      <a:pt x="109" y="28"/>
                      <a:pt x="108" y="30"/>
                      <a:pt x="107" y="31"/>
                    </a:cubicBezTo>
                    <a:cubicBezTo>
                      <a:pt x="106" y="32"/>
                      <a:pt x="104" y="32"/>
                      <a:pt x="101" y="33"/>
                    </a:cubicBezTo>
                    <a:cubicBezTo>
                      <a:pt x="99" y="34"/>
                      <a:pt x="102" y="31"/>
                      <a:pt x="104" y="31"/>
                    </a:cubicBezTo>
                    <a:cubicBezTo>
                      <a:pt x="105" y="30"/>
                      <a:pt x="106" y="30"/>
                      <a:pt x="105" y="30"/>
                    </a:cubicBezTo>
                    <a:cubicBezTo>
                      <a:pt x="104" y="29"/>
                      <a:pt x="102" y="30"/>
                      <a:pt x="100" y="31"/>
                    </a:cubicBezTo>
                    <a:cubicBezTo>
                      <a:pt x="97" y="33"/>
                      <a:pt x="100" y="30"/>
                      <a:pt x="100" y="30"/>
                    </a:cubicBezTo>
                    <a:cubicBezTo>
                      <a:pt x="101" y="29"/>
                      <a:pt x="103" y="29"/>
                      <a:pt x="104" y="29"/>
                    </a:cubicBezTo>
                    <a:cubicBezTo>
                      <a:pt x="106" y="29"/>
                      <a:pt x="106" y="28"/>
                      <a:pt x="106" y="27"/>
                    </a:cubicBezTo>
                    <a:cubicBezTo>
                      <a:pt x="106" y="26"/>
                      <a:pt x="101" y="24"/>
                      <a:pt x="100" y="24"/>
                    </a:cubicBezTo>
                    <a:cubicBezTo>
                      <a:pt x="99" y="24"/>
                      <a:pt x="97" y="25"/>
                      <a:pt x="96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12" name="Freeform 183"/>
              <p:cNvSpPr/>
              <p:nvPr/>
            </p:nvSpPr>
            <p:spPr bwMode="auto">
              <a:xfrm>
                <a:off x="5028" y="1289"/>
                <a:ext cx="9" cy="4"/>
              </a:xfrm>
              <a:custGeom>
                <a:avLst/>
                <a:gdLst>
                  <a:gd name="T0" fmla="*/ 6 w 7"/>
                  <a:gd name="T1" fmla="*/ 2 h 3"/>
                  <a:gd name="T2" fmla="*/ 2 w 7"/>
                  <a:gd name="T3" fmla="*/ 0 h 3"/>
                  <a:gd name="T4" fmla="*/ 6 w 7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6" y="2"/>
                    </a:moveTo>
                    <a:cubicBezTo>
                      <a:pt x="7" y="1"/>
                      <a:pt x="4" y="0"/>
                      <a:pt x="2" y="0"/>
                    </a:cubicBezTo>
                    <a:cubicBezTo>
                      <a:pt x="0" y="0"/>
                      <a:pt x="5" y="3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13" name="Freeform 184"/>
              <p:cNvSpPr/>
              <p:nvPr/>
            </p:nvSpPr>
            <p:spPr bwMode="auto">
              <a:xfrm>
                <a:off x="5002" y="1220"/>
                <a:ext cx="11" cy="6"/>
              </a:xfrm>
              <a:custGeom>
                <a:avLst/>
                <a:gdLst>
                  <a:gd name="T0" fmla="*/ 7 w 8"/>
                  <a:gd name="T1" fmla="*/ 2 h 4"/>
                  <a:gd name="T2" fmla="*/ 1 w 8"/>
                  <a:gd name="T3" fmla="*/ 0 h 4"/>
                  <a:gd name="T4" fmla="*/ 1 w 8"/>
                  <a:gd name="T5" fmla="*/ 3 h 4"/>
                  <a:gd name="T6" fmla="*/ 7 w 8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7" y="2"/>
                    </a:moveTo>
                    <a:cubicBezTo>
                      <a:pt x="6" y="1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2" y="4"/>
                      <a:pt x="8" y="3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14" name="Freeform 185"/>
              <p:cNvSpPr/>
              <p:nvPr/>
            </p:nvSpPr>
            <p:spPr bwMode="auto">
              <a:xfrm>
                <a:off x="4981" y="1216"/>
                <a:ext cx="19" cy="17"/>
              </a:xfrm>
              <a:custGeom>
                <a:avLst/>
                <a:gdLst>
                  <a:gd name="T0" fmla="*/ 7 w 14"/>
                  <a:gd name="T1" fmla="*/ 12 h 12"/>
                  <a:gd name="T2" fmla="*/ 12 w 14"/>
                  <a:gd name="T3" fmla="*/ 9 h 12"/>
                  <a:gd name="T4" fmla="*/ 12 w 14"/>
                  <a:gd name="T5" fmla="*/ 2 h 12"/>
                  <a:gd name="T6" fmla="*/ 5 w 14"/>
                  <a:gd name="T7" fmla="*/ 2 h 12"/>
                  <a:gd name="T8" fmla="*/ 0 w 14"/>
                  <a:gd name="T9" fmla="*/ 8 h 12"/>
                  <a:gd name="T10" fmla="*/ 7 w 14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2">
                    <a:moveTo>
                      <a:pt x="7" y="12"/>
                    </a:moveTo>
                    <a:cubicBezTo>
                      <a:pt x="9" y="11"/>
                      <a:pt x="10" y="10"/>
                      <a:pt x="12" y="9"/>
                    </a:cubicBezTo>
                    <a:cubicBezTo>
                      <a:pt x="14" y="7"/>
                      <a:pt x="13" y="5"/>
                      <a:pt x="12" y="2"/>
                    </a:cubicBezTo>
                    <a:cubicBezTo>
                      <a:pt x="12" y="0"/>
                      <a:pt x="8" y="1"/>
                      <a:pt x="5" y="2"/>
                    </a:cubicBezTo>
                    <a:cubicBezTo>
                      <a:pt x="2" y="2"/>
                      <a:pt x="0" y="5"/>
                      <a:pt x="0" y="8"/>
                    </a:cubicBezTo>
                    <a:cubicBezTo>
                      <a:pt x="0" y="10"/>
                      <a:pt x="5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15" name="Freeform 186"/>
              <p:cNvSpPr/>
              <p:nvPr/>
            </p:nvSpPr>
            <p:spPr bwMode="auto">
              <a:xfrm>
                <a:off x="4964" y="1202"/>
                <a:ext cx="10" cy="8"/>
              </a:xfrm>
              <a:custGeom>
                <a:avLst/>
                <a:gdLst>
                  <a:gd name="T0" fmla="*/ 6 w 7"/>
                  <a:gd name="T1" fmla="*/ 1 h 6"/>
                  <a:gd name="T2" fmla="*/ 1 w 7"/>
                  <a:gd name="T3" fmla="*/ 6 h 6"/>
                  <a:gd name="T4" fmla="*/ 6 w 7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6">
                    <a:moveTo>
                      <a:pt x="6" y="1"/>
                    </a:moveTo>
                    <a:cubicBezTo>
                      <a:pt x="4" y="0"/>
                      <a:pt x="0" y="6"/>
                      <a:pt x="1" y="6"/>
                    </a:cubicBezTo>
                    <a:cubicBezTo>
                      <a:pt x="2" y="6"/>
                      <a:pt x="7" y="2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16" name="Freeform 187"/>
              <p:cNvSpPr/>
              <p:nvPr/>
            </p:nvSpPr>
            <p:spPr bwMode="auto">
              <a:xfrm>
                <a:off x="4980" y="1202"/>
                <a:ext cx="8" cy="4"/>
              </a:xfrm>
              <a:custGeom>
                <a:avLst/>
                <a:gdLst>
                  <a:gd name="T0" fmla="*/ 2 w 6"/>
                  <a:gd name="T1" fmla="*/ 1 h 3"/>
                  <a:gd name="T2" fmla="*/ 3 w 6"/>
                  <a:gd name="T3" fmla="*/ 3 h 3"/>
                  <a:gd name="T4" fmla="*/ 2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1"/>
                    </a:moveTo>
                    <a:cubicBezTo>
                      <a:pt x="0" y="1"/>
                      <a:pt x="2" y="3"/>
                      <a:pt x="3" y="3"/>
                    </a:cubicBezTo>
                    <a:cubicBezTo>
                      <a:pt x="6" y="3"/>
                      <a:pt x="4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17" name="Freeform 188"/>
              <p:cNvSpPr/>
              <p:nvPr/>
            </p:nvSpPr>
            <p:spPr bwMode="auto">
              <a:xfrm>
                <a:off x="4970" y="1198"/>
                <a:ext cx="8" cy="3"/>
              </a:xfrm>
              <a:custGeom>
                <a:avLst/>
                <a:gdLst>
                  <a:gd name="T0" fmla="*/ 4 w 6"/>
                  <a:gd name="T1" fmla="*/ 1 h 2"/>
                  <a:gd name="T2" fmla="*/ 0 w 6"/>
                  <a:gd name="T3" fmla="*/ 2 h 2"/>
                  <a:gd name="T4" fmla="*/ 4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4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2" y="2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18" name="Freeform 189"/>
              <p:cNvSpPr/>
              <p:nvPr/>
            </p:nvSpPr>
            <p:spPr bwMode="auto">
              <a:xfrm>
                <a:off x="4953" y="1139"/>
                <a:ext cx="39" cy="18"/>
              </a:xfrm>
              <a:custGeom>
                <a:avLst/>
                <a:gdLst>
                  <a:gd name="T0" fmla="*/ 0 w 28"/>
                  <a:gd name="T1" fmla="*/ 5 h 13"/>
                  <a:gd name="T2" fmla="*/ 3 w 28"/>
                  <a:gd name="T3" fmla="*/ 7 h 13"/>
                  <a:gd name="T4" fmla="*/ 8 w 28"/>
                  <a:gd name="T5" fmla="*/ 12 h 13"/>
                  <a:gd name="T6" fmla="*/ 15 w 28"/>
                  <a:gd name="T7" fmla="*/ 10 h 13"/>
                  <a:gd name="T8" fmla="*/ 26 w 28"/>
                  <a:gd name="T9" fmla="*/ 11 h 13"/>
                  <a:gd name="T10" fmla="*/ 18 w 28"/>
                  <a:gd name="T11" fmla="*/ 3 h 13"/>
                  <a:gd name="T12" fmla="*/ 9 w 28"/>
                  <a:gd name="T13" fmla="*/ 3 h 13"/>
                  <a:gd name="T14" fmla="*/ 1 w 28"/>
                  <a:gd name="T15" fmla="*/ 1 h 13"/>
                  <a:gd name="T16" fmla="*/ 0 w 28"/>
                  <a:gd name="T17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3">
                    <a:moveTo>
                      <a:pt x="0" y="5"/>
                    </a:moveTo>
                    <a:cubicBezTo>
                      <a:pt x="1" y="7"/>
                      <a:pt x="1" y="6"/>
                      <a:pt x="3" y="7"/>
                    </a:cubicBezTo>
                    <a:cubicBezTo>
                      <a:pt x="5" y="9"/>
                      <a:pt x="6" y="11"/>
                      <a:pt x="8" y="12"/>
                    </a:cubicBezTo>
                    <a:cubicBezTo>
                      <a:pt x="9" y="13"/>
                      <a:pt x="13" y="11"/>
                      <a:pt x="15" y="10"/>
                    </a:cubicBezTo>
                    <a:cubicBezTo>
                      <a:pt x="18" y="9"/>
                      <a:pt x="25" y="10"/>
                      <a:pt x="26" y="11"/>
                    </a:cubicBezTo>
                    <a:cubicBezTo>
                      <a:pt x="28" y="11"/>
                      <a:pt x="21" y="4"/>
                      <a:pt x="18" y="3"/>
                    </a:cubicBezTo>
                    <a:cubicBezTo>
                      <a:pt x="16" y="1"/>
                      <a:pt x="11" y="2"/>
                      <a:pt x="9" y="3"/>
                    </a:cubicBezTo>
                    <a:cubicBezTo>
                      <a:pt x="7" y="3"/>
                      <a:pt x="3" y="0"/>
                      <a:pt x="1" y="1"/>
                    </a:cubicBezTo>
                    <a:cubicBezTo>
                      <a:pt x="0" y="1"/>
                      <a:pt x="0" y="4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19" name="Freeform 190"/>
              <p:cNvSpPr/>
              <p:nvPr/>
            </p:nvSpPr>
            <p:spPr bwMode="auto">
              <a:xfrm>
                <a:off x="4366" y="1703"/>
                <a:ext cx="10" cy="11"/>
              </a:xfrm>
              <a:custGeom>
                <a:avLst/>
                <a:gdLst>
                  <a:gd name="T0" fmla="*/ 3 w 7"/>
                  <a:gd name="T1" fmla="*/ 1 h 8"/>
                  <a:gd name="T2" fmla="*/ 1 w 7"/>
                  <a:gd name="T3" fmla="*/ 1 h 8"/>
                  <a:gd name="T4" fmla="*/ 1 w 7"/>
                  <a:gd name="T5" fmla="*/ 5 h 8"/>
                  <a:gd name="T6" fmla="*/ 2 w 7"/>
                  <a:gd name="T7" fmla="*/ 7 h 8"/>
                  <a:gd name="T8" fmla="*/ 6 w 7"/>
                  <a:gd name="T9" fmla="*/ 5 h 8"/>
                  <a:gd name="T10" fmla="*/ 3 w 7"/>
                  <a:gd name="T11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8">
                    <a:moveTo>
                      <a:pt x="3" y="1"/>
                    </a:moveTo>
                    <a:cubicBezTo>
                      <a:pt x="2" y="1"/>
                      <a:pt x="2" y="0"/>
                      <a:pt x="1" y="1"/>
                    </a:cubicBezTo>
                    <a:cubicBezTo>
                      <a:pt x="0" y="2"/>
                      <a:pt x="1" y="4"/>
                      <a:pt x="1" y="5"/>
                    </a:cubicBezTo>
                    <a:cubicBezTo>
                      <a:pt x="1" y="6"/>
                      <a:pt x="1" y="8"/>
                      <a:pt x="2" y="7"/>
                    </a:cubicBezTo>
                    <a:cubicBezTo>
                      <a:pt x="3" y="6"/>
                      <a:pt x="6" y="5"/>
                      <a:pt x="6" y="5"/>
                    </a:cubicBezTo>
                    <a:cubicBezTo>
                      <a:pt x="7" y="3"/>
                      <a:pt x="5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20" name="Freeform 191"/>
              <p:cNvSpPr/>
              <p:nvPr/>
            </p:nvSpPr>
            <p:spPr bwMode="auto">
              <a:xfrm>
                <a:off x="4581" y="1424"/>
                <a:ext cx="44" cy="28"/>
              </a:xfrm>
              <a:custGeom>
                <a:avLst/>
                <a:gdLst>
                  <a:gd name="T0" fmla="*/ 30 w 32"/>
                  <a:gd name="T1" fmla="*/ 18 h 20"/>
                  <a:gd name="T2" fmla="*/ 27 w 32"/>
                  <a:gd name="T3" fmla="*/ 13 h 20"/>
                  <a:gd name="T4" fmla="*/ 22 w 32"/>
                  <a:gd name="T5" fmla="*/ 10 h 20"/>
                  <a:gd name="T6" fmla="*/ 19 w 32"/>
                  <a:gd name="T7" fmla="*/ 5 h 20"/>
                  <a:gd name="T8" fmla="*/ 15 w 32"/>
                  <a:gd name="T9" fmla="*/ 3 h 20"/>
                  <a:gd name="T10" fmla="*/ 8 w 32"/>
                  <a:gd name="T11" fmla="*/ 1 h 20"/>
                  <a:gd name="T12" fmla="*/ 2 w 32"/>
                  <a:gd name="T13" fmla="*/ 0 h 20"/>
                  <a:gd name="T14" fmla="*/ 2 w 32"/>
                  <a:gd name="T15" fmla="*/ 2 h 20"/>
                  <a:gd name="T16" fmla="*/ 6 w 32"/>
                  <a:gd name="T17" fmla="*/ 3 h 20"/>
                  <a:gd name="T18" fmla="*/ 6 w 32"/>
                  <a:gd name="T19" fmla="*/ 4 h 20"/>
                  <a:gd name="T20" fmla="*/ 4 w 32"/>
                  <a:gd name="T21" fmla="*/ 3 h 20"/>
                  <a:gd name="T22" fmla="*/ 5 w 32"/>
                  <a:gd name="T23" fmla="*/ 6 h 20"/>
                  <a:gd name="T24" fmla="*/ 10 w 32"/>
                  <a:gd name="T25" fmla="*/ 7 h 20"/>
                  <a:gd name="T26" fmla="*/ 13 w 32"/>
                  <a:gd name="T27" fmla="*/ 9 h 20"/>
                  <a:gd name="T28" fmla="*/ 14 w 32"/>
                  <a:gd name="T29" fmla="*/ 10 h 20"/>
                  <a:gd name="T30" fmla="*/ 13 w 32"/>
                  <a:gd name="T31" fmla="*/ 11 h 20"/>
                  <a:gd name="T32" fmla="*/ 17 w 32"/>
                  <a:gd name="T33" fmla="*/ 12 h 20"/>
                  <a:gd name="T34" fmla="*/ 17 w 32"/>
                  <a:gd name="T35" fmla="*/ 14 h 20"/>
                  <a:gd name="T36" fmla="*/ 21 w 32"/>
                  <a:gd name="T37" fmla="*/ 13 h 20"/>
                  <a:gd name="T38" fmla="*/ 21 w 32"/>
                  <a:gd name="T39" fmla="*/ 14 h 20"/>
                  <a:gd name="T40" fmla="*/ 26 w 32"/>
                  <a:gd name="T41" fmla="*/ 18 h 20"/>
                  <a:gd name="T42" fmla="*/ 30 w 32"/>
                  <a:gd name="T4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20">
                    <a:moveTo>
                      <a:pt x="30" y="18"/>
                    </a:moveTo>
                    <a:cubicBezTo>
                      <a:pt x="29" y="16"/>
                      <a:pt x="29" y="15"/>
                      <a:pt x="27" y="13"/>
                    </a:cubicBezTo>
                    <a:cubicBezTo>
                      <a:pt x="26" y="11"/>
                      <a:pt x="23" y="11"/>
                      <a:pt x="22" y="10"/>
                    </a:cubicBezTo>
                    <a:cubicBezTo>
                      <a:pt x="20" y="9"/>
                      <a:pt x="20" y="6"/>
                      <a:pt x="19" y="5"/>
                    </a:cubicBezTo>
                    <a:cubicBezTo>
                      <a:pt x="17" y="4"/>
                      <a:pt x="17" y="4"/>
                      <a:pt x="15" y="3"/>
                    </a:cubicBezTo>
                    <a:cubicBezTo>
                      <a:pt x="14" y="3"/>
                      <a:pt x="11" y="2"/>
                      <a:pt x="8" y="1"/>
                    </a:cubicBezTo>
                    <a:cubicBezTo>
                      <a:pt x="5" y="1"/>
                      <a:pt x="3" y="0"/>
                      <a:pt x="2" y="0"/>
                    </a:cubicBezTo>
                    <a:cubicBezTo>
                      <a:pt x="1" y="1"/>
                      <a:pt x="0" y="1"/>
                      <a:pt x="2" y="2"/>
                    </a:cubicBezTo>
                    <a:cubicBezTo>
                      <a:pt x="4" y="3"/>
                      <a:pt x="4" y="2"/>
                      <a:pt x="6" y="3"/>
                    </a:cubicBezTo>
                    <a:cubicBezTo>
                      <a:pt x="7" y="3"/>
                      <a:pt x="7" y="5"/>
                      <a:pt x="6" y="4"/>
                    </a:cubicBezTo>
                    <a:cubicBezTo>
                      <a:pt x="5" y="3"/>
                      <a:pt x="4" y="2"/>
                      <a:pt x="4" y="3"/>
                    </a:cubicBezTo>
                    <a:cubicBezTo>
                      <a:pt x="4" y="4"/>
                      <a:pt x="4" y="5"/>
                      <a:pt x="5" y="6"/>
                    </a:cubicBezTo>
                    <a:cubicBezTo>
                      <a:pt x="7" y="6"/>
                      <a:pt x="8" y="6"/>
                      <a:pt x="10" y="7"/>
                    </a:cubicBezTo>
                    <a:cubicBezTo>
                      <a:pt x="11" y="8"/>
                      <a:pt x="12" y="9"/>
                      <a:pt x="13" y="9"/>
                    </a:cubicBezTo>
                    <a:cubicBezTo>
                      <a:pt x="14" y="9"/>
                      <a:pt x="14" y="9"/>
                      <a:pt x="14" y="10"/>
                    </a:cubicBezTo>
                    <a:cubicBezTo>
                      <a:pt x="13" y="11"/>
                      <a:pt x="10" y="11"/>
                      <a:pt x="13" y="11"/>
                    </a:cubicBezTo>
                    <a:cubicBezTo>
                      <a:pt x="16" y="11"/>
                      <a:pt x="17" y="11"/>
                      <a:pt x="17" y="12"/>
                    </a:cubicBezTo>
                    <a:cubicBezTo>
                      <a:pt x="17" y="13"/>
                      <a:pt x="15" y="14"/>
                      <a:pt x="17" y="14"/>
                    </a:cubicBezTo>
                    <a:cubicBezTo>
                      <a:pt x="19" y="14"/>
                      <a:pt x="20" y="14"/>
                      <a:pt x="21" y="13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5"/>
                      <a:pt x="23" y="17"/>
                      <a:pt x="26" y="18"/>
                    </a:cubicBezTo>
                    <a:cubicBezTo>
                      <a:pt x="28" y="19"/>
                      <a:pt x="32" y="20"/>
                      <a:pt x="3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21" name="Freeform 192"/>
              <p:cNvSpPr/>
              <p:nvPr/>
            </p:nvSpPr>
            <p:spPr bwMode="auto">
              <a:xfrm>
                <a:off x="4546" y="1388"/>
                <a:ext cx="20" cy="24"/>
              </a:xfrm>
              <a:custGeom>
                <a:avLst/>
                <a:gdLst>
                  <a:gd name="T0" fmla="*/ 8 w 14"/>
                  <a:gd name="T1" fmla="*/ 12 h 17"/>
                  <a:gd name="T2" fmla="*/ 7 w 14"/>
                  <a:gd name="T3" fmla="*/ 10 h 17"/>
                  <a:gd name="T4" fmla="*/ 7 w 14"/>
                  <a:gd name="T5" fmla="*/ 9 h 17"/>
                  <a:gd name="T6" fmla="*/ 5 w 14"/>
                  <a:gd name="T7" fmla="*/ 7 h 17"/>
                  <a:gd name="T8" fmla="*/ 6 w 14"/>
                  <a:gd name="T9" fmla="*/ 4 h 17"/>
                  <a:gd name="T10" fmla="*/ 6 w 14"/>
                  <a:gd name="T11" fmla="*/ 2 h 17"/>
                  <a:gd name="T12" fmla="*/ 4 w 14"/>
                  <a:gd name="T13" fmla="*/ 4 h 17"/>
                  <a:gd name="T14" fmla="*/ 3 w 14"/>
                  <a:gd name="T15" fmla="*/ 4 h 17"/>
                  <a:gd name="T16" fmla="*/ 4 w 14"/>
                  <a:gd name="T17" fmla="*/ 1 h 17"/>
                  <a:gd name="T18" fmla="*/ 0 w 14"/>
                  <a:gd name="T19" fmla="*/ 2 h 17"/>
                  <a:gd name="T20" fmla="*/ 3 w 14"/>
                  <a:gd name="T21" fmla="*/ 8 h 17"/>
                  <a:gd name="T22" fmla="*/ 11 w 14"/>
                  <a:gd name="T23" fmla="*/ 16 h 17"/>
                  <a:gd name="T24" fmla="*/ 8 w 14"/>
                  <a:gd name="T25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7">
                    <a:moveTo>
                      <a:pt x="8" y="12"/>
                    </a:moveTo>
                    <a:cubicBezTo>
                      <a:pt x="7" y="11"/>
                      <a:pt x="7" y="11"/>
                      <a:pt x="7" y="10"/>
                    </a:cubicBezTo>
                    <a:cubicBezTo>
                      <a:pt x="7" y="10"/>
                      <a:pt x="8" y="10"/>
                      <a:pt x="7" y="9"/>
                    </a:cubicBezTo>
                    <a:cubicBezTo>
                      <a:pt x="6" y="7"/>
                      <a:pt x="5" y="8"/>
                      <a:pt x="5" y="7"/>
                    </a:cubicBezTo>
                    <a:cubicBezTo>
                      <a:pt x="6" y="5"/>
                      <a:pt x="4" y="5"/>
                      <a:pt x="6" y="4"/>
                    </a:cubicBezTo>
                    <a:cubicBezTo>
                      <a:pt x="7" y="3"/>
                      <a:pt x="8" y="1"/>
                      <a:pt x="6" y="2"/>
                    </a:cubicBezTo>
                    <a:cubicBezTo>
                      <a:pt x="5" y="2"/>
                      <a:pt x="5" y="3"/>
                      <a:pt x="4" y="4"/>
                    </a:cubicBezTo>
                    <a:cubicBezTo>
                      <a:pt x="4" y="4"/>
                      <a:pt x="2" y="5"/>
                      <a:pt x="3" y="4"/>
                    </a:cubicBezTo>
                    <a:cubicBezTo>
                      <a:pt x="4" y="3"/>
                      <a:pt x="6" y="1"/>
                      <a:pt x="4" y="1"/>
                    </a:cubicBezTo>
                    <a:cubicBezTo>
                      <a:pt x="3" y="1"/>
                      <a:pt x="0" y="0"/>
                      <a:pt x="0" y="2"/>
                    </a:cubicBezTo>
                    <a:cubicBezTo>
                      <a:pt x="0" y="3"/>
                      <a:pt x="1" y="6"/>
                      <a:pt x="3" y="8"/>
                    </a:cubicBezTo>
                    <a:cubicBezTo>
                      <a:pt x="5" y="10"/>
                      <a:pt x="8" y="15"/>
                      <a:pt x="11" y="16"/>
                    </a:cubicBezTo>
                    <a:cubicBezTo>
                      <a:pt x="14" y="17"/>
                      <a:pt x="9" y="13"/>
                      <a:pt x="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22" name="Freeform 193"/>
              <p:cNvSpPr/>
              <p:nvPr/>
            </p:nvSpPr>
            <p:spPr bwMode="auto">
              <a:xfrm>
                <a:off x="4539" y="1366"/>
                <a:ext cx="16" cy="18"/>
              </a:xfrm>
              <a:custGeom>
                <a:avLst/>
                <a:gdLst>
                  <a:gd name="T0" fmla="*/ 7 w 11"/>
                  <a:gd name="T1" fmla="*/ 12 h 13"/>
                  <a:gd name="T2" fmla="*/ 6 w 11"/>
                  <a:gd name="T3" fmla="*/ 9 h 13"/>
                  <a:gd name="T4" fmla="*/ 9 w 11"/>
                  <a:gd name="T5" fmla="*/ 11 h 13"/>
                  <a:gd name="T6" fmla="*/ 10 w 11"/>
                  <a:gd name="T7" fmla="*/ 12 h 13"/>
                  <a:gd name="T8" fmla="*/ 9 w 11"/>
                  <a:gd name="T9" fmla="*/ 7 h 13"/>
                  <a:gd name="T10" fmla="*/ 6 w 11"/>
                  <a:gd name="T11" fmla="*/ 1 h 13"/>
                  <a:gd name="T12" fmla="*/ 3 w 11"/>
                  <a:gd name="T13" fmla="*/ 1 h 13"/>
                  <a:gd name="T14" fmla="*/ 2 w 11"/>
                  <a:gd name="T15" fmla="*/ 2 h 13"/>
                  <a:gd name="T16" fmla="*/ 1 w 11"/>
                  <a:gd name="T17" fmla="*/ 3 h 13"/>
                  <a:gd name="T18" fmla="*/ 4 w 11"/>
                  <a:gd name="T19" fmla="*/ 5 h 13"/>
                  <a:gd name="T20" fmla="*/ 4 w 11"/>
                  <a:gd name="T21" fmla="*/ 8 h 13"/>
                  <a:gd name="T22" fmla="*/ 5 w 11"/>
                  <a:gd name="T23" fmla="*/ 8 h 13"/>
                  <a:gd name="T24" fmla="*/ 5 w 11"/>
                  <a:gd name="T25" fmla="*/ 10 h 13"/>
                  <a:gd name="T26" fmla="*/ 7 w 11"/>
                  <a:gd name="T2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" h="13">
                    <a:moveTo>
                      <a:pt x="7" y="12"/>
                    </a:moveTo>
                    <a:cubicBezTo>
                      <a:pt x="6" y="10"/>
                      <a:pt x="5" y="9"/>
                      <a:pt x="6" y="9"/>
                    </a:cubicBezTo>
                    <a:cubicBezTo>
                      <a:pt x="8" y="9"/>
                      <a:pt x="8" y="10"/>
                      <a:pt x="9" y="11"/>
                    </a:cubicBezTo>
                    <a:cubicBezTo>
                      <a:pt x="9" y="12"/>
                      <a:pt x="11" y="13"/>
                      <a:pt x="10" y="12"/>
                    </a:cubicBezTo>
                    <a:cubicBezTo>
                      <a:pt x="10" y="10"/>
                      <a:pt x="10" y="9"/>
                      <a:pt x="9" y="7"/>
                    </a:cubicBezTo>
                    <a:cubicBezTo>
                      <a:pt x="8" y="6"/>
                      <a:pt x="7" y="2"/>
                      <a:pt x="6" y="1"/>
                    </a:cubicBezTo>
                    <a:cubicBezTo>
                      <a:pt x="4" y="1"/>
                      <a:pt x="3" y="0"/>
                      <a:pt x="3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3" y="4"/>
                      <a:pt x="4" y="3"/>
                      <a:pt x="4" y="5"/>
                    </a:cubicBezTo>
                    <a:cubicBezTo>
                      <a:pt x="4" y="6"/>
                      <a:pt x="4" y="8"/>
                      <a:pt x="4" y="8"/>
                    </a:cubicBezTo>
                    <a:cubicBezTo>
                      <a:pt x="5" y="7"/>
                      <a:pt x="6" y="8"/>
                      <a:pt x="5" y="8"/>
                    </a:cubicBezTo>
                    <a:cubicBezTo>
                      <a:pt x="5" y="9"/>
                      <a:pt x="3" y="8"/>
                      <a:pt x="5" y="10"/>
                    </a:cubicBezTo>
                    <a:cubicBezTo>
                      <a:pt x="6" y="11"/>
                      <a:pt x="7" y="13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23" name="Freeform 194"/>
              <p:cNvSpPr/>
              <p:nvPr/>
            </p:nvSpPr>
            <p:spPr bwMode="auto">
              <a:xfrm>
                <a:off x="4546" y="1365"/>
                <a:ext cx="7" cy="5"/>
              </a:xfrm>
              <a:custGeom>
                <a:avLst/>
                <a:gdLst>
                  <a:gd name="T0" fmla="*/ 3 w 5"/>
                  <a:gd name="T1" fmla="*/ 1 h 4"/>
                  <a:gd name="T2" fmla="*/ 1 w 5"/>
                  <a:gd name="T3" fmla="*/ 1 h 4"/>
                  <a:gd name="T4" fmla="*/ 3 w 5"/>
                  <a:gd name="T5" fmla="*/ 3 h 4"/>
                  <a:gd name="T6" fmla="*/ 3 w 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1"/>
                    </a:moveTo>
                    <a:cubicBezTo>
                      <a:pt x="3" y="0"/>
                      <a:pt x="3" y="0"/>
                      <a:pt x="1" y="1"/>
                    </a:cubicBezTo>
                    <a:cubicBezTo>
                      <a:pt x="0" y="2"/>
                      <a:pt x="2" y="2"/>
                      <a:pt x="3" y="3"/>
                    </a:cubicBezTo>
                    <a:cubicBezTo>
                      <a:pt x="5" y="4"/>
                      <a:pt x="4" y="2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24" name="Freeform 195"/>
              <p:cNvSpPr/>
              <p:nvPr/>
            </p:nvSpPr>
            <p:spPr bwMode="auto">
              <a:xfrm>
                <a:off x="4538" y="1357"/>
                <a:ext cx="10" cy="9"/>
              </a:xfrm>
              <a:custGeom>
                <a:avLst/>
                <a:gdLst>
                  <a:gd name="T0" fmla="*/ 2 w 7"/>
                  <a:gd name="T1" fmla="*/ 6 h 7"/>
                  <a:gd name="T2" fmla="*/ 4 w 7"/>
                  <a:gd name="T3" fmla="*/ 5 h 7"/>
                  <a:gd name="T4" fmla="*/ 6 w 7"/>
                  <a:gd name="T5" fmla="*/ 4 h 7"/>
                  <a:gd name="T6" fmla="*/ 5 w 7"/>
                  <a:gd name="T7" fmla="*/ 3 h 7"/>
                  <a:gd name="T8" fmla="*/ 6 w 7"/>
                  <a:gd name="T9" fmla="*/ 2 h 7"/>
                  <a:gd name="T10" fmla="*/ 3 w 7"/>
                  <a:gd name="T11" fmla="*/ 1 h 7"/>
                  <a:gd name="T12" fmla="*/ 1 w 7"/>
                  <a:gd name="T13" fmla="*/ 1 h 7"/>
                  <a:gd name="T14" fmla="*/ 2 w 7"/>
                  <a:gd name="T15" fmla="*/ 2 h 7"/>
                  <a:gd name="T16" fmla="*/ 1 w 7"/>
                  <a:gd name="T17" fmla="*/ 3 h 7"/>
                  <a:gd name="T18" fmla="*/ 2 w 7"/>
                  <a:gd name="T19" fmla="*/ 4 h 7"/>
                  <a:gd name="T20" fmla="*/ 2 w 7"/>
                  <a:gd name="T2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" h="7">
                    <a:moveTo>
                      <a:pt x="2" y="6"/>
                    </a:moveTo>
                    <a:cubicBezTo>
                      <a:pt x="3" y="5"/>
                      <a:pt x="3" y="4"/>
                      <a:pt x="4" y="5"/>
                    </a:cubicBezTo>
                    <a:cubicBezTo>
                      <a:pt x="5" y="5"/>
                      <a:pt x="7" y="6"/>
                      <a:pt x="6" y="4"/>
                    </a:cubicBezTo>
                    <a:cubicBezTo>
                      <a:pt x="5" y="3"/>
                      <a:pt x="4" y="3"/>
                      <a:pt x="5" y="3"/>
                    </a:cubicBezTo>
                    <a:cubicBezTo>
                      <a:pt x="6" y="3"/>
                      <a:pt x="7" y="2"/>
                      <a:pt x="6" y="2"/>
                    </a:cubicBezTo>
                    <a:cubicBezTo>
                      <a:pt x="5" y="2"/>
                      <a:pt x="5" y="2"/>
                      <a:pt x="3" y="1"/>
                    </a:cubicBezTo>
                    <a:cubicBezTo>
                      <a:pt x="2" y="1"/>
                      <a:pt x="1" y="0"/>
                      <a:pt x="1" y="1"/>
                    </a:cubicBezTo>
                    <a:cubicBezTo>
                      <a:pt x="0" y="1"/>
                      <a:pt x="2" y="1"/>
                      <a:pt x="2" y="2"/>
                    </a:cubicBezTo>
                    <a:cubicBezTo>
                      <a:pt x="2" y="2"/>
                      <a:pt x="2" y="2"/>
                      <a:pt x="1" y="3"/>
                    </a:cubicBezTo>
                    <a:cubicBezTo>
                      <a:pt x="0" y="3"/>
                      <a:pt x="2" y="3"/>
                      <a:pt x="2" y="4"/>
                    </a:cubicBezTo>
                    <a:cubicBezTo>
                      <a:pt x="2" y="5"/>
                      <a:pt x="2" y="7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25" name="Freeform 196"/>
              <p:cNvSpPr/>
              <p:nvPr/>
            </p:nvSpPr>
            <p:spPr bwMode="auto">
              <a:xfrm>
                <a:off x="4534" y="1359"/>
                <a:ext cx="5" cy="10"/>
              </a:xfrm>
              <a:custGeom>
                <a:avLst/>
                <a:gdLst>
                  <a:gd name="T0" fmla="*/ 2 w 4"/>
                  <a:gd name="T1" fmla="*/ 0 h 7"/>
                  <a:gd name="T2" fmla="*/ 1 w 4"/>
                  <a:gd name="T3" fmla="*/ 1 h 7"/>
                  <a:gd name="T4" fmla="*/ 2 w 4"/>
                  <a:gd name="T5" fmla="*/ 3 h 7"/>
                  <a:gd name="T6" fmla="*/ 2 w 4"/>
                  <a:gd name="T7" fmla="*/ 6 h 7"/>
                  <a:gd name="T8" fmla="*/ 3 w 4"/>
                  <a:gd name="T9" fmla="*/ 4 h 7"/>
                  <a:gd name="T10" fmla="*/ 4 w 4"/>
                  <a:gd name="T11" fmla="*/ 2 h 7"/>
                  <a:gd name="T12" fmla="*/ 2 w 4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1" y="0"/>
                      <a:pt x="0" y="0"/>
                      <a:pt x="1" y="1"/>
                    </a:cubicBezTo>
                    <a:cubicBezTo>
                      <a:pt x="1" y="1"/>
                      <a:pt x="3" y="2"/>
                      <a:pt x="2" y="3"/>
                    </a:cubicBezTo>
                    <a:cubicBezTo>
                      <a:pt x="1" y="4"/>
                      <a:pt x="1" y="7"/>
                      <a:pt x="2" y="6"/>
                    </a:cubicBezTo>
                    <a:cubicBezTo>
                      <a:pt x="3" y="5"/>
                      <a:pt x="4" y="5"/>
                      <a:pt x="3" y="4"/>
                    </a:cubicBezTo>
                    <a:cubicBezTo>
                      <a:pt x="3" y="3"/>
                      <a:pt x="3" y="2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26" name="Freeform 197"/>
              <p:cNvSpPr/>
              <p:nvPr/>
            </p:nvSpPr>
            <p:spPr bwMode="auto">
              <a:xfrm>
                <a:off x="4524" y="1354"/>
                <a:ext cx="9" cy="12"/>
              </a:xfrm>
              <a:custGeom>
                <a:avLst/>
                <a:gdLst>
                  <a:gd name="T0" fmla="*/ 3 w 6"/>
                  <a:gd name="T1" fmla="*/ 0 h 9"/>
                  <a:gd name="T2" fmla="*/ 1 w 6"/>
                  <a:gd name="T3" fmla="*/ 1 h 9"/>
                  <a:gd name="T4" fmla="*/ 3 w 6"/>
                  <a:gd name="T5" fmla="*/ 2 h 9"/>
                  <a:gd name="T6" fmla="*/ 3 w 6"/>
                  <a:gd name="T7" fmla="*/ 4 h 9"/>
                  <a:gd name="T8" fmla="*/ 4 w 6"/>
                  <a:gd name="T9" fmla="*/ 5 h 9"/>
                  <a:gd name="T10" fmla="*/ 5 w 6"/>
                  <a:gd name="T11" fmla="*/ 8 h 9"/>
                  <a:gd name="T12" fmla="*/ 6 w 6"/>
                  <a:gd name="T13" fmla="*/ 5 h 9"/>
                  <a:gd name="T14" fmla="*/ 5 w 6"/>
                  <a:gd name="T15" fmla="*/ 2 h 9"/>
                  <a:gd name="T16" fmla="*/ 3 w 6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9">
                    <a:moveTo>
                      <a:pt x="3" y="0"/>
                    </a:moveTo>
                    <a:cubicBezTo>
                      <a:pt x="1" y="0"/>
                      <a:pt x="0" y="0"/>
                      <a:pt x="1" y="1"/>
                    </a:cubicBezTo>
                    <a:cubicBezTo>
                      <a:pt x="2" y="1"/>
                      <a:pt x="2" y="1"/>
                      <a:pt x="3" y="2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4"/>
                      <a:pt x="3" y="5"/>
                      <a:pt x="4" y="5"/>
                    </a:cubicBezTo>
                    <a:cubicBezTo>
                      <a:pt x="5" y="6"/>
                      <a:pt x="4" y="7"/>
                      <a:pt x="5" y="8"/>
                    </a:cubicBezTo>
                    <a:cubicBezTo>
                      <a:pt x="6" y="9"/>
                      <a:pt x="6" y="6"/>
                      <a:pt x="6" y="5"/>
                    </a:cubicBezTo>
                    <a:cubicBezTo>
                      <a:pt x="6" y="4"/>
                      <a:pt x="5" y="3"/>
                      <a:pt x="5" y="2"/>
                    </a:cubicBezTo>
                    <a:cubicBezTo>
                      <a:pt x="5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27" name="Freeform 198"/>
              <p:cNvSpPr/>
              <p:nvPr/>
            </p:nvSpPr>
            <p:spPr bwMode="auto">
              <a:xfrm>
                <a:off x="4517" y="1344"/>
                <a:ext cx="14" cy="10"/>
              </a:xfrm>
              <a:custGeom>
                <a:avLst/>
                <a:gdLst>
                  <a:gd name="T0" fmla="*/ 6 w 10"/>
                  <a:gd name="T1" fmla="*/ 5 h 7"/>
                  <a:gd name="T2" fmla="*/ 9 w 10"/>
                  <a:gd name="T3" fmla="*/ 5 h 7"/>
                  <a:gd name="T4" fmla="*/ 5 w 10"/>
                  <a:gd name="T5" fmla="*/ 2 h 7"/>
                  <a:gd name="T6" fmla="*/ 5 w 10"/>
                  <a:gd name="T7" fmla="*/ 1 h 7"/>
                  <a:gd name="T8" fmla="*/ 5 w 10"/>
                  <a:gd name="T9" fmla="*/ 0 h 7"/>
                  <a:gd name="T10" fmla="*/ 1 w 10"/>
                  <a:gd name="T11" fmla="*/ 1 h 7"/>
                  <a:gd name="T12" fmla="*/ 2 w 10"/>
                  <a:gd name="T13" fmla="*/ 2 h 7"/>
                  <a:gd name="T14" fmla="*/ 2 w 10"/>
                  <a:gd name="T15" fmla="*/ 3 h 7"/>
                  <a:gd name="T16" fmla="*/ 5 w 10"/>
                  <a:gd name="T17" fmla="*/ 6 h 7"/>
                  <a:gd name="T18" fmla="*/ 6 w 10"/>
                  <a:gd name="T19" fmla="*/ 5 h 7"/>
                  <a:gd name="T20" fmla="*/ 6 w 10"/>
                  <a:gd name="T2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7">
                    <a:moveTo>
                      <a:pt x="6" y="5"/>
                    </a:moveTo>
                    <a:cubicBezTo>
                      <a:pt x="7" y="5"/>
                      <a:pt x="7" y="5"/>
                      <a:pt x="9" y="5"/>
                    </a:cubicBezTo>
                    <a:cubicBezTo>
                      <a:pt x="10" y="4"/>
                      <a:pt x="7" y="3"/>
                      <a:pt x="5" y="2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6" y="1"/>
                      <a:pt x="6" y="0"/>
                      <a:pt x="5" y="0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0" y="2"/>
                      <a:pt x="2" y="2"/>
                      <a:pt x="2" y="2"/>
                    </a:cubicBezTo>
                    <a:cubicBezTo>
                      <a:pt x="3" y="3"/>
                      <a:pt x="2" y="2"/>
                      <a:pt x="2" y="3"/>
                    </a:cubicBezTo>
                    <a:cubicBezTo>
                      <a:pt x="1" y="4"/>
                      <a:pt x="3" y="5"/>
                      <a:pt x="5" y="6"/>
                    </a:cubicBezTo>
                    <a:cubicBezTo>
                      <a:pt x="5" y="7"/>
                      <a:pt x="6" y="6"/>
                      <a:pt x="6" y="5"/>
                    </a:cubicBezTo>
                    <a:cubicBezTo>
                      <a:pt x="5" y="5"/>
                      <a:pt x="5" y="4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28" name="Freeform 199"/>
              <p:cNvSpPr/>
              <p:nvPr/>
            </p:nvSpPr>
            <p:spPr bwMode="auto">
              <a:xfrm>
                <a:off x="4530" y="1344"/>
                <a:ext cx="9" cy="14"/>
              </a:xfrm>
              <a:custGeom>
                <a:avLst/>
                <a:gdLst>
                  <a:gd name="T0" fmla="*/ 6 w 7"/>
                  <a:gd name="T1" fmla="*/ 5 h 10"/>
                  <a:gd name="T2" fmla="*/ 6 w 7"/>
                  <a:gd name="T3" fmla="*/ 3 h 10"/>
                  <a:gd name="T4" fmla="*/ 4 w 7"/>
                  <a:gd name="T5" fmla="*/ 1 h 10"/>
                  <a:gd name="T6" fmla="*/ 2 w 7"/>
                  <a:gd name="T7" fmla="*/ 1 h 10"/>
                  <a:gd name="T8" fmla="*/ 2 w 7"/>
                  <a:gd name="T9" fmla="*/ 3 h 10"/>
                  <a:gd name="T10" fmla="*/ 2 w 7"/>
                  <a:gd name="T11" fmla="*/ 5 h 10"/>
                  <a:gd name="T12" fmla="*/ 4 w 7"/>
                  <a:gd name="T13" fmla="*/ 6 h 10"/>
                  <a:gd name="T14" fmla="*/ 3 w 7"/>
                  <a:gd name="T15" fmla="*/ 8 h 10"/>
                  <a:gd name="T16" fmla="*/ 6 w 7"/>
                  <a:gd name="T17" fmla="*/ 7 h 10"/>
                  <a:gd name="T18" fmla="*/ 6 w 7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0">
                    <a:moveTo>
                      <a:pt x="6" y="5"/>
                    </a:moveTo>
                    <a:cubicBezTo>
                      <a:pt x="6" y="4"/>
                      <a:pt x="5" y="3"/>
                      <a:pt x="6" y="3"/>
                    </a:cubicBezTo>
                    <a:cubicBezTo>
                      <a:pt x="7" y="2"/>
                      <a:pt x="5" y="1"/>
                      <a:pt x="4" y="1"/>
                    </a:cubicBezTo>
                    <a:cubicBezTo>
                      <a:pt x="3" y="1"/>
                      <a:pt x="3" y="0"/>
                      <a:pt x="2" y="1"/>
                    </a:cubicBezTo>
                    <a:cubicBezTo>
                      <a:pt x="0" y="1"/>
                      <a:pt x="2" y="2"/>
                      <a:pt x="2" y="3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3" y="6"/>
                      <a:pt x="3" y="5"/>
                      <a:pt x="4" y="6"/>
                    </a:cubicBezTo>
                    <a:cubicBezTo>
                      <a:pt x="5" y="8"/>
                      <a:pt x="4" y="7"/>
                      <a:pt x="3" y="8"/>
                    </a:cubicBezTo>
                    <a:cubicBezTo>
                      <a:pt x="2" y="10"/>
                      <a:pt x="5" y="8"/>
                      <a:pt x="6" y="7"/>
                    </a:cubicBezTo>
                    <a:cubicBezTo>
                      <a:pt x="7" y="6"/>
                      <a:pt x="7" y="6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29" name="Freeform 200"/>
              <p:cNvSpPr/>
              <p:nvPr/>
            </p:nvSpPr>
            <p:spPr bwMode="auto">
              <a:xfrm>
                <a:off x="4524" y="1346"/>
                <a:ext cx="7" cy="2"/>
              </a:xfrm>
              <a:custGeom>
                <a:avLst/>
                <a:gdLst>
                  <a:gd name="T0" fmla="*/ 4 w 5"/>
                  <a:gd name="T1" fmla="*/ 1 h 2"/>
                  <a:gd name="T2" fmla="*/ 1 w 5"/>
                  <a:gd name="T3" fmla="*/ 1 h 2"/>
                  <a:gd name="T4" fmla="*/ 3 w 5"/>
                  <a:gd name="T5" fmla="*/ 2 h 2"/>
                  <a:gd name="T6" fmla="*/ 4 w 5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4" y="1"/>
                    </a:moveTo>
                    <a:cubicBezTo>
                      <a:pt x="5" y="0"/>
                      <a:pt x="3" y="0"/>
                      <a:pt x="1" y="1"/>
                    </a:cubicBezTo>
                    <a:cubicBezTo>
                      <a:pt x="0" y="1"/>
                      <a:pt x="1" y="2"/>
                      <a:pt x="3" y="2"/>
                    </a:cubicBezTo>
                    <a:cubicBezTo>
                      <a:pt x="4" y="2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30" name="Freeform 201"/>
              <p:cNvSpPr/>
              <p:nvPr/>
            </p:nvSpPr>
            <p:spPr bwMode="auto">
              <a:xfrm>
                <a:off x="4376" y="1348"/>
                <a:ext cx="19" cy="11"/>
              </a:xfrm>
              <a:custGeom>
                <a:avLst/>
                <a:gdLst>
                  <a:gd name="T0" fmla="*/ 11 w 14"/>
                  <a:gd name="T1" fmla="*/ 1 h 8"/>
                  <a:gd name="T2" fmla="*/ 8 w 14"/>
                  <a:gd name="T3" fmla="*/ 1 h 8"/>
                  <a:gd name="T4" fmla="*/ 5 w 14"/>
                  <a:gd name="T5" fmla="*/ 1 h 8"/>
                  <a:gd name="T6" fmla="*/ 4 w 14"/>
                  <a:gd name="T7" fmla="*/ 3 h 8"/>
                  <a:gd name="T8" fmla="*/ 5 w 14"/>
                  <a:gd name="T9" fmla="*/ 4 h 8"/>
                  <a:gd name="T10" fmla="*/ 1 w 14"/>
                  <a:gd name="T11" fmla="*/ 3 h 8"/>
                  <a:gd name="T12" fmla="*/ 0 w 14"/>
                  <a:gd name="T13" fmla="*/ 4 h 8"/>
                  <a:gd name="T14" fmla="*/ 2 w 14"/>
                  <a:gd name="T15" fmla="*/ 8 h 8"/>
                  <a:gd name="T16" fmla="*/ 5 w 14"/>
                  <a:gd name="T17" fmla="*/ 7 h 8"/>
                  <a:gd name="T18" fmla="*/ 8 w 14"/>
                  <a:gd name="T19" fmla="*/ 6 h 8"/>
                  <a:gd name="T20" fmla="*/ 11 w 14"/>
                  <a:gd name="T21" fmla="*/ 5 h 8"/>
                  <a:gd name="T22" fmla="*/ 11 w 14"/>
                  <a:gd name="T23" fmla="*/ 4 h 8"/>
                  <a:gd name="T24" fmla="*/ 12 w 14"/>
                  <a:gd name="T25" fmla="*/ 3 h 8"/>
                  <a:gd name="T26" fmla="*/ 14 w 14"/>
                  <a:gd name="T27" fmla="*/ 3 h 8"/>
                  <a:gd name="T28" fmla="*/ 11 w 14"/>
                  <a:gd name="T2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8">
                    <a:moveTo>
                      <a:pt x="11" y="1"/>
                    </a:moveTo>
                    <a:cubicBezTo>
                      <a:pt x="10" y="1"/>
                      <a:pt x="9" y="1"/>
                      <a:pt x="8" y="1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1"/>
                      <a:pt x="3" y="2"/>
                      <a:pt x="4" y="3"/>
                    </a:cubicBezTo>
                    <a:cubicBezTo>
                      <a:pt x="5" y="4"/>
                      <a:pt x="6" y="6"/>
                      <a:pt x="5" y="4"/>
                    </a:cubicBezTo>
                    <a:cubicBezTo>
                      <a:pt x="4" y="3"/>
                      <a:pt x="2" y="2"/>
                      <a:pt x="1" y="3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0" y="5"/>
                      <a:pt x="1" y="7"/>
                      <a:pt x="2" y="8"/>
                    </a:cubicBezTo>
                    <a:cubicBezTo>
                      <a:pt x="3" y="8"/>
                      <a:pt x="3" y="7"/>
                      <a:pt x="5" y="7"/>
                    </a:cubicBezTo>
                    <a:cubicBezTo>
                      <a:pt x="6" y="7"/>
                      <a:pt x="7" y="7"/>
                      <a:pt x="8" y="6"/>
                    </a:cubicBezTo>
                    <a:cubicBezTo>
                      <a:pt x="8" y="5"/>
                      <a:pt x="9" y="6"/>
                      <a:pt x="11" y="5"/>
                    </a:cubicBezTo>
                    <a:cubicBezTo>
                      <a:pt x="12" y="4"/>
                      <a:pt x="12" y="4"/>
                      <a:pt x="11" y="4"/>
                    </a:cubicBezTo>
                    <a:cubicBezTo>
                      <a:pt x="10" y="3"/>
                      <a:pt x="11" y="3"/>
                      <a:pt x="12" y="3"/>
                    </a:cubicBezTo>
                    <a:cubicBezTo>
                      <a:pt x="14" y="3"/>
                      <a:pt x="14" y="4"/>
                      <a:pt x="14" y="3"/>
                    </a:cubicBezTo>
                    <a:cubicBezTo>
                      <a:pt x="13" y="2"/>
                      <a:pt x="12" y="0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31" name="Freeform 202"/>
              <p:cNvSpPr/>
              <p:nvPr/>
            </p:nvSpPr>
            <p:spPr bwMode="auto">
              <a:xfrm>
                <a:off x="4383" y="1340"/>
                <a:ext cx="13" cy="10"/>
              </a:xfrm>
              <a:custGeom>
                <a:avLst/>
                <a:gdLst>
                  <a:gd name="T0" fmla="*/ 7 w 10"/>
                  <a:gd name="T1" fmla="*/ 0 h 7"/>
                  <a:gd name="T2" fmla="*/ 3 w 10"/>
                  <a:gd name="T3" fmla="*/ 6 h 7"/>
                  <a:gd name="T4" fmla="*/ 7 w 10"/>
                  <a:gd name="T5" fmla="*/ 4 h 7"/>
                  <a:gd name="T6" fmla="*/ 10 w 10"/>
                  <a:gd name="T7" fmla="*/ 3 h 7"/>
                  <a:gd name="T8" fmla="*/ 7 w 1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7" y="0"/>
                    </a:moveTo>
                    <a:cubicBezTo>
                      <a:pt x="7" y="1"/>
                      <a:pt x="0" y="7"/>
                      <a:pt x="3" y="6"/>
                    </a:cubicBezTo>
                    <a:cubicBezTo>
                      <a:pt x="4" y="5"/>
                      <a:pt x="6" y="4"/>
                      <a:pt x="7" y="4"/>
                    </a:cubicBezTo>
                    <a:cubicBezTo>
                      <a:pt x="9" y="3"/>
                      <a:pt x="10" y="4"/>
                      <a:pt x="10" y="3"/>
                    </a:cubicBezTo>
                    <a:cubicBezTo>
                      <a:pt x="9" y="2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32" name="Freeform 203"/>
              <p:cNvSpPr/>
              <p:nvPr/>
            </p:nvSpPr>
            <p:spPr bwMode="auto">
              <a:xfrm>
                <a:off x="4291" y="1381"/>
                <a:ext cx="19" cy="7"/>
              </a:xfrm>
              <a:custGeom>
                <a:avLst/>
                <a:gdLst>
                  <a:gd name="T0" fmla="*/ 10 w 14"/>
                  <a:gd name="T1" fmla="*/ 0 h 5"/>
                  <a:gd name="T2" fmla="*/ 4 w 14"/>
                  <a:gd name="T3" fmla="*/ 4 h 5"/>
                  <a:gd name="T4" fmla="*/ 13 w 14"/>
                  <a:gd name="T5" fmla="*/ 2 h 5"/>
                  <a:gd name="T6" fmla="*/ 10 w 1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">
                    <a:moveTo>
                      <a:pt x="10" y="0"/>
                    </a:moveTo>
                    <a:cubicBezTo>
                      <a:pt x="9" y="0"/>
                      <a:pt x="0" y="3"/>
                      <a:pt x="4" y="4"/>
                    </a:cubicBezTo>
                    <a:cubicBezTo>
                      <a:pt x="8" y="5"/>
                      <a:pt x="11" y="1"/>
                      <a:pt x="13" y="2"/>
                    </a:cubicBezTo>
                    <a:cubicBezTo>
                      <a:pt x="14" y="2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1133" name="Freeform 204"/>
              <p:cNvSpPr/>
              <p:nvPr/>
            </p:nvSpPr>
            <p:spPr bwMode="auto">
              <a:xfrm>
                <a:off x="4274" y="1391"/>
                <a:ext cx="11" cy="8"/>
              </a:xfrm>
              <a:custGeom>
                <a:avLst/>
                <a:gdLst>
                  <a:gd name="T0" fmla="*/ 4 w 8"/>
                  <a:gd name="T1" fmla="*/ 2 h 6"/>
                  <a:gd name="T2" fmla="*/ 4 w 8"/>
                  <a:gd name="T3" fmla="*/ 4 h 6"/>
                  <a:gd name="T4" fmla="*/ 1 w 8"/>
                  <a:gd name="T5" fmla="*/ 6 h 6"/>
                  <a:gd name="T6" fmla="*/ 5 w 8"/>
                  <a:gd name="T7" fmla="*/ 5 h 6"/>
                  <a:gd name="T8" fmla="*/ 8 w 8"/>
                  <a:gd name="T9" fmla="*/ 2 h 6"/>
                  <a:gd name="T10" fmla="*/ 4 w 8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4" y="2"/>
                    </a:moveTo>
                    <a:cubicBezTo>
                      <a:pt x="4" y="3"/>
                      <a:pt x="5" y="3"/>
                      <a:pt x="4" y="4"/>
                    </a:cubicBezTo>
                    <a:cubicBezTo>
                      <a:pt x="3" y="5"/>
                      <a:pt x="0" y="6"/>
                      <a:pt x="1" y="6"/>
                    </a:cubicBezTo>
                    <a:cubicBezTo>
                      <a:pt x="2" y="6"/>
                      <a:pt x="4" y="6"/>
                      <a:pt x="5" y="5"/>
                    </a:cubicBezTo>
                    <a:cubicBezTo>
                      <a:pt x="7" y="4"/>
                      <a:pt x="8" y="3"/>
                      <a:pt x="8" y="2"/>
                    </a:cubicBezTo>
                    <a:cubicBezTo>
                      <a:pt x="8" y="0"/>
                      <a:pt x="5" y="0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</p:grpSp>
        <p:grpSp>
          <p:nvGrpSpPr>
            <p:cNvPr id="581" name="Group 406"/>
            <p:cNvGrpSpPr/>
            <p:nvPr/>
          </p:nvGrpSpPr>
          <p:grpSpPr bwMode="auto">
            <a:xfrm>
              <a:off x="4273" y="1536701"/>
              <a:ext cx="2812" cy="2200276"/>
              <a:chOff x="4273" y="968"/>
              <a:chExt cx="2812" cy="1386"/>
            </a:xfrm>
            <a:grpFill/>
          </p:grpSpPr>
          <p:sp>
            <p:nvSpPr>
              <p:cNvPr id="734" name="Freeform 206"/>
              <p:cNvSpPr/>
              <p:nvPr/>
            </p:nvSpPr>
            <p:spPr bwMode="auto">
              <a:xfrm>
                <a:off x="4808" y="1195"/>
                <a:ext cx="33" cy="21"/>
              </a:xfrm>
              <a:custGeom>
                <a:avLst/>
                <a:gdLst>
                  <a:gd name="T0" fmla="*/ 17 w 24"/>
                  <a:gd name="T1" fmla="*/ 5 h 15"/>
                  <a:gd name="T2" fmla="*/ 13 w 24"/>
                  <a:gd name="T3" fmla="*/ 3 h 15"/>
                  <a:gd name="T4" fmla="*/ 9 w 24"/>
                  <a:gd name="T5" fmla="*/ 1 h 15"/>
                  <a:gd name="T6" fmla="*/ 7 w 24"/>
                  <a:gd name="T7" fmla="*/ 6 h 15"/>
                  <a:gd name="T8" fmla="*/ 2 w 24"/>
                  <a:gd name="T9" fmla="*/ 8 h 15"/>
                  <a:gd name="T10" fmla="*/ 3 w 24"/>
                  <a:gd name="T11" fmla="*/ 11 h 15"/>
                  <a:gd name="T12" fmla="*/ 10 w 24"/>
                  <a:gd name="T13" fmla="*/ 13 h 15"/>
                  <a:gd name="T14" fmla="*/ 15 w 24"/>
                  <a:gd name="T15" fmla="*/ 14 h 15"/>
                  <a:gd name="T16" fmla="*/ 20 w 24"/>
                  <a:gd name="T17" fmla="*/ 13 h 15"/>
                  <a:gd name="T18" fmla="*/ 23 w 24"/>
                  <a:gd name="T19" fmla="*/ 11 h 15"/>
                  <a:gd name="T20" fmla="*/ 20 w 24"/>
                  <a:gd name="T21" fmla="*/ 10 h 15"/>
                  <a:gd name="T22" fmla="*/ 20 w 24"/>
                  <a:gd name="T23" fmla="*/ 8 h 15"/>
                  <a:gd name="T24" fmla="*/ 18 w 24"/>
                  <a:gd name="T25" fmla="*/ 6 h 15"/>
                  <a:gd name="T26" fmla="*/ 17 w 24"/>
                  <a:gd name="T27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15">
                    <a:moveTo>
                      <a:pt x="17" y="5"/>
                    </a:moveTo>
                    <a:cubicBezTo>
                      <a:pt x="15" y="5"/>
                      <a:pt x="15" y="4"/>
                      <a:pt x="13" y="3"/>
                    </a:cubicBezTo>
                    <a:cubicBezTo>
                      <a:pt x="12" y="2"/>
                      <a:pt x="9" y="0"/>
                      <a:pt x="9" y="1"/>
                    </a:cubicBezTo>
                    <a:cubicBezTo>
                      <a:pt x="8" y="2"/>
                      <a:pt x="7" y="5"/>
                      <a:pt x="7" y="6"/>
                    </a:cubicBezTo>
                    <a:cubicBezTo>
                      <a:pt x="6" y="7"/>
                      <a:pt x="2" y="8"/>
                      <a:pt x="2" y="8"/>
                    </a:cubicBezTo>
                    <a:cubicBezTo>
                      <a:pt x="1" y="9"/>
                      <a:pt x="0" y="10"/>
                      <a:pt x="3" y="11"/>
                    </a:cubicBezTo>
                    <a:cubicBezTo>
                      <a:pt x="6" y="11"/>
                      <a:pt x="8" y="13"/>
                      <a:pt x="10" y="13"/>
                    </a:cubicBezTo>
                    <a:cubicBezTo>
                      <a:pt x="11" y="14"/>
                      <a:pt x="12" y="13"/>
                      <a:pt x="15" y="14"/>
                    </a:cubicBezTo>
                    <a:cubicBezTo>
                      <a:pt x="17" y="15"/>
                      <a:pt x="19" y="14"/>
                      <a:pt x="20" y="13"/>
                    </a:cubicBezTo>
                    <a:cubicBezTo>
                      <a:pt x="22" y="12"/>
                      <a:pt x="24" y="11"/>
                      <a:pt x="23" y="11"/>
                    </a:cubicBezTo>
                    <a:cubicBezTo>
                      <a:pt x="21" y="11"/>
                      <a:pt x="20" y="11"/>
                      <a:pt x="20" y="10"/>
                    </a:cubicBezTo>
                    <a:cubicBezTo>
                      <a:pt x="20" y="9"/>
                      <a:pt x="22" y="10"/>
                      <a:pt x="20" y="8"/>
                    </a:cubicBezTo>
                    <a:cubicBezTo>
                      <a:pt x="19" y="7"/>
                      <a:pt x="18" y="6"/>
                      <a:pt x="18" y="6"/>
                    </a:cubicBezTo>
                    <a:cubicBezTo>
                      <a:pt x="18" y="6"/>
                      <a:pt x="18" y="4"/>
                      <a:pt x="1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35" name="Freeform 207"/>
              <p:cNvSpPr/>
              <p:nvPr/>
            </p:nvSpPr>
            <p:spPr bwMode="auto">
              <a:xfrm>
                <a:off x="4799" y="1206"/>
                <a:ext cx="6" cy="6"/>
              </a:xfrm>
              <a:custGeom>
                <a:avLst/>
                <a:gdLst>
                  <a:gd name="T0" fmla="*/ 1 w 4"/>
                  <a:gd name="T1" fmla="*/ 3 h 4"/>
                  <a:gd name="T2" fmla="*/ 3 w 4"/>
                  <a:gd name="T3" fmla="*/ 1 h 4"/>
                  <a:gd name="T4" fmla="*/ 1 w 4"/>
                  <a:gd name="T5" fmla="*/ 1 h 4"/>
                  <a:gd name="T6" fmla="*/ 1 w 4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1" y="3"/>
                    </a:moveTo>
                    <a:cubicBezTo>
                      <a:pt x="3" y="3"/>
                      <a:pt x="2" y="2"/>
                      <a:pt x="3" y="1"/>
                    </a:cubicBezTo>
                    <a:cubicBezTo>
                      <a:pt x="4" y="0"/>
                      <a:pt x="2" y="0"/>
                      <a:pt x="1" y="1"/>
                    </a:cubicBezTo>
                    <a:cubicBezTo>
                      <a:pt x="0" y="2"/>
                      <a:pt x="0" y="4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36" name="Freeform 208"/>
              <p:cNvSpPr/>
              <p:nvPr/>
            </p:nvSpPr>
            <p:spPr bwMode="auto">
              <a:xfrm>
                <a:off x="4787" y="1210"/>
                <a:ext cx="4" cy="5"/>
              </a:xfrm>
              <a:custGeom>
                <a:avLst/>
                <a:gdLst>
                  <a:gd name="T0" fmla="*/ 2 w 3"/>
                  <a:gd name="T1" fmla="*/ 3 h 3"/>
                  <a:gd name="T2" fmla="*/ 1 w 3"/>
                  <a:gd name="T3" fmla="*/ 1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3"/>
                      <a:pt x="3" y="0"/>
                      <a:pt x="1" y="1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37" name="Freeform 209"/>
              <p:cNvSpPr/>
              <p:nvPr/>
            </p:nvSpPr>
            <p:spPr bwMode="auto">
              <a:xfrm>
                <a:off x="4654" y="1146"/>
                <a:ext cx="144" cy="70"/>
              </a:xfrm>
              <a:custGeom>
                <a:avLst/>
                <a:gdLst>
                  <a:gd name="T0" fmla="*/ 94 w 105"/>
                  <a:gd name="T1" fmla="*/ 36 h 51"/>
                  <a:gd name="T2" fmla="*/ 104 w 105"/>
                  <a:gd name="T3" fmla="*/ 35 h 51"/>
                  <a:gd name="T4" fmla="*/ 91 w 105"/>
                  <a:gd name="T5" fmla="*/ 29 h 51"/>
                  <a:gd name="T6" fmla="*/ 85 w 105"/>
                  <a:gd name="T7" fmla="*/ 21 h 51"/>
                  <a:gd name="T8" fmla="*/ 79 w 105"/>
                  <a:gd name="T9" fmla="*/ 8 h 51"/>
                  <a:gd name="T10" fmla="*/ 71 w 105"/>
                  <a:gd name="T11" fmla="*/ 0 h 51"/>
                  <a:gd name="T12" fmla="*/ 65 w 105"/>
                  <a:gd name="T13" fmla="*/ 0 h 51"/>
                  <a:gd name="T14" fmla="*/ 69 w 105"/>
                  <a:gd name="T15" fmla="*/ 16 h 51"/>
                  <a:gd name="T16" fmla="*/ 61 w 105"/>
                  <a:gd name="T17" fmla="*/ 10 h 51"/>
                  <a:gd name="T18" fmla="*/ 50 w 105"/>
                  <a:gd name="T19" fmla="*/ 4 h 51"/>
                  <a:gd name="T20" fmla="*/ 54 w 105"/>
                  <a:gd name="T21" fmla="*/ 10 h 51"/>
                  <a:gd name="T22" fmla="*/ 50 w 105"/>
                  <a:gd name="T23" fmla="*/ 9 h 51"/>
                  <a:gd name="T24" fmla="*/ 44 w 105"/>
                  <a:gd name="T25" fmla="*/ 11 h 51"/>
                  <a:gd name="T26" fmla="*/ 44 w 105"/>
                  <a:gd name="T27" fmla="*/ 6 h 51"/>
                  <a:gd name="T28" fmla="*/ 33 w 105"/>
                  <a:gd name="T29" fmla="*/ 8 h 51"/>
                  <a:gd name="T30" fmla="*/ 29 w 105"/>
                  <a:gd name="T31" fmla="*/ 5 h 51"/>
                  <a:gd name="T32" fmla="*/ 22 w 105"/>
                  <a:gd name="T33" fmla="*/ 1 h 51"/>
                  <a:gd name="T34" fmla="*/ 5 w 105"/>
                  <a:gd name="T35" fmla="*/ 10 h 51"/>
                  <a:gd name="T36" fmla="*/ 5 w 105"/>
                  <a:gd name="T37" fmla="*/ 13 h 51"/>
                  <a:gd name="T38" fmla="*/ 7 w 105"/>
                  <a:gd name="T39" fmla="*/ 18 h 51"/>
                  <a:gd name="T40" fmla="*/ 12 w 105"/>
                  <a:gd name="T41" fmla="*/ 21 h 51"/>
                  <a:gd name="T42" fmla="*/ 9 w 105"/>
                  <a:gd name="T43" fmla="*/ 23 h 51"/>
                  <a:gd name="T44" fmla="*/ 19 w 105"/>
                  <a:gd name="T45" fmla="*/ 29 h 51"/>
                  <a:gd name="T46" fmla="*/ 44 w 105"/>
                  <a:gd name="T47" fmla="*/ 32 h 51"/>
                  <a:gd name="T48" fmla="*/ 25 w 105"/>
                  <a:gd name="T49" fmla="*/ 33 h 51"/>
                  <a:gd name="T50" fmla="*/ 18 w 105"/>
                  <a:gd name="T51" fmla="*/ 42 h 51"/>
                  <a:gd name="T52" fmla="*/ 33 w 105"/>
                  <a:gd name="T53" fmla="*/ 47 h 51"/>
                  <a:gd name="T54" fmla="*/ 50 w 105"/>
                  <a:gd name="T55" fmla="*/ 49 h 51"/>
                  <a:gd name="T56" fmla="*/ 64 w 105"/>
                  <a:gd name="T57" fmla="*/ 45 h 51"/>
                  <a:gd name="T58" fmla="*/ 74 w 105"/>
                  <a:gd name="T59" fmla="*/ 43 h 51"/>
                  <a:gd name="T60" fmla="*/ 82 w 105"/>
                  <a:gd name="T61" fmla="*/ 46 h 51"/>
                  <a:gd name="T62" fmla="*/ 98 w 105"/>
                  <a:gd name="T63" fmla="*/ 45 h 51"/>
                  <a:gd name="T64" fmla="*/ 98 w 105"/>
                  <a:gd name="T65" fmla="*/ 43 h 51"/>
                  <a:gd name="T66" fmla="*/ 97 w 105"/>
                  <a:gd name="T67" fmla="*/ 41 h 51"/>
                  <a:gd name="T68" fmla="*/ 92 w 105"/>
                  <a:gd name="T69" fmla="*/ 43 h 51"/>
                  <a:gd name="T70" fmla="*/ 91 w 105"/>
                  <a:gd name="T71" fmla="*/ 4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5" h="51">
                    <a:moveTo>
                      <a:pt x="94" y="40"/>
                    </a:moveTo>
                    <a:cubicBezTo>
                      <a:pt x="94" y="39"/>
                      <a:pt x="94" y="36"/>
                      <a:pt x="94" y="36"/>
                    </a:cubicBezTo>
                    <a:cubicBezTo>
                      <a:pt x="94" y="36"/>
                      <a:pt x="103" y="38"/>
                      <a:pt x="104" y="38"/>
                    </a:cubicBezTo>
                    <a:cubicBezTo>
                      <a:pt x="105" y="38"/>
                      <a:pt x="104" y="36"/>
                      <a:pt x="104" y="35"/>
                    </a:cubicBezTo>
                    <a:cubicBezTo>
                      <a:pt x="104" y="33"/>
                      <a:pt x="100" y="33"/>
                      <a:pt x="97" y="32"/>
                    </a:cubicBezTo>
                    <a:cubicBezTo>
                      <a:pt x="94" y="30"/>
                      <a:pt x="94" y="29"/>
                      <a:pt x="91" y="29"/>
                    </a:cubicBezTo>
                    <a:cubicBezTo>
                      <a:pt x="87" y="29"/>
                      <a:pt x="85" y="25"/>
                      <a:pt x="84" y="24"/>
                    </a:cubicBezTo>
                    <a:cubicBezTo>
                      <a:pt x="84" y="23"/>
                      <a:pt x="84" y="21"/>
                      <a:pt x="85" y="21"/>
                    </a:cubicBezTo>
                    <a:cubicBezTo>
                      <a:pt x="85" y="21"/>
                      <a:pt x="86" y="20"/>
                      <a:pt x="84" y="18"/>
                    </a:cubicBezTo>
                    <a:cubicBezTo>
                      <a:pt x="83" y="15"/>
                      <a:pt x="79" y="9"/>
                      <a:pt x="79" y="8"/>
                    </a:cubicBezTo>
                    <a:cubicBezTo>
                      <a:pt x="79" y="6"/>
                      <a:pt x="79" y="5"/>
                      <a:pt x="77" y="5"/>
                    </a:cubicBezTo>
                    <a:cubicBezTo>
                      <a:pt x="75" y="4"/>
                      <a:pt x="73" y="1"/>
                      <a:pt x="71" y="0"/>
                    </a:cubicBezTo>
                    <a:cubicBezTo>
                      <a:pt x="69" y="0"/>
                      <a:pt x="70" y="1"/>
                      <a:pt x="69" y="2"/>
                    </a:cubicBezTo>
                    <a:cubicBezTo>
                      <a:pt x="69" y="2"/>
                      <a:pt x="66" y="0"/>
                      <a:pt x="65" y="0"/>
                    </a:cubicBezTo>
                    <a:cubicBezTo>
                      <a:pt x="64" y="0"/>
                      <a:pt x="63" y="1"/>
                      <a:pt x="63" y="3"/>
                    </a:cubicBezTo>
                    <a:cubicBezTo>
                      <a:pt x="62" y="4"/>
                      <a:pt x="68" y="15"/>
                      <a:pt x="69" y="16"/>
                    </a:cubicBezTo>
                    <a:cubicBezTo>
                      <a:pt x="69" y="18"/>
                      <a:pt x="65" y="18"/>
                      <a:pt x="63" y="18"/>
                    </a:cubicBezTo>
                    <a:cubicBezTo>
                      <a:pt x="61" y="18"/>
                      <a:pt x="61" y="11"/>
                      <a:pt x="61" y="10"/>
                    </a:cubicBezTo>
                    <a:cubicBezTo>
                      <a:pt x="61" y="8"/>
                      <a:pt x="57" y="6"/>
                      <a:pt x="56" y="6"/>
                    </a:cubicBezTo>
                    <a:cubicBezTo>
                      <a:pt x="55" y="6"/>
                      <a:pt x="52" y="4"/>
                      <a:pt x="50" y="4"/>
                    </a:cubicBezTo>
                    <a:cubicBezTo>
                      <a:pt x="48" y="4"/>
                      <a:pt x="51" y="5"/>
                      <a:pt x="53" y="6"/>
                    </a:cubicBezTo>
                    <a:cubicBezTo>
                      <a:pt x="55" y="7"/>
                      <a:pt x="54" y="8"/>
                      <a:pt x="54" y="10"/>
                    </a:cubicBezTo>
                    <a:cubicBezTo>
                      <a:pt x="54" y="11"/>
                      <a:pt x="52" y="9"/>
                      <a:pt x="52" y="9"/>
                    </a:cubicBezTo>
                    <a:cubicBezTo>
                      <a:pt x="52" y="9"/>
                      <a:pt x="51" y="9"/>
                      <a:pt x="50" y="9"/>
                    </a:cubicBezTo>
                    <a:cubicBezTo>
                      <a:pt x="49" y="8"/>
                      <a:pt x="49" y="9"/>
                      <a:pt x="47" y="10"/>
                    </a:cubicBezTo>
                    <a:cubicBezTo>
                      <a:pt x="46" y="11"/>
                      <a:pt x="46" y="11"/>
                      <a:pt x="44" y="11"/>
                    </a:cubicBezTo>
                    <a:cubicBezTo>
                      <a:pt x="42" y="12"/>
                      <a:pt x="44" y="9"/>
                      <a:pt x="45" y="9"/>
                    </a:cubicBezTo>
                    <a:cubicBezTo>
                      <a:pt x="45" y="8"/>
                      <a:pt x="46" y="7"/>
                      <a:pt x="44" y="6"/>
                    </a:cubicBezTo>
                    <a:cubicBezTo>
                      <a:pt x="43" y="5"/>
                      <a:pt x="36" y="4"/>
                      <a:pt x="35" y="4"/>
                    </a:cubicBezTo>
                    <a:cubicBezTo>
                      <a:pt x="34" y="5"/>
                      <a:pt x="33" y="7"/>
                      <a:pt x="33" y="8"/>
                    </a:cubicBezTo>
                    <a:cubicBezTo>
                      <a:pt x="32" y="8"/>
                      <a:pt x="28" y="8"/>
                      <a:pt x="27" y="8"/>
                    </a:cubicBezTo>
                    <a:cubicBezTo>
                      <a:pt x="27" y="8"/>
                      <a:pt x="28" y="6"/>
                      <a:pt x="29" y="5"/>
                    </a:cubicBezTo>
                    <a:cubicBezTo>
                      <a:pt x="30" y="4"/>
                      <a:pt x="30" y="2"/>
                      <a:pt x="29" y="1"/>
                    </a:cubicBezTo>
                    <a:cubicBezTo>
                      <a:pt x="29" y="0"/>
                      <a:pt x="24" y="0"/>
                      <a:pt x="22" y="1"/>
                    </a:cubicBezTo>
                    <a:cubicBezTo>
                      <a:pt x="20" y="2"/>
                      <a:pt x="16" y="4"/>
                      <a:pt x="13" y="5"/>
                    </a:cubicBezTo>
                    <a:cubicBezTo>
                      <a:pt x="10" y="6"/>
                      <a:pt x="7" y="9"/>
                      <a:pt x="5" y="10"/>
                    </a:cubicBezTo>
                    <a:cubicBezTo>
                      <a:pt x="3" y="11"/>
                      <a:pt x="6" y="11"/>
                      <a:pt x="6" y="11"/>
                    </a:cubicBezTo>
                    <a:cubicBezTo>
                      <a:pt x="7" y="12"/>
                      <a:pt x="6" y="12"/>
                      <a:pt x="5" y="13"/>
                    </a:cubicBezTo>
                    <a:cubicBezTo>
                      <a:pt x="3" y="13"/>
                      <a:pt x="2" y="16"/>
                      <a:pt x="1" y="17"/>
                    </a:cubicBezTo>
                    <a:cubicBezTo>
                      <a:pt x="0" y="19"/>
                      <a:pt x="5" y="18"/>
                      <a:pt x="7" y="18"/>
                    </a:cubicBezTo>
                    <a:cubicBezTo>
                      <a:pt x="9" y="18"/>
                      <a:pt x="7" y="19"/>
                      <a:pt x="7" y="20"/>
                    </a:cubicBezTo>
                    <a:cubicBezTo>
                      <a:pt x="6" y="21"/>
                      <a:pt x="9" y="21"/>
                      <a:pt x="12" y="21"/>
                    </a:cubicBezTo>
                    <a:cubicBezTo>
                      <a:pt x="16" y="21"/>
                      <a:pt x="21" y="20"/>
                      <a:pt x="23" y="20"/>
                    </a:cubicBezTo>
                    <a:cubicBezTo>
                      <a:pt x="25" y="20"/>
                      <a:pt x="17" y="20"/>
                      <a:pt x="9" y="23"/>
                    </a:cubicBezTo>
                    <a:cubicBezTo>
                      <a:pt x="1" y="27"/>
                      <a:pt x="8" y="28"/>
                      <a:pt x="10" y="29"/>
                    </a:cubicBezTo>
                    <a:cubicBezTo>
                      <a:pt x="13" y="30"/>
                      <a:pt x="16" y="30"/>
                      <a:pt x="19" y="29"/>
                    </a:cubicBezTo>
                    <a:cubicBezTo>
                      <a:pt x="22" y="29"/>
                      <a:pt x="27" y="28"/>
                      <a:pt x="32" y="29"/>
                    </a:cubicBezTo>
                    <a:cubicBezTo>
                      <a:pt x="36" y="30"/>
                      <a:pt x="41" y="31"/>
                      <a:pt x="44" y="32"/>
                    </a:cubicBezTo>
                    <a:cubicBezTo>
                      <a:pt x="47" y="33"/>
                      <a:pt x="40" y="33"/>
                      <a:pt x="38" y="33"/>
                    </a:cubicBezTo>
                    <a:cubicBezTo>
                      <a:pt x="35" y="33"/>
                      <a:pt x="33" y="33"/>
                      <a:pt x="25" y="33"/>
                    </a:cubicBezTo>
                    <a:cubicBezTo>
                      <a:pt x="18" y="33"/>
                      <a:pt x="12" y="34"/>
                      <a:pt x="11" y="35"/>
                    </a:cubicBezTo>
                    <a:cubicBezTo>
                      <a:pt x="10" y="36"/>
                      <a:pt x="14" y="39"/>
                      <a:pt x="18" y="42"/>
                    </a:cubicBezTo>
                    <a:cubicBezTo>
                      <a:pt x="21" y="44"/>
                      <a:pt x="30" y="43"/>
                      <a:pt x="31" y="43"/>
                    </a:cubicBezTo>
                    <a:cubicBezTo>
                      <a:pt x="32" y="43"/>
                      <a:pt x="33" y="45"/>
                      <a:pt x="33" y="47"/>
                    </a:cubicBezTo>
                    <a:cubicBezTo>
                      <a:pt x="33" y="48"/>
                      <a:pt x="35" y="49"/>
                      <a:pt x="37" y="50"/>
                    </a:cubicBezTo>
                    <a:cubicBezTo>
                      <a:pt x="39" y="51"/>
                      <a:pt x="47" y="49"/>
                      <a:pt x="50" y="49"/>
                    </a:cubicBezTo>
                    <a:cubicBezTo>
                      <a:pt x="54" y="48"/>
                      <a:pt x="59" y="47"/>
                      <a:pt x="60" y="46"/>
                    </a:cubicBezTo>
                    <a:cubicBezTo>
                      <a:pt x="61" y="46"/>
                      <a:pt x="62" y="45"/>
                      <a:pt x="64" y="45"/>
                    </a:cubicBezTo>
                    <a:cubicBezTo>
                      <a:pt x="67" y="45"/>
                      <a:pt x="70" y="42"/>
                      <a:pt x="73" y="41"/>
                    </a:cubicBezTo>
                    <a:cubicBezTo>
                      <a:pt x="75" y="40"/>
                      <a:pt x="74" y="42"/>
                      <a:pt x="74" y="43"/>
                    </a:cubicBezTo>
                    <a:cubicBezTo>
                      <a:pt x="74" y="44"/>
                      <a:pt x="78" y="44"/>
                      <a:pt x="80" y="44"/>
                    </a:cubicBezTo>
                    <a:cubicBezTo>
                      <a:pt x="82" y="44"/>
                      <a:pt x="81" y="45"/>
                      <a:pt x="82" y="46"/>
                    </a:cubicBezTo>
                    <a:cubicBezTo>
                      <a:pt x="83" y="47"/>
                      <a:pt x="92" y="47"/>
                      <a:pt x="94" y="47"/>
                    </a:cubicBezTo>
                    <a:cubicBezTo>
                      <a:pt x="97" y="46"/>
                      <a:pt x="98" y="46"/>
                      <a:pt x="98" y="45"/>
                    </a:cubicBezTo>
                    <a:cubicBezTo>
                      <a:pt x="99" y="45"/>
                      <a:pt x="100" y="44"/>
                      <a:pt x="101" y="44"/>
                    </a:cubicBezTo>
                    <a:cubicBezTo>
                      <a:pt x="102" y="44"/>
                      <a:pt x="99" y="43"/>
                      <a:pt x="98" y="43"/>
                    </a:cubicBezTo>
                    <a:cubicBezTo>
                      <a:pt x="97" y="43"/>
                      <a:pt x="98" y="42"/>
                      <a:pt x="98" y="41"/>
                    </a:cubicBezTo>
                    <a:cubicBezTo>
                      <a:pt x="98" y="40"/>
                      <a:pt x="97" y="41"/>
                      <a:pt x="97" y="41"/>
                    </a:cubicBezTo>
                    <a:cubicBezTo>
                      <a:pt x="96" y="41"/>
                      <a:pt x="94" y="41"/>
                      <a:pt x="94" y="42"/>
                    </a:cubicBezTo>
                    <a:cubicBezTo>
                      <a:pt x="94" y="42"/>
                      <a:pt x="92" y="43"/>
                      <a:pt x="92" y="43"/>
                    </a:cubicBezTo>
                    <a:cubicBezTo>
                      <a:pt x="92" y="44"/>
                      <a:pt x="92" y="42"/>
                      <a:pt x="92" y="41"/>
                    </a:cubicBezTo>
                    <a:cubicBezTo>
                      <a:pt x="92" y="41"/>
                      <a:pt x="91" y="40"/>
                      <a:pt x="91" y="40"/>
                    </a:cubicBezTo>
                    <a:cubicBezTo>
                      <a:pt x="91" y="39"/>
                      <a:pt x="94" y="40"/>
                      <a:pt x="94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38" name="Freeform 210"/>
              <p:cNvSpPr/>
              <p:nvPr/>
            </p:nvSpPr>
            <p:spPr bwMode="auto">
              <a:xfrm>
                <a:off x="4747" y="1139"/>
                <a:ext cx="24" cy="14"/>
              </a:xfrm>
              <a:custGeom>
                <a:avLst/>
                <a:gdLst>
                  <a:gd name="T0" fmla="*/ 5 w 17"/>
                  <a:gd name="T1" fmla="*/ 1 h 10"/>
                  <a:gd name="T2" fmla="*/ 2 w 17"/>
                  <a:gd name="T3" fmla="*/ 3 h 10"/>
                  <a:gd name="T4" fmla="*/ 7 w 17"/>
                  <a:gd name="T5" fmla="*/ 5 h 10"/>
                  <a:gd name="T6" fmla="*/ 11 w 17"/>
                  <a:gd name="T7" fmla="*/ 10 h 10"/>
                  <a:gd name="T8" fmla="*/ 16 w 17"/>
                  <a:gd name="T9" fmla="*/ 4 h 10"/>
                  <a:gd name="T10" fmla="*/ 12 w 17"/>
                  <a:gd name="T11" fmla="*/ 1 h 10"/>
                  <a:gd name="T12" fmla="*/ 5 w 17"/>
                  <a:gd name="T13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0">
                    <a:moveTo>
                      <a:pt x="5" y="1"/>
                    </a:moveTo>
                    <a:cubicBezTo>
                      <a:pt x="4" y="1"/>
                      <a:pt x="4" y="2"/>
                      <a:pt x="2" y="3"/>
                    </a:cubicBezTo>
                    <a:cubicBezTo>
                      <a:pt x="0" y="4"/>
                      <a:pt x="5" y="5"/>
                      <a:pt x="7" y="5"/>
                    </a:cubicBezTo>
                    <a:cubicBezTo>
                      <a:pt x="8" y="6"/>
                      <a:pt x="10" y="10"/>
                      <a:pt x="11" y="10"/>
                    </a:cubicBezTo>
                    <a:cubicBezTo>
                      <a:pt x="12" y="10"/>
                      <a:pt x="15" y="5"/>
                      <a:pt x="16" y="4"/>
                    </a:cubicBezTo>
                    <a:cubicBezTo>
                      <a:pt x="17" y="3"/>
                      <a:pt x="14" y="2"/>
                      <a:pt x="12" y="1"/>
                    </a:cubicBezTo>
                    <a:cubicBezTo>
                      <a:pt x="11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39" name="Freeform 211"/>
              <p:cNvSpPr/>
              <p:nvPr/>
            </p:nvSpPr>
            <p:spPr bwMode="auto">
              <a:xfrm>
                <a:off x="4783" y="1133"/>
                <a:ext cx="51" cy="44"/>
              </a:xfrm>
              <a:custGeom>
                <a:avLst/>
                <a:gdLst>
                  <a:gd name="T0" fmla="*/ 36 w 37"/>
                  <a:gd name="T1" fmla="*/ 17 h 32"/>
                  <a:gd name="T2" fmla="*/ 34 w 37"/>
                  <a:gd name="T3" fmla="*/ 15 h 32"/>
                  <a:gd name="T4" fmla="*/ 34 w 37"/>
                  <a:gd name="T5" fmla="*/ 12 h 32"/>
                  <a:gd name="T6" fmla="*/ 33 w 37"/>
                  <a:gd name="T7" fmla="*/ 11 h 32"/>
                  <a:gd name="T8" fmla="*/ 32 w 37"/>
                  <a:gd name="T9" fmla="*/ 13 h 32"/>
                  <a:gd name="T10" fmla="*/ 34 w 37"/>
                  <a:gd name="T11" fmla="*/ 16 h 32"/>
                  <a:gd name="T12" fmla="*/ 33 w 37"/>
                  <a:gd name="T13" fmla="*/ 17 h 32"/>
                  <a:gd name="T14" fmla="*/ 28 w 37"/>
                  <a:gd name="T15" fmla="*/ 12 h 32"/>
                  <a:gd name="T16" fmla="*/ 24 w 37"/>
                  <a:gd name="T17" fmla="*/ 14 h 32"/>
                  <a:gd name="T18" fmla="*/ 27 w 37"/>
                  <a:gd name="T19" fmla="*/ 10 h 32"/>
                  <a:gd name="T20" fmla="*/ 30 w 37"/>
                  <a:gd name="T21" fmla="*/ 9 h 32"/>
                  <a:gd name="T22" fmla="*/ 31 w 37"/>
                  <a:gd name="T23" fmla="*/ 8 h 32"/>
                  <a:gd name="T24" fmla="*/ 30 w 37"/>
                  <a:gd name="T25" fmla="*/ 7 h 32"/>
                  <a:gd name="T26" fmla="*/ 32 w 37"/>
                  <a:gd name="T27" fmla="*/ 5 h 32"/>
                  <a:gd name="T28" fmla="*/ 28 w 37"/>
                  <a:gd name="T29" fmla="*/ 3 h 32"/>
                  <a:gd name="T30" fmla="*/ 29 w 37"/>
                  <a:gd name="T31" fmla="*/ 1 h 32"/>
                  <a:gd name="T32" fmla="*/ 24 w 37"/>
                  <a:gd name="T33" fmla="*/ 1 h 32"/>
                  <a:gd name="T34" fmla="*/ 19 w 37"/>
                  <a:gd name="T35" fmla="*/ 2 h 32"/>
                  <a:gd name="T36" fmla="*/ 22 w 37"/>
                  <a:gd name="T37" fmla="*/ 3 h 32"/>
                  <a:gd name="T38" fmla="*/ 22 w 37"/>
                  <a:gd name="T39" fmla="*/ 4 h 32"/>
                  <a:gd name="T40" fmla="*/ 19 w 37"/>
                  <a:gd name="T41" fmla="*/ 4 h 32"/>
                  <a:gd name="T42" fmla="*/ 15 w 37"/>
                  <a:gd name="T43" fmla="*/ 3 h 32"/>
                  <a:gd name="T44" fmla="*/ 16 w 37"/>
                  <a:gd name="T45" fmla="*/ 4 h 32"/>
                  <a:gd name="T46" fmla="*/ 13 w 37"/>
                  <a:gd name="T47" fmla="*/ 4 h 32"/>
                  <a:gd name="T48" fmla="*/ 10 w 37"/>
                  <a:gd name="T49" fmla="*/ 4 h 32"/>
                  <a:gd name="T50" fmla="*/ 12 w 37"/>
                  <a:gd name="T51" fmla="*/ 5 h 32"/>
                  <a:gd name="T52" fmla="*/ 13 w 37"/>
                  <a:gd name="T53" fmla="*/ 6 h 32"/>
                  <a:gd name="T54" fmla="*/ 12 w 37"/>
                  <a:gd name="T55" fmla="*/ 8 h 32"/>
                  <a:gd name="T56" fmla="*/ 10 w 37"/>
                  <a:gd name="T57" fmla="*/ 6 h 32"/>
                  <a:gd name="T58" fmla="*/ 7 w 37"/>
                  <a:gd name="T59" fmla="*/ 7 h 32"/>
                  <a:gd name="T60" fmla="*/ 12 w 37"/>
                  <a:gd name="T61" fmla="*/ 10 h 32"/>
                  <a:gd name="T62" fmla="*/ 15 w 37"/>
                  <a:gd name="T63" fmla="*/ 12 h 32"/>
                  <a:gd name="T64" fmla="*/ 13 w 37"/>
                  <a:gd name="T65" fmla="*/ 13 h 32"/>
                  <a:gd name="T66" fmla="*/ 13 w 37"/>
                  <a:gd name="T67" fmla="*/ 15 h 32"/>
                  <a:gd name="T68" fmla="*/ 9 w 37"/>
                  <a:gd name="T69" fmla="*/ 15 h 32"/>
                  <a:gd name="T70" fmla="*/ 3 w 37"/>
                  <a:gd name="T71" fmla="*/ 12 h 32"/>
                  <a:gd name="T72" fmla="*/ 0 w 37"/>
                  <a:gd name="T73" fmla="*/ 15 h 32"/>
                  <a:gd name="T74" fmla="*/ 4 w 37"/>
                  <a:gd name="T75" fmla="*/ 18 h 32"/>
                  <a:gd name="T76" fmla="*/ 7 w 37"/>
                  <a:gd name="T77" fmla="*/ 20 h 32"/>
                  <a:gd name="T78" fmla="*/ 15 w 37"/>
                  <a:gd name="T79" fmla="*/ 24 h 32"/>
                  <a:gd name="T80" fmla="*/ 21 w 37"/>
                  <a:gd name="T81" fmla="*/ 30 h 32"/>
                  <a:gd name="T82" fmla="*/ 26 w 37"/>
                  <a:gd name="T83" fmla="*/ 29 h 32"/>
                  <a:gd name="T84" fmla="*/ 24 w 37"/>
                  <a:gd name="T85" fmla="*/ 25 h 32"/>
                  <a:gd name="T86" fmla="*/ 25 w 37"/>
                  <a:gd name="T87" fmla="*/ 26 h 32"/>
                  <a:gd name="T88" fmla="*/ 28 w 37"/>
                  <a:gd name="T89" fmla="*/ 27 h 32"/>
                  <a:gd name="T90" fmla="*/ 33 w 37"/>
                  <a:gd name="T91" fmla="*/ 26 h 32"/>
                  <a:gd name="T92" fmla="*/ 35 w 37"/>
                  <a:gd name="T93" fmla="*/ 23 h 32"/>
                  <a:gd name="T94" fmla="*/ 35 w 37"/>
                  <a:gd name="T95" fmla="*/ 19 h 32"/>
                  <a:gd name="T96" fmla="*/ 36 w 37"/>
                  <a:gd name="T97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7" h="32">
                    <a:moveTo>
                      <a:pt x="36" y="17"/>
                    </a:moveTo>
                    <a:cubicBezTo>
                      <a:pt x="35" y="16"/>
                      <a:pt x="34" y="16"/>
                      <a:pt x="34" y="15"/>
                    </a:cubicBezTo>
                    <a:cubicBezTo>
                      <a:pt x="34" y="13"/>
                      <a:pt x="34" y="13"/>
                      <a:pt x="34" y="12"/>
                    </a:cubicBezTo>
                    <a:cubicBezTo>
                      <a:pt x="35" y="12"/>
                      <a:pt x="34" y="11"/>
                      <a:pt x="33" y="11"/>
                    </a:cubicBezTo>
                    <a:cubicBezTo>
                      <a:pt x="32" y="11"/>
                      <a:pt x="32" y="12"/>
                      <a:pt x="32" y="13"/>
                    </a:cubicBezTo>
                    <a:cubicBezTo>
                      <a:pt x="33" y="14"/>
                      <a:pt x="34" y="15"/>
                      <a:pt x="34" y="16"/>
                    </a:cubicBezTo>
                    <a:cubicBezTo>
                      <a:pt x="34" y="17"/>
                      <a:pt x="33" y="16"/>
                      <a:pt x="33" y="17"/>
                    </a:cubicBezTo>
                    <a:cubicBezTo>
                      <a:pt x="32" y="17"/>
                      <a:pt x="30" y="13"/>
                      <a:pt x="28" y="12"/>
                    </a:cubicBezTo>
                    <a:cubicBezTo>
                      <a:pt x="27" y="12"/>
                      <a:pt x="25" y="13"/>
                      <a:pt x="24" y="14"/>
                    </a:cubicBezTo>
                    <a:cubicBezTo>
                      <a:pt x="23" y="15"/>
                      <a:pt x="27" y="11"/>
                      <a:pt x="27" y="10"/>
                    </a:cubicBezTo>
                    <a:cubicBezTo>
                      <a:pt x="28" y="9"/>
                      <a:pt x="29" y="9"/>
                      <a:pt x="30" y="9"/>
                    </a:cubicBezTo>
                    <a:cubicBezTo>
                      <a:pt x="31" y="9"/>
                      <a:pt x="32" y="8"/>
                      <a:pt x="31" y="8"/>
                    </a:cubicBezTo>
                    <a:cubicBezTo>
                      <a:pt x="30" y="8"/>
                      <a:pt x="29" y="7"/>
                      <a:pt x="30" y="7"/>
                    </a:cubicBezTo>
                    <a:cubicBezTo>
                      <a:pt x="31" y="6"/>
                      <a:pt x="31" y="6"/>
                      <a:pt x="32" y="5"/>
                    </a:cubicBezTo>
                    <a:cubicBezTo>
                      <a:pt x="33" y="4"/>
                      <a:pt x="29" y="3"/>
                      <a:pt x="28" y="3"/>
                    </a:cubicBezTo>
                    <a:cubicBezTo>
                      <a:pt x="26" y="3"/>
                      <a:pt x="28" y="1"/>
                      <a:pt x="29" y="1"/>
                    </a:cubicBezTo>
                    <a:cubicBezTo>
                      <a:pt x="30" y="0"/>
                      <a:pt x="25" y="0"/>
                      <a:pt x="24" y="1"/>
                    </a:cubicBezTo>
                    <a:cubicBezTo>
                      <a:pt x="22" y="1"/>
                      <a:pt x="20" y="2"/>
                      <a:pt x="19" y="2"/>
                    </a:cubicBezTo>
                    <a:cubicBezTo>
                      <a:pt x="18" y="3"/>
                      <a:pt x="23" y="3"/>
                      <a:pt x="22" y="3"/>
                    </a:cubicBezTo>
                    <a:cubicBezTo>
                      <a:pt x="20" y="3"/>
                      <a:pt x="22" y="4"/>
                      <a:pt x="22" y="4"/>
                    </a:cubicBezTo>
                    <a:cubicBezTo>
                      <a:pt x="23" y="5"/>
                      <a:pt x="20" y="5"/>
                      <a:pt x="19" y="4"/>
                    </a:cubicBezTo>
                    <a:cubicBezTo>
                      <a:pt x="17" y="3"/>
                      <a:pt x="17" y="3"/>
                      <a:pt x="15" y="3"/>
                    </a:cubicBezTo>
                    <a:cubicBezTo>
                      <a:pt x="14" y="3"/>
                      <a:pt x="16" y="3"/>
                      <a:pt x="16" y="4"/>
                    </a:cubicBezTo>
                    <a:cubicBezTo>
                      <a:pt x="17" y="5"/>
                      <a:pt x="15" y="4"/>
                      <a:pt x="13" y="4"/>
                    </a:cubicBezTo>
                    <a:cubicBezTo>
                      <a:pt x="11" y="3"/>
                      <a:pt x="11" y="4"/>
                      <a:pt x="10" y="4"/>
                    </a:cubicBezTo>
                    <a:cubicBezTo>
                      <a:pt x="9" y="4"/>
                      <a:pt x="11" y="4"/>
                      <a:pt x="12" y="5"/>
                    </a:cubicBezTo>
                    <a:cubicBezTo>
                      <a:pt x="14" y="5"/>
                      <a:pt x="13" y="6"/>
                      <a:pt x="13" y="6"/>
                    </a:cubicBezTo>
                    <a:cubicBezTo>
                      <a:pt x="12" y="6"/>
                      <a:pt x="12" y="7"/>
                      <a:pt x="12" y="8"/>
                    </a:cubicBezTo>
                    <a:cubicBezTo>
                      <a:pt x="12" y="8"/>
                      <a:pt x="12" y="7"/>
                      <a:pt x="10" y="6"/>
                    </a:cubicBezTo>
                    <a:cubicBezTo>
                      <a:pt x="9" y="6"/>
                      <a:pt x="10" y="6"/>
                      <a:pt x="7" y="7"/>
                    </a:cubicBezTo>
                    <a:cubicBezTo>
                      <a:pt x="5" y="8"/>
                      <a:pt x="10" y="9"/>
                      <a:pt x="12" y="10"/>
                    </a:cubicBezTo>
                    <a:cubicBezTo>
                      <a:pt x="14" y="10"/>
                      <a:pt x="14" y="11"/>
                      <a:pt x="15" y="12"/>
                    </a:cubicBezTo>
                    <a:cubicBezTo>
                      <a:pt x="16" y="13"/>
                      <a:pt x="14" y="13"/>
                      <a:pt x="13" y="13"/>
                    </a:cubicBezTo>
                    <a:cubicBezTo>
                      <a:pt x="12" y="13"/>
                      <a:pt x="14" y="14"/>
                      <a:pt x="13" y="15"/>
                    </a:cubicBezTo>
                    <a:cubicBezTo>
                      <a:pt x="13" y="16"/>
                      <a:pt x="11" y="15"/>
                      <a:pt x="9" y="15"/>
                    </a:cubicBezTo>
                    <a:cubicBezTo>
                      <a:pt x="7" y="15"/>
                      <a:pt x="5" y="13"/>
                      <a:pt x="3" y="12"/>
                    </a:cubicBezTo>
                    <a:cubicBezTo>
                      <a:pt x="1" y="11"/>
                      <a:pt x="0" y="14"/>
                      <a:pt x="0" y="15"/>
                    </a:cubicBezTo>
                    <a:cubicBezTo>
                      <a:pt x="0" y="16"/>
                      <a:pt x="0" y="16"/>
                      <a:pt x="4" y="18"/>
                    </a:cubicBezTo>
                    <a:cubicBezTo>
                      <a:pt x="7" y="19"/>
                      <a:pt x="6" y="19"/>
                      <a:pt x="7" y="20"/>
                    </a:cubicBezTo>
                    <a:cubicBezTo>
                      <a:pt x="9" y="20"/>
                      <a:pt x="13" y="23"/>
                      <a:pt x="15" y="24"/>
                    </a:cubicBezTo>
                    <a:cubicBezTo>
                      <a:pt x="16" y="25"/>
                      <a:pt x="20" y="29"/>
                      <a:pt x="21" y="30"/>
                    </a:cubicBezTo>
                    <a:cubicBezTo>
                      <a:pt x="25" y="32"/>
                      <a:pt x="26" y="30"/>
                      <a:pt x="26" y="29"/>
                    </a:cubicBezTo>
                    <a:cubicBezTo>
                      <a:pt x="26" y="29"/>
                      <a:pt x="24" y="26"/>
                      <a:pt x="24" y="25"/>
                    </a:cubicBezTo>
                    <a:cubicBezTo>
                      <a:pt x="24" y="25"/>
                      <a:pt x="26" y="25"/>
                      <a:pt x="25" y="26"/>
                    </a:cubicBezTo>
                    <a:cubicBezTo>
                      <a:pt x="25" y="26"/>
                      <a:pt x="27" y="27"/>
                      <a:pt x="28" y="27"/>
                    </a:cubicBezTo>
                    <a:cubicBezTo>
                      <a:pt x="29" y="27"/>
                      <a:pt x="32" y="26"/>
                      <a:pt x="33" y="26"/>
                    </a:cubicBezTo>
                    <a:cubicBezTo>
                      <a:pt x="34" y="26"/>
                      <a:pt x="35" y="24"/>
                      <a:pt x="35" y="23"/>
                    </a:cubicBezTo>
                    <a:cubicBezTo>
                      <a:pt x="35" y="21"/>
                      <a:pt x="34" y="20"/>
                      <a:pt x="35" y="19"/>
                    </a:cubicBezTo>
                    <a:cubicBezTo>
                      <a:pt x="36" y="19"/>
                      <a:pt x="37" y="18"/>
                      <a:pt x="3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40" name="Freeform 212"/>
              <p:cNvSpPr/>
              <p:nvPr/>
            </p:nvSpPr>
            <p:spPr bwMode="auto">
              <a:xfrm>
                <a:off x="4837" y="1133"/>
                <a:ext cx="41" cy="35"/>
              </a:xfrm>
              <a:custGeom>
                <a:avLst/>
                <a:gdLst>
                  <a:gd name="T0" fmla="*/ 14 w 30"/>
                  <a:gd name="T1" fmla="*/ 14 h 25"/>
                  <a:gd name="T2" fmla="*/ 21 w 30"/>
                  <a:gd name="T3" fmla="*/ 15 h 25"/>
                  <a:gd name="T4" fmla="*/ 27 w 30"/>
                  <a:gd name="T5" fmla="*/ 8 h 25"/>
                  <a:gd name="T6" fmla="*/ 30 w 30"/>
                  <a:gd name="T7" fmla="*/ 4 h 25"/>
                  <a:gd name="T8" fmla="*/ 21 w 30"/>
                  <a:gd name="T9" fmla="*/ 2 h 25"/>
                  <a:gd name="T10" fmla="*/ 12 w 30"/>
                  <a:gd name="T11" fmla="*/ 0 h 25"/>
                  <a:gd name="T12" fmla="*/ 4 w 30"/>
                  <a:gd name="T13" fmla="*/ 2 h 25"/>
                  <a:gd name="T14" fmla="*/ 7 w 30"/>
                  <a:gd name="T15" fmla="*/ 4 h 25"/>
                  <a:gd name="T16" fmla="*/ 3 w 30"/>
                  <a:gd name="T17" fmla="*/ 4 h 25"/>
                  <a:gd name="T18" fmla="*/ 1 w 30"/>
                  <a:gd name="T19" fmla="*/ 6 h 25"/>
                  <a:gd name="T20" fmla="*/ 1 w 30"/>
                  <a:gd name="T21" fmla="*/ 13 h 25"/>
                  <a:gd name="T22" fmla="*/ 2 w 30"/>
                  <a:gd name="T23" fmla="*/ 17 h 25"/>
                  <a:gd name="T24" fmla="*/ 4 w 30"/>
                  <a:gd name="T25" fmla="*/ 21 h 25"/>
                  <a:gd name="T26" fmla="*/ 5 w 30"/>
                  <a:gd name="T27" fmla="*/ 23 h 25"/>
                  <a:gd name="T28" fmla="*/ 8 w 30"/>
                  <a:gd name="T29" fmla="*/ 24 h 25"/>
                  <a:gd name="T30" fmla="*/ 13 w 30"/>
                  <a:gd name="T31" fmla="*/ 18 h 25"/>
                  <a:gd name="T32" fmla="*/ 11 w 30"/>
                  <a:gd name="T33" fmla="*/ 16 h 25"/>
                  <a:gd name="T34" fmla="*/ 14 w 30"/>
                  <a:gd name="T35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25">
                    <a:moveTo>
                      <a:pt x="14" y="14"/>
                    </a:moveTo>
                    <a:cubicBezTo>
                      <a:pt x="15" y="14"/>
                      <a:pt x="20" y="15"/>
                      <a:pt x="21" y="15"/>
                    </a:cubicBezTo>
                    <a:cubicBezTo>
                      <a:pt x="22" y="15"/>
                      <a:pt x="26" y="9"/>
                      <a:pt x="27" y="8"/>
                    </a:cubicBezTo>
                    <a:cubicBezTo>
                      <a:pt x="27" y="8"/>
                      <a:pt x="30" y="5"/>
                      <a:pt x="30" y="4"/>
                    </a:cubicBezTo>
                    <a:cubicBezTo>
                      <a:pt x="30" y="3"/>
                      <a:pt x="24" y="2"/>
                      <a:pt x="21" y="2"/>
                    </a:cubicBezTo>
                    <a:cubicBezTo>
                      <a:pt x="19" y="2"/>
                      <a:pt x="14" y="0"/>
                      <a:pt x="12" y="0"/>
                    </a:cubicBezTo>
                    <a:cubicBezTo>
                      <a:pt x="9" y="0"/>
                      <a:pt x="5" y="1"/>
                      <a:pt x="4" y="2"/>
                    </a:cubicBezTo>
                    <a:cubicBezTo>
                      <a:pt x="2" y="3"/>
                      <a:pt x="5" y="3"/>
                      <a:pt x="7" y="4"/>
                    </a:cubicBezTo>
                    <a:cubicBezTo>
                      <a:pt x="8" y="6"/>
                      <a:pt x="4" y="4"/>
                      <a:pt x="3" y="4"/>
                    </a:cubicBezTo>
                    <a:cubicBezTo>
                      <a:pt x="2" y="4"/>
                      <a:pt x="1" y="5"/>
                      <a:pt x="1" y="6"/>
                    </a:cubicBezTo>
                    <a:cubicBezTo>
                      <a:pt x="1" y="8"/>
                      <a:pt x="1" y="12"/>
                      <a:pt x="1" y="13"/>
                    </a:cubicBezTo>
                    <a:cubicBezTo>
                      <a:pt x="0" y="14"/>
                      <a:pt x="1" y="16"/>
                      <a:pt x="2" y="17"/>
                    </a:cubicBezTo>
                    <a:cubicBezTo>
                      <a:pt x="4" y="19"/>
                      <a:pt x="4" y="19"/>
                      <a:pt x="4" y="21"/>
                    </a:cubicBezTo>
                    <a:cubicBezTo>
                      <a:pt x="4" y="23"/>
                      <a:pt x="4" y="24"/>
                      <a:pt x="5" y="23"/>
                    </a:cubicBezTo>
                    <a:cubicBezTo>
                      <a:pt x="6" y="22"/>
                      <a:pt x="6" y="24"/>
                      <a:pt x="8" y="24"/>
                    </a:cubicBezTo>
                    <a:cubicBezTo>
                      <a:pt x="9" y="25"/>
                      <a:pt x="12" y="19"/>
                      <a:pt x="13" y="18"/>
                    </a:cubicBezTo>
                    <a:cubicBezTo>
                      <a:pt x="13" y="17"/>
                      <a:pt x="12" y="17"/>
                      <a:pt x="11" y="16"/>
                    </a:cubicBezTo>
                    <a:cubicBezTo>
                      <a:pt x="11" y="15"/>
                      <a:pt x="13" y="14"/>
                      <a:pt x="1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41" name="Freeform 213"/>
              <p:cNvSpPr/>
              <p:nvPr/>
            </p:nvSpPr>
            <p:spPr bwMode="auto">
              <a:xfrm>
                <a:off x="4600" y="1128"/>
                <a:ext cx="85" cy="51"/>
              </a:xfrm>
              <a:custGeom>
                <a:avLst/>
                <a:gdLst>
                  <a:gd name="T0" fmla="*/ 9 w 62"/>
                  <a:gd name="T1" fmla="*/ 30 h 37"/>
                  <a:gd name="T2" fmla="*/ 16 w 62"/>
                  <a:gd name="T3" fmla="*/ 36 h 37"/>
                  <a:gd name="T4" fmla="*/ 19 w 62"/>
                  <a:gd name="T5" fmla="*/ 36 h 37"/>
                  <a:gd name="T6" fmla="*/ 26 w 62"/>
                  <a:gd name="T7" fmla="*/ 34 h 37"/>
                  <a:gd name="T8" fmla="*/ 32 w 62"/>
                  <a:gd name="T9" fmla="*/ 32 h 37"/>
                  <a:gd name="T10" fmla="*/ 34 w 62"/>
                  <a:gd name="T11" fmla="*/ 25 h 37"/>
                  <a:gd name="T12" fmla="*/ 40 w 62"/>
                  <a:gd name="T13" fmla="*/ 21 h 37"/>
                  <a:gd name="T14" fmla="*/ 52 w 62"/>
                  <a:gd name="T15" fmla="*/ 15 h 37"/>
                  <a:gd name="T16" fmla="*/ 61 w 62"/>
                  <a:gd name="T17" fmla="*/ 11 h 37"/>
                  <a:gd name="T18" fmla="*/ 52 w 62"/>
                  <a:gd name="T19" fmla="*/ 5 h 37"/>
                  <a:gd name="T20" fmla="*/ 44 w 62"/>
                  <a:gd name="T21" fmla="*/ 3 h 37"/>
                  <a:gd name="T22" fmla="*/ 40 w 62"/>
                  <a:gd name="T23" fmla="*/ 5 h 37"/>
                  <a:gd name="T24" fmla="*/ 37 w 62"/>
                  <a:gd name="T25" fmla="*/ 3 h 37"/>
                  <a:gd name="T26" fmla="*/ 26 w 62"/>
                  <a:gd name="T27" fmla="*/ 0 h 37"/>
                  <a:gd name="T28" fmla="*/ 9 w 62"/>
                  <a:gd name="T29" fmla="*/ 2 h 37"/>
                  <a:gd name="T30" fmla="*/ 12 w 62"/>
                  <a:gd name="T31" fmla="*/ 8 h 37"/>
                  <a:gd name="T32" fmla="*/ 10 w 62"/>
                  <a:gd name="T33" fmla="*/ 12 h 37"/>
                  <a:gd name="T34" fmla="*/ 8 w 62"/>
                  <a:gd name="T35" fmla="*/ 16 h 37"/>
                  <a:gd name="T36" fmla="*/ 8 w 62"/>
                  <a:gd name="T37" fmla="*/ 18 h 37"/>
                  <a:gd name="T38" fmla="*/ 6 w 62"/>
                  <a:gd name="T39" fmla="*/ 19 h 37"/>
                  <a:gd name="T40" fmla="*/ 4 w 62"/>
                  <a:gd name="T41" fmla="*/ 24 h 37"/>
                  <a:gd name="T42" fmla="*/ 1 w 62"/>
                  <a:gd name="T43" fmla="*/ 28 h 37"/>
                  <a:gd name="T44" fmla="*/ 9 w 62"/>
                  <a:gd name="T45" fmla="*/ 3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" h="37">
                    <a:moveTo>
                      <a:pt x="9" y="30"/>
                    </a:moveTo>
                    <a:cubicBezTo>
                      <a:pt x="11" y="31"/>
                      <a:pt x="14" y="35"/>
                      <a:pt x="16" y="36"/>
                    </a:cubicBezTo>
                    <a:cubicBezTo>
                      <a:pt x="18" y="37"/>
                      <a:pt x="18" y="37"/>
                      <a:pt x="19" y="36"/>
                    </a:cubicBezTo>
                    <a:cubicBezTo>
                      <a:pt x="21" y="35"/>
                      <a:pt x="23" y="34"/>
                      <a:pt x="26" y="34"/>
                    </a:cubicBezTo>
                    <a:cubicBezTo>
                      <a:pt x="28" y="34"/>
                      <a:pt x="31" y="34"/>
                      <a:pt x="32" y="32"/>
                    </a:cubicBezTo>
                    <a:cubicBezTo>
                      <a:pt x="33" y="30"/>
                      <a:pt x="32" y="27"/>
                      <a:pt x="34" y="25"/>
                    </a:cubicBezTo>
                    <a:cubicBezTo>
                      <a:pt x="37" y="24"/>
                      <a:pt x="39" y="22"/>
                      <a:pt x="40" y="21"/>
                    </a:cubicBezTo>
                    <a:cubicBezTo>
                      <a:pt x="40" y="20"/>
                      <a:pt x="49" y="17"/>
                      <a:pt x="52" y="15"/>
                    </a:cubicBezTo>
                    <a:cubicBezTo>
                      <a:pt x="55" y="14"/>
                      <a:pt x="62" y="12"/>
                      <a:pt x="61" y="11"/>
                    </a:cubicBezTo>
                    <a:cubicBezTo>
                      <a:pt x="59" y="10"/>
                      <a:pt x="54" y="6"/>
                      <a:pt x="52" y="5"/>
                    </a:cubicBezTo>
                    <a:cubicBezTo>
                      <a:pt x="50" y="4"/>
                      <a:pt x="46" y="3"/>
                      <a:pt x="44" y="3"/>
                    </a:cubicBezTo>
                    <a:cubicBezTo>
                      <a:pt x="43" y="4"/>
                      <a:pt x="41" y="5"/>
                      <a:pt x="40" y="5"/>
                    </a:cubicBezTo>
                    <a:cubicBezTo>
                      <a:pt x="40" y="5"/>
                      <a:pt x="39" y="4"/>
                      <a:pt x="37" y="3"/>
                    </a:cubicBezTo>
                    <a:cubicBezTo>
                      <a:pt x="34" y="3"/>
                      <a:pt x="28" y="0"/>
                      <a:pt x="26" y="0"/>
                    </a:cubicBezTo>
                    <a:cubicBezTo>
                      <a:pt x="24" y="0"/>
                      <a:pt x="10" y="2"/>
                      <a:pt x="9" y="2"/>
                    </a:cubicBezTo>
                    <a:cubicBezTo>
                      <a:pt x="8" y="3"/>
                      <a:pt x="12" y="6"/>
                      <a:pt x="12" y="8"/>
                    </a:cubicBezTo>
                    <a:cubicBezTo>
                      <a:pt x="12" y="9"/>
                      <a:pt x="11" y="10"/>
                      <a:pt x="10" y="12"/>
                    </a:cubicBezTo>
                    <a:cubicBezTo>
                      <a:pt x="9" y="13"/>
                      <a:pt x="7" y="14"/>
                      <a:pt x="8" y="16"/>
                    </a:cubicBezTo>
                    <a:cubicBezTo>
                      <a:pt x="9" y="17"/>
                      <a:pt x="9" y="18"/>
                      <a:pt x="8" y="18"/>
                    </a:cubicBezTo>
                    <a:cubicBezTo>
                      <a:pt x="7" y="18"/>
                      <a:pt x="6" y="19"/>
                      <a:pt x="6" y="19"/>
                    </a:cubicBezTo>
                    <a:cubicBezTo>
                      <a:pt x="6" y="20"/>
                      <a:pt x="4" y="24"/>
                      <a:pt x="4" y="24"/>
                    </a:cubicBezTo>
                    <a:cubicBezTo>
                      <a:pt x="3" y="25"/>
                      <a:pt x="0" y="28"/>
                      <a:pt x="1" y="28"/>
                    </a:cubicBezTo>
                    <a:cubicBezTo>
                      <a:pt x="2" y="28"/>
                      <a:pt x="7" y="29"/>
                      <a:pt x="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42" name="Freeform 214"/>
              <p:cNvSpPr/>
              <p:nvPr/>
            </p:nvSpPr>
            <p:spPr bwMode="auto">
              <a:xfrm>
                <a:off x="4766" y="1113"/>
                <a:ext cx="10" cy="8"/>
              </a:xfrm>
              <a:custGeom>
                <a:avLst/>
                <a:gdLst>
                  <a:gd name="T0" fmla="*/ 4 w 7"/>
                  <a:gd name="T1" fmla="*/ 5 h 6"/>
                  <a:gd name="T2" fmla="*/ 7 w 7"/>
                  <a:gd name="T3" fmla="*/ 4 h 6"/>
                  <a:gd name="T4" fmla="*/ 4 w 7"/>
                  <a:gd name="T5" fmla="*/ 0 h 6"/>
                  <a:gd name="T6" fmla="*/ 1 w 7"/>
                  <a:gd name="T7" fmla="*/ 3 h 6"/>
                  <a:gd name="T8" fmla="*/ 4 w 7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4" y="5"/>
                    </a:moveTo>
                    <a:cubicBezTo>
                      <a:pt x="6" y="6"/>
                      <a:pt x="6" y="4"/>
                      <a:pt x="7" y="4"/>
                    </a:cubicBezTo>
                    <a:cubicBezTo>
                      <a:pt x="7" y="3"/>
                      <a:pt x="4" y="0"/>
                      <a:pt x="4" y="0"/>
                    </a:cubicBezTo>
                    <a:cubicBezTo>
                      <a:pt x="3" y="0"/>
                      <a:pt x="1" y="2"/>
                      <a:pt x="1" y="3"/>
                    </a:cubicBezTo>
                    <a:cubicBezTo>
                      <a:pt x="0" y="4"/>
                      <a:pt x="1" y="5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43" name="Freeform 215"/>
              <p:cNvSpPr/>
              <p:nvPr/>
            </p:nvSpPr>
            <p:spPr bwMode="auto">
              <a:xfrm>
                <a:off x="4667" y="1085"/>
                <a:ext cx="95" cy="46"/>
              </a:xfrm>
              <a:custGeom>
                <a:avLst/>
                <a:gdLst>
                  <a:gd name="T0" fmla="*/ 16 w 69"/>
                  <a:gd name="T1" fmla="*/ 11 h 33"/>
                  <a:gd name="T2" fmla="*/ 10 w 69"/>
                  <a:gd name="T3" fmla="*/ 12 h 33"/>
                  <a:gd name="T4" fmla="*/ 6 w 69"/>
                  <a:gd name="T5" fmla="*/ 14 h 33"/>
                  <a:gd name="T6" fmla="*/ 15 w 69"/>
                  <a:gd name="T7" fmla="*/ 16 h 33"/>
                  <a:gd name="T8" fmla="*/ 5 w 69"/>
                  <a:gd name="T9" fmla="*/ 17 h 33"/>
                  <a:gd name="T10" fmla="*/ 3 w 69"/>
                  <a:gd name="T11" fmla="*/ 19 h 33"/>
                  <a:gd name="T12" fmla="*/ 13 w 69"/>
                  <a:gd name="T13" fmla="*/ 18 h 33"/>
                  <a:gd name="T14" fmla="*/ 9 w 69"/>
                  <a:gd name="T15" fmla="*/ 21 h 33"/>
                  <a:gd name="T16" fmla="*/ 2 w 69"/>
                  <a:gd name="T17" fmla="*/ 21 h 33"/>
                  <a:gd name="T18" fmla="*/ 1 w 69"/>
                  <a:gd name="T19" fmla="*/ 24 h 33"/>
                  <a:gd name="T20" fmla="*/ 7 w 69"/>
                  <a:gd name="T21" fmla="*/ 24 h 33"/>
                  <a:gd name="T22" fmla="*/ 10 w 69"/>
                  <a:gd name="T23" fmla="*/ 26 h 33"/>
                  <a:gd name="T24" fmla="*/ 11 w 69"/>
                  <a:gd name="T25" fmla="*/ 25 h 33"/>
                  <a:gd name="T26" fmla="*/ 13 w 69"/>
                  <a:gd name="T27" fmla="*/ 25 h 33"/>
                  <a:gd name="T28" fmla="*/ 17 w 69"/>
                  <a:gd name="T29" fmla="*/ 24 h 33"/>
                  <a:gd name="T30" fmla="*/ 21 w 69"/>
                  <a:gd name="T31" fmla="*/ 21 h 33"/>
                  <a:gd name="T32" fmla="*/ 22 w 69"/>
                  <a:gd name="T33" fmla="*/ 22 h 33"/>
                  <a:gd name="T34" fmla="*/ 23 w 69"/>
                  <a:gd name="T35" fmla="*/ 24 h 33"/>
                  <a:gd name="T36" fmla="*/ 30 w 69"/>
                  <a:gd name="T37" fmla="*/ 23 h 33"/>
                  <a:gd name="T38" fmla="*/ 36 w 69"/>
                  <a:gd name="T39" fmla="*/ 23 h 33"/>
                  <a:gd name="T40" fmla="*/ 33 w 69"/>
                  <a:gd name="T41" fmla="*/ 25 h 33"/>
                  <a:gd name="T42" fmla="*/ 25 w 69"/>
                  <a:gd name="T43" fmla="*/ 26 h 33"/>
                  <a:gd name="T44" fmla="*/ 19 w 69"/>
                  <a:gd name="T45" fmla="*/ 29 h 33"/>
                  <a:gd name="T46" fmla="*/ 22 w 69"/>
                  <a:gd name="T47" fmla="*/ 32 h 33"/>
                  <a:gd name="T48" fmla="*/ 35 w 69"/>
                  <a:gd name="T49" fmla="*/ 30 h 33"/>
                  <a:gd name="T50" fmla="*/ 41 w 69"/>
                  <a:gd name="T51" fmla="*/ 28 h 33"/>
                  <a:gd name="T52" fmla="*/ 49 w 69"/>
                  <a:gd name="T53" fmla="*/ 25 h 33"/>
                  <a:gd name="T54" fmla="*/ 52 w 69"/>
                  <a:gd name="T55" fmla="*/ 26 h 33"/>
                  <a:gd name="T56" fmla="*/ 55 w 69"/>
                  <a:gd name="T57" fmla="*/ 25 h 33"/>
                  <a:gd name="T58" fmla="*/ 58 w 69"/>
                  <a:gd name="T59" fmla="*/ 25 h 33"/>
                  <a:gd name="T60" fmla="*/ 66 w 69"/>
                  <a:gd name="T61" fmla="*/ 23 h 33"/>
                  <a:gd name="T62" fmla="*/ 68 w 69"/>
                  <a:gd name="T63" fmla="*/ 19 h 33"/>
                  <a:gd name="T64" fmla="*/ 67 w 69"/>
                  <a:gd name="T65" fmla="*/ 14 h 33"/>
                  <a:gd name="T66" fmla="*/ 62 w 69"/>
                  <a:gd name="T67" fmla="*/ 14 h 33"/>
                  <a:gd name="T68" fmla="*/ 61 w 69"/>
                  <a:gd name="T69" fmla="*/ 16 h 33"/>
                  <a:gd name="T70" fmla="*/ 59 w 69"/>
                  <a:gd name="T71" fmla="*/ 16 h 33"/>
                  <a:gd name="T72" fmla="*/ 55 w 69"/>
                  <a:gd name="T73" fmla="*/ 13 h 33"/>
                  <a:gd name="T74" fmla="*/ 53 w 69"/>
                  <a:gd name="T75" fmla="*/ 13 h 33"/>
                  <a:gd name="T76" fmla="*/ 52 w 69"/>
                  <a:gd name="T77" fmla="*/ 12 h 33"/>
                  <a:gd name="T78" fmla="*/ 52 w 69"/>
                  <a:gd name="T79" fmla="*/ 9 h 33"/>
                  <a:gd name="T80" fmla="*/ 50 w 69"/>
                  <a:gd name="T81" fmla="*/ 4 h 33"/>
                  <a:gd name="T82" fmla="*/ 44 w 69"/>
                  <a:gd name="T83" fmla="*/ 7 h 33"/>
                  <a:gd name="T84" fmla="*/ 42 w 69"/>
                  <a:gd name="T85" fmla="*/ 9 h 33"/>
                  <a:gd name="T86" fmla="*/ 47 w 69"/>
                  <a:gd name="T87" fmla="*/ 12 h 33"/>
                  <a:gd name="T88" fmla="*/ 44 w 69"/>
                  <a:gd name="T89" fmla="*/ 15 h 33"/>
                  <a:gd name="T90" fmla="*/ 47 w 69"/>
                  <a:gd name="T91" fmla="*/ 17 h 33"/>
                  <a:gd name="T92" fmla="*/ 41 w 69"/>
                  <a:gd name="T93" fmla="*/ 20 h 33"/>
                  <a:gd name="T94" fmla="*/ 36 w 69"/>
                  <a:gd name="T95" fmla="*/ 20 h 33"/>
                  <a:gd name="T96" fmla="*/ 34 w 69"/>
                  <a:gd name="T97" fmla="*/ 17 h 33"/>
                  <a:gd name="T98" fmla="*/ 32 w 69"/>
                  <a:gd name="T99" fmla="*/ 16 h 33"/>
                  <a:gd name="T100" fmla="*/ 26 w 69"/>
                  <a:gd name="T101" fmla="*/ 12 h 33"/>
                  <a:gd name="T102" fmla="*/ 21 w 69"/>
                  <a:gd name="T103" fmla="*/ 12 h 33"/>
                  <a:gd name="T104" fmla="*/ 19 w 69"/>
                  <a:gd name="T105" fmla="*/ 8 h 33"/>
                  <a:gd name="T106" fmla="*/ 11 w 69"/>
                  <a:gd name="T107" fmla="*/ 9 h 33"/>
                  <a:gd name="T108" fmla="*/ 16 w 69"/>
                  <a:gd name="T10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9" h="33">
                    <a:moveTo>
                      <a:pt x="16" y="11"/>
                    </a:moveTo>
                    <a:cubicBezTo>
                      <a:pt x="18" y="12"/>
                      <a:pt x="11" y="12"/>
                      <a:pt x="10" y="12"/>
                    </a:cubicBezTo>
                    <a:cubicBezTo>
                      <a:pt x="8" y="12"/>
                      <a:pt x="7" y="13"/>
                      <a:pt x="6" y="14"/>
                    </a:cubicBezTo>
                    <a:cubicBezTo>
                      <a:pt x="5" y="16"/>
                      <a:pt x="13" y="16"/>
                      <a:pt x="15" y="16"/>
                    </a:cubicBezTo>
                    <a:cubicBezTo>
                      <a:pt x="17" y="16"/>
                      <a:pt x="7" y="17"/>
                      <a:pt x="5" y="17"/>
                    </a:cubicBezTo>
                    <a:cubicBezTo>
                      <a:pt x="3" y="17"/>
                      <a:pt x="2" y="18"/>
                      <a:pt x="3" y="19"/>
                    </a:cubicBezTo>
                    <a:cubicBezTo>
                      <a:pt x="5" y="19"/>
                      <a:pt x="11" y="19"/>
                      <a:pt x="13" y="18"/>
                    </a:cubicBezTo>
                    <a:cubicBezTo>
                      <a:pt x="15" y="18"/>
                      <a:pt x="12" y="20"/>
                      <a:pt x="9" y="21"/>
                    </a:cubicBezTo>
                    <a:cubicBezTo>
                      <a:pt x="6" y="22"/>
                      <a:pt x="4" y="21"/>
                      <a:pt x="2" y="21"/>
                    </a:cubicBezTo>
                    <a:cubicBezTo>
                      <a:pt x="0" y="21"/>
                      <a:pt x="1" y="23"/>
                      <a:pt x="1" y="24"/>
                    </a:cubicBezTo>
                    <a:cubicBezTo>
                      <a:pt x="1" y="25"/>
                      <a:pt x="5" y="24"/>
                      <a:pt x="7" y="24"/>
                    </a:cubicBezTo>
                    <a:cubicBezTo>
                      <a:pt x="9" y="24"/>
                      <a:pt x="8" y="24"/>
                      <a:pt x="10" y="26"/>
                    </a:cubicBezTo>
                    <a:cubicBezTo>
                      <a:pt x="12" y="28"/>
                      <a:pt x="11" y="26"/>
                      <a:pt x="11" y="25"/>
                    </a:cubicBezTo>
                    <a:cubicBezTo>
                      <a:pt x="12" y="24"/>
                      <a:pt x="13" y="25"/>
                      <a:pt x="13" y="25"/>
                    </a:cubicBezTo>
                    <a:cubicBezTo>
                      <a:pt x="13" y="25"/>
                      <a:pt x="16" y="24"/>
                      <a:pt x="17" y="24"/>
                    </a:cubicBezTo>
                    <a:cubicBezTo>
                      <a:pt x="18" y="23"/>
                      <a:pt x="19" y="22"/>
                      <a:pt x="21" y="21"/>
                    </a:cubicBezTo>
                    <a:cubicBezTo>
                      <a:pt x="22" y="20"/>
                      <a:pt x="24" y="21"/>
                      <a:pt x="22" y="22"/>
                    </a:cubicBezTo>
                    <a:cubicBezTo>
                      <a:pt x="21" y="23"/>
                      <a:pt x="21" y="24"/>
                      <a:pt x="23" y="24"/>
                    </a:cubicBezTo>
                    <a:cubicBezTo>
                      <a:pt x="25" y="25"/>
                      <a:pt x="28" y="23"/>
                      <a:pt x="30" y="23"/>
                    </a:cubicBezTo>
                    <a:cubicBezTo>
                      <a:pt x="31" y="23"/>
                      <a:pt x="34" y="23"/>
                      <a:pt x="36" y="23"/>
                    </a:cubicBezTo>
                    <a:cubicBezTo>
                      <a:pt x="39" y="23"/>
                      <a:pt x="36" y="25"/>
                      <a:pt x="33" y="25"/>
                    </a:cubicBezTo>
                    <a:cubicBezTo>
                      <a:pt x="30" y="26"/>
                      <a:pt x="27" y="25"/>
                      <a:pt x="25" y="26"/>
                    </a:cubicBezTo>
                    <a:cubicBezTo>
                      <a:pt x="24" y="28"/>
                      <a:pt x="21" y="28"/>
                      <a:pt x="19" y="29"/>
                    </a:cubicBezTo>
                    <a:cubicBezTo>
                      <a:pt x="16" y="30"/>
                      <a:pt x="20" y="31"/>
                      <a:pt x="22" y="32"/>
                    </a:cubicBezTo>
                    <a:cubicBezTo>
                      <a:pt x="25" y="33"/>
                      <a:pt x="32" y="30"/>
                      <a:pt x="35" y="30"/>
                    </a:cubicBezTo>
                    <a:cubicBezTo>
                      <a:pt x="37" y="29"/>
                      <a:pt x="39" y="29"/>
                      <a:pt x="41" y="28"/>
                    </a:cubicBezTo>
                    <a:cubicBezTo>
                      <a:pt x="44" y="28"/>
                      <a:pt x="47" y="26"/>
                      <a:pt x="49" y="25"/>
                    </a:cubicBezTo>
                    <a:cubicBezTo>
                      <a:pt x="50" y="25"/>
                      <a:pt x="50" y="26"/>
                      <a:pt x="52" y="26"/>
                    </a:cubicBezTo>
                    <a:cubicBezTo>
                      <a:pt x="53" y="27"/>
                      <a:pt x="53" y="26"/>
                      <a:pt x="55" y="25"/>
                    </a:cubicBezTo>
                    <a:cubicBezTo>
                      <a:pt x="57" y="24"/>
                      <a:pt x="56" y="25"/>
                      <a:pt x="58" y="25"/>
                    </a:cubicBezTo>
                    <a:cubicBezTo>
                      <a:pt x="59" y="26"/>
                      <a:pt x="64" y="24"/>
                      <a:pt x="66" y="23"/>
                    </a:cubicBezTo>
                    <a:cubicBezTo>
                      <a:pt x="68" y="22"/>
                      <a:pt x="67" y="19"/>
                      <a:pt x="68" y="19"/>
                    </a:cubicBezTo>
                    <a:cubicBezTo>
                      <a:pt x="69" y="18"/>
                      <a:pt x="68" y="15"/>
                      <a:pt x="67" y="14"/>
                    </a:cubicBezTo>
                    <a:cubicBezTo>
                      <a:pt x="65" y="14"/>
                      <a:pt x="64" y="14"/>
                      <a:pt x="62" y="14"/>
                    </a:cubicBezTo>
                    <a:cubicBezTo>
                      <a:pt x="60" y="14"/>
                      <a:pt x="61" y="16"/>
                      <a:pt x="61" y="16"/>
                    </a:cubicBezTo>
                    <a:cubicBezTo>
                      <a:pt x="61" y="17"/>
                      <a:pt x="60" y="16"/>
                      <a:pt x="59" y="16"/>
                    </a:cubicBezTo>
                    <a:cubicBezTo>
                      <a:pt x="58" y="16"/>
                      <a:pt x="55" y="15"/>
                      <a:pt x="55" y="13"/>
                    </a:cubicBezTo>
                    <a:cubicBezTo>
                      <a:pt x="55" y="12"/>
                      <a:pt x="53" y="13"/>
                      <a:pt x="53" y="13"/>
                    </a:cubicBezTo>
                    <a:cubicBezTo>
                      <a:pt x="52" y="13"/>
                      <a:pt x="51" y="12"/>
                      <a:pt x="52" y="12"/>
                    </a:cubicBezTo>
                    <a:cubicBezTo>
                      <a:pt x="53" y="11"/>
                      <a:pt x="53" y="10"/>
                      <a:pt x="52" y="9"/>
                    </a:cubicBezTo>
                    <a:cubicBezTo>
                      <a:pt x="51" y="8"/>
                      <a:pt x="51" y="7"/>
                      <a:pt x="50" y="4"/>
                    </a:cubicBezTo>
                    <a:cubicBezTo>
                      <a:pt x="49" y="0"/>
                      <a:pt x="45" y="5"/>
                      <a:pt x="44" y="7"/>
                    </a:cubicBezTo>
                    <a:cubicBezTo>
                      <a:pt x="44" y="8"/>
                      <a:pt x="44" y="8"/>
                      <a:pt x="42" y="9"/>
                    </a:cubicBezTo>
                    <a:cubicBezTo>
                      <a:pt x="41" y="10"/>
                      <a:pt x="45" y="11"/>
                      <a:pt x="47" y="12"/>
                    </a:cubicBezTo>
                    <a:cubicBezTo>
                      <a:pt x="49" y="14"/>
                      <a:pt x="47" y="14"/>
                      <a:pt x="44" y="15"/>
                    </a:cubicBezTo>
                    <a:cubicBezTo>
                      <a:pt x="41" y="15"/>
                      <a:pt x="44" y="15"/>
                      <a:pt x="47" y="17"/>
                    </a:cubicBezTo>
                    <a:cubicBezTo>
                      <a:pt x="49" y="18"/>
                      <a:pt x="44" y="20"/>
                      <a:pt x="41" y="20"/>
                    </a:cubicBezTo>
                    <a:cubicBezTo>
                      <a:pt x="37" y="20"/>
                      <a:pt x="38" y="20"/>
                      <a:pt x="36" y="20"/>
                    </a:cubicBezTo>
                    <a:cubicBezTo>
                      <a:pt x="35" y="20"/>
                      <a:pt x="35" y="18"/>
                      <a:pt x="34" y="17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5"/>
                      <a:pt x="28" y="12"/>
                      <a:pt x="26" y="12"/>
                    </a:cubicBezTo>
                    <a:cubicBezTo>
                      <a:pt x="24" y="11"/>
                      <a:pt x="22" y="12"/>
                      <a:pt x="21" y="12"/>
                    </a:cubicBezTo>
                    <a:cubicBezTo>
                      <a:pt x="19" y="12"/>
                      <a:pt x="19" y="9"/>
                      <a:pt x="19" y="8"/>
                    </a:cubicBezTo>
                    <a:cubicBezTo>
                      <a:pt x="18" y="7"/>
                      <a:pt x="13" y="8"/>
                      <a:pt x="11" y="9"/>
                    </a:cubicBezTo>
                    <a:cubicBezTo>
                      <a:pt x="9" y="10"/>
                      <a:pt x="14" y="11"/>
                      <a:pt x="1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44" name="Freeform 216"/>
              <p:cNvSpPr/>
              <p:nvPr/>
            </p:nvSpPr>
            <p:spPr bwMode="auto">
              <a:xfrm>
                <a:off x="4652" y="1103"/>
                <a:ext cx="17" cy="11"/>
              </a:xfrm>
              <a:custGeom>
                <a:avLst/>
                <a:gdLst>
                  <a:gd name="T0" fmla="*/ 1 w 12"/>
                  <a:gd name="T1" fmla="*/ 6 h 8"/>
                  <a:gd name="T2" fmla="*/ 7 w 12"/>
                  <a:gd name="T3" fmla="*/ 6 h 8"/>
                  <a:gd name="T4" fmla="*/ 11 w 12"/>
                  <a:gd name="T5" fmla="*/ 1 h 8"/>
                  <a:gd name="T6" fmla="*/ 1 w 12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8">
                    <a:moveTo>
                      <a:pt x="1" y="6"/>
                    </a:moveTo>
                    <a:cubicBezTo>
                      <a:pt x="2" y="6"/>
                      <a:pt x="6" y="8"/>
                      <a:pt x="7" y="6"/>
                    </a:cubicBezTo>
                    <a:cubicBezTo>
                      <a:pt x="8" y="5"/>
                      <a:pt x="12" y="0"/>
                      <a:pt x="11" y="1"/>
                    </a:cubicBezTo>
                    <a:cubicBezTo>
                      <a:pt x="9" y="1"/>
                      <a:pt x="0" y="5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45" name="Freeform 217"/>
              <p:cNvSpPr/>
              <p:nvPr/>
            </p:nvSpPr>
            <p:spPr bwMode="auto">
              <a:xfrm>
                <a:off x="4625" y="1080"/>
                <a:ext cx="59" cy="27"/>
              </a:xfrm>
              <a:custGeom>
                <a:avLst/>
                <a:gdLst>
                  <a:gd name="T0" fmla="*/ 2 w 43"/>
                  <a:gd name="T1" fmla="*/ 15 h 20"/>
                  <a:gd name="T2" fmla="*/ 1 w 43"/>
                  <a:gd name="T3" fmla="*/ 18 h 20"/>
                  <a:gd name="T4" fmla="*/ 4 w 43"/>
                  <a:gd name="T5" fmla="*/ 19 h 20"/>
                  <a:gd name="T6" fmla="*/ 7 w 43"/>
                  <a:gd name="T7" fmla="*/ 18 h 20"/>
                  <a:gd name="T8" fmla="*/ 11 w 43"/>
                  <a:gd name="T9" fmla="*/ 17 h 20"/>
                  <a:gd name="T10" fmla="*/ 13 w 43"/>
                  <a:gd name="T11" fmla="*/ 18 h 20"/>
                  <a:gd name="T12" fmla="*/ 17 w 43"/>
                  <a:gd name="T13" fmla="*/ 19 h 20"/>
                  <a:gd name="T14" fmla="*/ 19 w 43"/>
                  <a:gd name="T15" fmla="*/ 17 h 20"/>
                  <a:gd name="T16" fmla="*/ 21 w 43"/>
                  <a:gd name="T17" fmla="*/ 15 h 20"/>
                  <a:gd name="T18" fmla="*/ 23 w 43"/>
                  <a:gd name="T19" fmla="*/ 16 h 20"/>
                  <a:gd name="T20" fmla="*/ 24 w 43"/>
                  <a:gd name="T21" fmla="*/ 12 h 20"/>
                  <a:gd name="T22" fmla="*/ 24 w 43"/>
                  <a:gd name="T23" fmla="*/ 11 h 20"/>
                  <a:gd name="T24" fmla="*/ 26 w 43"/>
                  <a:gd name="T25" fmla="*/ 10 h 20"/>
                  <a:gd name="T26" fmla="*/ 29 w 43"/>
                  <a:gd name="T27" fmla="*/ 9 h 20"/>
                  <a:gd name="T28" fmla="*/ 29 w 43"/>
                  <a:gd name="T29" fmla="*/ 14 h 20"/>
                  <a:gd name="T30" fmla="*/ 34 w 43"/>
                  <a:gd name="T31" fmla="*/ 14 h 20"/>
                  <a:gd name="T32" fmla="*/ 35 w 43"/>
                  <a:gd name="T33" fmla="*/ 11 h 20"/>
                  <a:gd name="T34" fmla="*/ 40 w 43"/>
                  <a:gd name="T35" fmla="*/ 10 h 20"/>
                  <a:gd name="T36" fmla="*/ 39 w 43"/>
                  <a:gd name="T37" fmla="*/ 9 h 20"/>
                  <a:gd name="T38" fmla="*/ 40 w 43"/>
                  <a:gd name="T39" fmla="*/ 8 h 20"/>
                  <a:gd name="T40" fmla="*/ 39 w 43"/>
                  <a:gd name="T41" fmla="*/ 5 h 20"/>
                  <a:gd name="T42" fmla="*/ 41 w 43"/>
                  <a:gd name="T43" fmla="*/ 2 h 20"/>
                  <a:gd name="T44" fmla="*/ 36 w 43"/>
                  <a:gd name="T45" fmla="*/ 0 h 20"/>
                  <a:gd name="T46" fmla="*/ 35 w 43"/>
                  <a:gd name="T47" fmla="*/ 2 h 20"/>
                  <a:gd name="T48" fmla="*/ 23 w 43"/>
                  <a:gd name="T49" fmla="*/ 2 h 20"/>
                  <a:gd name="T50" fmla="*/ 13 w 43"/>
                  <a:gd name="T51" fmla="*/ 9 h 20"/>
                  <a:gd name="T52" fmla="*/ 9 w 43"/>
                  <a:gd name="T53" fmla="*/ 13 h 20"/>
                  <a:gd name="T54" fmla="*/ 3 w 43"/>
                  <a:gd name="T55" fmla="*/ 14 h 20"/>
                  <a:gd name="T56" fmla="*/ 2 w 43"/>
                  <a:gd name="T57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3" h="20">
                    <a:moveTo>
                      <a:pt x="2" y="15"/>
                    </a:moveTo>
                    <a:cubicBezTo>
                      <a:pt x="4" y="15"/>
                      <a:pt x="2" y="16"/>
                      <a:pt x="1" y="18"/>
                    </a:cubicBezTo>
                    <a:cubicBezTo>
                      <a:pt x="0" y="20"/>
                      <a:pt x="2" y="19"/>
                      <a:pt x="4" y="19"/>
                    </a:cubicBezTo>
                    <a:cubicBezTo>
                      <a:pt x="5" y="18"/>
                      <a:pt x="6" y="18"/>
                      <a:pt x="7" y="18"/>
                    </a:cubicBezTo>
                    <a:cubicBezTo>
                      <a:pt x="9" y="19"/>
                      <a:pt x="10" y="18"/>
                      <a:pt x="11" y="17"/>
                    </a:cubicBezTo>
                    <a:cubicBezTo>
                      <a:pt x="13" y="16"/>
                      <a:pt x="12" y="17"/>
                      <a:pt x="13" y="18"/>
                    </a:cubicBezTo>
                    <a:cubicBezTo>
                      <a:pt x="14" y="20"/>
                      <a:pt x="15" y="19"/>
                      <a:pt x="17" y="19"/>
                    </a:cubicBezTo>
                    <a:cubicBezTo>
                      <a:pt x="19" y="19"/>
                      <a:pt x="19" y="18"/>
                      <a:pt x="19" y="17"/>
                    </a:cubicBezTo>
                    <a:cubicBezTo>
                      <a:pt x="19" y="16"/>
                      <a:pt x="20" y="15"/>
                      <a:pt x="21" y="15"/>
                    </a:cubicBezTo>
                    <a:cubicBezTo>
                      <a:pt x="21" y="16"/>
                      <a:pt x="22" y="17"/>
                      <a:pt x="23" y="16"/>
                    </a:cubicBezTo>
                    <a:cubicBezTo>
                      <a:pt x="24" y="15"/>
                      <a:pt x="24" y="14"/>
                      <a:pt x="24" y="12"/>
                    </a:cubicBezTo>
                    <a:cubicBezTo>
                      <a:pt x="24" y="10"/>
                      <a:pt x="24" y="10"/>
                      <a:pt x="24" y="11"/>
                    </a:cubicBezTo>
                    <a:cubicBezTo>
                      <a:pt x="24" y="11"/>
                      <a:pt x="26" y="11"/>
                      <a:pt x="26" y="10"/>
                    </a:cubicBezTo>
                    <a:cubicBezTo>
                      <a:pt x="26" y="9"/>
                      <a:pt x="27" y="8"/>
                      <a:pt x="29" y="9"/>
                    </a:cubicBezTo>
                    <a:cubicBezTo>
                      <a:pt x="31" y="10"/>
                      <a:pt x="29" y="11"/>
                      <a:pt x="29" y="14"/>
                    </a:cubicBezTo>
                    <a:cubicBezTo>
                      <a:pt x="28" y="16"/>
                      <a:pt x="33" y="14"/>
                      <a:pt x="34" y="14"/>
                    </a:cubicBezTo>
                    <a:cubicBezTo>
                      <a:pt x="36" y="12"/>
                      <a:pt x="35" y="11"/>
                      <a:pt x="35" y="11"/>
                    </a:cubicBezTo>
                    <a:cubicBezTo>
                      <a:pt x="35" y="11"/>
                      <a:pt x="38" y="11"/>
                      <a:pt x="40" y="10"/>
                    </a:cubicBezTo>
                    <a:cubicBezTo>
                      <a:pt x="41" y="10"/>
                      <a:pt x="39" y="9"/>
                      <a:pt x="39" y="9"/>
                    </a:cubicBezTo>
                    <a:cubicBezTo>
                      <a:pt x="39" y="8"/>
                      <a:pt x="39" y="8"/>
                      <a:pt x="40" y="8"/>
                    </a:cubicBezTo>
                    <a:cubicBezTo>
                      <a:pt x="41" y="7"/>
                      <a:pt x="40" y="5"/>
                      <a:pt x="39" y="5"/>
                    </a:cubicBezTo>
                    <a:cubicBezTo>
                      <a:pt x="38" y="4"/>
                      <a:pt x="40" y="3"/>
                      <a:pt x="41" y="2"/>
                    </a:cubicBezTo>
                    <a:cubicBezTo>
                      <a:pt x="43" y="1"/>
                      <a:pt x="38" y="0"/>
                      <a:pt x="36" y="0"/>
                    </a:cubicBezTo>
                    <a:cubicBezTo>
                      <a:pt x="34" y="0"/>
                      <a:pt x="35" y="1"/>
                      <a:pt x="35" y="2"/>
                    </a:cubicBezTo>
                    <a:cubicBezTo>
                      <a:pt x="35" y="4"/>
                      <a:pt x="29" y="3"/>
                      <a:pt x="23" y="2"/>
                    </a:cubicBezTo>
                    <a:cubicBezTo>
                      <a:pt x="18" y="2"/>
                      <a:pt x="16" y="8"/>
                      <a:pt x="13" y="9"/>
                    </a:cubicBezTo>
                    <a:cubicBezTo>
                      <a:pt x="10" y="11"/>
                      <a:pt x="11" y="12"/>
                      <a:pt x="9" y="13"/>
                    </a:cubicBezTo>
                    <a:cubicBezTo>
                      <a:pt x="7" y="14"/>
                      <a:pt x="5" y="13"/>
                      <a:pt x="3" y="14"/>
                    </a:cubicBezTo>
                    <a:cubicBezTo>
                      <a:pt x="0" y="15"/>
                      <a:pt x="0" y="16"/>
                      <a:pt x="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46" name="Freeform 218"/>
              <p:cNvSpPr/>
              <p:nvPr/>
            </p:nvSpPr>
            <p:spPr bwMode="auto">
              <a:xfrm>
                <a:off x="4688" y="1091"/>
                <a:ext cx="12" cy="2"/>
              </a:xfrm>
              <a:custGeom>
                <a:avLst/>
                <a:gdLst>
                  <a:gd name="T0" fmla="*/ 3 w 9"/>
                  <a:gd name="T1" fmla="*/ 0 h 2"/>
                  <a:gd name="T2" fmla="*/ 7 w 9"/>
                  <a:gd name="T3" fmla="*/ 2 h 2"/>
                  <a:gd name="T4" fmla="*/ 3 w 9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2">
                    <a:moveTo>
                      <a:pt x="3" y="0"/>
                    </a:moveTo>
                    <a:cubicBezTo>
                      <a:pt x="0" y="1"/>
                      <a:pt x="4" y="2"/>
                      <a:pt x="7" y="2"/>
                    </a:cubicBezTo>
                    <a:cubicBezTo>
                      <a:pt x="9" y="2"/>
                      <a:pt x="5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47" name="Freeform 219"/>
              <p:cNvSpPr/>
              <p:nvPr/>
            </p:nvSpPr>
            <p:spPr bwMode="auto">
              <a:xfrm>
                <a:off x="4700" y="1069"/>
                <a:ext cx="31" cy="15"/>
              </a:xfrm>
              <a:custGeom>
                <a:avLst/>
                <a:gdLst>
                  <a:gd name="T0" fmla="*/ 7 w 22"/>
                  <a:gd name="T1" fmla="*/ 10 h 11"/>
                  <a:gd name="T2" fmla="*/ 17 w 22"/>
                  <a:gd name="T3" fmla="*/ 7 h 11"/>
                  <a:gd name="T4" fmla="*/ 15 w 22"/>
                  <a:gd name="T5" fmla="*/ 5 h 11"/>
                  <a:gd name="T6" fmla="*/ 19 w 22"/>
                  <a:gd name="T7" fmla="*/ 3 h 11"/>
                  <a:gd name="T8" fmla="*/ 19 w 22"/>
                  <a:gd name="T9" fmla="*/ 0 h 11"/>
                  <a:gd name="T10" fmla="*/ 4 w 22"/>
                  <a:gd name="T11" fmla="*/ 3 h 11"/>
                  <a:gd name="T12" fmla="*/ 0 w 22"/>
                  <a:gd name="T13" fmla="*/ 6 h 11"/>
                  <a:gd name="T14" fmla="*/ 7 w 22"/>
                  <a:gd name="T15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11">
                    <a:moveTo>
                      <a:pt x="7" y="10"/>
                    </a:moveTo>
                    <a:cubicBezTo>
                      <a:pt x="9" y="11"/>
                      <a:pt x="15" y="8"/>
                      <a:pt x="17" y="7"/>
                    </a:cubicBezTo>
                    <a:cubicBezTo>
                      <a:pt x="19" y="7"/>
                      <a:pt x="17" y="5"/>
                      <a:pt x="15" y="5"/>
                    </a:cubicBezTo>
                    <a:cubicBezTo>
                      <a:pt x="14" y="5"/>
                      <a:pt x="15" y="3"/>
                      <a:pt x="19" y="3"/>
                    </a:cubicBezTo>
                    <a:cubicBezTo>
                      <a:pt x="22" y="3"/>
                      <a:pt x="21" y="1"/>
                      <a:pt x="19" y="0"/>
                    </a:cubicBezTo>
                    <a:cubicBezTo>
                      <a:pt x="16" y="0"/>
                      <a:pt x="5" y="2"/>
                      <a:pt x="4" y="3"/>
                    </a:cubicBezTo>
                    <a:cubicBezTo>
                      <a:pt x="2" y="3"/>
                      <a:pt x="0" y="4"/>
                      <a:pt x="0" y="6"/>
                    </a:cubicBezTo>
                    <a:cubicBezTo>
                      <a:pt x="1" y="7"/>
                      <a:pt x="5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48" name="Freeform 220"/>
              <p:cNvSpPr/>
              <p:nvPr/>
            </p:nvSpPr>
            <p:spPr bwMode="auto">
              <a:xfrm>
                <a:off x="4684" y="1071"/>
                <a:ext cx="12" cy="7"/>
              </a:xfrm>
              <a:custGeom>
                <a:avLst/>
                <a:gdLst>
                  <a:gd name="T0" fmla="*/ 7 w 9"/>
                  <a:gd name="T1" fmla="*/ 4 h 5"/>
                  <a:gd name="T2" fmla="*/ 4 w 9"/>
                  <a:gd name="T3" fmla="*/ 0 h 5"/>
                  <a:gd name="T4" fmla="*/ 7 w 9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5">
                    <a:moveTo>
                      <a:pt x="7" y="4"/>
                    </a:moveTo>
                    <a:cubicBezTo>
                      <a:pt x="9" y="4"/>
                      <a:pt x="7" y="0"/>
                      <a:pt x="4" y="0"/>
                    </a:cubicBezTo>
                    <a:cubicBezTo>
                      <a:pt x="0" y="0"/>
                      <a:pt x="5" y="5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49" name="Freeform 221"/>
              <p:cNvSpPr/>
              <p:nvPr/>
            </p:nvSpPr>
            <p:spPr bwMode="auto">
              <a:xfrm>
                <a:off x="4702" y="1058"/>
                <a:ext cx="31" cy="9"/>
              </a:xfrm>
              <a:custGeom>
                <a:avLst/>
                <a:gdLst>
                  <a:gd name="T0" fmla="*/ 5 w 23"/>
                  <a:gd name="T1" fmla="*/ 6 h 7"/>
                  <a:gd name="T2" fmla="*/ 10 w 23"/>
                  <a:gd name="T3" fmla="*/ 7 h 7"/>
                  <a:gd name="T4" fmla="*/ 14 w 23"/>
                  <a:gd name="T5" fmla="*/ 6 h 7"/>
                  <a:gd name="T6" fmla="*/ 21 w 23"/>
                  <a:gd name="T7" fmla="*/ 5 h 7"/>
                  <a:gd name="T8" fmla="*/ 14 w 23"/>
                  <a:gd name="T9" fmla="*/ 0 h 7"/>
                  <a:gd name="T10" fmla="*/ 6 w 23"/>
                  <a:gd name="T11" fmla="*/ 4 h 7"/>
                  <a:gd name="T12" fmla="*/ 1 w 23"/>
                  <a:gd name="T13" fmla="*/ 6 h 7"/>
                  <a:gd name="T14" fmla="*/ 5 w 23"/>
                  <a:gd name="T1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7">
                    <a:moveTo>
                      <a:pt x="5" y="6"/>
                    </a:moveTo>
                    <a:cubicBezTo>
                      <a:pt x="7" y="6"/>
                      <a:pt x="7" y="7"/>
                      <a:pt x="10" y="7"/>
                    </a:cubicBezTo>
                    <a:cubicBezTo>
                      <a:pt x="13" y="6"/>
                      <a:pt x="12" y="6"/>
                      <a:pt x="14" y="6"/>
                    </a:cubicBezTo>
                    <a:cubicBezTo>
                      <a:pt x="16" y="6"/>
                      <a:pt x="19" y="6"/>
                      <a:pt x="21" y="5"/>
                    </a:cubicBezTo>
                    <a:cubicBezTo>
                      <a:pt x="23" y="5"/>
                      <a:pt x="16" y="1"/>
                      <a:pt x="14" y="0"/>
                    </a:cubicBezTo>
                    <a:cubicBezTo>
                      <a:pt x="12" y="0"/>
                      <a:pt x="9" y="3"/>
                      <a:pt x="6" y="4"/>
                    </a:cubicBezTo>
                    <a:cubicBezTo>
                      <a:pt x="4" y="4"/>
                      <a:pt x="0" y="5"/>
                      <a:pt x="1" y="6"/>
                    </a:cubicBezTo>
                    <a:cubicBezTo>
                      <a:pt x="2" y="7"/>
                      <a:pt x="3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50" name="Freeform 222"/>
              <p:cNvSpPr/>
              <p:nvPr/>
            </p:nvSpPr>
            <p:spPr bwMode="auto">
              <a:xfrm>
                <a:off x="4783" y="1092"/>
                <a:ext cx="44" cy="29"/>
              </a:xfrm>
              <a:custGeom>
                <a:avLst/>
                <a:gdLst>
                  <a:gd name="T0" fmla="*/ 14 w 32"/>
                  <a:gd name="T1" fmla="*/ 2 h 21"/>
                  <a:gd name="T2" fmla="*/ 14 w 32"/>
                  <a:gd name="T3" fmla="*/ 0 h 21"/>
                  <a:gd name="T4" fmla="*/ 8 w 32"/>
                  <a:gd name="T5" fmla="*/ 1 h 21"/>
                  <a:gd name="T6" fmla="*/ 11 w 32"/>
                  <a:gd name="T7" fmla="*/ 1 h 21"/>
                  <a:gd name="T8" fmla="*/ 11 w 32"/>
                  <a:gd name="T9" fmla="*/ 2 h 21"/>
                  <a:gd name="T10" fmla="*/ 15 w 32"/>
                  <a:gd name="T11" fmla="*/ 5 h 21"/>
                  <a:gd name="T12" fmla="*/ 15 w 32"/>
                  <a:gd name="T13" fmla="*/ 7 h 21"/>
                  <a:gd name="T14" fmla="*/ 17 w 32"/>
                  <a:gd name="T15" fmla="*/ 8 h 21"/>
                  <a:gd name="T16" fmla="*/ 17 w 32"/>
                  <a:gd name="T17" fmla="*/ 10 h 21"/>
                  <a:gd name="T18" fmla="*/ 9 w 32"/>
                  <a:gd name="T19" fmla="*/ 4 h 21"/>
                  <a:gd name="T20" fmla="*/ 4 w 32"/>
                  <a:gd name="T21" fmla="*/ 4 h 21"/>
                  <a:gd name="T22" fmla="*/ 6 w 32"/>
                  <a:gd name="T23" fmla="*/ 5 h 21"/>
                  <a:gd name="T24" fmla="*/ 4 w 32"/>
                  <a:gd name="T25" fmla="*/ 8 h 21"/>
                  <a:gd name="T26" fmla="*/ 7 w 32"/>
                  <a:gd name="T27" fmla="*/ 9 h 21"/>
                  <a:gd name="T28" fmla="*/ 6 w 32"/>
                  <a:gd name="T29" fmla="*/ 11 h 21"/>
                  <a:gd name="T30" fmla="*/ 0 w 32"/>
                  <a:gd name="T31" fmla="*/ 14 h 21"/>
                  <a:gd name="T32" fmla="*/ 5 w 32"/>
                  <a:gd name="T33" fmla="*/ 14 h 21"/>
                  <a:gd name="T34" fmla="*/ 15 w 32"/>
                  <a:gd name="T35" fmla="*/ 12 h 21"/>
                  <a:gd name="T36" fmla="*/ 18 w 32"/>
                  <a:gd name="T37" fmla="*/ 13 h 21"/>
                  <a:gd name="T38" fmla="*/ 13 w 32"/>
                  <a:gd name="T39" fmla="*/ 15 h 21"/>
                  <a:gd name="T40" fmla="*/ 16 w 32"/>
                  <a:gd name="T41" fmla="*/ 17 h 21"/>
                  <a:gd name="T42" fmla="*/ 14 w 32"/>
                  <a:gd name="T43" fmla="*/ 19 h 21"/>
                  <a:gd name="T44" fmla="*/ 24 w 32"/>
                  <a:gd name="T45" fmla="*/ 20 h 21"/>
                  <a:gd name="T46" fmla="*/ 29 w 32"/>
                  <a:gd name="T47" fmla="*/ 19 h 21"/>
                  <a:gd name="T48" fmla="*/ 27 w 32"/>
                  <a:gd name="T49" fmla="*/ 14 h 21"/>
                  <a:gd name="T50" fmla="*/ 30 w 32"/>
                  <a:gd name="T51" fmla="*/ 16 h 21"/>
                  <a:gd name="T52" fmla="*/ 29 w 32"/>
                  <a:gd name="T53" fmla="*/ 12 h 21"/>
                  <a:gd name="T54" fmla="*/ 29 w 32"/>
                  <a:gd name="T55" fmla="*/ 7 h 21"/>
                  <a:gd name="T56" fmla="*/ 29 w 32"/>
                  <a:gd name="T57" fmla="*/ 5 h 21"/>
                  <a:gd name="T58" fmla="*/ 25 w 32"/>
                  <a:gd name="T59" fmla="*/ 1 h 21"/>
                  <a:gd name="T60" fmla="*/ 21 w 32"/>
                  <a:gd name="T61" fmla="*/ 3 h 21"/>
                  <a:gd name="T62" fmla="*/ 14 w 32"/>
                  <a:gd name="T63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" h="21">
                    <a:moveTo>
                      <a:pt x="14" y="2"/>
                    </a:moveTo>
                    <a:cubicBezTo>
                      <a:pt x="12" y="2"/>
                      <a:pt x="12" y="0"/>
                      <a:pt x="14" y="0"/>
                    </a:cubicBezTo>
                    <a:cubicBezTo>
                      <a:pt x="15" y="0"/>
                      <a:pt x="11" y="0"/>
                      <a:pt x="8" y="1"/>
                    </a:cubicBezTo>
                    <a:cubicBezTo>
                      <a:pt x="5" y="3"/>
                      <a:pt x="9" y="1"/>
                      <a:pt x="11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0" y="3"/>
                      <a:pt x="12" y="4"/>
                      <a:pt x="15" y="5"/>
                    </a:cubicBezTo>
                    <a:cubicBezTo>
                      <a:pt x="18" y="5"/>
                      <a:pt x="17" y="7"/>
                      <a:pt x="15" y="7"/>
                    </a:cubicBezTo>
                    <a:cubicBezTo>
                      <a:pt x="13" y="7"/>
                      <a:pt x="15" y="8"/>
                      <a:pt x="17" y="8"/>
                    </a:cubicBezTo>
                    <a:cubicBezTo>
                      <a:pt x="19" y="8"/>
                      <a:pt x="18" y="9"/>
                      <a:pt x="17" y="10"/>
                    </a:cubicBezTo>
                    <a:cubicBezTo>
                      <a:pt x="16" y="10"/>
                      <a:pt x="11" y="6"/>
                      <a:pt x="9" y="4"/>
                    </a:cubicBezTo>
                    <a:cubicBezTo>
                      <a:pt x="6" y="2"/>
                      <a:pt x="6" y="3"/>
                      <a:pt x="4" y="4"/>
                    </a:cubicBezTo>
                    <a:cubicBezTo>
                      <a:pt x="2" y="5"/>
                      <a:pt x="3" y="5"/>
                      <a:pt x="6" y="5"/>
                    </a:cubicBezTo>
                    <a:cubicBezTo>
                      <a:pt x="9" y="5"/>
                      <a:pt x="5" y="6"/>
                      <a:pt x="4" y="8"/>
                    </a:cubicBezTo>
                    <a:cubicBezTo>
                      <a:pt x="2" y="9"/>
                      <a:pt x="4" y="8"/>
                      <a:pt x="7" y="9"/>
                    </a:cubicBezTo>
                    <a:cubicBezTo>
                      <a:pt x="11" y="10"/>
                      <a:pt x="7" y="11"/>
                      <a:pt x="6" y="11"/>
                    </a:cubicBezTo>
                    <a:cubicBezTo>
                      <a:pt x="4" y="11"/>
                      <a:pt x="0" y="12"/>
                      <a:pt x="0" y="14"/>
                    </a:cubicBezTo>
                    <a:cubicBezTo>
                      <a:pt x="0" y="15"/>
                      <a:pt x="0" y="14"/>
                      <a:pt x="5" y="14"/>
                    </a:cubicBezTo>
                    <a:cubicBezTo>
                      <a:pt x="10" y="13"/>
                      <a:pt x="11" y="13"/>
                      <a:pt x="15" y="12"/>
                    </a:cubicBezTo>
                    <a:cubicBezTo>
                      <a:pt x="19" y="11"/>
                      <a:pt x="19" y="13"/>
                      <a:pt x="18" y="13"/>
                    </a:cubicBezTo>
                    <a:cubicBezTo>
                      <a:pt x="18" y="13"/>
                      <a:pt x="13" y="15"/>
                      <a:pt x="13" y="15"/>
                    </a:cubicBezTo>
                    <a:cubicBezTo>
                      <a:pt x="12" y="16"/>
                      <a:pt x="13" y="16"/>
                      <a:pt x="16" y="17"/>
                    </a:cubicBezTo>
                    <a:cubicBezTo>
                      <a:pt x="18" y="19"/>
                      <a:pt x="15" y="18"/>
                      <a:pt x="14" y="19"/>
                    </a:cubicBezTo>
                    <a:cubicBezTo>
                      <a:pt x="14" y="21"/>
                      <a:pt x="21" y="20"/>
                      <a:pt x="24" y="20"/>
                    </a:cubicBezTo>
                    <a:cubicBezTo>
                      <a:pt x="25" y="20"/>
                      <a:pt x="29" y="19"/>
                      <a:pt x="29" y="19"/>
                    </a:cubicBezTo>
                    <a:cubicBezTo>
                      <a:pt x="28" y="18"/>
                      <a:pt x="27" y="15"/>
                      <a:pt x="27" y="14"/>
                    </a:cubicBezTo>
                    <a:cubicBezTo>
                      <a:pt x="28" y="14"/>
                      <a:pt x="29" y="15"/>
                      <a:pt x="30" y="16"/>
                    </a:cubicBezTo>
                    <a:cubicBezTo>
                      <a:pt x="32" y="16"/>
                      <a:pt x="30" y="12"/>
                      <a:pt x="29" y="12"/>
                    </a:cubicBezTo>
                    <a:cubicBezTo>
                      <a:pt x="28" y="12"/>
                      <a:pt x="29" y="9"/>
                      <a:pt x="29" y="7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4"/>
                      <a:pt x="26" y="1"/>
                      <a:pt x="25" y="1"/>
                    </a:cubicBezTo>
                    <a:cubicBezTo>
                      <a:pt x="24" y="0"/>
                      <a:pt x="22" y="2"/>
                      <a:pt x="21" y="3"/>
                    </a:cubicBezTo>
                    <a:cubicBezTo>
                      <a:pt x="19" y="4"/>
                      <a:pt x="17" y="2"/>
                      <a:pt x="1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51" name="Freeform 223"/>
              <p:cNvSpPr/>
              <p:nvPr/>
            </p:nvSpPr>
            <p:spPr bwMode="auto">
              <a:xfrm>
                <a:off x="4777" y="1104"/>
                <a:ext cx="16" cy="4"/>
              </a:xfrm>
              <a:custGeom>
                <a:avLst/>
                <a:gdLst>
                  <a:gd name="T0" fmla="*/ 1 w 11"/>
                  <a:gd name="T1" fmla="*/ 3 h 3"/>
                  <a:gd name="T2" fmla="*/ 7 w 11"/>
                  <a:gd name="T3" fmla="*/ 0 h 3"/>
                  <a:gd name="T4" fmla="*/ 1 w 1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3">
                    <a:moveTo>
                      <a:pt x="1" y="3"/>
                    </a:moveTo>
                    <a:cubicBezTo>
                      <a:pt x="4" y="3"/>
                      <a:pt x="11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52" name="Freeform 224"/>
              <p:cNvSpPr/>
              <p:nvPr/>
            </p:nvSpPr>
            <p:spPr bwMode="auto">
              <a:xfrm>
                <a:off x="4775" y="1103"/>
                <a:ext cx="12" cy="3"/>
              </a:xfrm>
              <a:custGeom>
                <a:avLst/>
                <a:gdLst>
                  <a:gd name="T0" fmla="*/ 6 w 9"/>
                  <a:gd name="T1" fmla="*/ 0 h 2"/>
                  <a:gd name="T2" fmla="*/ 1 w 9"/>
                  <a:gd name="T3" fmla="*/ 2 h 2"/>
                  <a:gd name="T4" fmla="*/ 6 w 9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2">
                    <a:moveTo>
                      <a:pt x="6" y="0"/>
                    </a:moveTo>
                    <a:cubicBezTo>
                      <a:pt x="4" y="0"/>
                      <a:pt x="0" y="2"/>
                      <a:pt x="1" y="2"/>
                    </a:cubicBezTo>
                    <a:cubicBezTo>
                      <a:pt x="4" y="2"/>
                      <a:pt x="9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53" name="Freeform 225"/>
              <p:cNvSpPr/>
              <p:nvPr/>
            </p:nvSpPr>
            <p:spPr bwMode="auto">
              <a:xfrm>
                <a:off x="4768" y="1099"/>
                <a:ext cx="15" cy="7"/>
              </a:xfrm>
              <a:custGeom>
                <a:avLst/>
                <a:gdLst>
                  <a:gd name="T0" fmla="*/ 2 w 11"/>
                  <a:gd name="T1" fmla="*/ 3 h 5"/>
                  <a:gd name="T2" fmla="*/ 11 w 11"/>
                  <a:gd name="T3" fmla="*/ 0 h 5"/>
                  <a:gd name="T4" fmla="*/ 2 w 11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5">
                    <a:moveTo>
                      <a:pt x="2" y="3"/>
                    </a:moveTo>
                    <a:cubicBezTo>
                      <a:pt x="7" y="5"/>
                      <a:pt x="11" y="1"/>
                      <a:pt x="11" y="0"/>
                    </a:cubicBezTo>
                    <a:cubicBezTo>
                      <a:pt x="11" y="0"/>
                      <a:pt x="0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54" name="Freeform 226"/>
              <p:cNvSpPr/>
              <p:nvPr/>
            </p:nvSpPr>
            <p:spPr bwMode="auto">
              <a:xfrm>
                <a:off x="4768" y="1093"/>
                <a:ext cx="15" cy="6"/>
              </a:xfrm>
              <a:custGeom>
                <a:avLst/>
                <a:gdLst>
                  <a:gd name="T0" fmla="*/ 2 w 11"/>
                  <a:gd name="T1" fmla="*/ 0 h 4"/>
                  <a:gd name="T2" fmla="*/ 3 w 11"/>
                  <a:gd name="T3" fmla="*/ 4 h 4"/>
                  <a:gd name="T4" fmla="*/ 9 w 11"/>
                  <a:gd name="T5" fmla="*/ 4 h 4"/>
                  <a:gd name="T6" fmla="*/ 2 w 11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4">
                    <a:moveTo>
                      <a:pt x="2" y="0"/>
                    </a:moveTo>
                    <a:cubicBezTo>
                      <a:pt x="0" y="0"/>
                      <a:pt x="1" y="4"/>
                      <a:pt x="3" y="4"/>
                    </a:cubicBezTo>
                    <a:cubicBezTo>
                      <a:pt x="5" y="4"/>
                      <a:pt x="6" y="4"/>
                      <a:pt x="9" y="4"/>
                    </a:cubicBezTo>
                    <a:cubicBezTo>
                      <a:pt x="11" y="4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55" name="Freeform 227"/>
              <p:cNvSpPr/>
              <p:nvPr/>
            </p:nvSpPr>
            <p:spPr bwMode="auto">
              <a:xfrm>
                <a:off x="4754" y="1073"/>
                <a:ext cx="19" cy="13"/>
              </a:xfrm>
              <a:custGeom>
                <a:avLst/>
                <a:gdLst>
                  <a:gd name="T0" fmla="*/ 9 w 14"/>
                  <a:gd name="T1" fmla="*/ 10 h 10"/>
                  <a:gd name="T2" fmla="*/ 3 w 14"/>
                  <a:gd name="T3" fmla="*/ 2 h 10"/>
                  <a:gd name="T4" fmla="*/ 9 w 14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0">
                    <a:moveTo>
                      <a:pt x="9" y="10"/>
                    </a:moveTo>
                    <a:cubicBezTo>
                      <a:pt x="14" y="10"/>
                      <a:pt x="7" y="3"/>
                      <a:pt x="3" y="2"/>
                    </a:cubicBezTo>
                    <a:cubicBezTo>
                      <a:pt x="0" y="0"/>
                      <a:pt x="7" y="10"/>
                      <a:pt x="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56" name="Freeform 228"/>
              <p:cNvSpPr/>
              <p:nvPr/>
            </p:nvSpPr>
            <p:spPr bwMode="auto">
              <a:xfrm>
                <a:off x="4783" y="1073"/>
                <a:ext cx="15" cy="4"/>
              </a:xfrm>
              <a:custGeom>
                <a:avLst/>
                <a:gdLst>
                  <a:gd name="T0" fmla="*/ 9 w 11"/>
                  <a:gd name="T1" fmla="*/ 2 h 3"/>
                  <a:gd name="T2" fmla="*/ 3 w 11"/>
                  <a:gd name="T3" fmla="*/ 0 h 3"/>
                  <a:gd name="T4" fmla="*/ 9 w 1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3">
                    <a:moveTo>
                      <a:pt x="9" y="2"/>
                    </a:moveTo>
                    <a:cubicBezTo>
                      <a:pt x="11" y="1"/>
                      <a:pt x="5" y="0"/>
                      <a:pt x="3" y="0"/>
                    </a:cubicBezTo>
                    <a:cubicBezTo>
                      <a:pt x="0" y="1"/>
                      <a:pt x="4" y="3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57" name="Freeform 229"/>
              <p:cNvSpPr/>
              <p:nvPr/>
            </p:nvSpPr>
            <p:spPr bwMode="auto">
              <a:xfrm>
                <a:off x="4760" y="1046"/>
                <a:ext cx="53" cy="29"/>
              </a:xfrm>
              <a:custGeom>
                <a:avLst/>
                <a:gdLst>
                  <a:gd name="T0" fmla="*/ 4 w 39"/>
                  <a:gd name="T1" fmla="*/ 6 h 21"/>
                  <a:gd name="T2" fmla="*/ 6 w 39"/>
                  <a:gd name="T3" fmla="*/ 7 h 21"/>
                  <a:gd name="T4" fmla="*/ 9 w 39"/>
                  <a:gd name="T5" fmla="*/ 6 h 21"/>
                  <a:gd name="T6" fmla="*/ 10 w 39"/>
                  <a:gd name="T7" fmla="*/ 8 h 21"/>
                  <a:gd name="T8" fmla="*/ 13 w 39"/>
                  <a:gd name="T9" fmla="*/ 8 h 21"/>
                  <a:gd name="T10" fmla="*/ 12 w 39"/>
                  <a:gd name="T11" fmla="*/ 10 h 21"/>
                  <a:gd name="T12" fmla="*/ 13 w 39"/>
                  <a:gd name="T13" fmla="*/ 11 h 21"/>
                  <a:gd name="T14" fmla="*/ 8 w 39"/>
                  <a:gd name="T15" fmla="*/ 11 h 21"/>
                  <a:gd name="T16" fmla="*/ 5 w 39"/>
                  <a:gd name="T17" fmla="*/ 12 h 21"/>
                  <a:gd name="T18" fmla="*/ 9 w 39"/>
                  <a:gd name="T19" fmla="*/ 14 h 21"/>
                  <a:gd name="T20" fmla="*/ 17 w 39"/>
                  <a:gd name="T21" fmla="*/ 14 h 21"/>
                  <a:gd name="T22" fmla="*/ 15 w 39"/>
                  <a:gd name="T23" fmla="*/ 16 h 21"/>
                  <a:gd name="T24" fmla="*/ 20 w 39"/>
                  <a:gd name="T25" fmla="*/ 15 h 21"/>
                  <a:gd name="T26" fmla="*/ 27 w 39"/>
                  <a:gd name="T27" fmla="*/ 17 h 21"/>
                  <a:gd name="T28" fmla="*/ 30 w 39"/>
                  <a:gd name="T29" fmla="*/ 19 h 21"/>
                  <a:gd name="T30" fmla="*/ 38 w 39"/>
                  <a:gd name="T31" fmla="*/ 18 h 21"/>
                  <a:gd name="T32" fmla="*/ 36 w 39"/>
                  <a:gd name="T33" fmla="*/ 14 h 21"/>
                  <a:gd name="T34" fmla="*/ 33 w 39"/>
                  <a:gd name="T35" fmla="*/ 9 h 21"/>
                  <a:gd name="T36" fmla="*/ 27 w 39"/>
                  <a:gd name="T37" fmla="*/ 8 h 21"/>
                  <a:gd name="T38" fmla="*/ 24 w 39"/>
                  <a:gd name="T39" fmla="*/ 6 h 21"/>
                  <a:gd name="T40" fmla="*/ 21 w 39"/>
                  <a:gd name="T41" fmla="*/ 5 h 21"/>
                  <a:gd name="T42" fmla="*/ 17 w 39"/>
                  <a:gd name="T43" fmla="*/ 6 h 21"/>
                  <a:gd name="T44" fmla="*/ 17 w 39"/>
                  <a:gd name="T45" fmla="*/ 2 h 21"/>
                  <a:gd name="T46" fmla="*/ 8 w 39"/>
                  <a:gd name="T47" fmla="*/ 1 h 21"/>
                  <a:gd name="T48" fmla="*/ 2 w 39"/>
                  <a:gd name="T49" fmla="*/ 1 h 21"/>
                  <a:gd name="T50" fmla="*/ 1 w 39"/>
                  <a:gd name="T51" fmla="*/ 5 h 21"/>
                  <a:gd name="T52" fmla="*/ 4 w 39"/>
                  <a:gd name="T53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9" h="21">
                    <a:moveTo>
                      <a:pt x="4" y="6"/>
                    </a:moveTo>
                    <a:cubicBezTo>
                      <a:pt x="6" y="7"/>
                      <a:pt x="5" y="7"/>
                      <a:pt x="6" y="7"/>
                    </a:cubicBezTo>
                    <a:cubicBezTo>
                      <a:pt x="8" y="7"/>
                      <a:pt x="7" y="6"/>
                      <a:pt x="9" y="6"/>
                    </a:cubicBezTo>
                    <a:cubicBezTo>
                      <a:pt x="10" y="6"/>
                      <a:pt x="10" y="7"/>
                      <a:pt x="10" y="8"/>
                    </a:cubicBezTo>
                    <a:cubicBezTo>
                      <a:pt x="10" y="10"/>
                      <a:pt x="12" y="8"/>
                      <a:pt x="13" y="8"/>
                    </a:cubicBezTo>
                    <a:cubicBezTo>
                      <a:pt x="14" y="8"/>
                      <a:pt x="13" y="9"/>
                      <a:pt x="12" y="10"/>
                    </a:cubicBezTo>
                    <a:cubicBezTo>
                      <a:pt x="10" y="10"/>
                      <a:pt x="12" y="10"/>
                      <a:pt x="13" y="11"/>
                    </a:cubicBezTo>
                    <a:cubicBezTo>
                      <a:pt x="14" y="12"/>
                      <a:pt x="11" y="11"/>
                      <a:pt x="8" y="11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5" y="13"/>
                      <a:pt x="8" y="14"/>
                      <a:pt x="9" y="14"/>
                    </a:cubicBezTo>
                    <a:cubicBezTo>
                      <a:pt x="10" y="14"/>
                      <a:pt x="15" y="14"/>
                      <a:pt x="17" y="14"/>
                    </a:cubicBezTo>
                    <a:cubicBezTo>
                      <a:pt x="20" y="14"/>
                      <a:pt x="17" y="14"/>
                      <a:pt x="15" y="16"/>
                    </a:cubicBezTo>
                    <a:cubicBezTo>
                      <a:pt x="12" y="17"/>
                      <a:pt x="17" y="15"/>
                      <a:pt x="20" y="15"/>
                    </a:cubicBezTo>
                    <a:cubicBezTo>
                      <a:pt x="23" y="14"/>
                      <a:pt x="24" y="15"/>
                      <a:pt x="27" y="17"/>
                    </a:cubicBezTo>
                    <a:cubicBezTo>
                      <a:pt x="30" y="18"/>
                      <a:pt x="28" y="19"/>
                      <a:pt x="30" y="19"/>
                    </a:cubicBezTo>
                    <a:cubicBezTo>
                      <a:pt x="34" y="21"/>
                      <a:pt x="37" y="19"/>
                      <a:pt x="38" y="18"/>
                    </a:cubicBezTo>
                    <a:cubicBezTo>
                      <a:pt x="39" y="16"/>
                      <a:pt x="37" y="15"/>
                      <a:pt x="36" y="14"/>
                    </a:cubicBezTo>
                    <a:cubicBezTo>
                      <a:pt x="35" y="13"/>
                      <a:pt x="34" y="11"/>
                      <a:pt x="33" y="9"/>
                    </a:cubicBezTo>
                    <a:cubicBezTo>
                      <a:pt x="32" y="7"/>
                      <a:pt x="29" y="8"/>
                      <a:pt x="27" y="8"/>
                    </a:cubicBezTo>
                    <a:cubicBezTo>
                      <a:pt x="24" y="8"/>
                      <a:pt x="26" y="7"/>
                      <a:pt x="24" y="6"/>
                    </a:cubicBezTo>
                    <a:cubicBezTo>
                      <a:pt x="23" y="5"/>
                      <a:pt x="23" y="4"/>
                      <a:pt x="21" y="5"/>
                    </a:cubicBezTo>
                    <a:cubicBezTo>
                      <a:pt x="19" y="5"/>
                      <a:pt x="20" y="6"/>
                      <a:pt x="17" y="6"/>
                    </a:cubicBezTo>
                    <a:cubicBezTo>
                      <a:pt x="15" y="7"/>
                      <a:pt x="17" y="4"/>
                      <a:pt x="17" y="2"/>
                    </a:cubicBezTo>
                    <a:cubicBezTo>
                      <a:pt x="17" y="0"/>
                      <a:pt x="9" y="1"/>
                      <a:pt x="8" y="1"/>
                    </a:cubicBezTo>
                    <a:cubicBezTo>
                      <a:pt x="7" y="2"/>
                      <a:pt x="4" y="1"/>
                      <a:pt x="2" y="1"/>
                    </a:cubicBezTo>
                    <a:cubicBezTo>
                      <a:pt x="0" y="1"/>
                      <a:pt x="1" y="3"/>
                      <a:pt x="1" y="5"/>
                    </a:cubicBezTo>
                    <a:cubicBezTo>
                      <a:pt x="1" y="6"/>
                      <a:pt x="2" y="5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58" name="Freeform 230"/>
              <p:cNvSpPr/>
              <p:nvPr/>
            </p:nvSpPr>
            <p:spPr bwMode="auto">
              <a:xfrm>
                <a:off x="4801" y="1033"/>
                <a:ext cx="15" cy="7"/>
              </a:xfrm>
              <a:custGeom>
                <a:avLst/>
                <a:gdLst>
                  <a:gd name="T0" fmla="*/ 5 w 11"/>
                  <a:gd name="T1" fmla="*/ 4 h 5"/>
                  <a:gd name="T2" fmla="*/ 9 w 11"/>
                  <a:gd name="T3" fmla="*/ 5 h 5"/>
                  <a:gd name="T4" fmla="*/ 8 w 11"/>
                  <a:gd name="T5" fmla="*/ 2 h 5"/>
                  <a:gd name="T6" fmla="*/ 2 w 11"/>
                  <a:gd name="T7" fmla="*/ 3 h 5"/>
                  <a:gd name="T8" fmla="*/ 5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5" y="4"/>
                    </a:moveTo>
                    <a:cubicBezTo>
                      <a:pt x="8" y="5"/>
                      <a:pt x="6" y="5"/>
                      <a:pt x="9" y="5"/>
                    </a:cubicBezTo>
                    <a:cubicBezTo>
                      <a:pt x="11" y="5"/>
                      <a:pt x="11" y="4"/>
                      <a:pt x="8" y="2"/>
                    </a:cubicBezTo>
                    <a:cubicBezTo>
                      <a:pt x="6" y="0"/>
                      <a:pt x="3" y="2"/>
                      <a:pt x="2" y="3"/>
                    </a:cubicBezTo>
                    <a:cubicBezTo>
                      <a:pt x="0" y="4"/>
                      <a:pt x="1" y="4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59" name="Freeform 231"/>
              <p:cNvSpPr/>
              <p:nvPr/>
            </p:nvSpPr>
            <p:spPr bwMode="auto">
              <a:xfrm>
                <a:off x="4815" y="1058"/>
                <a:ext cx="31" cy="17"/>
              </a:xfrm>
              <a:custGeom>
                <a:avLst/>
                <a:gdLst>
                  <a:gd name="T0" fmla="*/ 4 w 23"/>
                  <a:gd name="T1" fmla="*/ 2 h 13"/>
                  <a:gd name="T2" fmla="*/ 3 w 23"/>
                  <a:gd name="T3" fmla="*/ 4 h 13"/>
                  <a:gd name="T4" fmla="*/ 9 w 23"/>
                  <a:gd name="T5" fmla="*/ 8 h 13"/>
                  <a:gd name="T6" fmla="*/ 5 w 23"/>
                  <a:gd name="T7" fmla="*/ 9 h 13"/>
                  <a:gd name="T8" fmla="*/ 10 w 23"/>
                  <a:gd name="T9" fmla="*/ 12 h 13"/>
                  <a:gd name="T10" fmla="*/ 20 w 23"/>
                  <a:gd name="T11" fmla="*/ 10 h 13"/>
                  <a:gd name="T12" fmla="*/ 19 w 23"/>
                  <a:gd name="T13" fmla="*/ 7 h 13"/>
                  <a:gd name="T14" fmla="*/ 22 w 23"/>
                  <a:gd name="T15" fmla="*/ 5 h 13"/>
                  <a:gd name="T16" fmla="*/ 14 w 23"/>
                  <a:gd name="T17" fmla="*/ 3 h 13"/>
                  <a:gd name="T18" fmla="*/ 3 w 23"/>
                  <a:gd name="T19" fmla="*/ 0 h 13"/>
                  <a:gd name="T20" fmla="*/ 4 w 23"/>
                  <a:gd name="T21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13">
                    <a:moveTo>
                      <a:pt x="4" y="2"/>
                    </a:moveTo>
                    <a:cubicBezTo>
                      <a:pt x="6" y="3"/>
                      <a:pt x="4" y="3"/>
                      <a:pt x="3" y="4"/>
                    </a:cubicBezTo>
                    <a:cubicBezTo>
                      <a:pt x="1" y="6"/>
                      <a:pt x="6" y="7"/>
                      <a:pt x="9" y="8"/>
                    </a:cubicBezTo>
                    <a:cubicBezTo>
                      <a:pt x="11" y="8"/>
                      <a:pt x="7" y="9"/>
                      <a:pt x="5" y="9"/>
                    </a:cubicBezTo>
                    <a:cubicBezTo>
                      <a:pt x="4" y="9"/>
                      <a:pt x="8" y="11"/>
                      <a:pt x="10" y="12"/>
                    </a:cubicBezTo>
                    <a:cubicBezTo>
                      <a:pt x="12" y="13"/>
                      <a:pt x="18" y="10"/>
                      <a:pt x="20" y="10"/>
                    </a:cubicBezTo>
                    <a:cubicBezTo>
                      <a:pt x="22" y="10"/>
                      <a:pt x="20" y="8"/>
                      <a:pt x="19" y="7"/>
                    </a:cubicBezTo>
                    <a:cubicBezTo>
                      <a:pt x="18" y="6"/>
                      <a:pt x="20" y="6"/>
                      <a:pt x="22" y="5"/>
                    </a:cubicBezTo>
                    <a:cubicBezTo>
                      <a:pt x="23" y="4"/>
                      <a:pt x="16" y="4"/>
                      <a:pt x="14" y="3"/>
                    </a:cubicBezTo>
                    <a:cubicBezTo>
                      <a:pt x="12" y="2"/>
                      <a:pt x="6" y="0"/>
                      <a:pt x="3" y="0"/>
                    </a:cubicBezTo>
                    <a:cubicBezTo>
                      <a:pt x="0" y="1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60" name="Freeform 232"/>
              <p:cNvSpPr/>
              <p:nvPr/>
            </p:nvSpPr>
            <p:spPr bwMode="auto">
              <a:xfrm>
                <a:off x="4834" y="1073"/>
                <a:ext cx="26" cy="8"/>
              </a:xfrm>
              <a:custGeom>
                <a:avLst/>
                <a:gdLst>
                  <a:gd name="T0" fmla="*/ 14 w 19"/>
                  <a:gd name="T1" fmla="*/ 5 h 6"/>
                  <a:gd name="T2" fmla="*/ 17 w 19"/>
                  <a:gd name="T3" fmla="*/ 2 h 6"/>
                  <a:gd name="T4" fmla="*/ 0 w 19"/>
                  <a:gd name="T5" fmla="*/ 2 h 6"/>
                  <a:gd name="T6" fmla="*/ 2 w 19"/>
                  <a:gd name="T7" fmla="*/ 5 h 6"/>
                  <a:gd name="T8" fmla="*/ 14 w 19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6">
                    <a:moveTo>
                      <a:pt x="14" y="5"/>
                    </a:moveTo>
                    <a:cubicBezTo>
                      <a:pt x="16" y="5"/>
                      <a:pt x="19" y="2"/>
                      <a:pt x="17" y="2"/>
                    </a:cubicBezTo>
                    <a:cubicBezTo>
                      <a:pt x="14" y="2"/>
                      <a:pt x="0" y="0"/>
                      <a:pt x="0" y="2"/>
                    </a:cubicBezTo>
                    <a:cubicBezTo>
                      <a:pt x="0" y="3"/>
                      <a:pt x="0" y="5"/>
                      <a:pt x="2" y="5"/>
                    </a:cubicBezTo>
                    <a:cubicBezTo>
                      <a:pt x="5" y="5"/>
                      <a:pt x="13" y="6"/>
                      <a:pt x="1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61" name="Freeform 233"/>
              <p:cNvSpPr/>
              <p:nvPr/>
            </p:nvSpPr>
            <p:spPr bwMode="auto">
              <a:xfrm>
                <a:off x="4831" y="1110"/>
                <a:ext cx="26" cy="18"/>
              </a:xfrm>
              <a:custGeom>
                <a:avLst/>
                <a:gdLst>
                  <a:gd name="T0" fmla="*/ 16 w 19"/>
                  <a:gd name="T1" fmla="*/ 11 h 13"/>
                  <a:gd name="T2" fmla="*/ 17 w 19"/>
                  <a:gd name="T3" fmla="*/ 7 h 13"/>
                  <a:gd name="T4" fmla="*/ 17 w 19"/>
                  <a:gd name="T5" fmla="*/ 5 h 13"/>
                  <a:gd name="T6" fmla="*/ 8 w 19"/>
                  <a:gd name="T7" fmla="*/ 1 h 13"/>
                  <a:gd name="T8" fmla="*/ 1 w 19"/>
                  <a:gd name="T9" fmla="*/ 6 h 13"/>
                  <a:gd name="T10" fmla="*/ 8 w 19"/>
                  <a:gd name="T11" fmla="*/ 10 h 13"/>
                  <a:gd name="T12" fmla="*/ 16 w 19"/>
                  <a:gd name="T13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3">
                    <a:moveTo>
                      <a:pt x="16" y="11"/>
                    </a:moveTo>
                    <a:cubicBezTo>
                      <a:pt x="18" y="10"/>
                      <a:pt x="16" y="8"/>
                      <a:pt x="17" y="7"/>
                    </a:cubicBezTo>
                    <a:cubicBezTo>
                      <a:pt x="17" y="6"/>
                      <a:pt x="19" y="6"/>
                      <a:pt x="17" y="5"/>
                    </a:cubicBezTo>
                    <a:cubicBezTo>
                      <a:pt x="15" y="3"/>
                      <a:pt x="9" y="1"/>
                      <a:pt x="8" y="1"/>
                    </a:cubicBezTo>
                    <a:cubicBezTo>
                      <a:pt x="5" y="0"/>
                      <a:pt x="0" y="6"/>
                      <a:pt x="1" y="6"/>
                    </a:cubicBezTo>
                    <a:cubicBezTo>
                      <a:pt x="2" y="7"/>
                      <a:pt x="5" y="10"/>
                      <a:pt x="8" y="10"/>
                    </a:cubicBezTo>
                    <a:cubicBezTo>
                      <a:pt x="10" y="11"/>
                      <a:pt x="15" y="13"/>
                      <a:pt x="1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62" name="Freeform 234"/>
              <p:cNvSpPr/>
              <p:nvPr/>
            </p:nvSpPr>
            <p:spPr bwMode="auto">
              <a:xfrm>
                <a:off x="4842" y="1104"/>
                <a:ext cx="7" cy="4"/>
              </a:xfrm>
              <a:custGeom>
                <a:avLst/>
                <a:gdLst>
                  <a:gd name="T0" fmla="*/ 2 w 5"/>
                  <a:gd name="T1" fmla="*/ 1 h 3"/>
                  <a:gd name="T2" fmla="*/ 4 w 5"/>
                  <a:gd name="T3" fmla="*/ 3 h 3"/>
                  <a:gd name="T4" fmla="*/ 2 w 5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2" y="1"/>
                    </a:moveTo>
                    <a:cubicBezTo>
                      <a:pt x="0" y="1"/>
                      <a:pt x="2" y="3"/>
                      <a:pt x="4" y="3"/>
                    </a:cubicBezTo>
                    <a:cubicBezTo>
                      <a:pt x="5" y="2"/>
                      <a:pt x="3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63" name="Freeform 235"/>
              <p:cNvSpPr/>
              <p:nvPr/>
            </p:nvSpPr>
            <p:spPr bwMode="auto">
              <a:xfrm>
                <a:off x="4871" y="1077"/>
                <a:ext cx="16" cy="9"/>
              </a:xfrm>
              <a:custGeom>
                <a:avLst/>
                <a:gdLst>
                  <a:gd name="T0" fmla="*/ 2 w 12"/>
                  <a:gd name="T1" fmla="*/ 5 h 7"/>
                  <a:gd name="T2" fmla="*/ 4 w 12"/>
                  <a:gd name="T3" fmla="*/ 6 h 7"/>
                  <a:gd name="T4" fmla="*/ 10 w 12"/>
                  <a:gd name="T5" fmla="*/ 4 h 7"/>
                  <a:gd name="T6" fmla="*/ 3 w 12"/>
                  <a:gd name="T7" fmla="*/ 0 h 7"/>
                  <a:gd name="T8" fmla="*/ 2 w 12"/>
                  <a:gd name="T9" fmla="*/ 3 h 7"/>
                  <a:gd name="T10" fmla="*/ 2 w 12"/>
                  <a:gd name="T1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7">
                    <a:moveTo>
                      <a:pt x="2" y="5"/>
                    </a:moveTo>
                    <a:cubicBezTo>
                      <a:pt x="3" y="6"/>
                      <a:pt x="3" y="7"/>
                      <a:pt x="4" y="6"/>
                    </a:cubicBezTo>
                    <a:cubicBezTo>
                      <a:pt x="6" y="5"/>
                      <a:pt x="8" y="5"/>
                      <a:pt x="10" y="4"/>
                    </a:cubicBezTo>
                    <a:cubicBezTo>
                      <a:pt x="12" y="2"/>
                      <a:pt x="6" y="1"/>
                      <a:pt x="3" y="0"/>
                    </a:cubicBezTo>
                    <a:cubicBezTo>
                      <a:pt x="0" y="0"/>
                      <a:pt x="2" y="1"/>
                      <a:pt x="2" y="3"/>
                    </a:cubicBezTo>
                    <a:cubicBezTo>
                      <a:pt x="2" y="5"/>
                      <a:pt x="1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64" name="Freeform 236"/>
              <p:cNvSpPr/>
              <p:nvPr/>
            </p:nvSpPr>
            <p:spPr bwMode="auto">
              <a:xfrm>
                <a:off x="4878" y="1089"/>
                <a:ext cx="7" cy="7"/>
              </a:xfrm>
              <a:custGeom>
                <a:avLst/>
                <a:gdLst>
                  <a:gd name="T0" fmla="*/ 2 w 5"/>
                  <a:gd name="T1" fmla="*/ 4 h 5"/>
                  <a:gd name="T2" fmla="*/ 3 w 5"/>
                  <a:gd name="T3" fmla="*/ 2 h 5"/>
                  <a:gd name="T4" fmla="*/ 2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2" y="4"/>
                    </a:moveTo>
                    <a:cubicBezTo>
                      <a:pt x="3" y="5"/>
                      <a:pt x="5" y="3"/>
                      <a:pt x="3" y="2"/>
                    </a:cubicBezTo>
                    <a:cubicBezTo>
                      <a:pt x="1" y="0"/>
                      <a:pt x="0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65" name="Freeform 237"/>
              <p:cNvSpPr/>
              <p:nvPr/>
            </p:nvSpPr>
            <p:spPr bwMode="auto">
              <a:xfrm>
                <a:off x="4826" y="1086"/>
                <a:ext cx="138" cy="43"/>
              </a:xfrm>
              <a:custGeom>
                <a:avLst/>
                <a:gdLst>
                  <a:gd name="T0" fmla="*/ 47 w 101"/>
                  <a:gd name="T1" fmla="*/ 28 h 31"/>
                  <a:gd name="T2" fmla="*/ 50 w 101"/>
                  <a:gd name="T3" fmla="*/ 27 h 31"/>
                  <a:gd name="T4" fmla="*/ 54 w 101"/>
                  <a:gd name="T5" fmla="*/ 30 h 31"/>
                  <a:gd name="T6" fmla="*/ 76 w 101"/>
                  <a:gd name="T7" fmla="*/ 30 h 31"/>
                  <a:gd name="T8" fmla="*/ 78 w 101"/>
                  <a:gd name="T9" fmla="*/ 26 h 31"/>
                  <a:gd name="T10" fmla="*/ 80 w 101"/>
                  <a:gd name="T11" fmla="*/ 27 h 31"/>
                  <a:gd name="T12" fmla="*/ 89 w 101"/>
                  <a:gd name="T13" fmla="*/ 30 h 31"/>
                  <a:gd name="T14" fmla="*/ 96 w 101"/>
                  <a:gd name="T15" fmla="*/ 29 h 31"/>
                  <a:gd name="T16" fmla="*/ 98 w 101"/>
                  <a:gd name="T17" fmla="*/ 27 h 31"/>
                  <a:gd name="T18" fmla="*/ 99 w 101"/>
                  <a:gd name="T19" fmla="*/ 24 h 31"/>
                  <a:gd name="T20" fmla="*/ 96 w 101"/>
                  <a:gd name="T21" fmla="*/ 24 h 31"/>
                  <a:gd name="T22" fmla="*/ 100 w 101"/>
                  <a:gd name="T23" fmla="*/ 19 h 31"/>
                  <a:gd name="T24" fmla="*/ 96 w 101"/>
                  <a:gd name="T25" fmla="*/ 18 h 31"/>
                  <a:gd name="T26" fmla="*/ 92 w 101"/>
                  <a:gd name="T27" fmla="*/ 17 h 31"/>
                  <a:gd name="T28" fmla="*/ 90 w 101"/>
                  <a:gd name="T29" fmla="*/ 16 h 31"/>
                  <a:gd name="T30" fmla="*/ 81 w 101"/>
                  <a:gd name="T31" fmla="*/ 16 h 31"/>
                  <a:gd name="T32" fmla="*/ 76 w 101"/>
                  <a:gd name="T33" fmla="*/ 15 h 31"/>
                  <a:gd name="T34" fmla="*/ 65 w 101"/>
                  <a:gd name="T35" fmla="*/ 18 h 31"/>
                  <a:gd name="T36" fmla="*/ 65 w 101"/>
                  <a:gd name="T37" fmla="*/ 19 h 31"/>
                  <a:gd name="T38" fmla="*/ 63 w 101"/>
                  <a:gd name="T39" fmla="*/ 20 h 31"/>
                  <a:gd name="T40" fmla="*/ 59 w 101"/>
                  <a:gd name="T41" fmla="*/ 19 h 31"/>
                  <a:gd name="T42" fmla="*/ 53 w 101"/>
                  <a:gd name="T43" fmla="*/ 18 h 31"/>
                  <a:gd name="T44" fmla="*/ 49 w 101"/>
                  <a:gd name="T45" fmla="*/ 18 h 31"/>
                  <a:gd name="T46" fmla="*/ 48 w 101"/>
                  <a:gd name="T47" fmla="*/ 20 h 31"/>
                  <a:gd name="T48" fmla="*/ 45 w 101"/>
                  <a:gd name="T49" fmla="*/ 18 h 31"/>
                  <a:gd name="T50" fmla="*/ 44 w 101"/>
                  <a:gd name="T51" fmla="*/ 17 h 31"/>
                  <a:gd name="T52" fmla="*/ 44 w 101"/>
                  <a:gd name="T53" fmla="*/ 15 h 31"/>
                  <a:gd name="T54" fmla="*/ 41 w 101"/>
                  <a:gd name="T55" fmla="*/ 13 h 31"/>
                  <a:gd name="T56" fmla="*/ 36 w 101"/>
                  <a:gd name="T57" fmla="*/ 14 h 31"/>
                  <a:gd name="T58" fmla="*/ 37 w 101"/>
                  <a:gd name="T59" fmla="*/ 12 h 31"/>
                  <a:gd name="T60" fmla="*/ 33 w 101"/>
                  <a:gd name="T61" fmla="*/ 10 h 31"/>
                  <a:gd name="T62" fmla="*/ 44 w 101"/>
                  <a:gd name="T63" fmla="*/ 10 h 31"/>
                  <a:gd name="T64" fmla="*/ 40 w 101"/>
                  <a:gd name="T65" fmla="*/ 8 h 31"/>
                  <a:gd name="T66" fmla="*/ 34 w 101"/>
                  <a:gd name="T67" fmla="*/ 7 h 31"/>
                  <a:gd name="T68" fmla="*/ 37 w 101"/>
                  <a:gd name="T69" fmla="*/ 6 h 31"/>
                  <a:gd name="T70" fmla="*/ 32 w 101"/>
                  <a:gd name="T71" fmla="*/ 5 h 31"/>
                  <a:gd name="T72" fmla="*/ 24 w 101"/>
                  <a:gd name="T73" fmla="*/ 6 h 31"/>
                  <a:gd name="T74" fmla="*/ 21 w 101"/>
                  <a:gd name="T75" fmla="*/ 7 h 31"/>
                  <a:gd name="T76" fmla="*/ 23 w 101"/>
                  <a:gd name="T77" fmla="*/ 4 h 31"/>
                  <a:gd name="T78" fmla="*/ 18 w 101"/>
                  <a:gd name="T79" fmla="*/ 2 h 31"/>
                  <a:gd name="T80" fmla="*/ 10 w 101"/>
                  <a:gd name="T81" fmla="*/ 0 h 31"/>
                  <a:gd name="T82" fmla="*/ 4 w 101"/>
                  <a:gd name="T83" fmla="*/ 2 h 31"/>
                  <a:gd name="T84" fmla="*/ 3 w 101"/>
                  <a:gd name="T85" fmla="*/ 3 h 31"/>
                  <a:gd name="T86" fmla="*/ 3 w 101"/>
                  <a:gd name="T87" fmla="*/ 4 h 31"/>
                  <a:gd name="T88" fmla="*/ 9 w 101"/>
                  <a:gd name="T89" fmla="*/ 6 h 31"/>
                  <a:gd name="T90" fmla="*/ 8 w 101"/>
                  <a:gd name="T91" fmla="*/ 8 h 31"/>
                  <a:gd name="T92" fmla="*/ 11 w 101"/>
                  <a:gd name="T93" fmla="*/ 9 h 31"/>
                  <a:gd name="T94" fmla="*/ 17 w 101"/>
                  <a:gd name="T95" fmla="*/ 9 h 31"/>
                  <a:gd name="T96" fmla="*/ 22 w 101"/>
                  <a:gd name="T97" fmla="*/ 9 h 31"/>
                  <a:gd name="T98" fmla="*/ 26 w 101"/>
                  <a:gd name="T99" fmla="*/ 11 h 31"/>
                  <a:gd name="T100" fmla="*/ 29 w 101"/>
                  <a:gd name="T101" fmla="*/ 15 h 31"/>
                  <a:gd name="T102" fmla="*/ 30 w 101"/>
                  <a:gd name="T103" fmla="*/ 18 h 31"/>
                  <a:gd name="T104" fmla="*/ 28 w 101"/>
                  <a:gd name="T105" fmla="*/ 21 h 31"/>
                  <a:gd name="T106" fmla="*/ 30 w 101"/>
                  <a:gd name="T107" fmla="*/ 25 h 31"/>
                  <a:gd name="T108" fmla="*/ 33 w 101"/>
                  <a:gd name="T109" fmla="*/ 28 h 31"/>
                  <a:gd name="T110" fmla="*/ 36 w 101"/>
                  <a:gd name="T111" fmla="*/ 27 h 31"/>
                  <a:gd name="T112" fmla="*/ 42 w 101"/>
                  <a:gd name="T113" fmla="*/ 29 h 31"/>
                  <a:gd name="T114" fmla="*/ 47 w 101"/>
                  <a:gd name="T115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1" h="31">
                    <a:moveTo>
                      <a:pt x="47" y="28"/>
                    </a:moveTo>
                    <a:cubicBezTo>
                      <a:pt x="49" y="27"/>
                      <a:pt x="50" y="25"/>
                      <a:pt x="50" y="27"/>
                    </a:cubicBezTo>
                    <a:cubicBezTo>
                      <a:pt x="50" y="29"/>
                      <a:pt x="52" y="30"/>
                      <a:pt x="54" y="30"/>
                    </a:cubicBezTo>
                    <a:cubicBezTo>
                      <a:pt x="57" y="30"/>
                      <a:pt x="74" y="31"/>
                      <a:pt x="76" y="30"/>
                    </a:cubicBezTo>
                    <a:cubicBezTo>
                      <a:pt x="78" y="29"/>
                      <a:pt x="77" y="27"/>
                      <a:pt x="78" y="26"/>
                    </a:cubicBezTo>
                    <a:cubicBezTo>
                      <a:pt x="79" y="26"/>
                      <a:pt x="78" y="26"/>
                      <a:pt x="80" y="27"/>
                    </a:cubicBezTo>
                    <a:cubicBezTo>
                      <a:pt x="82" y="29"/>
                      <a:pt x="86" y="31"/>
                      <a:pt x="89" y="30"/>
                    </a:cubicBezTo>
                    <a:cubicBezTo>
                      <a:pt x="92" y="29"/>
                      <a:pt x="96" y="30"/>
                      <a:pt x="96" y="29"/>
                    </a:cubicBezTo>
                    <a:cubicBezTo>
                      <a:pt x="97" y="27"/>
                      <a:pt x="96" y="27"/>
                      <a:pt x="98" y="27"/>
                    </a:cubicBezTo>
                    <a:cubicBezTo>
                      <a:pt x="100" y="26"/>
                      <a:pt x="100" y="24"/>
                      <a:pt x="99" y="24"/>
                    </a:cubicBezTo>
                    <a:cubicBezTo>
                      <a:pt x="98" y="24"/>
                      <a:pt x="93" y="25"/>
                      <a:pt x="96" y="24"/>
                    </a:cubicBezTo>
                    <a:cubicBezTo>
                      <a:pt x="98" y="23"/>
                      <a:pt x="101" y="19"/>
                      <a:pt x="100" y="19"/>
                    </a:cubicBezTo>
                    <a:cubicBezTo>
                      <a:pt x="98" y="19"/>
                      <a:pt x="99" y="19"/>
                      <a:pt x="96" y="18"/>
                    </a:cubicBezTo>
                    <a:cubicBezTo>
                      <a:pt x="94" y="17"/>
                      <a:pt x="93" y="18"/>
                      <a:pt x="92" y="17"/>
                    </a:cubicBezTo>
                    <a:cubicBezTo>
                      <a:pt x="90" y="17"/>
                      <a:pt x="93" y="16"/>
                      <a:pt x="90" y="16"/>
                    </a:cubicBezTo>
                    <a:cubicBezTo>
                      <a:pt x="87" y="16"/>
                      <a:pt x="84" y="16"/>
                      <a:pt x="81" y="16"/>
                    </a:cubicBezTo>
                    <a:cubicBezTo>
                      <a:pt x="78" y="16"/>
                      <a:pt x="77" y="14"/>
                      <a:pt x="76" y="15"/>
                    </a:cubicBezTo>
                    <a:cubicBezTo>
                      <a:pt x="74" y="16"/>
                      <a:pt x="67" y="18"/>
                      <a:pt x="65" y="18"/>
                    </a:cubicBezTo>
                    <a:cubicBezTo>
                      <a:pt x="63" y="18"/>
                      <a:pt x="63" y="19"/>
                      <a:pt x="65" y="19"/>
                    </a:cubicBezTo>
                    <a:cubicBezTo>
                      <a:pt x="67" y="20"/>
                      <a:pt x="65" y="20"/>
                      <a:pt x="63" y="20"/>
                    </a:cubicBezTo>
                    <a:cubicBezTo>
                      <a:pt x="62" y="20"/>
                      <a:pt x="62" y="21"/>
                      <a:pt x="59" y="19"/>
                    </a:cubicBezTo>
                    <a:cubicBezTo>
                      <a:pt x="55" y="17"/>
                      <a:pt x="56" y="18"/>
                      <a:pt x="53" y="18"/>
                    </a:cubicBezTo>
                    <a:cubicBezTo>
                      <a:pt x="51" y="18"/>
                      <a:pt x="50" y="18"/>
                      <a:pt x="49" y="18"/>
                    </a:cubicBezTo>
                    <a:cubicBezTo>
                      <a:pt x="49" y="18"/>
                      <a:pt x="50" y="20"/>
                      <a:pt x="48" y="20"/>
                    </a:cubicBezTo>
                    <a:cubicBezTo>
                      <a:pt x="47" y="20"/>
                      <a:pt x="46" y="18"/>
                      <a:pt x="45" y="18"/>
                    </a:cubicBezTo>
                    <a:cubicBezTo>
                      <a:pt x="44" y="18"/>
                      <a:pt x="43" y="18"/>
                      <a:pt x="44" y="17"/>
                    </a:cubicBezTo>
                    <a:cubicBezTo>
                      <a:pt x="46" y="16"/>
                      <a:pt x="46" y="16"/>
                      <a:pt x="44" y="15"/>
                    </a:cubicBezTo>
                    <a:cubicBezTo>
                      <a:pt x="42" y="14"/>
                      <a:pt x="42" y="13"/>
                      <a:pt x="41" y="13"/>
                    </a:cubicBezTo>
                    <a:cubicBezTo>
                      <a:pt x="39" y="14"/>
                      <a:pt x="34" y="14"/>
                      <a:pt x="36" y="14"/>
                    </a:cubicBezTo>
                    <a:cubicBezTo>
                      <a:pt x="37" y="13"/>
                      <a:pt x="39" y="13"/>
                      <a:pt x="37" y="12"/>
                    </a:cubicBezTo>
                    <a:cubicBezTo>
                      <a:pt x="36" y="12"/>
                      <a:pt x="32" y="10"/>
                      <a:pt x="33" y="10"/>
                    </a:cubicBezTo>
                    <a:cubicBezTo>
                      <a:pt x="35" y="10"/>
                      <a:pt x="46" y="11"/>
                      <a:pt x="44" y="10"/>
                    </a:cubicBezTo>
                    <a:cubicBezTo>
                      <a:pt x="43" y="9"/>
                      <a:pt x="42" y="9"/>
                      <a:pt x="40" y="8"/>
                    </a:cubicBezTo>
                    <a:cubicBezTo>
                      <a:pt x="39" y="7"/>
                      <a:pt x="35" y="7"/>
                      <a:pt x="34" y="7"/>
                    </a:cubicBezTo>
                    <a:cubicBezTo>
                      <a:pt x="36" y="7"/>
                      <a:pt x="38" y="7"/>
                      <a:pt x="37" y="6"/>
                    </a:cubicBezTo>
                    <a:cubicBezTo>
                      <a:pt x="36" y="5"/>
                      <a:pt x="34" y="5"/>
                      <a:pt x="32" y="5"/>
                    </a:cubicBezTo>
                    <a:cubicBezTo>
                      <a:pt x="29" y="5"/>
                      <a:pt x="24" y="6"/>
                      <a:pt x="24" y="6"/>
                    </a:cubicBezTo>
                    <a:cubicBezTo>
                      <a:pt x="23" y="6"/>
                      <a:pt x="22" y="7"/>
                      <a:pt x="21" y="7"/>
                    </a:cubicBezTo>
                    <a:cubicBezTo>
                      <a:pt x="21" y="7"/>
                      <a:pt x="24" y="5"/>
                      <a:pt x="23" y="4"/>
                    </a:cubicBezTo>
                    <a:cubicBezTo>
                      <a:pt x="21" y="3"/>
                      <a:pt x="20" y="1"/>
                      <a:pt x="18" y="2"/>
                    </a:cubicBezTo>
                    <a:cubicBezTo>
                      <a:pt x="17" y="2"/>
                      <a:pt x="12" y="1"/>
                      <a:pt x="10" y="0"/>
                    </a:cubicBezTo>
                    <a:cubicBezTo>
                      <a:pt x="7" y="0"/>
                      <a:pt x="1" y="1"/>
                      <a:pt x="4" y="2"/>
                    </a:cubicBezTo>
                    <a:cubicBezTo>
                      <a:pt x="6" y="3"/>
                      <a:pt x="5" y="3"/>
                      <a:pt x="3" y="3"/>
                    </a:cubicBezTo>
                    <a:cubicBezTo>
                      <a:pt x="1" y="4"/>
                      <a:pt x="0" y="4"/>
                      <a:pt x="3" y="4"/>
                    </a:cubicBezTo>
                    <a:cubicBezTo>
                      <a:pt x="6" y="5"/>
                      <a:pt x="7" y="6"/>
                      <a:pt x="9" y="6"/>
                    </a:cubicBezTo>
                    <a:cubicBezTo>
                      <a:pt x="10" y="7"/>
                      <a:pt x="9" y="8"/>
                      <a:pt x="8" y="8"/>
                    </a:cubicBezTo>
                    <a:cubicBezTo>
                      <a:pt x="7" y="8"/>
                      <a:pt x="9" y="8"/>
                      <a:pt x="11" y="9"/>
                    </a:cubicBezTo>
                    <a:cubicBezTo>
                      <a:pt x="14" y="9"/>
                      <a:pt x="14" y="9"/>
                      <a:pt x="17" y="9"/>
                    </a:cubicBezTo>
                    <a:cubicBezTo>
                      <a:pt x="20" y="9"/>
                      <a:pt x="20" y="8"/>
                      <a:pt x="22" y="9"/>
                    </a:cubicBezTo>
                    <a:cubicBezTo>
                      <a:pt x="24" y="9"/>
                      <a:pt x="24" y="10"/>
                      <a:pt x="26" y="11"/>
                    </a:cubicBezTo>
                    <a:cubicBezTo>
                      <a:pt x="28" y="12"/>
                      <a:pt x="28" y="14"/>
                      <a:pt x="29" y="15"/>
                    </a:cubicBezTo>
                    <a:cubicBezTo>
                      <a:pt x="30" y="16"/>
                      <a:pt x="31" y="17"/>
                      <a:pt x="30" y="18"/>
                    </a:cubicBezTo>
                    <a:cubicBezTo>
                      <a:pt x="29" y="19"/>
                      <a:pt x="28" y="19"/>
                      <a:pt x="28" y="21"/>
                    </a:cubicBezTo>
                    <a:cubicBezTo>
                      <a:pt x="28" y="23"/>
                      <a:pt x="28" y="24"/>
                      <a:pt x="30" y="25"/>
                    </a:cubicBezTo>
                    <a:cubicBezTo>
                      <a:pt x="31" y="27"/>
                      <a:pt x="30" y="29"/>
                      <a:pt x="33" y="28"/>
                    </a:cubicBezTo>
                    <a:cubicBezTo>
                      <a:pt x="35" y="28"/>
                      <a:pt x="36" y="26"/>
                      <a:pt x="36" y="27"/>
                    </a:cubicBezTo>
                    <a:cubicBezTo>
                      <a:pt x="36" y="28"/>
                      <a:pt x="39" y="30"/>
                      <a:pt x="42" y="29"/>
                    </a:cubicBezTo>
                    <a:cubicBezTo>
                      <a:pt x="45" y="29"/>
                      <a:pt x="44" y="29"/>
                      <a:pt x="47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66" name="Freeform 238"/>
              <p:cNvSpPr/>
              <p:nvPr/>
            </p:nvSpPr>
            <p:spPr bwMode="auto">
              <a:xfrm>
                <a:off x="4830" y="1011"/>
                <a:ext cx="92" cy="58"/>
              </a:xfrm>
              <a:custGeom>
                <a:avLst/>
                <a:gdLst>
                  <a:gd name="T0" fmla="*/ 8 w 67"/>
                  <a:gd name="T1" fmla="*/ 24 h 42"/>
                  <a:gd name="T2" fmla="*/ 11 w 67"/>
                  <a:gd name="T3" fmla="*/ 27 h 42"/>
                  <a:gd name="T4" fmla="*/ 17 w 67"/>
                  <a:gd name="T5" fmla="*/ 27 h 42"/>
                  <a:gd name="T6" fmla="*/ 26 w 67"/>
                  <a:gd name="T7" fmla="*/ 27 h 42"/>
                  <a:gd name="T8" fmla="*/ 25 w 67"/>
                  <a:gd name="T9" fmla="*/ 27 h 42"/>
                  <a:gd name="T10" fmla="*/ 19 w 67"/>
                  <a:gd name="T11" fmla="*/ 30 h 42"/>
                  <a:gd name="T12" fmla="*/ 18 w 67"/>
                  <a:gd name="T13" fmla="*/ 33 h 42"/>
                  <a:gd name="T14" fmla="*/ 26 w 67"/>
                  <a:gd name="T15" fmla="*/ 37 h 42"/>
                  <a:gd name="T16" fmla="*/ 23 w 67"/>
                  <a:gd name="T17" fmla="*/ 39 h 42"/>
                  <a:gd name="T18" fmla="*/ 34 w 67"/>
                  <a:gd name="T19" fmla="*/ 42 h 42"/>
                  <a:gd name="T20" fmla="*/ 38 w 67"/>
                  <a:gd name="T21" fmla="*/ 40 h 42"/>
                  <a:gd name="T22" fmla="*/ 39 w 67"/>
                  <a:gd name="T23" fmla="*/ 38 h 42"/>
                  <a:gd name="T24" fmla="*/ 46 w 67"/>
                  <a:gd name="T25" fmla="*/ 39 h 42"/>
                  <a:gd name="T26" fmla="*/ 48 w 67"/>
                  <a:gd name="T27" fmla="*/ 40 h 42"/>
                  <a:gd name="T28" fmla="*/ 48 w 67"/>
                  <a:gd name="T29" fmla="*/ 33 h 42"/>
                  <a:gd name="T30" fmla="*/ 51 w 67"/>
                  <a:gd name="T31" fmla="*/ 36 h 42"/>
                  <a:gd name="T32" fmla="*/ 60 w 67"/>
                  <a:gd name="T33" fmla="*/ 31 h 42"/>
                  <a:gd name="T34" fmla="*/ 64 w 67"/>
                  <a:gd name="T35" fmla="*/ 31 h 42"/>
                  <a:gd name="T36" fmla="*/ 67 w 67"/>
                  <a:gd name="T37" fmla="*/ 28 h 42"/>
                  <a:gd name="T38" fmla="*/ 61 w 67"/>
                  <a:gd name="T39" fmla="*/ 25 h 42"/>
                  <a:gd name="T40" fmla="*/ 55 w 67"/>
                  <a:gd name="T41" fmla="*/ 24 h 42"/>
                  <a:gd name="T42" fmla="*/ 55 w 67"/>
                  <a:gd name="T43" fmla="*/ 21 h 42"/>
                  <a:gd name="T44" fmla="*/ 54 w 67"/>
                  <a:gd name="T45" fmla="*/ 19 h 42"/>
                  <a:gd name="T46" fmla="*/ 51 w 67"/>
                  <a:gd name="T47" fmla="*/ 17 h 42"/>
                  <a:gd name="T48" fmla="*/ 48 w 67"/>
                  <a:gd name="T49" fmla="*/ 13 h 42"/>
                  <a:gd name="T50" fmla="*/ 49 w 67"/>
                  <a:gd name="T51" fmla="*/ 18 h 42"/>
                  <a:gd name="T52" fmla="*/ 43 w 67"/>
                  <a:gd name="T53" fmla="*/ 15 h 42"/>
                  <a:gd name="T54" fmla="*/ 34 w 67"/>
                  <a:gd name="T55" fmla="*/ 11 h 42"/>
                  <a:gd name="T56" fmla="*/ 18 w 67"/>
                  <a:gd name="T57" fmla="*/ 1 h 42"/>
                  <a:gd name="T58" fmla="*/ 20 w 67"/>
                  <a:gd name="T59" fmla="*/ 3 h 42"/>
                  <a:gd name="T60" fmla="*/ 14 w 67"/>
                  <a:gd name="T61" fmla="*/ 4 h 42"/>
                  <a:gd name="T62" fmla="*/ 11 w 67"/>
                  <a:gd name="T63" fmla="*/ 5 h 42"/>
                  <a:gd name="T64" fmla="*/ 9 w 67"/>
                  <a:gd name="T65" fmla="*/ 7 h 42"/>
                  <a:gd name="T66" fmla="*/ 12 w 67"/>
                  <a:gd name="T67" fmla="*/ 10 h 42"/>
                  <a:gd name="T68" fmla="*/ 8 w 67"/>
                  <a:gd name="T69" fmla="*/ 10 h 42"/>
                  <a:gd name="T70" fmla="*/ 7 w 67"/>
                  <a:gd name="T71" fmla="*/ 11 h 42"/>
                  <a:gd name="T72" fmla="*/ 6 w 67"/>
                  <a:gd name="T73" fmla="*/ 14 h 42"/>
                  <a:gd name="T74" fmla="*/ 4 w 67"/>
                  <a:gd name="T75" fmla="*/ 16 h 42"/>
                  <a:gd name="T76" fmla="*/ 14 w 67"/>
                  <a:gd name="T77" fmla="*/ 16 h 42"/>
                  <a:gd name="T78" fmla="*/ 13 w 67"/>
                  <a:gd name="T79" fmla="*/ 19 h 42"/>
                  <a:gd name="T80" fmla="*/ 2 w 67"/>
                  <a:gd name="T81" fmla="*/ 18 h 42"/>
                  <a:gd name="T82" fmla="*/ 6 w 67"/>
                  <a:gd name="T83" fmla="*/ 2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7" h="42">
                    <a:moveTo>
                      <a:pt x="6" y="23"/>
                    </a:moveTo>
                    <a:cubicBezTo>
                      <a:pt x="9" y="23"/>
                      <a:pt x="10" y="24"/>
                      <a:pt x="8" y="24"/>
                    </a:cubicBezTo>
                    <a:cubicBezTo>
                      <a:pt x="7" y="24"/>
                      <a:pt x="7" y="26"/>
                      <a:pt x="7" y="26"/>
                    </a:cubicBezTo>
                    <a:cubicBezTo>
                      <a:pt x="8" y="26"/>
                      <a:pt x="10" y="28"/>
                      <a:pt x="11" y="27"/>
                    </a:cubicBezTo>
                    <a:cubicBezTo>
                      <a:pt x="12" y="27"/>
                      <a:pt x="13" y="26"/>
                      <a:pt x="14" y="27"/>
                    </a:cubicBezTo>
                    <a:cubicBezTo>
                      <a:pt x="15" y="27"/>
                      <a:pt x="16" y="28"/>
                      <a:pt x="17" y="27"/>
                    </a:cubicBezTo>
                    <a:cubicBezTo>
                      <a:pt x="18" y="27"/>
                      <a:pt x="21" y="25"/>
                      <a:pt x="23" y="25"/>
                    </a:cubicBezTo>
                    <a:cubicBezTo>
                      <a:pt x="24" y="26"/>
                      <a:pt x="26" y="27"/>
                      <a:pt x="26" y="27"/>
                    </a:cubicBezTo>
                    <a:cubicBezTo>
                      <a:pt x="25" y="27"/>
                      <a:pt x="28" y="27"/>
                      <a:pt x="30" y="27"/>
                    </a:cubicBezTo>
                    <a:cubicBezTo>
                      <a:pt x="32" y="27"/>
                      <a:pt x="24" y="27"/>
                      <a:pt x="25" y="27"/>
                    </a:cubicBezTo>
                    <a:cubicBezTo>
                      <a:pt x="25" y="27"/>
                      <a:pt x="33" y="28"/>
                      <a:pt x="33" y="29"/>
                    </a:cubicBezTo>
                    <a:cubicBezTo>
                      <a:pt x="32" y="29"/>
                      <a:pt x="20" y="29"/>
                      <a:pt x="19" y="30"/>
                    </a:cubicBezTo>
                    <a:cubicBezTo>
                      <a:pt x="17" y="30"/>
                      <a:pt x="15" y="31"/>
                      <a:pt x="15" y="32"/>
                    </a:cubicBezTo>
                    <a:cubicBezTo>
                      <a:pt x="16" y="33"/>
                      <a:pt x="17" y="33"/>
                      <a:pt x="18" y="33"/>
                    </a:cubicBezTo>
                    <a:cubicBezTo>
                      <a:pt x="18" y="34"/>
                      <a:pt x="18" y="35"/>
                      <a:pt x="19" y="36"/>
                    </a:cubicBezTo>
                    <a:cubicBezTo>
                      <a:pt x="20" y="36"/>
                      <a:pt x="24" y="36"/>
                      <a:pt x="26" y="37"/>
                    </a:cubicBezTo>
                    <a:cubicBezTo>
                      <a:pt x="28" y="37"/>
                      <a:pt x="26" y="37"/>
                      <a:pt x="25" y="37"/>
                    </a:cubicBezTo>
                    <a:cubicBezTo>
                      <a:pt x="23" y="37"/>
                      <a:pt x="21" y="38"/>
                      <a:pt x="23" y="39"/>
                    </a:cubicBezTo>
                    <a:cubicBezTo>
                      <a:pt x="25" y="40"/>
                      <a:pt x="26" y="41"/>
                      <a:pt x="28" y="41"/>
                    </a:cubicBezTo>
                    <a:cubicBezTo>
                      <a:pt x="31" y="42"/>
                      <a:pt x="33" y="42"/>
                      <a:pt x="34" y="42"/>
                    </a:cubicBezTo>
                    <a:cubicBezTo>
                      <a:pt x="35" y="41"/>
                      <a:pt x="38" y="41"/>
                      <a:pt x="37" y="41"/>
                    </a:cubicBezTo>
                    <a:cubicBezTo>
                      <a:pt x="35" y="40"/>
                      <a:pt x="37" y="39"/>
                      <a:pt x="38" y="40"/>
                    </a:cubicBezTo>
                    <a:cubicBezTo>
                      <a:pt x="39" y="41"/>
                      <a:pt x="40" y="42"/>
                      <a:pt x="40" y="41"/>
                    </a:cubicBezTo>
                    <a:cubicBezTo>
                      <a:pt x="40" y="40"/>
                      <a:pt x="37" y="36"/>
                      <a:pt x="39" y="38"/>
                    </a:cubicBezTo>
                    <a:cubicBezTo>
                      <a:pt x="42" y="40"/>
                      <a:pt x="44" y="42"/>
                      <a:pt x="44" y="42"/>
                    </a:cubicBezTo>
                    <a:cubicBezTo>
                      <a:pt x="45" y="41"/>
                      <a:pt x="47" y="40"/>
                      <a:pt x="46" y="39"/>
                    </a:cubicBezTo>
                    <a:cubicBezTo>
                      <a:pt x="46" y="38"/>
                      <a:pt x="45" y="37"/>
                      <a:pt x="46" y="37"/>
                    </a:cubicBezTo>
                    <a:cubicBezTo>
                      <a:pt x="48" y="37"/>
                      <a:pt x="47" y="41"/>
                      <a:pt x="48" y="40"/>
                    </a:cubicBezTo>
                    <a:cubicBezTo>
                      <a:pt x="49" y="39"/>
                      <a:pt x="50" y="37"/>
                      <a:pt x="49" y="36"/>
                    </a:cubicBezTo>
                    <a:cubicBezTo>
                      <a:pt x="49" y="36"/>
                      <a:pt x="47" y="33"/>
                      <a:pt x="48" y="33"/>
                    </a:cubicBezTo>
                    <a:cubicBezTo>
                      <a:pt x="48" y="32"/>
                      <a:pt x="49" y="30"/>
                      <a:pt x="49" y="32"/>
                    </a:cubicBezTo>
                    <a:cubicBezTo>
                      <a:pt x="49" y="35"/>
                      <a:pt x="50" y="36"/>
                      <a:pt x="51" y="36"/>
                    </a:cubicBezTo>
                    <a:cubicBezTo>
                      <a:pt x="52" y="35"/>
                      <a:pt x="55" y="32"/>
                      <a:pt x="57" y="31"/>
                    </a:cubicBezTo>
                    <a:cubicBezTo>
                      <a:pt x="59" y="31"/>
                      <a:pt x="61" y="31"/>
                      <a:pt x="60" y="31"/>
                    </a:cubicBezTo>
                    <a:cubicBezTo>
                      <a:pt x="60" y="32"/>
                      <a:pt x="58" y="33"/>
                      <a:pt x="59" y="32"/>
                    </a:cubicBezTo>
                    <a:cubicBezTo>
                      <a:pt x="61" y="32"/>
                      <a:pt x="65" y="31"/>
                      <a:pt x="64" y="31"/>
                    </a:cubicBezTo>
                    <a:cubicBezTo>
                      <a:pt x="63" y="31"/>
                      <a:pt x="61" y="31"/>
                      <a:pt x="63" y="30"/>
                    </a:cubicBezTo>
                    <a:cubicBezTo>
                      <a:pt x="64" y="30"/>
                      <a:pt x="67" y="29"/>
                      <a:pt x="67" y="28"/>
                    </a:cubicBezTo>
                    <a:cubicBezTo>
                      <a:pt x="67" y="26"/>
                      <a:pt x="64" y="26"/>
                      <a:pt x="63" y="25"/>
                    </a:cubicBezTo>
                    <a:cubicBezTo>
                      <a:pt x="63" y="24"/>
                      <a:pt x="63" y="24"/>
                      <a:pt x="61" y="25"/>
                    </a:cubicBezTo>
                    <a:cubicBezTo>
                      <a:pt x="60" y="25"/>
                      <a:pt x="60" y="24"/>
                      <a:pt x="58" y="24"/>
                    </a:cubicBezTo>
                    <a:cubicBezTo>
                      <a:pt x="57" y="23"/>
                      <a:pt x="58" y="24"/>
                      <a:pt x="55" y="24"/>
                    </a:cubicBezTo>
                    <a:cubicBezTo>
                      <a:pt x="53" y="24"/>
                      <a:pt x="52" y="24"/>
                      <a:pt x="53" y="23"/>
                    </a:cubicBezTo>
                    <a:cubicBezTo>
                      <a:pt x="54" y="23"/>
                      <a:pt x="56" y="21"/>
                      <a:pt x="55" y="21"/>
                    </a:cubicBezTo>
                    <a:cubicBezTo>
                      <a:pt x="53" y="21"/>
                      <a:pt x="52" y="22"/>
                      <a:pt x="53" y="21"/>
                    </a:cubicBezTo>
                    <a:cubicBezTo>
                      <a:pt x="54" y="20"/>
                      <a:pt x="55" y="20"/>
                      <a:pt x="54" y="19"/>
                    </a:cubicBezTo>
                    <a:cubicBezTo>
                      <a:pt x="53" y="18"/>
                      <a:pt x="51" y="18"/>
                      <a:pt x="51" y="18"/>
                    </a:cubicBezTo>
                    <a:cubicBezTo>
                      <a:pt x="50" y="18"/>
                      <a:pt x="50" y="18"/>
                      <a:pt x="51" y="17"/>
                    </a:cubicBezTo>
                    <a:cubicBezTo>
                      <a:pt x="52" y="16"/>
                      <a:pt x="53" y="16"/>
                      <a:pt x="52" y="15"/>
                    </a:cubicBezTo>
                    <a:cubicBezTo>
                      <a:pt x="50" y="14"/>
                      <a:pt x="50" y="13"/>
                      <a:pt x="48" y="13"/>
                    </a:cubicBezTo>
                    <a:cubicBezTo>
                      <a:pt x="45" y="13"/>
                      <a:pt x="43" y="14"/>
                      <a:pt x="45" y="14"/>
                    </a:cubicBezTo>
                    <a:cubicBezTo>
                      <a:pt x="47" y="15"/>
                      <a:pt x="50" y="18"/>
                      <a:pt x="49" y="18"/>
                    </a:cubicBezTo>
                    <a:cubicBezTo>
                      <a:pt x="47" y="18"/>
                      <a:pt x="47" y="18"/>
                      <a:pt x="46" y="17"/>
                    </a:cubicBezTo>
                    <a:cubicBezTo>
                      <a:pt x="44" y="16"/>
                      <a:pt x="43" y="16"/>
                      <a:pt x="43" y="15"/>
                    </a:cubicBezTo>
                    <a:cubicBezTo>
                      <a:pt x="43" y="13"/>
                      <a:pt x="44" y="12"/>
                      <a:pt x="42" y="12"/>
                    </a:cubicBezTo>
                    <a:cubicBezTo>
                      <a:pt x="40" y="12"/>
                      <a:pt x="35" y="12"/>
                      <a:pt x="34" y="11"/>
                    </a:cubicBezTo>
                    <a:cubicBezTo>
                      <a:pt x="33" y="9"/>
                      <a:pt x="30" y="5"/>
                      <a:pt x="27" y="3"/>
                    </a:cubicBezTo>
                    <a:cubicBezTo>
                      <a:pt x="24" y="2"/>
                      <a:pt x="22" y="1"/>
                      <a:pt x="18" y="1"/>
                    </a:cubicBezTo>
                    <a:cubicBezTo>
                      <a:pt x="14" y="0"/>
                      <a:pt x="13" y="1"/>
                      <a:pt x="14" y="1"/>
                    </a:cubicBezTo>
                    <a:cubicBezTo>
                      <a:pt x="15" y="2"/>
                      <a:pt x="20" y="3"/>
                      <a:pt x="20" y="3"/>
                    </a:cubicBezTo>
                    <a:cubicBezTo>
                      <a:pt x="20" y="4"/>
                      <a:pt x="20" y="4"/>
                      <a:pt x="19" y="4"/>
                    </a:cubicBezTo>
                    <a:cubicBezTo>
                      <a:pt x="17" y="4"/>
                      <a:pt x="15" y="4"/>
                      <a:pt x="14" y="4"/>
                    </a:cubicBezTo>
                    <a:cubicBezTo>
                      <a:pt x="13" y="4"/>
                      <a:pt x="17" y="5"/>
                      <a:pt x="15" y="5"/>
                    </a:cubicBezTo>
                    <a:cubicBezTo>
                      <a:pt x="14" y="5"/>
                      <a:pt x="12" y="5"/>
                      <a:pt x="11" y="5"/>
                    </a:cubicBezTo>
                    <a:cubicBezTo>
                      <a:pt x="9" y="5"/>
                      <a:pt x="8" y="5"/>
                      <a:pt x="8" y="6"/>
                    </a:cubicBezTo>
                    <a:cubicBezTo>
                      <a:pt x="8" y="7"/>
                      <a:pt x="7" y="7"/>
                      <a:pt x="9" y="7"/>
                    </a:cubicBezTo>
                    <a:cubicBezTo>
                      <a:pt x="10" y="7"/>
                      <a:pt x="11" y="9"/>
                      <a:pt x="13" y="9"/>
                    </a:cubicBezTo>
                    <a:cubicBezTo>
                      <a:pt x="15" y="9"/>
                      <a:pt x="12" y="9"/>
                      <a:pt x="12" y="10"/>
                    </a:cubicBezTo>
                    <a:cubicBezTo>
                      <a:pt x="13" y="10"/>
                      <a:pt x="14" y="12"/>
                      <a:pt x="13" y="11"/>
                    </a:cubicBezTo>
                    <a:cubicBezTo>
                      <a:pt x="11" y="11"/>
                      <a:pt x="8" y="10"/>
                      <a:pt x="8" y="10"/>
                    </a:cubicBezTo>
                    <a:cubicBezTo>
                      <a:pt x="7" y="10"/>
                      <a:pt x="3" y="9"/>
                      <a:pt x="4" y="9"/>
                    </a:cubicBezTo>
                    <a:cubicBezTo>
                      <a:pt x="5" y="10"/>
                      <a:pt x="8" y="11"/>
                      <a:pt x="7" y="11"/>
                    </a:cubicBezTo>
                    <a:cubicBezTo>
                      <a:pt x="6" y="11"/>
                      <a:pt x="4" y="11"/>
                      <a:pt x="5" y="12"/>
                    </a:cubicBezTo>
                    <a:cubicBezTo>
                      <a:pt x="6" y="13"/>
                      <a:pt x="9" y="14"/>
                      <a:pt x="6" y="14"/>
                    </a:cubicBezTo>
                    <a:cubicBezTo>
                      <a:pt x="4" y="14"/>
                      <a:pt x="1" y="15"/>
                      <a:pt x="2" y="15"/>
                    </a:cubicBezTo>
                    <a:cubicBezTo>
                      <a:pt x="2" y="15"/>
                      <a:pt x="3" y="15"/>
                      <a:pt x="4" y="16"/>
                    </a:cubicBezTo>
                    <a:cubicBezTo>
                      <a:pt x="6" y="16"/>
                      <a:pt x="8" y="17"/>
                      <a:pt x="10" y="16"/>
                    </a:cubicBezTo>
                    <a:cubicBezTo>
                      <a:pt x="12" y="16"/>
                      <a:pt x="15" y="16"/>
                      <a:pt x="14" y="16"/>
                    </a:cubicBezTo>
                    <a:cubicBezTo>
                      <a:pt x="13" y="16"/>
                      <a:pt x="11" y="17"/>
                      <a:pt x="12" y="18"/>
                    </a:cubicBezTo>
                    <a:cubicBezTo>
                      <a:pt x="13" y="18"/>
                      <a:pt x="13" y="19"/>
                      <a:pt x="13" y="19"/>
                    </a:cubicBezTo>
                    <a:cubicBezTo>
                      <a:pt x="12" y="19"/>
                      <a:pt x="9" y="19"/>
                      <a:pt x="7" y="18"/>
                    </a:cubicBezTo>
                    <a:cubicBezTo>
                      <a:pt x="5" y="18"/>
                      <a:pt x="3" y="18"/>
                      <a:pt x="2" y="18"/>
                    </a:cubicBezTo>
                    <a:cubicBezTo>
                      <a:pt x="1" y="17"/>
                      <a:pt x="0" y="17"/>
                      <a:pt x="1" y="18"/>
                    </a:cubicBezTo>
                    <a:cubicBezTo>
                      <a:pt x="2" y="19"/>
                      <a:pt x="3" y="23"/>
                      <a:pt x="6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67" name="Freeform 239"/>
              <p:cNvSpPr/>
              <p:nvPr/>
            </p:nvSpPr>
            <p:spPr bwMode="auto">
              <a:xfrm>
                <a:off x="4867" y="978"/>
                <a:ext cx="242" cy="124"/>
              </a:xfrm>
              <a:custGeom>
                <a:avLst/>
                <a:gdLst>
                  <a:gd name="T0" fmla="*/ 7 w 176"/>
                  <a:gd name="T1" fmla="*/ 23 h 90"/>
                  <a:gd name="T2" fmla="*/ 14 w 176"/>
                  <a:gd name="T3" fmla="*/ 29 h 90"/>
                  <a:gd name="T4" fmla="*/ 31 w 176"/>
                  <a:gd name="T5" fmla="*/ 28 h 90"/>
                  <a:gd name="T6" fmla="*/ 34 w 176"/>
                  <a:gd name="T7" fmla="*/ 30 h 90"/>
                  <a:gd name="T8" fmla="*/ 36 w 176"/>
                  <a:gd name="T9" fmla="*/ 35 h 90"/>
                  <a:gd name="T10" fmla="*/ 57 w 176"/>
                  <a:gd name="T11" fmla="*/ 32 h 90"/>
                  <a:gd name="T12" fmla="*/ 73 w 176"/>
                  <a:gd name="T13" fmla="*/ 27 h 90"/>
                  <a:gd name="T14" fmla="*/ 76 w 176"/>
                  <a:gd name="T15" fmla="*/ 31 h 90"/>
                  <a:gd name="T16" fmla="*/ 61 w 176"/>
                  <a:gd name="T17" fmla="*/ 37 h 90"/>
                  <a:gd name="T18" fmla="*/ 67 w 176"/>
                  <a:gd name="T19" fmla="*/ 47 h 90"/>
                  <a:gd name="T20" fmla="*/ 34 w 176"/>
                  <a:gd name="T21" fmla="*/ 39 h 90"/>
                  <a:gd name="T22" fmla="*/ 32 w 176"/>
                  <a:gd name="T23" fmla="*/ 46 h 90"/>
                  <a:gd name="T24" fmla="*/ 59 w 176"/>
                  <a:gd name="T25" fmla="*/ 56 h 90"/>
                  <a:gd name="T26" fmla="*/ 45 w 176"/>
                  <a:gd name="T27" fmla="*/ 57 h 90"/>
                  <a:gd name="T28" fmla="*/ 26 w 176"/>
                  <a:gd name="T29" fmla="*/ 62 h 90"/>
                  <a:gd name="T30" fmla="*/ 38 w 176"/>
                  <a:gd name="T31" fmla="*/ 66 h 90"/>
                  <a:gd name="T32" fmla="*/ 40 w 176"/>
                  <a:gd name="T33" fmla="*/ 67 h 90"/>
                  <a:gd name="T34" fmla="*/ 43 w 176"/>
                  <a:gd name="T35" fmla="*/ 72 h 90"/>
                  <a:gd name="T36" fmla="*/ 47 w 176"/>
                  <a:gd name="T37" fmla="*/ 74 h 90"/>
                  <a:gd name="T38" fmla="*/ 28 w 176"/>
                  <a:gd name="T39" fmla="*/ 69 h 90"/>
                  <a:gd name="T40" fmla="*/ 30 w 176"/>
                  <a:gd name="T41" fmla="*/ 78 h 90"/>
                  <a:gd name="T42" fmla="*/ 19 w 176"/>
                  <a:gd name="T43" fmla="*/ 86 h 90"/>
                  <a:gd name="T44" fmla="*/ 30 w 176"/>
                  <a:gd name="T45" fmla="*/ 87 h 90"/>
                  <a:gd name="T46" fmla="*/ 41 w 176"/>
                  <a:gd name="T47" fmla="*/ 86 h 90"/>
                  <a:gd name="T48" fmla="*/ 49 w 176"/>
                  <a:gd name="T49" fmla="*/ 84 h 90"/>
                  <a:gd name="T50" fmla="*/ 58 w 176"/>
                  <a:gd name="T51" fmla="*/ 85 h 90"/>
                  <a:gd name="T52" fmla="*/ 75 w 176"/>
                  <a:gd name="T53" fmla="*/ 86 h 90"/>
                  <a:gd name="T54" fmla="*/ 71 w 176"/>
                  <a:gd name="T55" fmla="*/ 81 h 90"/>
                  <a:gd name="T56" fmla="*/ 62 w 176"/>
                  <a:gd name="T57" fmla="*/ 77 h 90"/>
                  <a:gd name="T58" fmla="*/ 67 w 176"/>
                  <a:gd name="T59" fmla="*/ 76 h 90"/>
                  <a:gd name="T60" fmla="*/ 92 w 176"/>
                  <a:gd name="T61" fmla="*/ 67 h 90"/>
                  <a:gd name="T62" fmla="*/ 98 w 176"/>
                  <a:gd name="T63" fmla="*/ 59 h 90"/>
                  <a:gd name="T64" fmla="*/ 81 w 176"/>
                  <a:gd name="T65" fmla="*/ 55 h 90"/>
                  <a:gd name="T66" fmla="*/ 82 w 176"/>
                  <a:gd name="T67" fmla="*/ 54 h 90"/>
                  <a:gd name="T68" fmla="*/ 90 w 176"/>
                  <a:gd name="T69" fmla="*/ 50 h 90"/>
                  <a:gd name="T70" fmla="*/ 106 w 176"/>
                  <a:gd name="T71" fmla="*/ 48 h 90"/>
                  <a:gd name="T72" fmla="*/ 113 w 176"/>
                  <a:gd name="T73" fmla="*/ 46 h 90"/>
                  <a:gd name="T74" fmla="*/ 112 w 176"/>
                  <a:gd name="T75" fmla="*/ 40 h 90"/>
                  <a:gd name="T76" fmla="*/ 126 w 176"/>
                  <a:gd name="T77" fmla="*/ 37 h 90"/>
                  <a:gd name="T78" fmla="*/ 124 w 176"/>
                  <a:gd name="T79" fmla="*/ 27 h 90"/>
                  <a:gd name="T80" fmla="*/ 135 w 176"/>
                  <a:gd name="T81" fmla="*/ 21 h 90"/>
                  <a:gd name="T82" fmla="*/ 176 w 176"/>
                  <a:gd name="T83" fmla="*/ 12 h 90"/>
                  <a:gd name="T84" fmla="*/ 162 w 176"/>
                  <a:gd name="T85" fmla="*/ 6 h 90"/>
                  <a:gd name="T86" fmla="*/ 151 w 176"/>
                  <a:gd name="T87" fmla="*/ 4 h 90"/>
                  <a:gd name="T88" fmla="*/ 133 w 176"/>
                  <a:gd name="T89" fmla="*/ 2 h 90"/>
                  <a:gd name="T90" fmla="*/ 119 w 176"/>
                  <a:gd name="T91" fmla="*/ 3 h 90"/>
                  <a:gd name="T92" fmla="*/ 103 w 176"/>
                  <a:gd name="T93" fmla="*/ 4 h 90"/>
                  <a:gd name="T94" fmla="*/ 89 w 176"/>
                  <a:gd name="T95" fmla="*/ 10 h 90"/>
                  <a:gd name="T96" fmla="*/ 67 w 176"/>
                  <a:gd name="T97" fmla="*/ 3 h 90"/>
                  <a:gd name="T98" fmla="*/ 61 w 176"/>
                  <a:gd name="T99" fmla="*/ 4 h 90"/>
                  <a:gd name="T100" fmla="*/ 59 w 176"/>
                  <a:gd name="T101" fmla="*/ 9 h 90"/>
                  <a:gd name="T102" fmla="*/ 63 w 176"/>
                  <a:gd name="T103" fmla="*/ 16 h 90"/>
                  <a:gd name="T104" fmla="*/ 45 w 176"/>
                  <a:gd name="T105" fmla="*/ 11 h 90"/>
                  <a:gd name="T106" fmla="*/ 36 w 176"/>
                  <a:gd name="T107" fmla="*/ 14 h 90"/>
                  <a:gd name="T108" fmla="*/ 31 w 176"/>
                  <a:gd name="T109" fmla="*/ 15 h 90"/>
                  <a:gd name="T110" fmla="*/ 13 w 176"/>
                  <a:gd name="T111" fmla="*/ 18 h 90"/>
                  <a:gd name="T112" fmla="*/ 5 w 176"/>
                  <a:gd name="T113" fmla="*/ 2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6" h="90">
                    <a:moveTo>
                      <a:pt x="5" y="21"/>
                    </a:moveTo>
                    <a:cubicBezTo>
                      <a:pt x="7" y="21"/>
                      <a:pt x="9" y="20"/>
                      <a:pt x="11" y="21"/>
                    </a:cubicBezTo>
                    <a:cubicBezTo>
                      <a:pt x="12" y="21"/>
                      <a:pt x="11" y="22"/>
                      <a:pt x="9" y="22"/>
                    </a:cubicBezTo>
                    <a:cubicBezTo>
                      <a:pt x="8" y="22"/>
                      <a:pt x="5" y="24"/>
                      <a:pt x="7" y="23"/>
                    </a:cubicBezTo>
                    <a:cubicBezTo>
                      <a:pt x="10" y="23"/>
                      <a:pt x="17" y="23"/>
                      <a:pt x="20" y="22"/>
                    </a:cubicBezTo>
                    <a:cubicBezTo>
                      <a:pt x="23" y="22"/>
                      <a:pt x="18" y="23"/>
                      <a:pt x="16" y="23"/>
                    </a:cubicBezTo>
                    <a:cubicBezTo>
                      <a:pt x="13" y="24"/>
                      <a:pt x="9" y="26"/>
                      <a:pt x="10" y="27"/>
                    </a:cubicBezTo>
                    <a:cubicBezTo>
                      <a:pt x="10" y="28"/>
                      <a:pt x="11" y="29"/>
                      <a:pt x="14" y="29"/>
                    </a:cubicBezTo>
                    <a:cubicBezTo>
                      <a:pt x="17" y="29"/>
                      <a:pt x="22" y="29"/>
                      <a:pt x="24" y="29"/>
                    </a:cubicBezTo>
                    <a:cubicBezTo>
                      <a:pt x="27" y="28"/>
                      <a:pt x="33" y="25"/>
                      <a:pt x="36" y="25"/>
                    </a:cubicBezTo>
                    <a:cubicBezTo>
                      <a:pt x="39" y="25"/>
                      <a:pt x="41" y="25"/>
                      <a:pt x="39" y="26"/>
                    </a:cubicBezTo>
                    <a:cubicBezTo>
                      <a:pt x="37" y="27"/>
                      <a:pt x="34" y="28"/>
                      <a:pt x="31" y="28"/>
                    </a:cubicBezTo>
                    <a:cubicBezTo>
                      <a:pt x="28" y="29"/>
                      <a:pt x="19" y="30"/>
                      <a:pt x="16" y="30"/>
                    </a:cubicBezTo>
                    <a:cubicBezTo>
                      <a:pt x="14" y="30"/>
                      <a:pt x="16" y="31"/>
                      <a:pt x="19" y="32"/>
                    </a:cubicBezTo>
                    <a:cubicBezTo>
                      <a:pt x="21" y="32"/>
                      <a:pt x="22" y="35"/>
                      <a:pt x="25" y="34"/>
                    </a:cubicBezTo>
                    <a:cubicBezTo>
                      <a:pt x="28" y="33"/>
                      <a:pt x="31" y="30"/>
                      <a:pt x="34" y="30"/>
                    </a:cubicBezTo>
                    <a:cubicBezTo>
                      <a:pt x="36" y="29"/>
                      <a:pt x="49" y="27"/>
                      <a:pt x="51" y="27"/>
                    </a:cubicBezTo>
                    <a:cubicBezTo>
                      <a:pt x="54" y="27"/>
                      <a:pt x="39" y="29"/>
                      <a:pt x="36" y="30"/>
                    </a:cubicBezTo>
                    <a:cubicBezTo>
                      <a:pt x="32" y="32"/>
                      <a:pt x="28" y="34"/>
                      <a:pt x="31" y="35"/>
                    </a:cubicBezTo>
                    <a:cubicBezTo>
                      <a:pt x="33" y="35"/>
                      <a:pt x="32" y="35"/>
                      <a:pt x="36" y="35"/>
                    </a:cubicBezTo>
                    <a:cubicBezTo>
                      <a:pt x="41" y="36"/>
                      <a:pt x="43" y="36"/>
                      <a:pt x="45" y="34"/>
                    </a:cubicBezTo>
                    <a:cubicBezTo>
                      <a:pt x="47" y="33"/>
                      <a:pt x="46" y="32"/>
                      <a:pt x="48" y="32"/>
                    </a:cubicBezTo>
                    <a:cubicBezTo>
                      <a:pt x="51" y="32"/>
                      <a:pt x="45" y="33"/>
                      <a:pt x="51" y="32"/>
                    </a:cubicBezTo>
                    <a:cubicBezTo>
                      <a:pt x="56" y="32"/>
                      <a:pt x="59" y="31"/>
                      <a:pt x="57" y="32"/>
                    </a:cubicBezTo>
                    <a:cubicBezTo>
                      <a:pt x="55" y="33"/>
                      <a:pt x="47" y="35"/>
                      <a:pt x="51" y="35"/>
                    </a:cubicBezTo>
                    <a:cubicBezTo>
                      <a:pt x="54" y="35"/>
                      <a:pt x="64" y="35"/>
                      <a:pt x="66" y="33"/>
                    </a:cubicBezTo>
                    <a:cubicBezTo>
                      <a:pt x="69" y="31"/>
                      <a:pt x="72" y="30"/>
                      <a:pt x="72" y="28"/>
                    </a:cubicBezTo>
                    <a:cubicBezTo>
                      <a:pt x="71" y="27"/>
                      <a:pt x="72" y="27"/>
                      <a:pt x="73" y="27"/>
                    </a:cubicBezTo>
                    <a:cubicBezTo>
                      <a:pt x="75" y="27"/>
                      <a:pt x="75" y="26"/>
                      <a:pt x="78" y="25"/>
                    </a:cubicBezTo>
                    <a:cubicBezTo>
                      <a:pt x="80" y="23"/>
                      <a:pt x="86" y="22"/>
                      <a:pt x="84" y="23"/>
                    </a:cubicBezTo>
                    <a:cubicBezTo>
                      <a:pt x="81" y="24"/>
                      <a:pt x="79" y="26"/>
                      <a:pt x="77" y="28"/>
                    </a:cubicBezTo>
                    <a:cubicBezTo>
                      <a:pt x="75" y="30"/>
                      <a:pt x="72" y="31"/>
                      <a:pt x="76" y="31"/>
                    </a:cubicBezTo>
                    <a:cubicBezTo>
                      <a:pt x="79" y="31"/>
                      <a:pt x="90" y="31"/>
                      <a:pt x="86" y="31"/>
                    </a:cubicBezTo>
                    <a:cubicBezTo>
                      <a:pt x="82" y="32"/>
                      <a:pt x="66" y="34"/>
                      <a:pt x="70" y="34"/>
                    </a:cubicBezTo>
                    <a:cubicBezTo>
                      <a:pt x="74" y="34"/>
                      <a:pt x="81" y="35"/>
                      <a:pt x="78" y="35"/>
                    </a:cubicBezTo>
                    <a:cubicBezTo>
                      <a:pt x="75" y="36"/>
                      <a:pt x="64" y="37"/>
                      <a:pt x="61" y="37"/>
                    </a:cubicBezTo>
                    <a:cubicBezTo>
                      <a:pt x="58" y="37"/>
                      <a:pt x="48" y="38"/>
                      <a:pt x="50" y="39"/>
                    </a:cubicBezTo>
                    <a:cubicBezTo>
                      <a:pt x="53" y="40"/>
                      <a:pt x="59" y="43"/>
                      <a:pt x="59" y="44"/>
                    </a:cubicBezTo>
                    <a:cubicBezTo>
                      <a:pt x="58" y="45"/>
                      <a:pt x="59" y="47"/>
                      <a:pt x="60" y="47"/>
                    </a:cubicBezTo>
                    <a:cubicBezTo>
                      <a:pt x="62" y="47"/>
                      <a:pt x="68" y="47"/>
                      <a:pt x="67" y="47"/>
                    </a:cubicBezTo>
                    <a:cubicBezTo>
                      <a:pt x="65" y="47"/>
                      <a:pt x="60" y="49"/>
                      <a:pt x="58" y="48"/>
                    </a:cubicBezTo>
                    <a:cubicBezTo>
                      <a:pt x="57" y="47"/>
                      <a:pt x="54" y="45"/>
                      <a:pt x="52" y="44"/>
                    </a:cubicBezTo>
                    <a:cubicBezTo>
                      <a:pt x="50" y="43"/>
                      <a:pt x="48" y="40"/>
                      <a:pt x="45" y="40"/>
                    </a:cubicBezTo>
                    <a:cubicBezTo>
                      <a:pt x="43" y="39"/>
                      <a:pt x="36" y="39"/>
                      <a:pt x="34" y="39"/>
                    </a:cubicBezTo>
                    <a:cubicBezTo>
                      <a:pt x="32" y="38"/>
                      <a:pt x="31" y="38"/>
                      <a:pt x="31" y="39"/>
                    </a:cubicBezTo>
                    <a:cubicBezTo>
                      <a:pt x="31" y="41"/>
                      <a:pt x="27" y="42"/>
                      <a:pt x="32" y="42"/>
                    </a:cubicBezTo>
                    <a:cubicBezTo>
                      <a:pt x="36" y="42"/>
                      <a:pt x="39" y="43"/>
                      <a:pt x="36" y="43"/>
                    </a:cubicBezTo>
                    <a:cubicBezTo>
                      <a:pt x="32" y="43"/>
                      <a:pt x="28" y="46"/>
                      <a:pt x="32" y="46"/>
                    </a:cubicBezTo>
                    <a:cubicBezTo>
                      <a:pt x="36" y="46"/>
                      <a:pt x="38" y="47"/>
                      <a:pt x="40" y="48"/>
                    </a:cubicBezTo>
                    <a:cubicBezTo>
                      <a:pt x="41" y="50"/>
                      <a:pt x="43" y="52"/>
                      <a:pt x="46" y="54"/>
                    </a:cubicBezTo>
                    <a:cubicBezTo>
                      <a:pt x="49" y="55"/>
                      <a:pt x="51" y="57"/>
                      <a:pt x="53" y="56"/>
                    </a:cubicBezTo>
                    <a:cubicBezTo>
                      <a:pt x="56" y="56"/>
                      <a:pt x="60" y="55"/>
                      <a:pt x="59" y="56"/>
                    </a:cubicBezTo>
                    <a:cubicBezTo>
                      <a:pt x="58" y="56"/>
                      <a:pt x="59" y="58"/>
                      <a:pt x="56" y="58"/>
                    </a:cubicBezTo>
                    <a:cubicBezTo>
                      <a:pt x="53" y="58"/>
                      <a:pt x="49" y="57"/>
                      <a:pt x="51" y="58"/>
                    </a:cubicBezTo>
                    <a:cubicBezTo>
                      <a:pt x="53" y="59"/>
                      <a:pt x="58" y="62"/>
                      <a:pt x="54" y="60"/>
                    </a:cubicBezTo>
                    <a:cubicBezTo>
                      <a:pt x="50" y="59"/>
                      <a:pt x="49" y="58"/>
                      <a:pt x="45" y="57"/>
                    </a:cubicBezTo>
                    <a:cubicBezTo>
                      <a:pt x="42" y="57"/>
                      <a:pt x="38" y="56"/>
                      <a:pt x="37" y="57"/>
                    </a:cubicBezTo>
                    <a:cubicBezTo>
                      <a:pt x="36" y="57"/>
                      <a:pt x="34" y="59"/>
                      <a:pt x="32" y="59"/>
                    </a:cubicBezTo>
                    <a:cubicBezTo>
                      <a:pt x="30" y="59"/>
                      <a:pt x="30" y="59"/>
                      <a:pt x="29" y="60"/>
                    </a:cubicBezTo>
                    <a:cubicBezTo>
                      <a:pt x="29" y="62"/>
                      <a:pt x="28" y="62"/>
                      <a:pt x="26" y="62"/>
                    </a:cubicBezTo>
                    <a:cubicBezTo>
                      <a:pt x="25" y="63"/>
                      <a:pt x="26" y="65"/>
                      <a:pt x="27" y="66"/>
                    </a:cubicBezTo>
                    <a:cubicBezTo>
                      <a:pt x="29" y="66"/>
                      <a:pt x="30" y="66"/>
                      <a:pt x="31" y="65"/>
                    </a:cubicBezTo>
                    <a:cubicBezTo>
                      <a:pt x="33" y="65"/>
                      <a:pt x="31" y="67"/>
                      <a:pt x="33" y="67"/>
                    </a:cubicBezTo>
                    <a:cubicBezTo>
                      <a:pt x="36" y="67"/>
                      <a:pt x="36" y="67"/>
                      <a:pt x="38" y="66"/>
                    </a:cubicBezTo>
                    <a:cubicBezTo>
                      <a:pt x="40" y="65"/>
                      <a:pt x="41" y="60"/>
                      <a:pt x="41" y="62"/>
                    </a:cubicBezTo>
                    <a:cubicBezTo>
                      <a:pt x="41" y="63"/>
                      <a:pt x="40" y="64"/>
                      <a:pt x="42" y="64"/>
                    </a:cubicBezTo>
                    <a:cubicBezTo>
                      <a:pt x="43" y="64"/>
                      <a:pt x="40" y="65"/>
                      <a:pt x="41" y="65"/>
                    </a:cubicBezTo>
                    <a:cubicBezTo>
                      <a:pt x="43" y="65"/>
                      <a:pt x="38" y="67"/>
                      <a:pt x="40" y="67"/>
                    </a:cubicBezTo>
                    <a:cubicBezTo>
                      <a:pt x="42" y="67"/>
                      <a:pt x="33" y="69"/>
                      <a:pt x="36" y="69"/>
                    </a:cubicBezTo>
                    <a:cubicBezTo>
                      <a:pt x="40" y="69"/>
                      <a:pt x="43" y="68"/>
                      <a:pt x="41" y="70"/>
                    </a:cubicBezTo>
                    <a:cubicBezTo>
                      <a:pt x="38" y="71"/>
                      <a:pt x="36" y="74"/>
                      <a:pt x="38" y="73"/>
                    </a:cubicBezTo>
                    <a:cubicBezTo>
                      <a:pt x="40" y="73"/>
                      <a:pt x="44" y="72"/>
                      <a:pt x="43" y="72"/>
                    </a:cubicBezTo>
                    <a:cubicBezTo>
                      <a:pt x="42" y="73"/>
                      <a:pt x="41" y="73"/>
                      <a:pt x="44" y="73"/>
                    </a:cubicBezTo>
                    <a:cubicBezTo>
                      <a:pt x="47" y="73"/>
                      <a:pt x="49" y="72"/>
                      <a:pt x="51" y="69"/>
                    </a:cubicBezTo>
                    <a:cubicBezTo>
                      <a:pt x="53" y="67"/>
                      <a:pt x="56" y="66"/>
                      <a:pt x="54" y="69"/>
                    </a:cubicBezTo>
                    <a:cubicBezTo>
                      <a:pt x="52" y="71"/>
                      <a:pt x="49" y="73"/>
                      <a:pt x="47" y="74"/>
                    </a:cubicBezTo>
                    <a:cubicBezTo>
                      <a:pt x="46" y="76"/>
                      <a:pt x="45" y="75"/>
                      <a:pt x="43" y="76"/>
                    </a:cubicBezTo>
                    <a:cubicBezTo>
                      <a:pt x="41" y="76"/>
                      <a:pt x="39" y="77"/>
                      <a:pt x="37" y="75"/>
                    </a:cubicBezTo>
                    <a:cubicBezTo>
                      <a:pt x="35" y="74"/>
                      <a:pt x="35" y="74"/>
                      <a:pt x="34" y="73"/>
                    </a:cubicBezTo>
                    <a:cubicBezTo>
                      <a:pt x="33" y="71"/>
                      <a:pt x="31" y="69"/>
                      <a:pt x="28" y="69"/>
                    </a:cubicBezTo>
                    <a:cubicBezTo>
                      <a:pt x="25" y="69"/>
                      <a:pt x="19" y="69"/>
                      <a:pt x="22" y="71"/>
                    </a:cubicBezTo>
                    <a:cubicBezTo>
                      <a:pt x="24" y="74"/>
                      <a:pt x="22" y="74"/>
                      <a:pt x="26" y="75"/>
                    </a:cubicBezTo>
                    <a:cubicBezTo>
                      <a:pt x="30" y="75"/>
                      <a:pt x="25" y="76"/>
                      <a:pt x="27" y="76"/>
                    </a:cubicBezTo>
                    <a:cubicBezTo>
                      <a:pt x="28" y="77"/>
                      <a:pt x="31" y="78"/>
                      <a:pt x="30" y="78"/>
                    </a:cubicBezTo>
                    <a:cubicBezTo>
                      <a:pt x="28" y="78"/>
                      <a:pt x="22" y="78"/>
                      <a:pt x="21" y="79"/>
                    </a:cubicBezTo>
                    <a:cubicBezTo>
                      <a:pt x="19" y="79"/>
                      <a:pt x="14" y="80"/>
                      <a:pt x="14" y="82"/>
                    </a:cubicBezTo>
                    <a:cubicBezTo>
                      <a:pt x="14" y="84"/>
                      <a:pt x="14" y="86"/>
                      <a:pt x="15" y="86"/>
                    </a:cubicBezTo>
                    <a:cubicBezTo>
                      <a:pt x="17" y="86"/>
                      <a:pt x="18" y="88"/>
                      <a:pt x="19" y="86"/>
                    </a:cubicBezTo>
                    <a:cubicBezTo>
                      <a:pt x="20" y="85"/>
                      <a:pt x="19" y="83"/>
                      <a:pt x="20" y="84"/>
                    </a:cubicBezTo>
                    <a:cubicBezTo>
                      <a:pt x="21" y="85"/>
                      <a:pt x="19" y="87"/>
                      <a:pt x="22" y="87"/>
                    </a:cubicBezTo>
                    <a:cubicBezTo>
                      <a:pt x="24" y="87"/>
                      <a:pt x="24" y="87"/>
                      <a:pt x="27" y="87"/>
                    </a:cubicBezTo>
                    <a:cubicBezTo>
                      <a:pt x="29" y="88"/>
                      <a:pt x="30" y="88"/>
                      <a:pt x="30" y="87"/>
                    </a:cubicBezTo>
                    <a:cubicBezTo>
                      <a:pt x="31" y="86"/>
                      <a:pt x="32" y="84"/>
                      <a:pt x="32" y="86"/>
                    </a:cubicBezTo>
                    <a:cubicBezTo>
                      <a:pt x="33" y="87"/>
                      <a:pt x="29" y="87"/>
                      <a:pt x="34" y="88"/>
                    </a:cubicBezTo>
                    <a:cubicBezTo>
                      <a:pt x="38" y="88"/>
                      <a:pt x="44" y="89"/>
                      <a:pt x="42" y="88"/>
                    </a:cubicBezTo>
                    <a:cubicBezTo>
                      <a:pt x="41" y="86"/>
                      <a:pt x="38" y="85"/>
                      <a:pt x="41" y="86"/>
                    </a:cubicBezTo>
                    <a:cubicBezTo>
                      <a:pt x="43" y="86"/>
                      <a:pt x="43" y="88"/>
                      <a:pt x="44" y="87"/>
                    </a:cubicBezTo>
                    <a:cubicBezTo>
                      <a:pt x="44" y="86"/>
                      <a:pt x="44" y="85"/>
                      <a:pt x="45" y="85"/>
                    </a:cubicBezTo>
                    <a:cubicBezTo>
                      <a:pt x="46" y="86"/>
                      <a:pt x="48" y="88"/>
                      <a:pt x="49" y="87"/>
                    </a:cubicBezTo>
                    <a:cubicBezTo>
                      <a:pt x="49" y="87"/>
                      <a:pt x="47" y="84"/>
                      <a:pt x="49" y="84"/>
                    </a:cubicBezTo>
                    <a:cubicBezTo>
                      <a:pt x="51" y="85"/>
                      <a:pt x="51" y="86"/>
                      <a:pt x="53" y="86"/>
                    </a:cubicBezTo>
                    <a:cubicBezTo>
                      <a:pt x="55" y="86"/>
                      <a:pt x="57" y="87"/>
                      <a:pt x="55" y="85"/>
                    </a:cubicBezTo>
                    <a:cubicBezTo>
                      <a:pt x="53" y="84"/>
                      <a:pt x="53" y="83"/>
                      <a:pt x="55" y="84"/>
                    </a:cubicBezTo>
                    <a:cubicBezTo>
                      <a:pt x="57" y="84"/>
                      <a:pt x="54" y="84"/>
                      <a:pt x="58" y="85"/>
                    </a:cubicBezTo>
                    <a:cubicBezTo>
                      <a:pt x="61" y="86"/>
                      <a:pt x="63" y="85"/>
                      <a:pt x="63" y="86"/>
                    </a:cubicBezTo>
                    <a:cubicBezTo>
                      <a:pt x="63" y="88"/>
                      <a:pt x="59" y="90"/>
                      <a:pt x="60" y="90"/>
                    </a:cubicBezTo>
                    <a:cubicBezTo>
                      <a:pt x="62" y="90"/>
                      <a:pt x="67" y="89"/>
                      <a:pt x="70" y="88"/>
                    </a:cubicBezTo>
                    <a:cubicBezTo>
                      <a:pt x="72" y="87"/>
                      <a:pt x="73" y="86"/>
                      <a:pt x="75" y="86"/>
                    </a:cubicBezTo>
                    <a:cubicBezTo>
                      <a:pt x="78" y="85"/>
                      <a:pt x="80" y="84"/>
                      <a:pt x="80" y="83"/>
                    </a:cubicBezTo>
                    <a:cubicBezTo>
                      <a:pt x="80" y="81"/>
                      <a:pt x="79" y="80"/>
                      <a:pt x="78" y="80"/>
                    </a:cubicBezTo>
                    <a:cubicBezTo>
                      <a:pt x="77" y="81"/>
                      <a:pt x="76" y="81"/>
                      <a:pt x="75" y="81"/>
                    </a:cubicBezTo>
                    <a:cubicBezTo>
                      <a:pt x="73" y="81"/>
                      <a:pt x="70" y="81"/>
                      <a:pt x="71" y="81"/>
                    </a:cubicBezTo>
                    <a:cubicBezTo>
                      <a:pt x="72" y="80"/>
                      <a:pt x="74" y="78"/>
                      <a:pt x="73" y="78"/>
                    </a:cubicBezTo>
                    <a:cubicBezTo>
                      <a:pt x="71" y="78"/>
                      <a:pt x="70" y="78"/>
                      <a:pt x="69" y="78"/>
                    </a:cubicBezTo>
                    <a:cubicBezTo>
                      <a:pt x="67" y="78"/>
                      <a:pt x="66" y="79"/>
                      <a:pt x="65" y="78"/>
                    </a:cubicBezTo>
                    <a:cubicBezTo>
                      <a:pt x="64" y="76"/>
                      <a:pt x="63" y="77"/>
                      <a:pt x="62" y="77"/>
                    </a:cubicBezTo>
                    <a:cubicBezTo>
                      <a:pt x="61" y="77"/>
                      <a:pt x="55" y="77"/>
                      <a:pt x="56" y="77"/>
                    </a:cubicBezTo>
                    <a:cubicBezTo>
                      <a:pt x="57" y="77"/>
                      <a:pt x="60" y="77"/>
                      <a:pt x="59" y="76"/>
                    </a:cubicBezTo>
                    <a:cubicBezTo>
                      <a:pt x="58" y="74"/>
                      <a:pt x="57" y="73"/>
                      <a:pt x="58" y="73"/>
                    </a:cubicBezTo>
                    <a:cubicBezTo>
                      <a:pt x="59" y="74"/>
                      <a:pt x="62" y="76"/>
                      <a:pt x="67" y="76"/>
                    </a:cubicBezTo>
                    <a:cubicBezTo>
                      <a:pt x="72" y="76"/>
                      <a:pt x="75" y="77"/>
                      <a:pt x="77" y="75"/>
                    </a:cubicBezTo>
                    <a:cubicBezTo>
                      <a:pt x="79" y="73"/>
                      <a:pt x="80" y="72"/>
                      <a:pt x="78" y="71"/>
                    </a:cubicBezTo>
                    <a:cubicBezTo>
                      <a:pt x="77" y="70"/>
                      <a:pt x="77" y="69"/>
                      <a:pt x="79" y="69"/>
                    </a:cubicBezTo>
                    <a:cubicBezTo>
                      <a:pt x="81" y="68"/>
                      <a:pt x="95" y="68"/>
                      <a:pt x="92" y="67"/>
                    </a:cubicBezTo>
                    <a:cubicBezTo>
                      <a:pt x="88" y="66"/>
                      <a:pt x="85" y="65"/>
                      <a:pt x="87" y="65"/>
                    </a:cubicBezTo>
                    <a:cubicBezTo>
                      <a:pt x="89" y="65"/>
                      <a:pt x="96" y="64"/>
                      <a:pt x="94" y="63"/>
                    </a:cubicBezTo>
                    <a:cubicBezTo>
                      <a:pt x="92" y="62"/>
                      <a:pt x="86" y="61"/>
                      <a:pt x="88" y="61"/>
                    </a:cubicBezTo>
                    <a:cubicBezTo>
                      <a:pt x="90" y="60"/>
                      <a:pt x="100" y="60"/>
                      <a:pt x="98" y="59"/>
                    </a:cubicBezTo>
                    <a:cubicBezTo>
                      <a:pt x="96" y="57"/>
                      <a:pt x="95" y="57"/>
                      <a:pt x="94" y="57"/>
                    </a:cubicBezTo>
                    <a:cubicBezTo>
                      <a:pt x="92" y="57"/>
                      <a:pt x="87" y="57"/>
                      <a:pt x="89" y="56"/>
                    </a:cubicBezTo>
                    <a:cubicBezTo>
                      <a:pt x="90" y="56"/>
                      <a:pt x="92" y="55"/>
                      <a:pt x="90" y="55"/>
                    </a:cubicBezTo>
                    <a:cubicBezTo>
                      <a:pt x="89" y="55"/>
                      <a:pt x="82" y="55"/>
                      <a:pt x="81" y="55"/>
                    </a:cubicBezTo>
                    <a:cubicBezTo>
                      <a:pt x="80" y="55"/>
                      <a:pt x="75" y="59"/>
                      <a:pt x="77" y="58"/>
                    </a:cubicBezTo>
                    <a:cubicBezTo>
                      <a:pt x="78" y="57"/>
                      <a:pt x="81" y="55"/>
                      <a:pt x="79" y="55"/>
                    </a:cubicBezTo>
                    <a:cubicBezTo>
                      <a:pt x="77" y="54"/>
                      <a:pt x="73" y="54"/>
                      <a:pt x="74" y="54"/>
                    </a:cubicBezTo>
                    <a:cubicBezTo>
                      <a:pt x="75" y="54"/>
                      <a:pt x="81" y="54"/>
                      <a:pt x="82" y="54"/>
                    </a:cubicBezTo>
                    <a:cubicBezTo>
                      <a:pt x="81" y="54"/>
                      <a:pt x="77" y="52"/>
                      <a:pt x="79" y="52"/>
                    </a:cubicBezTo>
                    <a:cubicBezTo>
                      <a:pt x="81" y="52"/>
                      <a:pt x="86" y="53"/>
                      <a:pt x="84" y="52"/>
                    </a:cubicBezTo>
                    <a:cubicBezTo>
                      <a:pt x="82" y="52"/>
                      <a:pt x="78" y="51"/>
                      <a:pt x="81" y="51"/>
                    </a:cubicBezTo>
                    <a:cubicBezTo>
                      <a:pt x="84" y="50"/>
                      <a:pt x="90" y="51"/>
                      <a:pt x="90" y="50"/>
                    </a:cubicBezTo>
                    <a:cubicBezTo>
                      <a:pt x="89" y="50"/>
                      <a:pt x="84" y="48"/>
                      <a:pt x="87" y="48"/>
                    </a:cubicBezTo>
                    <a:cubicBezTo>
                      <a:pt x="89" y="49"/>
                      <a:pt x="90" y="51"/>
                      <a:pt x="94" y="51"/>
                    </a:cubicBezTo>
                    <a:cubicBezTo>
                      <a:pt x="98" y="51"/>
                      <a:pt x="97" y="50"/>
                      <a:pt x="100" y="50"/>
                    </a:cubicBezTo>
                    <a:cubicBezTo>
                      <a:pt x="103" y="49"/>
                      <a:pt x="108" y="49"/>
                      <a:pt x="106" y="48"/>
                    </a:cubicBezTo>
                    <a:cubicBezTo>
                      <a:pt x="104" y="47"/>
                      <a:pt x="95" y="45"/>
                      <a:pt x="97" y="44"/>
                    </a:cubicBezTo>
                    <a:cubicBezTo>
                      <a:pt x="100" y="44"/>
                      <a:pt x="98" y="43"/>
                      <a:pt x="101" y="44"/>
                    </a:cubicBezTo>
                    <a:cubicBezTo>
                      <a:pt x="105" y="44"/>
                      <a:pt x="107" y="44"/>
                      <a:pt x="108" y="45"/>
                    </a:cubicBezTo>
                    <a:cubicBezTo>
                      <a:pt x="109" y="46"/>
                      <a:pt x="110" y="47"/>
                      <a:pt x="113" y="46"/>
                    </a:cubicBezTo>
                    <a:cubicBezTo>
                      <a:pt x="116" y="45"/>
                      <a:pt x="119" y="44"/>
                      <a:pt x="120" y="43"/>
                    </a:cubicBezTo>
                    <a:cubicBezTo>
                      <a:pt x="121" y="42"/>
                      <a:pt x="122" y="40"/>
                      <a:pt x="121" y="40"/>
                    </a:cubicBezTo>
                    <a:cubicBezTo>
                      <a:pt x="120" y="41"/>
                      <a:pt x="112" y="43"/>
                      <a:pt x="112" y="42"/>
                    </a:cubicBezTo>
                    <a:cubicBezTo>
                      <a:pt x="111" y="41"/>
                      <a:pt x="111" y="39"/>
                      <a:pt x="112" y="40"/>
                    </a:cubicBezTo>
                    <a:cubicBezTo>
                      <a:pt x="113" y="40"/>
                      <a:pt x="113" y="42"/>
                      <a:pt x="116" y="41"/>
                    </a:cubicBezTo>
                    <a:cubicBezTo>
                      <a:pt x="119" y="40"/>
                      <a:pt x="124" y="39"/>
                      <a:pt x="124" y="39"/>
                    </a:cubicBezTo>
                    <a:cubicBezTo>
                      <a:pt x="124" y="39"/>
                      <a:pt x="119" y="35"/>
                      <a:pt x="121" y="35"/>
                    </a:cubicBezTo>
                    <a:cubicBezTo>
                      <a:pt x="123" y="36"/>
                      <a:pt x="123" y="38"/>
                      <a:pt x="126" y="37"/>
                    </a:cubicBezTo>
                    <a:cubicBezTo>
                      <a:pt x="130" y="36"/>
                      <a:pt x="130" y="34"/>
                      <a:pt x="133" y="33"/>
                    </a:cubicBezTo>
                    <a:cubicBezTo>
                      <a:pt x="137" y="32"/>
                      <a:pt x="145" y="27"/>
                      <a:pt x="149" y="26"/>
                    </a:cubicBezTo>
                    <a:cubicBezTo>
                      <a:pt x="152" y="25"/>
                      <a:pt x="157" y="22"/>
                      <a:pt x="156" y="22"/>
                    </a:cubicBezTo>
                    <a:cubicBezTo>
                      <a:pt x="154" y="22"/>
                      <a:pt x="119" y="29"/>
                      <a:pt x="124" y="27"/>
                    </a:cubicBezTo>
                    <a:cubicBezTo>
                      <a:pt x="130" y="26"/>
                      <a:pt x="143" y="22"/>
                      <a:pt x="141" y="22"/>
                    </a:cubicBezTo>
                    <a:cubicBezTo>
                      <a:pt x="140" y="22"/>
                      <a:pt x="136" y="23"/>
                      <a:pt x="133" y="22"/>
                    </a:cubicBezTo>
                    <a:cubicBezTo>
                      <a:pt x="131" y="21"/>
                      <a:pt x="130" y="20"/>
                      <a:pt x="131" y="20"/>
                    </a:cubicBezTo>
                    <a:cubicBezTo>
                      <a:pt x="132" y="20"/>
                      <a:pt x="133" y="21"/>
                      <a:pt x="135" y="21"/>
                    </a:cubicBezTo>
                    <a:cubicBezTo>
                      <a:pt x="137" y="21"/>
                      <a:pt x="142" y="21"/>
                      <a:pt x="145" y="21"/>
                    </a:cubicBezTo>
                    <a:cubicBezTo>
                      <a:pt x="147" y="21"/>
                      <a:pt x="151" y="19"/>
                      <a:pt x="153" y="19"/>
                    </a:cubicBezTo>
                    <a:cubicBezTo>
                      <a:pt x="155" y="19"/>
                      <a:pt x="154" y="19"/>
                      <a:pt x="157" y="19"/>
                    </a:cubicBezTo>
                    <a:cubicBezTo>
                      <a:pt x="160" y="19"/>
                      <a:pt x="176" y="14"/>
                      <a:pt x="176" y="12"/>
                    </a:cubicBezTo>
                    <a:cubicBezTo>
                      <a:pt x="176" y="10"/>
                      <a:pt x="176" y="10"/>
                      <a:pt x="173" y="10"/>
                    </a:cubicBezTo>
                    <a:cubicBezTo>
                      <a:pt x="171" y="10"/>
                      <a:pt x="166" y="9"/>
                      <a:pt x="165" y="9"/>
                    </a:cubicBezTo>
                    <a:cubicBezTo>
                      <a:pt x="164" y="10"/>
                      <a:pt x="164" y="10"/>
                      <a:pt x="164" y="9"/>
                    </a:cubicBezTo>
                    <a:cubicBezTo>
                      <a:pt x="164" y="7"/>
                      <a:pt x="162" y="6"/>
                      <a:pt x="162" y="6"/>
                    </a:cubicBezTo>
                    <a:cubicBezTo>
                      <a:pt x="162" y="5"/>
                      <a:pt x="162" y="4"/>
                      <a:pt x="160" y="5"/>
                    </a:cubicBezTo>
                    <a:cubicBezTo>
                      <a:pt x="158" y="5"/>
                      <a:pt x="157" y="6"/>
                      <a:pt x="155" y="5"/>
                    </a:cubicBezTo>
                    <a:cubicBezTo>
                      <a:pt x="154" y="3"/>
                      <a:pt x="154" y="2"/>
                      <a:pt x="153" y="3"/>
                    </a:cubicBezTo>
                    <a:cubicBezTo>
                      <a:pt x="152" y="4"/>
                      <a:pt x="153" y="4"/>
                      <a:pt x="151" y="4"/>
                    </a:cubicBezTo>
                    <a:cubicBezTo>
                      <a:pt x="148" y="5"/>
                      <a:pt x="145" y="6"/>
                      <a:pt x="142" y="6"/>
                    </a:cubicBezTo>
                    <a:cubicBezTo>
                      <a:pt x="139" y="7"/>
                      <a:pt x="131" y="7"/>
                      <a:pt x="134" y="6"/>
                    </a:cubicBezTo>
                    <a:cubicBezTo>
                      <a:pt x="137" y="6"/>
                      <a:pt x="146" y="2"/>
                      <a:pt x="144" y="2"/>
                    </a:cubicBezTo>
                    <a:cubicBezTo>
                      <a:pt x="143" y="3"/>
                      <a:pt x="136" y="2"/>
                      <a:pt x="133" y="2"/>
                    </a:cubicBezTo>
                    <a:cubicBezTo>
                      <a:pt x="131" y="2"/>
                      <a:pt x="129" y="2"/>
                      <a:pt x="127" y="1"/>
                    </a:cubicBezTo>
                    <a:cubicBezTo>
                      <a:pt x="126" y="0"/>
                      <a:pt x="126" y="0"/>
                      <a:pt x="124" y="0"/>
                    </a:cubicBezTo>
                    <a:cubicBezTo>
                      <a:pt x="122" y="0"/>
                      <a:pt x="117" y="0"/>
                      <a:pt x="118" y="1"/>
                    </a:cubicBezTo>
                    <a:cubicBezTo>
                      <a:pt x="119" y="2"/>
                      <a:pt x="122" y="4"/>
                      <a:pt x="119" y="3"/>
                    </a:cubicBezTo>
                    <a:cubicBezTo>
                      <a:pt x="117" y="3"/>
                      <a:pt x="116" y="1"/>
                      <a:pt x="113" y="1"/>
                    </a:cubicBezTo>
                    <a:cubicBezTo>
                      <a:pt x="111" y="0"/>
                      <a:pt x="104" y="1"/>
                      <a:pt x="105" y="2"/>
                    </a:cubicBezTo>
                    <a:cubicBezTo>
                      <a:pt x="105" y="2"/>
                      <a:pt x="106" y="5"/>
                      <a:pt x="109" y="5"/>
                    </a:cubicBezTo>
                    <a:cubicBezTo>
                      <a:pt x="111" y="6"/>
                      <a:pt x="105" y="5"/>
                      <a:pt x="103" y="4"/>
                    </a:cubicBezTo>
                    <a:cubicBezTo>
                      <a:pt x="101" y="3"/>
                      <a:pt x="100" y="1"/>
                      <a:pt x="98" y="1"/>
                    </a:cubicBezTo>
                    <a:cubicBezTo>
                      <a:pt x="96" y="1"/>
                      <a:pt x="80" y="1"/>
                      <a:pt x="83" y="2"/>
                    </a:cubicBezTo>
                    <a:cubicBezTo>
                      <a:pt x="86" y="3"/>
                      <a:pt x="93" y="8"/>
                      <a:pt x="92" y="8"/>
                    </a:cubicBezTo>
                    <a:cubicBezTo>
                      <a:pt x="91" y="8"/>
                      <a:pt x="88" y="11"/>
                      <a:pt x="89" y="10"/>
                    </a:cubicBezTo>
                    <a:cubicBezTo>
                      <a:pt x="89" y="9"/>
                      <a:pt x="91" y="9"/>
                      <a:pt x="89" y="8"/>
                    </a:cubicBezTo>
                    <a:cubicBezTo>
                      <a:pt x="86" y="6"/>
                      <a:pt x="84" y="4"/>
                      <a:pt x="82" y="4"/>
                    </a:cubicBezTo>
                    <a:cubicBezTo>
                      <a:pt x="81" y="3"/>
                      <a:pt x="78" y="4"/>
                      <a:pt x="75" y="3"/>
                    </a:cubicBezTo>
                    <a:cubicBezTo>
                      <a:pt x="71" y="2"/>
                      <a:pt x="66" y="3"/>
                      <a:pt x="67" y="3"/>
                    </a:cubicBezTo>
                    <a:cubicBezTo>
                      <a:pt x="68" y="3"/>
                      <a:pt x="68" y="5"/>
                      <a:pt x="71" y="5"/>
                    </a:cubicBezTo>
                    <a:cubicBezTo>
                      <a:pt x="73" y="5"/>
                      <a:pt x="77" y="6"/>
                      <a:pt x="75" y="6"/>
                    </a:cubicBezTo>
                    <a:cubicBezTo>
                      <a:pt x="73" y="6"/>
                      <a:pt x="69" y="8"/>
                      <a:pt x="67" y="7"/>
                    </a:cubicBezTo>
                    <a:cubicBezTo>
                      <a:pt x="65" y="5"/>
                      <a:pt x="63" y="4"/>
                      <a:pt x="61" y="4"/>
                    </a:cubicBezTo>
                    <a:cubicBezTo>
                      <a:pt x="59" y="4"/>
                      <a:pt x="59" y="4"/>
                      <a:pt x="61" y="5"/>
                    </a:cubicBezTo>
                    <a:cubicBezTo>
                      <a:pt x="63" y="6"/>
                      <a:pt x="64" y="9"/>
                      <a:pt x="62" y="8"/>
                    </a:cubicBezTo>
                    <a:cubicBezTo>
                      <a:pt x="60" y="8"/>
                      <a:pt x="54" y="7"/>
                      <a:pt x="55" y="7"/>
                    </a:cubicBezTo>
                    <a:cubicBezTo>
                      <a:pt x="56" y="7"/>
                      <a:pt x="60" y="9"/>
                      <a:pt x="59" y="9"/>
                    </a:cubicBezTo>
                    <a:cubicBezTo>
                      <a:pt x="57" y="9"/>
                      <a:pt x="52" y="9"/>
                      <a:pt x="54" y="10"/>
                    </a:cubicBezTo>
                    <a:cubicBezTo>
                      <a:pt x="55" y="12"/>
                      <a:pt x="64" y="14"/>
                      <a:pt x="66" y="15"/>
                    </a:cubicBezTo>
                    <a:cubicBezTo>
                      <a:pt x="68" y="15"/>
                      <a:pt x="72" y="20"/>
                      <a:pt x="70" y="18"/>
                    </a:cubicBezTo>
                    <a:cubicBezTo>
                      <a:pt x="68" y="17"/>
                      <a:pt x="65" y="16"/>
                      <a:pt x="63" y="16"/>
                    </a:cubicBezTo>
                    <a:cubicBezTo>
                      <a:pt x="61" y="15"/>
                      <a:pt x="50" y="11"/>
                      <a:pt x="52" y="12"/>
                    </a:cubicBezTo>
                    <a:cubicBezTo>
                      <a:pt x="54" y="13"/>
                      <a:pt x="58" y="15"/>
                      <a:pt x="55" y="15"/>
                    </a:cubicBezTo>
                    <a:cubicBezTo>
                      <a:pt x="53" y="15"/>
                      <a:pt x="53" y="16"/>
                      <a:pt x="51" y="14"/>
                    </a:cubicBezTo>
                    <a:cubicBezTo>
                      <a:pt x="49" y="13"/>
                      <a:pt x="47" y="11"/>
                      <a:pt x="45" y="11"/>
                    </a:cubicBezTo>
                    <a:cubicBezTo>
                      <a:pt x="43" y="10"/>
                      <a:pt x="37" y="9"/>
                      <a:pt x="36" y="9"/>
                    </a:cubicBezTo>
                    <a:cubicBezTo>
                      <a:pt x="35" y="10"/>
                      <a:pt x="40" y="11"/>
                      <a:pt x="38" y="11"/>
                    </a:cubicBezTo>
                    <a:cubicBezTo>
                      <a:pt x="36" y="12"/>
                      <a:pt x="28" y="14"/>
                      <a:pt x="30" y="14"/>
                    </a:cubicBezTo>
                    <a:cubicBezTo>
                      <a:pt x="32" y="14"/>
                      <a:pt x="33" y="13"/>
                      <a:pt x="36" y="14"/>
                    </a:cubicBezTo>
                    <a:cubicBezTo>
                      <a:pt x="39" y="16"/>
                      <a:pt x="41" y="17"/>
                      <a:pt x="39" y="17"/>
                    </a:cubicBezTo>
                    <a:cubicBezTo>
                      <a:pt x="37" y="17"/>
                      <a:pt x="36" y="17"/>
                      <a:pt x="37" y="17"/>
                    </a:cubicBezTo>
                    <a:cubicBezTo>
                      <a:pt x="38" y="18"/>
                      <a:pt x="37" y="19"/>
                      <a:pt x="36" y="18"/>
                    </a:cubicBezTo>
                    <a:cubicBezTo>
                      <a:pt x="34" y="17"/>
                      <a:pt x="33" y="15"/>
                      <a:pt x="31" y="15"/>
                    </a:cubicBezTo>
                    <a:cubicBezTo>
                      <a:pt x="29" y="15"/>
                      <a:pt x="29" y="19"/>
                      <a:pt x="27" y="17"/>
                    </a:cubicBezTo>
                    <a:cubicBezTo>
                      <a:pt x="25" y="16"/>
                      <a:pt x="26" y="15"/>
                      <a:pt x="23" y="15"/>
                    </a:cubicBezTo>
                    <a:cubicBezTo>
                      <a:pt x="20" y="15"/>
                      <a:pt x="16" y="16"/>
                      <a:pt x="16" y="17"/>
                    </a:cubicBezTo>
                    <a:cubicBezTo>
                      <a:pt x="16" y="18"/>
                      <a:pt x="14" y="19"/>
                      <a:pt x="13" y="18"/>
                    </a:cubicBezTo>
                    <a:cubicBezTo>
                      <a:pt x="12" y="18"/>
                      <a:pt x="12" y="17"/>
                      <a:pt x="10" y="17"/>
                    </a:cubicBezTo>
                    <a:cubicBezTo>
                      <a:pt x="8" y="17"/>
                      <a:pt x="5" y="19"/>
                      <a:pt x="4" y="19"/>
                    </a:cubicBezTo>
                    <a:cubicBezTo>
                      <a:pt x="2" y="19"/>
                      <a:pt x="0" y="20"/>
                      <a:pt x="1" y="21"/>
                    </a:cubicBezTo>
                    <a:cubicBezTo>
                      <a:pt x="3" y="21"/>
                      <a:pt x="3" y="21"/>
                      <a:pt x="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68" name="Freeform 240"/>
              <p:cNvSpPr/>
              <p:nvPr/>
            </p:nvSpPr>
            <p:spPr bwMode="auto">
              <a:xfrm>
                <a:off x="4978" y="1046"/>
                <a:ext cx="26" cy="7"/>
              </a:xfrm>
              <a:custGeom>
                <a:avLst/>
                <a:gdLst>
                  <a:gd name="T0" fmla="*/ 3 w 19"/>
                  <a:gd name="T1" fmla="*/ 4 h 5"/>
                  <a:gd name="T2" fmla="*/ 11 w 19"/>
                  <a:gd name="T3" fmla="*/ 4 h 5"/>
                  <a:gd name="T4" fmla="*/ 18 w 19"/>
                  <a:gd name="T5" fmla="*/ 4 h 5"/>
                  <a:gd name="T6" fmla="*/ 16 w 19"/>
                  <a:gd name="T7" fmla="*/ 3 h 5"/>
                  <a:gd name="T8" fmla="*/ 5 w 19"/>
                  <a:gd name="T9" fmla="*/ 2 h 5"/>
                  <a:gd name="T10" fmla="*/ 3 w 19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5">
                    <a:moveTo>
                      <a:pt x="3" y="4"/>
                    </a:moveTo>
                    <a:cubicBezTo>
                      <a:pt x="6" y="4"/>
                      <a:pt x="9" y="3"/>
                      <a:pt x="11" y="4"/>
                    </a:cubicBezTo>
                    <a:cubicBezTo>
                      <a:pt x="13" y="5"/>
                      <a:pt x="19" y="5"/>
                      <a:pt x="18" y="4"/>
                    </a:cubicBezTo>
                    <a:cubicBezTo>
                      <a:pt x="17" y="4"/>
                      <a:pt x="19" y="3"/>
                      <a:pt x="16" y="3"/>
                    </a:cubicBezTo>
                    <a:cubicBezTo>
                      <a:pt x="14" y="2"/>
                      <a:pt x="2" y="0"/>
                      <a:pt x="5" y="2"/>
                    </a:cubicBezTo>
                    <a:cubicBezTo>
                      <a:pt x="8" y="3"/>
                      <a:pt x="0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69" name="Freeform 241"/>
              <p:cNvSpPr/>
              <p:nvPr/>
            </p:nvSpPr>
            <p:spPr bwMode="auto">
              <a:xfrm>
                <a:off x="4922" y="1052"/>
                <a:ext cx="9" cy="3"/>
              </a:xfrm>
              <a:custGeom>
                <a:avLst/>
                <a:gdLst>
                  <a:gd name="T0" fmla="*/ 6 w 7"/>
                  <a:gd name="T1" fmla="*/ 2 h 2"/>
                  <a:gd name="T2" fmla="*/ 2 w 7"/>
                  <a:gd name="T3" fmla="*/ 0 h 2"/>
                  <a:gd name="T4" fmla="*/ 6 w 7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2">
                    <a:moveTo>
                      <a:pt x="6" y="2"/>
                    </a:moveTo>
                    <a:cubicBezTo>
                      <a:pt x="7" y="1"/>
                      <a:pt x="3" y="0"/>
                      <a:pt x="2" y="0"/>
                    </a:cubicBezTo>
                    <a:cubicBezTo>
                      <a:pt x="0" y="0"/>
                      <a:pt x="5" y="2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70" name="Freeform 242"/>
              <p:cNvSpPr/>
              <p:nvPr/>
            </p:nvSpPr>
            <p:spPr bwMode="auto">
              <a:xfrm>
                <a:off x="4962" y="1102"/>
                <a:ext cx="9" cy="4"/>
              </a:xfrm>
              <a:custGeom>
                <a:avLst/>
                <a:gdLst>
                  <a:gd name="T0" fmla="*/ 5 w 7"/>
                  <a:gd name="T1" fmla="*/ 1 h 3"/>
                  <a:gd name="T2" fmla="*/ 2 w 7"/>
                  <a:gd name="T3" fmla="*/ 2 h 3"/>
                  <a:gd name="T4" fmla="*/ 5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5" y="1"/>
                    </a:moveTo>
                    <a:cubicBezTo>
                      <a:pt x="4" y="0"/>
                      <a:pt x="0" y="2"/>
                      <a:pt x="2" y="2"/>
                    </a:cubicBezTo>
                    <a:cubicBezTo>
                      <a:pt x="3" y="3"/>
                      <a:pt x="7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71" name="Freeform 243"/>
              <p:cNvSpPr/>
              <p:nvPr/>
            </p:nvSpPr>
            <p:spPr bwMode="auto">
              <a:xfrm>
                <a:off x="4429" y="1321"/>
                <a:ext cx="7" cy="5"/>
              </a:xfrm>
              <a:custGeom>
                <a:avLst/>
                <a:gdLst>
                  <a:gd name="T0" fmla="*/ 0 w 5"/>
                  <a:gd name="T1" fmla="*/ 4 h 4"/>
                  <a:gd name="T2" fmla="*/ 4 w 5"/>
                  <a:gd name="T3" fmla="*/ 0 h 4"/>
                  <a:gd name="T4" fmla="*/ 0 w 5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1" y="4"/>
                      <a:pt x="5" y="1"/>
                      <a:pt x="4" y="0"/>
                    </a:cubicBezTo>
                    <a:cubicBezTo>
                      <a:pt x="3" y="0"/>
                      <a:pt x="0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72" name="Freeform 244"/>
              <p:cNvSpPr/>
              <p:nvPr/>
            </p:nvSpPr>
            <p:spPr bwMode="auto">
              <a:xfrm>
                <a:off x="4439" y="1318"/>
                <a:ext cx="3" cy="3"/>
              </a:xfrm>
              <a:custGeom>
                <a:avLst/>
                <a:gdLst>
                  <a:gd name="T0" fmla="*/ 0 w 2"/>
                  <a:gd name="T1" fmla="*/ 1 h 2"/>
                  <a:gd name="T2" fmla="*/ 2 w 2"/>
                  <a:gd name="T3" fmla="*/ 1 h 2"/>
                  <a:gd name="T4" fmla="*/ 0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2" y="2"/>
                      <a:pt x="2" y="1"/>
                    </a:cubicBezTo>
                    <a:cubicBezTo>
                      <a:pt x="2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73" name="Freeform 245"/>
              <p:cNvSpPr/>
              <p:nvPr/>
            </p:nvSpPr>
            <p:spPr bwMode="auto">
              <a:xfrm>
                <a:off x="4281" y="1319"/>
                <a:ext cx="8" cy="10"/>
              </a:xfrm>
              <a:custGeom>
                <a:avLst/>
                <a:gdLst>
                  <a:gd name="T0" fmla="*/ 3 w 6"/>
                  <a:gd name="T1" fmla="*/ 1 h 7"/>
                  <a:gd name="T2" fmla="*/ 0 w 6"/>
                  <a:gd name="T3" fmla="*/ 3 h 7"/>
                  <a:gd name="T4" fmla="*/ 5 w 6"/>
                  <a:gd name="T5" fmla="*/ 3 h 7"/>
                  <a:gd name="T6" fmla="*/ 3 w 6"/>
                  <a:gd name="T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1"/>
                    </a:moveTo>
                    <a:cubicBezTo>
                      <a:pt x="2" y="1"/>
                      <a:pt x="0" y="2"/>
                      <a:pt x="0" y="3"/>
                    </a:cubicBezTo>
                    <a:cubicBezTo>
                      <a:pt x="0" y="3"/>
                      <a:pt x="2" y="7"/>
                      <a:pt x="5" y="3"/>
                    </a:cubicBezTo>
                    <a:cubicBezTo>
                      <a:pt x="6" y="1"/>
                      <a:pt x="4" y="0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74" name="Freeform 246"/>
              <p:cNvSpPr/>
              <p:nvPr/>
            </p:nvSpPr>
            <p:spPr bwMode="auto">
              <a:xfrm>
                <a:off x="6007" y="1026"/>
                <a:ext cx="4" cy="3"/>
              </a:xfrm>
              <a:custGeom>
                <a:avLst/>
                <a:gdLst>
                  <a:gd name="T0" fmla="*/ 3 w 3"/>
                  <a:gd name="T1" fmla="*/ 2 h 2"/>
                  <a:gd name="T2" fmla="*/ 1 w 3"/>
                  <a:gd name="T3" fmla="*/ 1 h 2"/>
                  <a:gd name="T4" fmla="*/ 3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3" y="1"/>
                      <a:pt x="2" y="0"/>
                      <a:pt x="1" y="1"/>
                    </a:cubicBezTo>
                    <a:cubicBezTo>
                      <a:pt x="0" y="2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75" name="Freeform 247"/>
              <p:cNvSpPr/>
              <p:nvPr/>
            </p:nvSpPr>
            <p:spPr bwMode="auto">
              <a:xfrm>
                <a:off x="6589" y="1878"/>
                <a:ext cx="3" cy="2"/>
              </a:xfrm>
              <a:custGeom>
                <a:avLst/>
                <a:gdLst>
                  <a:gd name="T0" fmla="*/ 1 w 2"/>
                  <a:gd name="T1" fmla="*/ 1 h 2"/>
                  <a:gd name="T2" fmla="*/ 2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1"/>
                      <a:pt x="2" y="2"/>
                      <a:pt x="2" y="1"/>
                    </a:cubicBezTo>
                    <a:cubicBezTo>
                      <a:pt x="2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76" name="Freeform 248"/>
              <p:cNvSpPr/>
              <p:nvPr/>
            </p:nvSpPr>
            <p:spPr bwMode="auto">
              <a:xfrm>
                <a:off x="6570" y="1875"/>
                <a:ext cx="2" cy="3"/>
              </a:xfrm>
              <a:custGeom>
                <a:avLst/>
                <a:gdLst>
                  <a:gd name="T0" fmla="*/ 0 w 2"/>
                  <a:gd name="T1" fmla="*/ 1 h 2"/>
                  <a:gd name="T2" fmla="*/ 2 w 2"/>
                  <a:gd name="T3" fmla="*/ 0 h 2"/>
                  <a:gd name="T4" fmla="*/ 0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2"/>
                      <a:pt x="2" y="2"/>
                      <a:pt x="2" y="0"/>
                    </a:cubicBezTo>
                    <a:cubicBezTo>
                      <a:pt x="2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77" name="Freeform 249"/>
              <p:cNvSpPr/>
              <p:nvPr/>
            </p:nvSpPr>
            <p:spPr bwMode="auto">
              <a:xfrm>
                <a:off x="6640" y="2155"/>
                <a:ext cx="11" cy="8"/>
              </a:xfrm>
              <a:custGeom>
                <a:avLst/>
                <a:gdLst>
                  <a:gd name="T0" fmla="*/ 1 w 8"/>
                  <a:gd name="T1" fmla="*/ 2 h 6"/>
                  <a:gd name="T2" fmla="*/ 7 w 8"/>
                  <a:gd name="T3" fmla="*/ 2 h 6"/>
                  <a:gd name="T4" fmla="*/ 1 w 8"/>
                  <a:gd name="T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6">
                    <a:moveTo>
                      <a:pt x="1" y="2"/>
                    </a:moveTo>
                    <a:cubicBezTo>
                      <a:pt x="1" y="3"/>
                      <a:pt x="6" y="6"/>
                      <a:pt x="7" y="2"/>
                    </a:cubicBezTo>
                    <a:cubicBezTo>
                      <a:pt x="8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78" name="Freeform 250"/>
              <p:cNvSpPr/>
              <p:nvPr/>
            </p:nvSpPr>
            <p:spPr bwMode="auto">
              <a:xfrm>
                <a:off x="5713" y="1216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79" name="Freeform 251"/>
              <p:cNvSpPr/>
              <p:nvPr/>
            </p:nvSpPr>
            <p:spPr bwMode="auto">
              <a:xfrm>
                <a:off x="4936" y="1474"/>
                <a:ext cx="11" cy="5"/>
              </a:xfrm>
              <a:custGeom>
                <a:avLst/>
                <a:gdLst>
                  <a:gd name="T0" fmla="*/ 8 w 8"/>
                  <a:gd name="T1" fmla="*/ 1 h 4"/>
                  <a:gd name="T2" fmla="*/ 1 w 8"/>
                  <a:gd name="T3" fmla="*/ 0 h 4"/>
                  <a:gd name="T4" fmla="*/ 8 w 8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8" y="1"/>
                    </a:moveTo>
                    <a:cubicBezTo>
                      <a:pt x="8" y="0"/>
                      <a:pt x="0" y="0"/>
                      <a:pt x="1" y="0"/>
                    </a:cubicBezTo>
                    <a:cubicBezTo>
                      <a:pt x="2" y="0"/>
                      <a:pt x="7" y="4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80" name="Freeform 252"/>
              <p:cNvSpPr/>
              <p:nvPr/>
            </p:nvSpPr>
            <p:spPr bwMode="auto">
              <a:xfrm>
                <a:off x="5017" y="2317"/>
                <a:ext cx="60" cy="37"/>
              </a:xfrm>
              <a:custGeom>
                <a:avLst/>
                <a:gdLst>
                  <a:gd name="T0" fmla="*/ 42 w 44"/>
                  <a:gd name="T1" fmla="*/ 17 h 27"/>
                  <a:gd name="T2" fmla="*/ 34 w 44"/>
                  <a:gd name="T3" fmla="*/ 14 h 27"/>
                  <a:gd name="T4" fmla="*/ 25 w 44"/>
                  <a:gd name="T5" fmla="*/ 7 h 27"/>
                  <a:gd name="T6" fmla="*/ 23 w 44"/>
                  <a:gd name="T7" fmla="*/ 5 h 27"/>
                  <a:gd name="T8" fmla="*/ 24 w 44"/>
                  <a:gd name="T9" fmla="*/ 4 h 27"/>
                  <a:gd name="T10" fmla="*/ 22 w 44"/>
                  <a:gd name="T11" fmla="*/ 2 h 27"/>
                  <a:gd name="T12" fmla="*/ 20 w 44"/>
                  <a:gd name="T13" fmla="*/ 1 h 27"/>
                  <a:gd name="T14" fmla="*/ 18 w 44"/>
                  <a:gd name="T15" fmla="*/ 1 h 27"/>
                  <a:gd name="T16" fmla="*/ 16 w 44"/>
                  <a:gd name="T17" fmla="*/ 2 h 27"/>
                  <a:gd name="T18" fmla="*/ 14 w 44"/>
                  <a:gd name="T19" fmla="*/ 2 h 27"/>
                  <a:gd name="T20" fmla="*/ 13 w 44"/>
                  <a:gd name="T21" fmla="*/ 4 h 27"/>
                  <a:gd name="T22" fmla="*/ 13 w 44"/>
                  <a:gd name="T23" fmla="*/ 7 h 27"/>
                  <a:gd name="T24" fmla="*/ 14 w 44"/>
                  <a:gd name="T25" fmla="*/ 7 h 27"/>
                  <a:gd name="T26" fmla="*/ 18 w 44"/>
                  <a:gd name="T27" fmla="*/ 7 h 27"/>
                  <a:gd name="T28" fmla="*/ 16 w 44"/>
                  <a:gd name="T29" fmla="*/ 9 h 27"/>
                  <a:gd name="T30" fmla="*/ 14 w 44"/>
                  <a:gd name="T31" fmla="*/ 11 h 27"/>
                  <a:gd name="T32" fmla="*/ 17 w 44"/>
                  <a:gd name="T33" fmla="*/ 13 h 27"/>
                  <a:gd name="T34" fmla="*/ 18 w 44"/>
                  <a:gd name="T35" fmla="*/ 15 h 27"/>
                  <a:gd name="T36" fmla="*/ 14 w 44"/>
                  <a:gd name="T37" fmla="*/ 14 h 27"/>
                  <a:gd name="T38" fmla="*/ 12 w 44"/>
                  <a:gd name="T39" fmla="*/ 14 h 27"/>
                  <a:gd name="T40" fmla="*/ 11 w 44"/>
                  <a:gd name="T41" fmla="*/ 14 h 27"/>
                  <a:gd name="T42" fmla="*/ 11 w 44"/>
                  <a:gd name="T43" fmla="*/ 12 h 27"/>
                  <a:gd name="T44" fmla="*/ 12 w 44"/>
                  <a:gd name="T45" fmla="*/ 10 h 27"/>
                  <a:gd name="T46" fmla="*/ 11 w 44"/>
                  <a:gd name="T47" fmla="*/ 11 h 27"/>
                  <a:gd name="T48" fmla="*/ 9 w 44"/>
                  <a:gd name="T49" fmla="*/ 13 h 27"/>
                  <a:gd name="T50" fmla="*/ 8 w 44"/>
                  <a:gd name="T51" fmla="*/ 13 h 27"/>
                  <a:gd name="T52" fmla="*/ 6 w 44"/>
                  <a:gd name="T53" fmla="*/ 12 h 27"/>
                  <a:gd name="T54" fmla="*/ 3 w 44"/>
                  <a:gd name="T55" fmla="*/ 12 h 27"/>
                  <a:gd name="T56" fmla="*/ 1 w 44"/>
                  <a:gd name="T57" fmla="*/ 14 h 27"/>
                  <a:gd name="T58" fmla="*/ 3 w 44"/>
                  <a:gd name="T59" fmla="*/ 13 h 27"/>
                  <a:gd name="T60" fmla="*/ 4 w 44"/>
                  <a:gd name="T61" fmla="*/ 13 h 27"/>
                  <a:gd name="T62" fmla="*/ 6 w 44"/>
                  <a:gd name="T63" fmla="*/ 14 h 27"/>
                  <a:gd name="T64" fmla="*/ 7 w 44"/>
                  <a:gd name="T65" fmla="*/ 15 h 27"/>
                  <a:gd name="T66" fmla="*/ 5 w 44"/>
                  <a:gd name="T67" fmla="*/ 15 h 27"/>
                  <a:gd name="T68" fmla="*/ 5 w 44"/>
                  <a:gd name="T69" fmla="*/ 17 h 27"/>
                  <a:gd name="T70" fmla="*/ 8 w 44"/>
                  <a:gd name="T71" fmla="*/ 17 h 27"/>
                  <a:gd name="T72" fmla="*/ 9 w 44"/>
                  <a:gd name="T73" fmla="*/ 18 h 27"/>
                  <a:gd name="T74" fmla="*/ 9 w 44"/>
                  <a:gd name="T75" fmla="*/ 19 h 27"/>
                  <a:gd name="T76" fmla="*/ 12 w 44"/>
                  <a:gd name="T77" fmla="*/ 19 h 27"/>
                  <a:gd name="T78" fmla="*/ 14 w 44"/>
                  <a:gd name="T79" fmla="*/ 19 h 27"/>
                  <a:gd name="T80" fmla="*/ 16 w 44"/>
                  <a:gd name="T81" fmla="*/ 21 h 27"/>
                  <a:gd name="T82" fmla="*/ 20 w 44"/>
                  <a:gd name="T83" fmla="*/ 23 h 27"/>
                  <a:gd name="T84" fmla="*/ 19 w 44"/>
                  <a:gd name="T85" fmla="*/ 22 h 27"/>
                  <a:gd name="T86" fmla="*/ 26 w 44"/>
                  <a:gd name="T87" fmla="*/ 25 h 27"/>
                  <a:gd name="T88" fmla="*/ 23 w 44"/>
                  <a:gd name="T89" fmla="*/ 20 h 27"/>
                  <a:gd name="T90" fmla="*/ 30 w 44"/>
                  <a:gd name="T91" fmla="*/ 21 h 27"/>
                  <a:gd name="T92" fmla="*/ 34 w 44"/>
                  <a:gd name="T93" fmla="*/ 20 h 27"/>
                  <a:gd name="T94" fmla="*/ 35 w 44"/>
                  <a:gd name="T95" fmla="*/ 20 h 27"/>
                  <a:gd name="T96" fmla="*/ 38 w 44"/>
                  <a:gd name="T97" fmla="*/ 19 h 27"/>
                  <a:gd name="T98" fmla="*/ 42 w 44"/>
                  <a:gd name="T99" fmla="*/ 1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4" h="27">
                    <a:moveTo>
                      <a:pt x="42" y="17"/>
                    </a:moveTo>
                    <a:cubicBezTo>
                      <a:pt x="39" y="17"/>
                      <a:pt x="37" y="17"/>
                      <a:pt x="34" y="14"/>
                    </a:cubicBezTo>
                    <a:cubicBezTo>
                      <a:pt x="31" y="12"/>
                      <a:pt x="27" y="8"/>
                      <a:pt x="25" y="7"/>
                    </a:cubicBezTo>
                    <a:cubicBezTo>
                      <a:pt x="24" y="6"/>
                      <a:pt x="22" y="6"/>
                      <a:pt x="23" y="5"/>
                    </a:cubicBezTo>
                    <a:cubicBezTo>
                      <a:pt x="24" y="5"/>
                      <a:pt x="25" y="5"/>
                      <a:pt x="24" y="4"/>
                    </a:cubicBezTo>
                    <a:cubicBezTo>
                      <a:pt x="24" y="3"/>
                      <a:pt x="23" y="3"/>
                      <a:pt x="22" y="2"/>
                    </a:cubicBezTo>
                    <a:cubicBezTo>
                      <a:pt x="22" y="2"/>
                      <a:pt x="21" y="1"/>
                      <a:pt x="20" y="1"/>
                    </a:cubicBezTo>
                    <a:cubicBezTo>
                      <a:pt x="18" y="1"/>
                      <a:pt x="18" y="0"/>
                      <a:pt x="18" y="1"/>
                    </a:cubicBezTo>
                    <a:cubicBezTo>
                      <a:pt x="17" y="1"/>
                      <a:pt x="17" y="2"/>
                      <a:pt x="16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3"/>
                      <a:pt x="14" y="3"/>
                      <a:pt x="13" y="4"/>
                    </a:cubicBezTo>
                    <a:cubicBezTo>
                      <a:pt x="13" y="5"/>
                      <a:pt x="12" y="6"/>
                      <a:pt x="13" y="7"/>
                    </a:cubicBezTo>
                    <a:cubicBezTo>
                      <a:pt x="13" y="8"/>
                      <a:pt x="13" y="8"/>
                      <a:pt x="14" y="7"/>
                    </a:cubicBezTo>
                    <a:cubicBezTo>
                      <a:pt x="14" y="7"/>
                      <a:pt x="18" y="6"/>
                      <a:pt x="18" y="7"/>
                    </a:cubicBezTo>
                    <a:cubicBezTo>
                      <a:pt x="18" y="8"/>
                      <a:pt x="17" y="9"/>
                      <a:pt x="16" y="9"/>
                    </a:cubicBezTo>
                    <a:cubicBezTo>
                      <a:pt x="15" y="9"/>
                      <a:pt x="14" y="10"/>
                      <a:pt x="14" y="11"/>
                    </a:cubicBezTo>
                    <a:cubicBezTo>
                      <a:pt x="14" y="12"/>
                      <a:pt x="16" y="13"/>
                      <a:pt x="17" y="13"/>
                    </a:cubicBezTo>
                    <a:cubicBezTo>
                      <a:pt x="18" y="14"/>
                      <a:pt x="20" y="15"/>
                      <a:pt x="18" y="15"/>
                    </a:cubicBezTo>
                    <a:cubicBezTo>
                      <a:pt x="17" y="14"/>
                      <a:pt x="15" y="14"/>
                      <a:pt x="14" y="14"/>
                    </a:cubicBezTo>
                    <a:cubicBezTo>
                      <a:pt x="13" y="15"/>
                      <a:pt x="12" y="15"/>
                      <a:pt x="12" y="14"/>
                    </a:cubicBezTo>
                    <a:cubicBezTo>
                      <a:pt x="11" y="14"/>
                      <a:pt x="9" y="14"/>
                      <a:pt x="11" y="14"/>
                    </a:cubicBezTo>
                    <a:cubicBezTo>
                      <a:pt x="12" y="14"/>
                      <a:pt x="11" y="13"/>
                      <a:pt x="11" y="12"/>
                    </a:cubicBezTo>
                    <a:cubicBezTo>
                      <a:pt x="12" y="11"/>
                      <a:pt x="12" y="11"/>
                      <a:pt x="12" y="10"/>
                    </a:cubicBezTo>
                    <a:cubicBezTo>
                      <a:pt x="11" y="10"/>
                      <a:pt x="11" y="10"/>
                      <a:pt x="11" y="11"/>
                    </a:cubicBezTo>
                    <a:cubicBezTo>
                      <a:pt x="10" y="12"/>
                      <a:pt x="10" y="12"/>
                      <a:pt x="9" y="13"/>
                    </a:cubicBezTo>
                    <a:cubicBezTo>
                      <a:pt x="9" y="13"/>
                      <a:pt x="9" y="13"/>
                      <a:pt x="8" y="13"/>
                    </a:cubicBezTo>
                    <a:cubicBezTo>
                      <a:pt x="7" y="12"/>
                      <a:pt x="7" y="12"/>
                      <a:pt x="6" y="12"/>
                    </a:cubicBezTo>
                    <a:cubicBezTo>
                      <a:pt x="5" y="12"/>
                      <a:pt x="4" y="11"/>
                      <a:pt x="3" y="12"/>
                    </a:cubicBezTo>
                    <a:cubicBezTo>
                      <a:pt x="2" y="12"/>
                      <a:pt x="0" y="14"/>
                      <a:pt x="1" y="14"/>
                    </a:cubicBezTo>
                    <a:cubicBezTo>
                      <a:pt x="2" y="14"/>
                      <a:pt x="3" y="12"/>
                      <a:pt x="3" y="13"/>
                    </a:cubicBezTo>
                    <a:cubicBezTo>
                      <a:pt x="4" y="13"/>
                      <a:pt x="4" y="14"/>
                      <a:pt x="4" y="13"/>
                    </a:cubicBezTo>
                    <a:cubicBezTo>
                      <a:pt x="5" y="12"/>
                      <a:pt x="6" y="13"/>
                      <a:pt x="6" y="14"/>
                    </a:cubicBezTo>
                    <a:cubicBezTo>
                      <a:pt x="7" y="14"/>
                      <a:pt x="8" y="14"/>
                      <a:pt x="7" y="15"/>
                    </a:cubicBezTo>
                    <a:cubicBezTo>
                      <a:pt x="6" y="15"/>
                      <a:pt x="5" y="15"/>
                      <a:pt x="5" y="15"/>
                    </a:cubicBezTo>
                    <a:cubicBezTo>
                      <a:pt x="4" y="16"/>
                      <a:pt x="4" y="17"/>
                      <a:pt x="5" y="17"/>
                    </a:cubicBezTo>
                    <a:cubicBezTo>
                      <a:pt x="7" y="16"/>
                      <a:pt x="7" y="16"/>
                      <a:pt x="8" y="17"/>
                    </a:cubicBezTo>
                    <a:cubicBezTo>
                      <a:pt x="10" y="18"/>
                      <a:pt x="10" y="18"/>
                      <a:pt x="9" y="18"/>
                    </a:cubicBezTo>
                    <a:cubicBezTo>
                      <a:pt x="8" y="18"/>
                      <a:pt x="8" y="19"/>
                      <a:pt x="9" y="19"/>
                    </a:cubicBezTo>
                    <a:cubicBezTo>
                      <a:pt x="10" y="19"/>
                      <a:pt x="12" y="20"/>
                      <a:pt x="12" y="19"/>
                    </a:cubicBezTo>
                    <a:cubicBezTo>
                      <a:pt x="12" y="18"/>
                      <a:pt x="13" y="18"/>
                      <a:pt x="14" y="19"/>
                    </a:cubicBezTo>
                    <a:cubicBezTo>
                      <a:pt x="15" y="20"/>
                      <a:pt x="15" y="20"/>
                      <a:pt x="16" y="21"/>
                    </a:cubicBezTo>
                    <a:cubicBezTo>
                      <a:pt x="17" y="22"/>
                      <a:pt x="20" y="25"/>
                      <a:pt x="20" y="23"/>
                    </a:cubicBezTo>
                    <a:cubicBezTo>
                      <a:pt x="19" y="22"/>
                      <a:pt x="18" y="22"/>
                      <a:pt x="19" y="22"/>
                    </a:cubicBezTo>
                    <a:cubicBezTo>
                      <a:pt x="20" y="22"/>
                      <a:pt x="27" y="27"/>
                      <a:pt x="26" y="25"/>
                    </a:cubicBezTo>
                    <a:cubicBezTo>
                      <a:pt x="25" y="23"/>
                      <a:pt x="21" y="20"/>
                      <a:pt x="23" y="20"/>
                    </a:cubicBezTo>
                    <a:cubicBezTo>
                      <a:pt x="24" y="20"/>
                      <a:pt x="28" y="21"/>
                      <a:pt x="30" y="21"/>
                    </a:cubicBezTo>
                    <a:cubicBezTo>
                      <a:pt x="32" y="21"/>
                      <a:pt x="33" y="21"/>
                      <a:pt x="34" y="20"/>
                    </a:cubicBezTo>
                    <a:cubicBezTo>
                      <a:pt x="34" y="20"/>
                      <a:pt x="35" y="20"/>
                      <a:pt x="35" y="20"/>
                    </a:cubicBezTo>
                    <a:cubicBezTo>
                      <a:pt x="36" y="20"/>
                      <a:pt x="37" y="19"/>
                      <a:pt x="38" y="19"/>
                    </a:cubicBezTo>
                    <a:cubicBezTo>
                      <a:pt x="40" y="19"/>
                      <a:pt x="44" y="17"/>
                      <a:pt x="4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81" name="Freeform 253"/>
              <p:cNvSpPr>
                <a:spLocks noEditPoints="1"/>
              </p:cNvSpPr>
              <p:nvPr/>
            </p:nvSpPr>
            <p:spPr bwMode="auto">
              <a:xfrm>
                <a:off x="4273" y="1168"/>
                <a:ext cx="1044" cy="1164"/>
              </a:xfrm>
              <a:custGeom>
                <a:avLst/>
                <a:gdLst>
                  <a:gd name="T0" fmla="*/ 660 w 759"/>
                  <a:gd name="T1" fmla="*/ 511 h 845"/>
                  <a:gd name="T2" fmla="*/ 615 w 759"/>
                  <a:gd name="T3" fmla="*/ 455 h 845"/>
                  <a:gd name="T4" fmla="*/ 551 w 759"/>
                  <a:gd name="T5" fmla="*/ 448 h 845"/>
                  <a:gd name="T6" fmla="*/ 490 w 759"/>
                  <a:gd name="T7" fmla="*/ 452 h 845"/>
                  <a:gd name="T8" fmla="*/ 442 w 759"/>
                  <a:gd name="T9" fmla="*/ 382 h 845"/>
                  <a:gd name="T10" fmla="*/ 431 w 759"/>
                  <a:gd name="T11" fmla="*/ 330 h 845"/>
                  <a:gd name="T12" fmla="*/ 486 w 759"/>
                  <a:gd name="T13" fmla="*/ 346 h 845"/>
                  <a:gd name="T14" fmla="*/ 519 w 759"/>
                  <a:gd name="T15" fmla="*/ 292 h 845"/>
                  <a:gd name="T16" fmla="*/ 520 w 759"/>
                  <a:gd name="T17" fmla="*/ 268 h 845"/>
                  <a:gd name="T18" fmla="*/ 553 w 759"/>
                  <a:gd name="T19" fmla="*/ 252 h 845"/>
                  <a:gd name="T20" fmla="*/ 588 w 759"/>
                  <a:gd name="T21" fmla="*/ 224 h 845"/>
                  <a:gd name="T22" fmla="*/ 596 w 759"/>
                  <a:gd name="T23" fmla="*/ 230 h 845"/>
                  <a:gd name="T24" fmla="*/ 588 w 759"/>
                  <a:gd name="T25" fmla="*/ 204 h 845"/>
                  <a:gd name="T26" fmla="*/ 638 w 759"/>
                  <a:gd name="T27" fmla="*/ 174 h 845"/>
                  <a:gd name="T28" fmla="*/ 620 w 759"/>
                  <a:gd name="T29" fmla="*/ 153 h 845"/>
                  <a:gd name="T30" fmla="*/ 594 w 759"/>
                  <a:gd name="T31" fmla="*/ 126 h 845"/>
                  <a:gd name="T32" fmla="*/ 564 w 759"/>
                  <a:gd name="T33" fmla="*/ 130 h 845"/>
                  <a:gd name="T34" fmla="*/ 544 w 759"/>
                  <a:gd name="T35" fmla="*/ 98 h 845"/>
                  <a:gd name="T36" fmla="*/ 505 w 759"/>
                  <a:gd name="T37" fmla="*/ 164 h 845"/>
                  <a:gd name="T38" fmla="*/ 448 w 759"/>
                  <a:gd name="T39" fmla="*/ 139 h 845"/>
                  <a:gd name="T40" fmla="*/ 429 w 759"/>
                  <a:gd name="T41" fmla="*/ 80 h 845"/>
                  <a:gd name="T42" fmla="*/ 447 w 759"/>
                  <a:gd name="T43" fmla="*/ 60 h 845"/>
                  <a:gd name="T44" fmla="*/ 490 w 759"/>
                  <a:gd name="T45" fmla="*/ 30 h 845"/>
                  <a:gd name="T46" fmla="*/ 444 w 759"/>
                  <a:gd name="T47" fmla="*/ 34 h 845"/>
                  <a:gd name="T48" fmla="*/ 411 w 759"/>
                  <a:gd name="T49" fmla="*/ 3 h 845"/>
                  <a:gd name="T50" fmla="*/ 408 w 759"/>
                  <a:gd name="T51" fmla="*/ 46 h 845"/>
                  <a:gd name="T52" fmla="*/ 343 w 759"/>
                  <a:gd name="T53" fmla="*/ 38 h 845"/>
                  <a:gd name="T54" fmla="*/ 335 w 759"/>
                  <a:gd name="T55" fmla="*/ 42 h 845"/>
                  <a:gd name="T56" fmla="*/ 242 w 759"/>
                  <a:gd name="T57" fmla="*/ 24 h 845"/>
                  <a:gd name="T58" fmla="*/ 210 w 759"/>
                  <a:gd name="T59" fmla="*/ 24 h 845"/>
                  <a:gd name="T60" fmla="*/ 165 w 759"/>
                  <a:gd name="T61" fmla="*/ 26 h 845"/>
                  <a:gd name="T62" fmla="*/ 45 w 759"/>
                  <a:gd name="T63" fmla="*/ 15 h 845"/>
                  <a:gd name="T64" fmla="*/ 35 w 759"/>
                  <a:gd name="T65" fmla="*/ 59 h 845"/>
                  <a:gd name="T66" fmla="*/ 36 w 759"/>
                  <a:gd name="T67" fmla="*/ 83 h 845"/>
                  <a:gd name="T68" fmla="*/ 27 w 759"/>
                  <a:gd name="T69" fmla="*/ 114 h 845"/>
                  <a:gd name="T70" fmla="*/ 60 w 759"/>
                  <a:gd name="T71" fmla="*/ 128 h 845"/>
                  <a:gd name="T72" fmla="*/ 65 w 759"/>
                  <a:gd name="T73" fmla="*/ 136 h 845"/>
                  <a:gd name="T74" fmla="*/ 117 w 759"/>
                  <a:gd name="T75" fmla="*/ 105 h 845"/>
                  <a:gd name="T76" fmla="*/ 198 w 759"/>
                  <a:gd name="T77" fmla="*/ 135 h 845"/>
                  <a:gd name="T78" fmla="*/ 220 w 759"/>
                  <a:gd name="T79" fmla="*/ 167 h 845"/>
                  <a:gd name="T80" fmla="*/ 241 w 759"/>
                  <a:gd name="T81" fmla="*/ 185 h 845"/>
                  <a:gd name="T82" fmla="*/ 251 w 759"/>
                  <a:gd name="T83" fmla="*/ 218 h 845"/>
                  <a:gd name="T84" fmla="*/ 299 w 759"/>
                  <a:gd name="T85" fmla="*/ 330 h 845"/>
                  <a:gd name="T86" fmla="*/ 304 w 759"/>
                  <a:gd name="T87" fmla="*/ 316 h 845"/>
                  <a:gd name="T88" fmla="*/ 361 w 759"/>
                  <a:gd name="T89" fmla="*/ 393 h 845"/>
                  <a:gd name="T90" fmla="*/ 468 w 759"/>
                  <a:gd name="T91" fmla="*/ 447 h 845"/>
                  <a:gd name="T92" fmla="*/ 515 w 759"/>
                  <a:gd name="T93" fmla="*/ 472 h 845"/>
                  <a:gd name="T94" fmla="*/ 495 w 759"/>
                  <a:gd name="T95" fmla="*/ 537 h 845"/>
                  <a:gd name="T96" fmla="*/ 538 w 759"/>
                  <a:gd name="T97" fmla="*/ 723 h 845"/>
                  <a:gd name="T98" fmla="*/ 531 w 759"/>
                  <a:gd name="T99" fmla="*/ 784 h 845"/>
                  <a:gd name="T100" fmla="*/ 532 w 759"/>
                  <a:gd name="T101" fmla="*/ 816 h 845"/>
                  <a:gd name="T102" fmla="*/ 541 w 759"/>
                  <a:gd name="T103" fmla="*/ 831 h 845"/>
                  <a:gd name="T104" fmla="*/ 562 w 759"/>
                  <a:gd name="T105" fmla="*/ 815 h 845"/>
                  <a:gd name="T106" fmla="*/ 591 w 759"/>
                  <a:gd name="T107" fmla="*/ 760 h 845"/>
                  <a:gd name="T108" fmla="*/ 630 w 759"/>
                  <a:gd name="T109" fmla="*/ 708 h 845"/>
                  <a:gd name="T110" fmla="*/ 706 w 759"/>
                  <a:gd name="T111" fmla="*/ 638 h 845"/>
                  <a:gd name="T112" fmla="*/ 752 w 759"/>
                  <a:gd name="T113" fmla="*/ 533 h 845"/>
                  <a:gd name="T114" fmla="*/ 448 w 759"/>
                  <a:gd name="T115" fmla="*/ 205 h 845"/>
                  <a:gd name="T116" fmla="*/ 469 w 759"/>
                  <a:gd name="T117" fmla="*/ 228 h 845"/>
                  <a:gd name="T118" fmla="*/ 440 w 759"/>
                  <a:gd name="T119" fmla="*/ 209 h 845"/>
                  <a:gd name="T120" fmla="*/ 274 w 759"/>
                  <a:gd name="T121" fmla="*/ 53 h 845"/>
                  <a:gd name="T122" fmla="*/ 309 w 759"/>
                  <a:gd name="T123" fmla="*/ 94 h 845"/>
                  <a:gd name="T124" fmla="*/ 626 w 759"/>
                  <a:gd name="T125" fmla="*/ 682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59" h="845">
                    <a:moveTo>
                      <a:pt x="752" y="533"/>
                    </a:moveTo>
                    <a:cubicBezTo>
                      <a:pt x="748" y="533"/>
                      <a:pt x="744" y="532"/>
                      <a:pt x="743" y="531"/>
                    </a:cubicBezTo>
                    <a:cubicBezTo>
                      <a:pt x="741" y="529"/>
                      <a:pt x="738" y="526"/>
                      <a:pt x="736" y="525"/>
                    </a:cubicBezTo>
                    <a:cubicBezTo>
                      <a:pt x="734" y="524"/>
                      <a:pt x="729" y="520"/>
                      <a:pt x="727" y="520"/>
                    </a:cubicBezTo>
                    <a:cubicBezTo>
                      <a:pt x="724" y="520"/>
                      <a:pt x="723" y="521"/>
                      <a:pt x="721" y="521"/>
                    </a:cubicBezTo>
                    <a:cubicBezTo>
                      <a:pt x="718" y="521"/>
                      <a:pt x="713" y="518"/>
                      <a:pt x="711" y="518"/>
                    </a:cubicBezTo>
                    <a:cubicBezTo>
                      <a:pt x="709" y="517"/>
                      <a:pt x="708" y="518"/>
                      <a:pt x="707" y="519"/>
                    </a:cubicBezTo>
                    <a:cubicBezTo>
                      <a:pt x="706" y="519"/>
                      <a:pt x="703" y="517"/>
                      <a:pt x="703" y="516"/>
                    </a:cubicBezTo>
                    <a:cubicBezTo>
                      <a:pt x="702" y="515"/>
                      <a:pt x="701" y="514"/>
                      <a:pt x="699" y="513"/>
                    </a:cubicBezTo>
                    <a:cubicBezTo>
                      <a:pt x="696" y="512"/>
                      <a:pt x="689" y="509"/>
                      <a:pt x="688" y="508"/>
                    </a:cubicBezTo>
                    <a:cubicBezTo>
                      <a:pt x="686" y="508"/>
                      <a:pt x="683" y="507"/>
                      <a:pt x="682" y="509"/>
                    </a:cubicBezTo>
                    <a:cubicBezTo>
                      <a:pt x="681" y="511"/>
                      <a:pt x="679" y="513"/>
                      <a:pt x="677" y="514"/>
                    </a:cubicBezTo>
                    <a:cubicBezTo>
                      <a:pt x="676" y="515"/>
                      <a:pt x="676" y="516"/>
                      <a:pt x="675" y="517"/>
                    </a:cubicBezTo>
                    <a:cubicBezTo>
                      <a:pt x="674" y="518"/>
                      <a:pt x="674" y="518"/>
                      <a:pt x="674" y="517"/>
                    </a:cubicBezTo>
                    <a:cubicBezTo>
                      <a:pt x="674" y="516"/>
                      <a:pt x="673" y="516"/>
                      <a:pt x="673" y="516"/>
                    </a:cubicBezTo>
                    <a:cubicBezTo>
                      <a:pt x="672" y="515"/>
                      <a:pt x="672" y="515"/>
                      <a:pt x="671" y="515"/>
                    </a:cubicBezTo>
                    <a:cubicBezTo>
                      <a:pt x="671" y="514"/>
                      <a:pt x="670" y="513"/>
                      <a:pt x="670" y="515"/>
                    </a:cubicBezTo>
                    <a:cubicBezTo>
                      <a:pt x="669" y="516"/>
                      <a:pt x="669" y="517"/>
                      <a:pt x="669" y="516"/>
                    </a:cubicBezTo>
                    <a:cubicBezTo>
                      <a:pt x="668" y="515"/>
                      <a:pt x="668" y="515"/>
                      <a:pt x="668" y="514"/>
                    </a:cubicBezTo>
                    <a:cubicBezTo>
                      <a:pt x="667" y="514"/>
                      <a:pt x="667" y="513"/>
                      <a:pt x="667" y="513"/>
                    </a:cubicBezTo>
                    <a:cubicBezTo>
                      <a:pt x="666" y="512"/>
                      <a:pt x="666" y="511"/>
                      <a:pt x="666" y="510"/>
                    </a:cubicBezTo>
                    <a:cubicBezTo>
                      <a:pt x="666" y="509"/>
                      <a:pt x="666" y="507"/>
                      <a:pt x="665" y="508"/>
                    </a:cubicBezTo>
                    <a:cubicBezTo>
                      <a:pt x="665" y="509"/>
                      <a:pt x="663" y="512"/>
                      <a:pt x="662" y="512"/>
                    </a:cubicBezTo>
                    <a:cubicBezTo>
                      <a:pt x="660" y="513"/>
                      <a:pt x="660" y="513"/>
                      <a:pt x="662" y="512"/>
                    </a:cubicBezTo>
                    <a:cubicBezTo>
                      <a:pt x="663" y="511"/>
                      <a:pt x="665" y="509"/>
                      <a:pt x="665" y="508"/>
                    </a:cubicBezTo>
                    <a:cubicBezTo>
                      <a:pt x="665" y="507"/>
                      <a:pt x="663" y="507"/>
                      <a:pt x="663" y="508"/>
                    </a:cubicBezTo>
                    <a:cubicBezTo>
                      <a:pt x="662" y="508"/>
                      <a:pt x="662" y="511"/>
                      <a:pt x="660" y="511"/>
                    </a:cubicBezTo>
                    <a:cubicBezTo>
                      <a:pt x="659" y="512"/>
                      <a:pt x="659" y="512"/>
                      <a:pt x="660" y="510"/>
                    </a:cubicBezTo>
                    <a:cubicBezTo>
                      <a:pt x="662" y="509"/>
                      <a:pt x="661" y="509"/>
                      <a:pt x="662" y="507"/>
                    </a:cubicBezTo>
                    <a:cubicBezTo>
                      <a:pt x="662" y="506"/>
                      <a:pt x="663" y="506"/>
                      <a:pt x="664" y="505"/>
                    </a:cubicBezTo>
                    <a:cubicBezTo>
                      <a:pt x="665" y="504"/>
                      <a:pt x="664" y="504"/>
                      <a:pt x="665" y="503"/>
                    </a:cubicBezTo>
                    <a:cubicBezTo>
                      <a:pt x="666" y="503"/>
                      <a:pt x="667" y="502"/>
                      <a:pt x="667" y="502"/>
                    </a:cubicBezTo>
                    <a:cubicBezTo>
                      <a:pt x="667" y="501"/>
                      <a:pt x="669" y="501"/>
                      <a:pt x="669" y="502"/>
                    </a:cubicBezTo>
                    <a:cubicBezTo>
                      <a:pt x="669" y="502"/>
                      <a:pt x="670" y="502"/>
                      <a:pt x="670" y="501"/>
                    </a:cubicBezTo>
                    <a:cubicBezTo>
                      <a:pt x="671" y="500"/>
                      <a:pt x="671" y="500"/>
                      <a:pt x="670" y="499"/>
                    </a:cubicBezTo>
                    <a:cubicBezTo>
                      <a:pt x="670" y="498"/>
                      <a:pt x="671" y="497"/>
                      <a:pt x="671" y="496"/>
                    </a:cubicBezTo>
                    <a:cubicBezTo>
                      <a:pt x="672" y="494"/>
                      <a:pt x="670" y="493"/>
                      <a:pt x="668" y="493"/>
                    </a:cubicBezTo>
                    <a:cubicBezTo>
                      <a:pt x="666" y="492"/>
                      <a:pt x="666" y="488"/>
                      <a:pt x="666" y="486"/>
                    </a:cubicBezTo>
                    <a:cubicBezTo>
                      <a:pt x="665" y="484"/>
                      <a:pt x="665" y="481"/>
                      <a:pt x="664" y="480"/>
                    </a:cubicBezTo>
                    <a:cubicBezTo>
                      <a:pt x="664" y="480"/>
                      <a:pt x="663" y="480"/>
                      <a:pt x="663" y="479"/>
                    </a:cubicBezTo>
                    <a:cubicBezTo>
                      <a:pt x="662" y="479"/>
                      <a:pt x="660" y="478"/>
                      <a:pt x="659" y="477"/>
                    </a:cubicBezTo>
                    <a:cubicBezTo>
                      <a:pt x="657" y="475"/>
                      <a:pt x="655" y="473"/>
                      <a:pt x="653" y="472"/>
                    </a:cubicBezTo>
                    <a:cubicBezTo>
                      <a:pt x="653" y="472"/>
                      <a:pt x="651" y="471"/>
                      <a:pt x="649" y="471"/>
                    </a:cubicBezTo>
                    <a:cubicBezTo>
                      <a:pt x="647" y="470"/>
                      <a:pt x="645" y="470"/>
                      <a:pt x="644" y="470"/>
                    </a:cubicBezTo>
                    <a:cubicBezTo>
                      <a:pt x="643" y="470"/>
                      <a:pt x="642" y="470"/>
                      <a:pt x="640" y="470"/>
                    </a:cubicBezTo>
                    <a:cubicBezTo>
                      <a:pt x="638" y="470"/>
                      <a:pt x="638" y="471"/>
                      <a:pt x="637" y="471"/>
                    </a:cubicBezTo>
                    <a:cubicBezTo>
                      <a:pt x="636" y="471"/>
                      <a:pt x="635" y="471"/>
                      <a:pt x="635" y="470"/>
                    </a:cubicBezTo>
                    <a:cubicBezTo>
                      <a:pt x="634" y="469"/>
                      <a:pt x="634" y="468"/>
                      <a:pt x="634" y="469"/>
                    </a:cubicBezTo>
                    <a:cubicBezTo>
                      <a:pt x="633" y="469"/>
                      <a:pt x="633" y="470"/>
                      <a:pt x="632" y="470"/>
                    </a:cubicBezTo>
                    <a:cubicBezTo>
                      <a:pt x="631" y="470"/>
                      <a:pt x="631" y="470"/>
                      <a:pt x="631" y="469"/>
                    </a:cubicBezTo>
                    <a:cubicBezTo>
                      <a:pt x="630" y="469"/>
                      <a:pt x="629" y="469"/>
                      <a:pt x="628" y="467"/>
                    </a:cubicBezTo>
                    <a:cubicBezTo>
                      <a:pt x="627" y="465"/>
                      <a:pt x="625" y="466"/>
                      <a:pt x="624" y="465"/>
                    </a:cubicBezTo>
                    <a:cubicBezTo>
                      <a:pt x="623" y="464"/>
                      <a:pt x="623" y="463"/>
                      <a:pt x="622" y="461"/>
                    </a:cubicBezTo>
                    <a:cubicBezTo>
                      <a:pt x="621" y="460"/>
                      <a:pt x="618" y="456"/>
                      <a:pt x="615" y="455"/>
                    </a:cubicBezTo>
                    <a:cubicBezTo>
                      <a:pt x="615" y="455"/>
                      <a:pt x="614" y="455"/>
                      <a:pt x="614" y="455"/>
                    </a:cubicBezTo>
                    <a:cubicBezTo>
                      <a:pt x="611" y="455"/>
                      <a:pt x="609" y="455"/>
                      <a:pt x="608" y="455"/>
                    </a:cubicBezTo>
                    <a:cubicBezTo>
                      <a:pt x="608" y="455"/>
                      <a:pt x="603" y="455"/>
                      <a:pt x="605" y="455"/>
                    </a:cubicBezTo>
                    <a:cubicBezTo>
                      <a:pt x="607" y="454"/>
                      <a:pt x="608" y="454"/>
                      <a:pt x="608" y="453"/>
                    </a:cubicBezTo>
                    <a:cubicBezTo>
                      <a:pt x="609" y="451"/>
                      <a:pt x="610" y="450"/>
                      <a:pt x="608" y="450"/>
                    </a:cubicBezTo>
                    <a:cubicBezTo>
                      <a:pt x="606" y="449"/>
                      <a:pt x="605" y="448"/>
                      <a:pt x="605" y="448"/>
                    </a:cubicBezTo>
                    <a:cubicBezTo>
                      <a:pt x="604" y="448"/>
                      <a:pt x="605" y="449"/>
                      <a:pt x="604" y="448"/>
                    </a:cubicBezTo>
                    <a:cubicBezTo>
                      <a:pt x="604" y="448"/>
                      <a:pt x="603" y="448"/>
                      <a:pt x="603" y="447"/>
                    </a:cubicBezTo>
                    <a:cubicBezTo>
                      <a:pt x="602" y="447"/>
                      <a:pt x="602" y="448"/>
                      <a:pt x="602" y="448"/>
                    </a:cubicBezTo>
                    <a:cubicBezTo>
                      <a:pt x="601" y="449"/>
                      <a:pt x="601" y="448"/>
                      <a:pt x="601" y="448"/>
                    </a:cubicBezTo>
                    <a:cubicBezTo>
                      <a:pt x="601" y="447"/>
                      <a:pt x="600" y="446"/>
                      <a:pt x="599" y="446"/>
                    </a:cubicBezTo>
                    <a:cubicBezTo>
                      <a:pt x="598" y="446"/>
                      <a:pt x="598" y="447"/>
                      <a:pt x="598" y="447"/>
                    </a:cubicBezTo>
                    <a:cubicBezTo>
                      <a:pt x="597" y="446"/>
                      <a:pt x="597" y="446"/>
                      <a:pt x="598" y="445"/>
                    </a:cubicBezTo>
                    <a:cubicBezTo>
                      <a:pt x="598" y="444"/>
                      <a:pt x="597" y="444"/>
                      <a:pt x="598" y="444"/>
                    </a:cubicBezTo>
                    <a:cubicBezTo>
                      <a:pt x="599" y="443"/>
                      <a:pt x="603" y="444"/>
                      <a:pt x="602" y="443"/>
                    </a:cubicBezTo>
                    <a:cubicBezTo>
                      <a:pt x="601" y="442"/>
                      <a:pt x="601" y="442"/>
                      <a:pt x="599" y="442"/>
                    </a:cubicBezTo>
                    <a:cubicBezTo>
                      <a:pt x="597" y="442"/>
                      <a:pt x="593" y="441"/>
                      <a:pt x="591" y="443"/>
                    </a:cubicBezTo>
                    <a:cubicBezTo>
                      <a:pt x="589" y="445"/>
                      <a:pt x="587" y="446"/>
                      <a:pt x="586" y="446"/>
                    </a:cubicBezTo>
                    <a:cubicBezTo>
                      <a:pt x="584" y="446"/>
                      <a:pt x="582" y="446"/>
                      <a:pt x="581" y="445"/>
                    </a:cubicBezTo>
                    <a:cubicBezTo>
                      <a:pt x="580" y="444"/>
                      <a:pt x="579" y="443"/>
                      <a:pt x="578" y="443"/>
                    </a:cubicBezTo>
                    <a:cubicBezTo>
                      <a:pt x="576" y="443"/>
                      <a:pt x="571" y="444"/>
                      <a:pt x="569" y="444"/>
                    </a:cubicBezTo>
                    <a:cubicBezTo>
                      <a:pt x="567" y="444"/>
                      <a:pt x="566" y="444"/>
                      <a:pt x="566" y="442"/>
                    </a:cubicBezTo>
                    <a:cubicBezTo>
                      <a:pt x="566" y="441"/>
                      <a:pt x="565" y="438"/>
                      <a:pt x="563" y="438"/>
                    </a:cubicBezTo>
                    <a:cubicBezTo>
                      <a:pt x="561" y="438"/>
                      <a:pt x="558" y="437"/>
                      <a:pt x="556" y="438"/>
                    </a:cubicBezTo>
                    <a:cubicBezTo>
                      <a:pt x="554" y="438"/>
                      <a:pt x="552" y="440"/>
                      <a:pt x="551" y="440"/>
                    </a:cubicBezTo>
                    <a:cubicBezTo>
                      <a:pt x="550" y="440"/>
                      <a:pt x="548" y="441"/>
                      <a:pt x="548" y="442"/>
                    </a:cubicBezTo>
                    <a:cubicBezTo>
                      <a:pt x="548" y="444"/>
                      <a:pt x="551" y="447"/>
                      <a:pt x="551" y="448"/>
                    </a:cubicBezTo>
                    <a:cubicBezTo>
                      <a:pt x="551" y="449"/>
                      <a:pt x="550" y="452"/>
                      <a:pt x="549" y="452"/>
                    </a:cubicBezTo>
                    <a:cubicBezTo>
                      <a:pt x="548" y="452"/>
                      <a:pt x="544" y="448"/>
                      <a:pt x="544" y="447"/>
                    </a:cubicBezTo>
                    <a:cubicBezTo>
                      <a:pt x="544" y="447"/>
                      <a:pt x="547" y="443"/>
                      <a:pt x="547" y="443"/>
                    </a:cubicBezTo>
                    <a:cubicBezTo>
                      <a:pt x="547" y="442"/>
                      <a:pt x="545" y="440"/>
                      <a:pt x="545" y="439"/>
                    </a:cubicBezTo>
                    <a:cubicBezTo>
                      <a:pt x="545" y="439"/>
                      <a:pt x="545" y="439"/>
                      <a:pt x="545" y="439"/>
                    </a:cubicBezTo>
                    <a:cubicBezTo>
                      <a:pt x="545" y="438"/>
                      <a:pt x="546" y="437"/>
                      <a:pt x="547" y="436"/>
                    </a:cubicBezTo>
                    <a:cubicBezTo>
                      <a:pt x="549" y="436"/>
                      <a:pt x="551" y="434"/>
                      <a:pt x="550" y="433"/>
                    </a:cubicBezTo>
                    <a:cubicBezTo>
                      <a:pt x="548" y="432"/>
                      <a:pt x="546" y="432"/>
                      <a:pt x="545" y="433"/>
                    </a:cubicBezTo>
                    <a:cubicBezTo>
                      <a:pt x="545" y="434"/>
                      <a:pt x="544" y="435"/>
                      <a:pt x="543" y="435"/>
                    </a:cubicBezTo>
                    <a:cubicBezTo>
                      <a:pt x="543" y="436"/>
                      <a:pt x="542" y="436"/>
                      <a:pt x="541" y="437"/>
                    </a:cubicBezTo>
                    <a:cubicBezTo>
                      <a:pt x="540" y="437"/>
                      <a:pt x="539" y="439"/>
                      <a:pt x="538" y="439"/>
                    </a:cubicBezTo>
                    <a:cubicBezTo>
                      <a:pt x="537" y="439"/>
                      <a:pt x="534" y="438"/>
                      <a:pt x="533" y="440"/>
                    </a:cubicBezTo>
                    <a:cubicBezTo>
                      <a:pt x="532" y="441"/>
                      <a:pt x="532" y="443"/>
                      <a:pt x="531" y="442"/>
                    </a:cubicBezTo>
                    <a:cubicBezTo>
                      <a:pt x="530" y="441"/>
                      <a:pt x="531" y="441"/>
                      <a:pt x="530" y="440"/>
                    </a:cubicBezTo>
                    <a:cubicBezTo>
                      <a:pt x="529" y="440"/>
                      <a:pt x="528" y="441"/>
                      <a:pt x="527" y="441"/>
                    </a:cubicBezTo>
                    <a:cubicBezTo>
                      <a:pt x="527" y="442"/>
                      <a:pt x="525" y="443"/>
                      <a:pt x="525" y="445"/>
                    </a:cubicBezTo>
                    <a:cubicBezTo>
                      <a:pt x="524" y="447"/>
                      <a:pt x="525" y="448"/>
                      <a:pt x="524" y="449"/>
                    </a:cubicBezTo>
                    <a:cubicBezTo>
                      <a:pt x="523" y="451"/>
                      <a:pt x="519" y="453"/>
                      <a:pt x="519" y="455"/>
                    </a:cubicBezTo>
                    <a:cubicBezTo>
                      <a:pt x="518" y="456"/>
                      <a:pt x="518" y="459"/>
                      <a:pt x="517" y="458"/>
                    </a:cubicBezTo>
                    <a:cubicBezTo>
                      <a:pt x="517" y="458"/>
                      <a:pt x="515" y="454"/>
                      <a:pt x="513" y="453"/>
                    </a:cubicBezTo>
                    <a:cubicBezTo>
                      <a:pt x="512" y="452"/>
                      <a:pt x="510" y="451"/>
                      <a:pt x="510" y="451"/>
                    </a:cubicBezTo>
                    <a:cubicBezTo>
                      <a:pt x="510" y="452"/>
                      <a:pt x="509" y="451"/>
                      <a:pt x="508" y="451"/>
                    </a:cubicBezTo>
                    <a:cubicBezTo>
                      <a:pt x="507" y="450"/>
                      <a:pt x="504" y="449"/>
                      <a:pt x="503" y="449"/>
                    </a:cubicBezTo>
                    <a:cubicBezTo>
                      <a:pt x="501" y="449"/>
                      <a:pt x="501" y="449"/>
                      <a:pt x="500" y="450"/>
                    </a:cubicBezTo>
                    <a:cubicBezTo>
                      <a:pt x="499" y="450"/>
                      <a:pt x="497" y="452"/>
                      <a:pt x="496" y="452"/>
                    </a:cubicBezTo>
                    <a:cubicBezTo>
                      <a:pt x="496" y="452"/>
                      <a:pt x="496" y="453"/>
                      <a:pt x="495" y="453"/>
                    </a:cubicBezTo>
                    <a:cubicBezTo>
                      <a:pt x="493" y="453"/>
                      <a:pt x="491" y="453"/>
                      <a:pt x="490" y="452"/>
                    </a:cubicBezTo>
                    <a:cubicBezTo>
                      <a:pt x="489" y="451"/>
                      <a:pt x="487" y="451"/>
                      <a:pt x="486" y="451"/>
                    </a:cubicBezTo>
                    <a:cubicBezTo>
                      <a:pt x="486" y="451"/>
                      <a:pt x="485" y="450"/>
                      <a:pt x="484" y="449"/>
                    </a:cubicBezTo>
                    <a:cubicBezTo>
                      <a:pt x="484" y="448"/>
                      <a:pt x="483" y="448"/>
                      <a:pt x="483" y="447"/>
                    </a:cubicBezTo>
                    <a:cubicBezTo>
                      <a:pt x="482" y="446"/>
                      <a:pt x="480" y="444"/>
                      <a:pt x="478" y="442"/>
                    </a:cubicBezTo>
                    <a:cubicBezTo>
                      <a:pt x="478" y="441"/>
                      <a:pt x="477" y="441"/>
                      <a:pt x="477" y="440"/>
                    </a:cubicBezTo>
                    <a:cubicBezTo>
                      <a:pt x="477" y="439"/>
                      <a:pt x="478" y="437"/>
                      <a:pt x="479" y="435"/>
                    </a:cubicBezTo>
                    <a:cubicBezTo>
                      <a:pt x="479" y="433"/>
                      <a:pt x="480" y="429"/>
                      <a:pt x="480" y="426"/>
                    </a:cubicBezTo>
                    <a:cubicBezTo>
                      <a:pt x="480" y="424"/>
                      <a:pt x="481" y="423"/>
                      <a:pt x="481" y="421"/>
                    </a:cubicBezTo>
                    <a:cubicBezTo>
                      <a:pt x="481" y="419"/>
                      <a:pt x="482" y="419"/>
                      <a:pt x="481" y="418"/>
                    </a:cubicBezTo>
                    <a:cubicBezTo>
                      <a:pt x="481" y="418"/>
                      <a:pt x="482" y="418"/>
                      <a:pt x="481" y="417"/>
                    </a:cubicBezTo>
                    <a:cubicBezTo>
                      <a:pt x="481" y="417"/>
                      <a:pt x="481" y="417"/>
                      <a:pt x="480" y="417"/>
                    </a:cubicBezTo>
                    <a:cubicBezTo>
                      <a:pt x="479" y="417"/>
                      <a:pt x="477" y="414"/>
                      <a:pt x="475" y="413"/>
                    </a:cubicBezTo>
                    <a:cubicBezTo>
                      <a:pt x="473" y="412"/>
                      <a:pt x="471" y="412"/>
                      <a:pt x="468" y="413"/>
                    </a:cubicBezTo>
                    <a:cubicBezTo>
                      <a:pt x="465" y="413"/>
                      <a:pt x="463" y="414"/>
                      <a:pt x="461" y="414"/>
                    </a:cubicBezTo>
                    <a:cubicBezTo>
                      <a:pt x="459" y="413"/>
                      <a:pt x="459" y="413"/>
                      <a:pt x="457" y="413"/>
                    </a:cubicBezTo>
                    <a:cubicBezTo>
                      <a:pt x="455" y="413"/>
                      <a:pt x="454" y="414"/>
                      <a:pt x="452" y="414"/>
                    </a:cubicBezTo>
                    <a:cubicBezTo>
                      <a:pt x="452" y="414"/>
                      <a:pt x="451" y="414"/>
                      <a:pt x="451" y="413"/>
                    </a:cubicBezTo>
                    <a:cubicBezTo>
                      <a:pt x="450" y="413"/>
                      <a:pt x="450" y="413"/>
                      <a:pt x="449" y="412"/>
                    </a:cubicBezTo>
                    <a:cubicBezTo>
                      <a:pt x="449" y="412"/>
                      <a:pt x="449" y="412"/>
                      <a:pt x="450" y="411"/>
                    </a:cubicBezTo>
                    <a:cubicBezTo>
                      <a:pt x="451" y="410"/>
                      <a:pt x="453" y="407"/>
                      <a:pt x="453" y="404"/>
                    </a:cubicBezTo>
                    <a:cubicBezTo>
                      <a:pt x="453" y="401"/>
                      <a:pt x="454" y="400"/>
                      <a:pt x="455" y="399"/>
                    </a:cubicBezTo>
                    <a:cubicBezTo>
                      <a:pt x="455" y="399"/>
                      <a:pt x="455" y="399"/>
                      <a:pt x="455" y="399"/>
                    </a:cubicBezTo>
                    <a:cubicBezTo>
                      <a:pt x="456" y="397"/>
                      <a:pt x="457" y="395"/>
                      <a:pt x="457" y="394"/>
                    </a:cubicBezTo>
                    <a:cubicBezTo>
                      <a:pt x="457" y="392"/>
                      <a:pt x="456" y="388"/>
                      <a:pt x="458" y="386"/>
                    </a:cubicBezTo>
                    <a:cubicBezTo>
                      <a:pt x="459" y="384"/>
                      <a:pt x="461" y="383"/>
                      <a:pt x="461" y="382"/>
                    </a:cubicBezTo>
                    <a:cubicBezTo>
                      <a:pt x="461" y="380"/>
                      <a:pt x="461" y="379"/>
                      <a:pt x="458" y="379"/>
                    </a:cubicBezTo>
                    <a:cubicBezTo>
                      <a:pt x="454" y="379"/>
                      <a:pt x="444" y="380"/>
                      <a:pt x="442" y="382"/>
                    </a:cubicBezTo>
                    <a:cubicBezTo>
                      <a:pt x="440" y="384"/>
                      <a:pt x="441" y="389"/>
                      <a:pt x="440" y="390"/>
                    </a:cubicBezTo>
                    <a:cubicBezTo>
                      <a:pt x="439" y="391"/>
                      <a:pt x="436" y="395"/>
                      <a:pt x="435" y="395"/>
                    </a:cubicBezTo>
                    <a:cubicBezTo>
                      <a:pt x="435" y="395"/>
                      <a:pt x="436" y="397"/>
                      <a:pt x="435" y="397"/>
                    </a:cubicBezTo>
                    <a:cubicBezTo>
                      <a:pt x="434" y="397"/>
                      <a:pt x="433" y="396"/>
                      <a:pt x="432" y="396"/>
                    </a:cubicBezTo>
                    <a:cubicBezTo>
                      <a:pt x="431" y="396"/>
                      <a:pt x="425" y="397"/>
                      <a:pt x="423" y="398"/>
                    </a:cubicBezTo>
                    <a:cubicBezTo>
                      <a:pt x="421" y="398"/>
                      <a:pt x="419" y="399"/>
                      <a:pt x="418" y="398"/>
                    </a:cubicBezTo>
                    <a:cubicBezTo>
                      <a:pt x="416" y="397"/>
                      <a:pt x="416" y="396"/>
                      <a:pt x="414" y="396"/>
                    </a:cubicBezTo>
                    <a:cubicBezTo>
                      <a:pt x="412" y="395"/>
                      <a:pt x="409" y="395"/>
                      <a:pt x="407" y="392"/>
                    </a:cubicBezTo>
                    <a:cubicBezTo>
                      <a:pt x="406" y="389"/>
                      <a:pt x="405" y="387"/>
                      <a:pt x="404" y="385"/>
                    </a:cubicBezTo>
                    <a:cubicBezTo>
                      <a:pt x="402" y="383"/>
                      <a:pt x="401" y="381"/>
                      <a:pt x="400" y="376"/>
                    </a:cubicBezTo>
                    <a:cubicBezTo>
                      <a:pt x="399" y="371"/>
                      <a:pt x="399" y="368"/>
                      <a:pt x="400" y="367"/>
                    </a:cubicBezTo>
                    <a:cubicBezTo>
                      <a:pt x="400" y="365"/>
                      <a:pt x="399" y="361"/>
                      <a:pt x="399" y="360"/>
                    </a:cubicBezTo>
                    <a:cubicBezTo>
                      <a:pt x="400" y="358"/>
                      <a:pt x="402" y="356"/>
                      <a:pt x="403" y="354"/>
                    </a:cubicBezTo>
                    <a:cubicBezTo>
                      <a:pt x="403" y="353"/>
                      <a:pt x="403" y="353"/>
                      <a:pt x="403" y="352"/>
                    </a:cubicBezTo>
                    <a:cubicBezTo>
                      <a:pt x="402" y="349"/>
                      <a:pt x="400" y="346"/>
                      <a:pt x="400" y="344"/>
                    </a:cubicBezTo>
                    <a:cubicBezTo>
                      <a:pt x="400" y="343"/>
                      <a:pt x="401" y="344"/>
                      <a:pt x="401" y="343"/>
                    </a:cubicBezTo>
                    <a:cubicBezTo>
                      <a:pt x="402" y="342"/>
                      <a:pt x="401" y="341"/>
                      <a:pt x="402" y="341"/>
                    </a:cubicBezTo>
                    <a:cubicBezTo>
                      <a:pt x="402" y="340"/>
                      <a:pt x="403" y="340"/>
                      <a:pt x="403" y="340"/>
                    </a:cubicBezTo>
                    <a:cubicBezTo>
                      <a:pt x="404" y="339"/>
                      <a:pt x="407" y="338"/>
                      <a:pt x="407" y="337"/>
                    </a:cubicBezTo>
                    <a:cubicBezTo>
                      <a:pt x="407" y="335"/>
                      <a:pt x="408" y="336"/>
                      <a:pt x="408" y="336"/>
                    </a:cubicBezTo>
                    <a:cubicBezTo>
                      <a:pt x="409" y="337"/>
                      <a:pt x="412" y="335"/>
                      <a:pt x="414" y="334"/>
                    </a:cubicBezTo>
                    <a:cubicBezTo>
                      <a:pt x="416" y="332"/>
                      <a:pt x="417" y="331"/>
                      <a:pt x="416" y="331"/>
                    </a:cubicBezTo>
                    <a:cubicBezTo>
                      <a:pt x="415" y="330"/>
                      <a:pt x="414" y="329"/>
                      <a:pt x="415" y="330"/>
                    </a:cubicBezTo>
                    <a:cubicBezTo>
                      <a:pt x="417" y="330"/>
                      <a:pt x="417" y="331"/>
                      <a:pt x="419" y="330"/>
                    </a:cubicBezTo>
                    <a:cubicBezTo>
                      <a:pt x="420" y="329"/>
                      <a:pt x="420" y="328"/>
                      <a:pt x="423" y="328"/>
                    </a:cubicBezTo>
                    <a:cubicBezTo>
                      <a:pt x="425" y="328"/>
                      <a:pt x="427" y="328"/>
                      <a:pt x="428" y="330"/>
                    </a:cubicBezTo>
                    <a:cubicBezTo>
                      <a:pt x="429" y="331"/>
                      <a:pt x="430" y="331"/>
                      <a:pt x="431" y="330"/>
                    </a:cubicBezTo>
                    <a:cubicBezTo>
                      <a:pt x="432" y="330"/>
                      <a:pt x="433" y="329"/>
                      <a:pt x="434" y="330"/>
                    </a:cubicBezTo>
                    <a:cubicBezTo>
                      <a:pt x="436" y="330"/>
                      <a:pt x="437" y="332"/>
                      <a:pt x="439" y="332"/>
                    </a:cubicBezTo>
                    <a:cubicBezTo>
                      <a:pt x="440" y="332"/>
                      <a:pt x="442" y="330"/>
                      <a:pt x="443" y="330"/>
                    </a:cubicBezTo>
                    <a:cubicBezTo>
                      <a:pt x="444" y="330"/>
                      <a:pt x="447" y="333"/>
                      <a:pt x="447" y="333"/>
                    </a:cubicBezTo>
                    <a:cubicBezTo>
                      <a:pt x="447" y="334"/>
                      <a:pt x="448" y="333"/>
                      <a:pt x="448" y="332"/>
                    </a:cubicBezTo>
                    <a:cubicBezTo>
                      <a:pt x="449" y="332"/>
                      <a:pt x="448" y="332"/>
                      <a:pt x="447" y="332"/>
                    </a:cubicBezTo>
                    <a:cubicBezTo>
                      <a:pt x="447" y="331"/>
                      <a:pt x="445" y="330"/>
                      <a:pt x="446" y="329"/>
                    </a:cubicBezTo>
                    <a:cubicBezTo>
                      <a:pt x="446" y="329"/>
                      <a:pt x="447" y="329"/>
                      <a:pt x="446" y="329"/>
                    </a:cubicBezTo>
                    <a:cubicBezTo>
                      <a:pt x="445" y="328"/>
                      <a:pt x="445" y="327"/>
                      <a:pt x="445" y="327"/>
                    </a:cubicBezTo>
                    <a:cubicBezTo>
                      <a:pt x="445" y="326"/>
                      <a:pt x="445" y="326"/>
                      <a:pt x="444" y="327"/>
                    </a:cubicBezTo>
                    <a:cubicBezTo>
                      <a:pt x="443" y="327"/>
                      <a:pt x="440" y="327"/>
                      <a:pt x="441" y="326"/>
                    </a:cubicBezTo>
                    <a:cubicBezTo>
                      <a:pt x="441" y="325"/>
                      <a:pt x="442" y="325"/>
                      <a:pt x="443" y="325"/>
                    </a:cubicBezTo>
                    <a:cubicBezTo>
                      <a:pt x="444" y="326"/>
                      <a:pt x="444" y="326"/>
                      <a:pt x="446" y="326"/>
                    </a:cubicBezTo>
                    <a:cubicBezTo>
                      <a:pt x="448" y="325"/>
                      <a:pt x="450" y="325"/>
                      <a:pt x="452" y="325"/>
                    </a:cubicBezTo>
                    <a:cubicBezTo>
                      <a:pt x="453" y="325"/>
                      <a:pt x="454" y="324"/>
                      <a:pt x="455" y="325"/>
                    </a:cubicBezTo>
                    <a:cubicBezTo>
                      <a:pt x="455" y="325"/>
                      <a:pt x="455" y="326"/>
                      <a:pt x="456" y="326"/>
                    </a:cubicBezTo>
                    <a:cubicBezTo>
                      <a:pt x="457" y="326"/>
                      <a:pt x="458" y="325"/>
                      <a:pt x="460" y="325"/>
                    </a:cubicBezTo>
                    <a:cubicBezTo>
                      <a:pt x="462" y="325"/>
                      <a:pt x="465" y="324"/>
                      <a:pt x="467" y="326"/>
                    </a:cubicBezTo>
                    <a:cubicBezTo>
                      <a:pt x="468" y="327"/>
                      <a:pt x="469" y="328"/>
                      <a:pt x="470" y="329"/>
                    </a:cubicBezTo>
                    <a:cubicBezTo>
                      <a:pt x="471" y="329"/>
                      <a:pt x="471" y="330"/>
                      <a:pt x="472" y="329"/>
                    </a:cubicBezTo>
                    <a:cubicBezTo>
                      <a:pt x="474" y="329"/>
                      <a:pt x="476" y="327"/>
                      <a:pt x="476" y="327"/>
                    </a:cubicBezTo>
                    <a:cubicBezTo>
                      <a:pt x="477" y="327"/>
                      <a:pt x="479" y="330"/>
                      <a:pt x="481" y="331"/>
                    </a:cubicBezTo>
                    <a:cubicBezTo>
                      <a:pt x="482" y="332"/>
                      <a:pt x="485" y="334"/>
                      <a:pt x="485" y="335"/>
                    </a:cubicBezTo>
                    <a:cubicBezTo>
                      <a:pt x="485" y="337"/>
                      <a:pt x="484" y="338"/>
                      <a:pt x="484" y="339"/>
                    </a:cubicBezTo>
                    <a:cubicBezTo>
                      <a:pt x="484" y="340"/>
                      <a:pt x="485" y="341"/>
                      <a:pt x="485" y="341"/>
                    </a:cubicBezTo>
                    <a:cubicBezTo>
                      <a:pt x="486" y="342"/>
                      <a:pt x="485" y="341"/>
                      <a:pt x="485" y="342"/>
                    </a:cubicBezTo>
                    <a:cubicBezTo>
                      <a:pt x="485" y="344"/>
                      <a:pt x="485" y="345"/>
                      <a:pt x="486" y="346"/>
                    </a:cubicBezTo>
                    <a:cubicBezTo>
                      <a:pt x="487" y="347"/>
                      <a:pt x="488" y="347"/>
                      <a:pt x="488" y="347"/>
                    </a:cubicBezTo>
                    <a:cubicBezTo>
                      <a:pt x="488" y="348"/>
                      <a:pt x="489" y="348"/>
                      <a:pt x="489" y="348"/>
                    </a:cubicBezTo>
                    <a:cubicBezTo>
                      <a:pt x="489" y="348"/>
                      <a:pt x="489" y="350"/>
                      <a:pt x="489" y="351"/>
                    </a:cubicBezTo>
                    <a:cubicBezTo>
                      <a:pt x="490" y="353"/>
                      <a:pt x="491" y="353"/>
                      <a:pt x="492" y="354"/>
                    </a:cubicBezTo>
                    <a:cubicBezTo>
                      <a:pt x="493" y="354"/>
                      <a:pt x="494" y="357"/>
                      <a:pt x="495" y="358"/>
                    </a:cubicBezTo>
                    <a:cubicBezTo>
                      <a:pt x="495" y="358"/>
                      <a:pt x="496" y="357"/>
                      <a:pt x="497" y="357"/>
                    </a:cubicBezTo>
                    <a:cubicBezTo>
                      <a:pt x="497" y="357"/>
                      <a:pt x="497" y="358"/>
                      <a:pt x="496" y="358"/>
                    </a:cubicBezTo>
                    <a:cubicBezTo>
                      <a:pt x="496" y="359"/>
                      <a:pt x="497" y="359"/>
                      <a:pt x="497" y="358"/>
                    </a:cubicBezTo>
                    <a:cubicBezTo>
                      <a:pt x="497" y="357"/>
                      <a:pt x="497" y="355"/>
                      <a:pt x="498" y="353"/>
                    </a:cubicBezTo>
                    <a:cubicBezTo>
                      <a:pt x="499" y="351"/>
                      <a:pt x="500" y="346"/>
                      <a:pt x="498" y="343"/>
                    </a:cubicBezTo>
                    <a:cubicBezTo>
                      <a:pt x="497" y="341"/>
                      <a:pt x="496" y="339"/>
                      <a:pt x="495" y="337"/>
                    </a:cubicBezTo>
                    <a:cubicBezTo>
                      <a:pt x="495" y="335"/>
                      <a:pt x="494" y="332"/>
                      <a:pt x="493" y="330"/>
                    </a:cubicBezTo>
                    <a:cubicBezTo>
                      <a:pt x="492" y="328"/>
                      <a:pt x="490" y="323"/>
                      <a:pt x="491" y="321"/>
                    </a:cubicBezTo>
                    <a:cubicBezTo>
                      <a:pt x="491" y="318"/>
                      <a:pt x="493" y="316"/>
                      <a:pt x="494" y="314"/>
                    </a:cubicBezTo>
                    <a:cubicBezTo>
                      <a:pt x="496" y="312"/>
                      <a:pt x="498" y="311"/>
                      <a:pt x="500" y="310"/>
                    </a:cubicBezTo>
                    <a:cubicBezTo>
                      <a:pt x="501" y="309"/>
                      <a:pt x="502" y="308"/>
                      <a:pt x="503" y="307"/>
                    </a:cubicBezTo>
                    <a:cubicBezTo>
                      <a:pt x="504" y="306"/>
                      <a:pt x="503" y="306"/>
                      <a:pt x="504" y="305"/>
                    </a:cubicBezTo>
                    <a:cubicBezTo>
                      <a:pt x="505" y="305"/>
                      <a:pt x="507" y="303"/>
                      <a:pt x="508" y="303"/>
                    </a:cubicBezTo>
                    <a:cubicBezTo>
                      <a:pt x="510" y="302"/>
                      <a:pt x="511" y="302"/>
                      <a:pt x="511" y="302"/>
                    </a:cubicBezTo>
                    <a:cubicBezTo>
                      <a:pt x="512" y="301"/>
                      <a:pt x="514" y="299"/>
                      <a:pt x="516" y="298"/>
                    </a:cubicBezTo>
                    <a:cubicBezTo>
                      <a:pt x="517" y="297"/>
                      <a:pt x="519" y="298"/>
                      <a:pt x="520" y="297"/>
                    </a:cubicBezTo>
                    <a:cubicBezTo>
                      <a:pt x="521" y="296"/>
                      <a:pt x="521" y="295"/>
                      <a:pt x="520" y="296"/>
                    </a:cubicBezTo>
                    <a:cubicBezTo>
                      <a:pt x="519" y="296"/>
                      <a:pt x="517" y="297"/>
                      <a:pt x="517" y="296"/>
                    </a:cubicBezTo>
                    <a:cubicBezTo>
                      <a:pt x="517" y="296"/>
                      <a:pt x="518" y="296"/>
                      <a:pt x="519" y="295"/>
                    </a:cubicBezTo>
                    <a:cubicBezTo>
                      <a:pt x="519" y="295"/>
                      <a:pt x="519" y="294"/>
                      <a:pt x="518" y="293"/>
                    </a:cubicBezTo>
                    <a:cubicBezTo>
                      <a:pt x="518" y="293"/>
                      <a:pt x="518" y="292"/>
                      <a:pt x="518" y="292"/>
                    </a:cubicBezTo>
                    <a:cubicBezTo>
                      <a:pt x="519" y="293"/>
                      <a:pt x="519" y="293"/>
                      <a:pt x="519" y="292"/>
                    </a:cubicBezTo>
                    <a:cubicBezTo>
                      <a:pt x="519" y="292"/>
                      <a:pt x="520" y="291"/>
                      <a:pt x="520" y="292"/>
                    </a:cubicBezTo>
                    <a:cubicBezTo>
                      <a:pt x="520" y="293"/>
                      <a:pt x="520" y="293"/>
                      <a:pt x="521" y="293"/>
                    </a:cubicBezTo>
                    <a:cubicBezTo>
                      <a:pt x="521" y="293"/>
                      <a:pt x="522" y="293"/>
                      <a:pt x="523" y="292"/>
                    </a:cubicBezTo>
                    <a:cubicBezTo>
                      <a:pt x="524" y="291"/>
                      <a:pt x="525" y="290"/>
                      <a:pt x="524" y="289"/>
                    </a:cubicBezTo>
                    <a:cubicBezTo>
                      <a:pt x="524" y="289"/>
                      <a:pt x="523" y="289"/>
                      <a:pt x="523" y="290"/>
                    </a:cubicBezTo>
                    <a:cubicBezTo>
                      <a:pt x="523" y="290"/>
                      <a:pt x="522" y="290"/>
                      <a:pt x="522" y="290"/>
                    </a:cubicBezTo>
                    <a:cubicBezTo>
                      <a:pt x="521" y="289"/>
                      <a:pt x="522" y="289"/>
                      <a:pt x="521" y="289"/>
                    </a:cubicBezTo>
                    <a:cubicBezTo>
                      <a:pt x="519" y="289"/>
                      <a:pt x="518" y="290"/>
                      <a:pt x="518" y="289"/>
                    </a:cubicBezTo>
                    <a:cubicBezTo>
                      <a:pt x="518" y="289"/>
                      <a:pt x="518" y="288"/>
                      <a:pt x="518" y="288"/>
                    </a:cubicBezTo>
                    <a:cubicBezTo>
                      <a:pt x="519" y="289"/>
                      <a:pt x="520" y="289"/>
                      <a:pt x="521" y="289"/>
                    </a:cubicBezTo>
                    <a:cubicBezTo>
                      <a:pt x="521" y="288"/>
                      <a:pt x="522" y="288"/>
                      <a:pt x="523" y="288"/>
                    </a:cubicBezTo>
                    <a:cubicBezTo>
                      <a:pt x="524" y="288"/>
                      <a:pt x="524" y="288"/>
                      <a:pt x="523" y="287"/>
                    </a:cubicBezTo>
                    <a:cubicBezTo>
                      <a:pt x="522" y="286"/>
                      <a:pt x="522" y="286"/>
                      <a:pt x="522" y="285"/>
                    </a:cubicBezTo>
                    <a:cubicBezTo>
                      <a:pt x="523" y="284"/>
                      <a:pt x="523" y="283"/>
                      <a:pt x="522" y="283"/>
                    </a:cubicBezTo>
                    <a:cubicBezTo>
                      <a:pt x="521" y="283"/>
                      <a:pt x="519" y="283"/>
                      <a:pt x="518" y="282"/>
                    </a:cubicBezTo>
                    <a:cubicBezTo>
                      <a:pt x="518" y="281"/>
                      <a:pt x="517" y="281"/>
                      <a:pt x="516" y="280"/>
                    </a:cubicBezTo>
                    <a:cubicBezTo>
                      <a:pt x="515" y="280"/>
                      <a:pt x="516" y="280"/>
                      <a:pt x="517" y="280"/>
                    </a:cubicBezTo>
                    <a:cubicBezTo>
                      <a:pt x="518" y="280"/>
                      <a:pt x="519" y="280"/>
                      <a:pt x="520" y="280"/>
                    </a:cubicBezTo>
                    <a:cubicBezTo>
                      <a:pt x="521" y="279"/>
                      <a:pt x="520" y="279"/>
                      <a:pt x="519" y="278"/>
                    </a:cubicBezTo>
                    <a:cubicBezTo>
                      <a:pt x="519" y="278"/>
                      <a:pt x="515" y="275"/>
                      <a:pt x="515" y="274"/>
                    </a:cubicBezTo>
                    <a:cubicBezTo>
                      <a:pt x="514" y="273"/>
                      <a:pt x="514" y="272"/>
                      <a:pt x="515" y="272"/>
                    </a:cubicBezTo>
                    <a:cubicBezTo>
                      <a:pt x="516" y="271"/>
                      <a:pt x="516" y="270"/>
                      <a:pt x="516" y="269"/>
                    </a:cubicBezTo>
                    <a:cubicBezTo>
                      <a:pt x="516" y="269"/>
                      <a:pt x="517" y="270"/>
                      <a:pt x="517" y="271"/>
                    </a:cubicBezTo>
                    <a:cubicBezTo>
                      <a:pt x="517" y="271"/>
                      <a:pt x="516" y="271"/>
                      <a:pt x="516" y="272"/>
                    </a:cubicBezTo>
                    <a:cubicBezTo>
                      <a:pt x="516" y="273"/>
                      <a:pt x="518" y="274"/>
                      <a:pt x="519" y="274"/>
                    </a:cubicBezTo>
                    <a:cubicBezTo>
                      <a:pt x="519" y="274"/>
                      <a:pt x="519" y="273"/>
                      <a:pt x="519" y="271"/>
                    </a:cubicBezTo>
                    <a:cubicBezTo>
                      <a:pt x="519" y="270"/>
                      <a:pt x="519" y="268"/>
                      <a:pt x="520" y="268"/>
                    </a:cubicBezTo>
                    <a:cubicBezTo>
                      <a:pt x="521" y="267"/>
                      <a:pt x="522" y="265"/>
                      <a:pt x="522" y="265"/>
                    </a:cubicBezTo>
                    <a:cubicBezTo>
                      <a:pt x="522" y="266"/>
                      <a:pt x="521" y="266"/>
                      <a:pt x="521" y="269"/>
                    </a:cubicBezTo>
                    <a:cubicBezTo>
                      <a:pt x="521" y="271"/>
                      <a:pt x="521" y="272"/>
                      <a:pt x="522" y="273"/>
                    </a:cubicBezTo>
                    <a:cubicBezTo>
                      <a:pt x="523" y="274"/>
                      <a:pt x="524" y="276"/>
                      <a:pt x="524" y="277"/>
                    </a:cubicBezTo>
                    <a:cubicBezTo>
                      <a:pt x="524" y="278"/>
                      <a:pt x="522" y="279"/>
                      <a:pt x="522" y="281"/>
                    </a:cubicBezTo>
                    <a:cubicBezTo>
                      <a:pt x="522" y="282"/>
                      <a:pt x="522" y="282"/>
                      <a:pt x="522" y="282"/>
                    </a:cubicBezTo>
                    <a:cubicBezTo>
                      <a:pt x="523" y="281"/>
                      <a:pt x="524" y="279"/>
                      <a:pt x="525" y="278"/>
                    </a:cubicBezTo>
                    <a:cubicBezTo>
                      <a:pt x="526" y="277"/>
                      <a:pt x="528" y="274"/>
                      <a:pt x="528" y="272"/>
                    </a:cubicBezTo>
                    <a:cubicBezTo>
                      <a:pt x="527" y="271"/>
                      <a:pt x="525" y="268"/>
                      <a:pt x="525" y="266"/>
                    </a:cubicBezTo>
                    <a:cubicBezTo>
                      <a:pt x="524" y="265"/>
                      <a:pt x="524" y="265"/>
                      <a:pt x="525" y="264"/>
                    </a:cubicBezTo>
                    <a:cubicBezTo>
                      <a:pt x="526" y="263"/>
                      <a:pt x="528" y="263"/>
                      <a:pt x="527" y="264"/>
                    </a:cubicBezTo>
                    <a:cubicBezTo>
                      <a:pt x="526" y="264"/>
                      <a:pt x="525" y="264"/>
                      <a:pt x="526" y="265"/>
                    </a:cubicBezTo>
                    <a:cubicBezTo>
                      <a:pt x="526" y="266"/>
                      <a:pt x="526" y="267"/>
                      <a:pt x="527" y="268"/>
                    </a:cubicBezTo>
                    <a:cubicBezTo>
                      <a:pt x="528" y="269"/>
                      <a:pt x="529" y="270"/>
                      <a:pt x="529" y="269"/>
                    </a:cubicBezTo>
                    <a:cubicBezTo>
                      <a:pt x="530" y="268"/>
                      <a:pt x="531" y="267"/>
                      <a:pt x="532" y="265"/>
                    </a:cubicBezTo>
                    <a:cubicBezTo>
                      <a:pt x="533" y="263"/>
                      <a:pt x="534" y="261"/>
                      <a:pt x="534" y="260"/>
                    </a:cubicBezTo>
                    <a:cubicBezTo>
                      <a:pt x="533" y="259"/>
                      <a:pt x="533" y="258"/>
                      <a:pt x="533" y="258"/>
                    </a:cubicBezTo>
                    <a:cubicBezTo>
                      <a:pt x="533" y="258"/>
                      <a:pt x="534" y="256"/>
                      <a:pt x="534" y="256"/>
                    </a:cubicBezTo>
                    <a:cubicBezTo>
                      <a:pt x="534" y="255"/>
                      <a:pt x="534" y="255"/>
                      <a:pt x="534" y="256"/>
                    </a:cubicBezTo>
                    <a:cubicBezTo>
                      <a:pt x="534" y="257"/>
                      <a:pt x="533" y="258"/>
                      <a:pt x="534" y="257"/>
                    </a:cubicBezTo>
                    <a:cubicBezTo>
                      <a:pt x="536" y="257"/>
                      <a:pt x="536" y="256"/>
                      <a:pt x="538" y="255"/>
                    </a:cubicBezTo>
                    <a:cubicBezTo>
                      <a:pt x="540" y="254"/>
                      <a:pt x="541" y="254"/>
                      <a:pt x="543" y="254"/>
                    </a:cubicBezTo>
                    <a:cubicBezTo>
                      <a:pt x="545" y="253"/>
                      <a:pt x="548" y="254"/>
                      <a:pt x="548" y="253"/>
                    </a:cubicBezTo>
                    <a:cubicBezTo>
                      <a:pt x="549" y="252"/>
                      <a:pt x="548" y="250"/>
                      <a:pt x="549" y="251"/>
                    </a:cubicBezTo>
                    <a:cubicBezTo>
                      <a:pt x="550" y="252"/>
                      <a:pt x="549" y="253"/>
                      <a:pt x="550" y="253"/>
                    </a:cubicBezTo>
                    <a:cubicBezTo>
                      <a:pt x="551" y="253"/>
                      <a:pt x="552" y="252"/>
                      <a:pt x="553" y="252"/>
                    </a:cubicBezTo>
                    <a:cubicBezTo>
                      <a:pt x="553" y="251"/>
                      <a:pt x="553" y="252"/>
                      <a:pt x="553" y="252"/>
                    </a:cubicBezTo>
                    <a:cubicBezTo>
                      <a:pt x="553" y="253"/>
                      <a:pt x="554" y="252"/>
                      <a:pt x="555" y="252"/>
                    </a:cubicBezTo>
                    <a:cubicBezTo>
                      <a:pt x="556" y="251"/>
                      <a:pt x="557" y="251"/>
                      <a:pt x="557" y="250"/>
                    </a:cubicBezTo>
                    <a:cubicBezTo>
                      <a:pt x="558" y="250"/>
                      <a:pt x="558" y="249"/>
                      <a:pt x="557" y="249"/>
                    </a:cubicBezTo>
                    <a:cubicBezTo>
                      <a:pt x="556" y="249"/>
                      <a:pt x="555" y="249"/>
                      <a:pt x="556" y="249"/>
                    </a:cubicBezTo>
                    <a:cubicBezTo>
                      <a:pt x="556" y="249"/>
                      <a:pt x="556" y="250"/>
                      <a:pt x="556" y="250"/>
                    </a:cubicBezTo>
                    <a:cubicBezTo>
                      <a:pt x="555" y="251"/>
                      <a:pt x="554" y="251"/>
                      <a:pt x="554" y="250"/>
                    </a:cubicBezTo>
                    <a:cubicBezTo>
                      <a:pt x="554" y="249"/>
                      <a:pt x="553" y="248"/>
                      <a:pt x="552" y="247"/>
                    </a:cubicBezTo>
                    <a:cubicBezTo>
                      <a:pt x="552" y="247"/>
                      <a:pt x="551" y="246"/>
                      <a:pt x="552" y="246"/>
                    </a:cubicBezTo>
                    <a:cubicBezTo>
                      <a:pt x="553" y="245"/>
                      <a:pt x="553" y="245"/>
                      <a:pt x="552" y="244"/>
                    </a:cubicBezTo>
                    <a:cubicBezTo>
                      <a:pt x="552" y="243"/>
                      <a:pt x="552" y="244"/>
                      <a:pt x="553" y="242"/>
                    </a:cubicBezTo>
                    <a:cubicBezTo>
                      <a:pt x="553" y="241"/>
                      <a:pt x="553" y="241"/>
                      <a:pt x="554" y="240"/>
                    </a:cubicBezTo>
                    <a:cubicBezTo>
                      <a:pt x="555" y="239"/>
                      <a:pt x="555" y="239"/>
                      <a:pt x="556" y="238"/>
                    </a:cubicBezTo>
                    <a:cubicBezTo>
                      <a:pt x="556" y="237"/>
                      <a:pt x="556" y="237"/>
                      <a:pt x="557" y="237"/>
                    </a:cubicBezTo>
                    <a:cubicBezTo>
                      <a:pt x="558" y="237"/>
                      <a:pt x="558" y="236"/>
                      <a:pt x="559" y="236"/>
                    </a:cubicBezTo>
                    <a:cubicBezTo>
                      <a:pt x="559" y="235"/>
                      <a:pt x="558" y="235"/>
                      <a:pt x="559" y="236"/>
                    </a:cubicBezTo>
                    <a:cubicBezTo>
                      <a:pt x="559" y="236"/>
                      <a:pt x="561" y="236"/>
                      <a:pt x="562" y="234"/>
                    </a:cubicBezTo>
                    <a:cubicBezTo>
                      <a:pt x="563" y="233"/>
                      <a:pt x="563" y="231"/>
                      <a:pt x="563" y="232"/>
                    </a:cubicBezTo>
                    <a:cubicBezTo>
                      <a:pt x="564" y="232"/>
                      <a:pt x="564" y="234"/>
                      <a:pt x="565" y="234"/>
                    </a:cubicBezTo>
                    <a:cubicBezTo>
                      <a:pt x="566" y="234"/>
                      <a:pt x="567" y="233"/>
                      <a:pt x="568" y="232"/>
                    </a:cubicBezTo>
                    <a:cubicBezTo>
                      <a:pt x="568" y="232"/>
                      <a:pt x="569" y="232"/>
                      <a:pt x="571" y="231"/>
                    </a:cubicBezTo>
                    <a:cubicBezTo>
                      <a:pt x="573" y="230"/>
                      <a:pt x="574" y="230"/>
                      <a:pt x="574" y="229"/>
                    </a:cubicBezTo>
                    <a:cubicBezTo>
                      <a:pt x="574" y="229"/>
                      <a:pt x="574" y="229"/>
                      <a:pt x="575" y="229"/>
                    </a:cubicBezTo>
                    <a:cubicBezTo>
                      <a:pt x="575" y="228"/>
                      <a:pt x="575" y="228"/>
                      <a:pt x="576" y="228"/>
                    </a:cubicBezTo>
                    <a:cubicBezTo>
                      <a:pt x="577" y="227"/>
                      <a:pt x="578" y="227"/>
                      <a:pt x="579" y="226"/>
                    </a:cubicBezTo>
                    <a:cubicBezTo>
                      <a:pt x="580" y="225"/>
                      <a:pt x="579" y="226"/>
                      <a:pt x="580" y="226"/>
                    </a:cubicBezTo>
                    <a:cubicBezTo>
                      <a:pt x="581" y="226"/>
                      <a:pt x="583" y="225"/>
                      <a:pt x="584" y="224"/>
                    </a:cubicBezTo>
                    <a:cubicBezTo>
                      <a:pt x="586" y="224"/>
                      <a:pt x="587" y="224"/>
                      <a:pt x="588" y="224"/>
                    </a:cubicBezTo>
                    <a:cubicBezTo>
                      <a:pt x="588" y="223"/>
                      <a:pt x="589" y="224"/>
                      <a:pt x="588" y="223"/>
                    </a:cubicBezTo>
                    <a:cubicBezTo>
                      <a:pt x="587" y="222"/>
                      <a:pt x="587" y="220"/>
                      <a:pt x="587" y="221"/>
                    </a:cubicBezTo>
                    <a:cubicBezTo>
                      <a:pt x="588" y="221"/>
                      <a:pt x="588" y="223"/>
                      <a:pt x="589" y="223"/>
                    </a:cubicBezTo>
                    <a:cubicBezTo>
                      <a:pt x="590" y="223"/>
                      <a:pt x="590" y="223"/>
                      <a:pt x="589" y="223"/>
                    </a:cubicBezTo>
                    <a:cubicBezTo>
                      <a:pt x="588" y="224"/>
                      <a:pt x="586" y="225"/>
                      <a:pt x="587" y="225"/>
                    </a:cubicBezTo>
                    <a:cubicBezTo>
                      <a:pt x="587" y="225"/>
                      <a:pt x="587" y="225"/>
                      <a:pt x="589" y="225"/>
                    </a:cubicBezTo>
                    <a:cubicBezTo>
                      <a:pt x="590" y="225"/>
                      <a:pt x="593" y="225"/>
                      <a:pt x="594" y="225"/>
                    </a:cubicBezTo>
                    <a:cubicBezTo>
                      <a:pt x="594" y="225"/>
                      <a:pt x="594" y="226"/>
                      <a:pt x="594" y="226"/>
                    </a:cubicBezTo>
                    <a:cubicBezTo>
                      <a:pt x="593" y="226"/>
                      <a:pt x="593" y="226"/>
                      <a:pt x="594" y="226"/>
                    </a:cubicBezTo>
                    <a:cubicBezTo>
                      <a:pt x="595" y="226"/>
                      <a:pt x="593" y="227"/>
                      <a:pt x="592" y="227"/>
                    </a:cubicBezTo>
                    <a:cubicBezTo>
                      <a:pt x="592" y="227"/>
                      <a:pt x="591" y="227"/>
                      <a:pt x="591" y="227"/>
                    </a:cubicBezTo>
                    <a:cubicBezTo>
                      <a:pt x="591" y="228"/>
                      <a:pt x="591" y="229"/>
                      <a:pt x="590" y="228"/>
                    </a:cubicBezTo>
                    <a:cubicBezTo>
                      <a:pt x="590" y="227"/>
                      <a:pt x="589" y="227"/>
                      <a:pt x="589" y="227"/>
                    </a:cubicBezTo>
                    <a:cubicBezTo>
                      <a:pt x="589" y="226"/>
                      <a:pt x="589" y="225"/>
                      <a:pt x="588" y="226"/>
                    </a:cubicBezTo>
                    <a:cubicBezTo>
                      <a:pt x="588" y="227"/>
                      <a:pt x="588" y="227"/>
                      <a:pt x="588" y="226"/>
                    </a:cubicBezTo>
                    <a:cubicBezTo>
                      <a:pt x="587" y="226"/>
                      <a:pt x="587" y="226"/>
                      <a:pt x="586" y="227"/>
                    </a:cubicBezTo>
                    <a:cubicBezTo>
                      <a:pt x="585" y="228"/>
                      <a:pt x="586" y="228"/>
                      <a:pt x="585" y="228"/>
                    </a:cubicBezTo>
                    <a:cubicBezTo>
                      <a:pt x="584" y="229"/>
                      <a:pt x="582" y="229"/>
                      <a:pt x="581" y="230"/>
                    </a:cubicBezTo>
                    <a:cubicBezTo>
                      <a:pt x="580" y="231"/>
                      <a:pt x="580" y="232"/>
                      <a:pt x="579" y="233"/>
                    </a:cubicBezTo>
                    <a:cubicBezTo>
                      <a:pt x="579" y="234"/>
                      <a:pt x="579" y="236"/>
                      <a:pt x="579" y="237"/>
                    </a:cubicBezTo>
                    <a:cubicBezTo>
                      <a:pt x="580" y="237"/>
                      <a:pt x="582" y="238"/>
                      <a:pt x="583" y="238"/>
                    </a:cubicBezTo>
                    <a:cubicBezTo>
                      <a:pt x="583" y="238"/>
                      <a:pt x="583" y="238"/>
                      <a:pt x="584" y="237"/>
                    </a:cubicBezTo>
                    <a:cubicBezTo>
                      <a:pt x="585" y="237"/>
                      <a:pt x="587" y="235"/>
                      <a:pt x="588" y="233"/>
                    </a:cubicBezTo>
                    <a:cubicBezTo>
                      <a:pt x="590" y="232"/>
                      <a:pt x="592" y="230"/>
                      <a:pt x="592" y="230"/>
                    </a:cubicBezTo>
                    <a:cubicBezTo>
                      <a:pt x="592" y="231"/>
                      <a:pt x="591" y="232"/>
                      <a:pt x="592" y="232"/>
                    </a:cubicBezTo>
                    <a:cubicBezTo>
                      <a:pt x="592" y="232"/>
                      <a:pt x="594" y="232"/>
                      <a:pt x="594" y="231"/>
                    </a:cubicBezTo>
                    <a:cubicBezTo>
                      <a:pt x="595" y="231"/>
                      <a:pt x="595" y="231"/>
                      <a:pt x="596" y="230"/>
                    </a:cubicBezTo>
                    <a:cubicBezTo>
                      <a:pt x="598" y="230"/>
                      <a:pt x="601" y="229"/>
                      <a:pt x="603" y="228"/>
                    </a:cubicBezTo>
                    <a:cubicBezTo>
                      <a:pt x="605" y="227"/>
                      <a:pt x="607" y="227"/>
                      <a:pt x="607" y="227"/>
                    </a:cubicBezTo>
                    <a:cubicBezTo>
                      <a:pt x="608" y="226"/>
                      <a:pt x="608" y="226"/>
                      <a:pt x="607" y="225"/>
                    </a:cubicBezTo>
                    <a:cubicBezTo>
                      <a:pt x="607" y="225"/>
                      <a:pt x="606" y="225"/>
                      <a:pt x="607" y="225"/>
                    </a:cubicBezTo>
                    <a:cubicBezTo>
                      <a:pt x="607" y="224"/>
                      <a:pt x="608" y="224"/>
                      <a:pt x="607" y="224"/>
                    </a:cubicBezTo>
                    <a:cubicBezTo>
                      <a:pt x="606" y="224"/>
                      <a:pt x="604" y="224"/>
                      <a:pt x="604" y="223"/>
                    </a:cubicBezTo>
                    <a:cubicBezTo>
                      <a:pt x="604" y="222"/>
                      <a:pt x="603" y="222"/>
                      <a:pt x="602" y="223"/>
                    </a:cubicBezTo>
                    <a:cubicBezTo>
                      <a:pt x="601" y="223"/>
                      <a:pt x="600" y="224"/>
                      <a:pt x="599" y="223"/>
                    </a:cubicBezTo>
                    <a:cubicBezTo>
                      <a:pt x="598" y="223"/>
                      <a:pt x="598" y="223"/>
                      <a:pt x="597" y="223"/>
                    </a:cubicBezTo>
                    <a:cubicBezTo>
                      <a:pt x="595" y="222"/>
                      <a:pt x="592" y="223"/>
                      <a:pt x="592" y="222"/>
                    </a:cubicBezTo>
                    <a:cubicBezTo>
                      <a:pt x="592" y="221"/>
                      <a:pt x="592" y="221"/>
                      <a:pt x="592" y="220"/>
                    </a:cubicBezTo>
                    <a:cubicBezTo>
                      <a:pt x="593" y="220"/>
                      <a:pt x="592" y="220"/>
                      <a:pt x="591" y="220"/>
                    </a:cubicBezTo>
                    <a:cubicBezTo>
                      <a:pt x="590" y="220"/>
                      <a:pt x="588" y="220"/>
                      <a:pt x="588" y="218"/>
                    </a:cubicBezTo>
                    <a:cubicBezTo>
                      <a:pt x="587" y="217"/>
                      <a:pt x="587" y="216"/>
                      <a:pt x="587" y="215"/>
                    </a:cubicBezTo>
                    <a:cubicBezTo>
                      <a:pt x="587" y="213"/>
                      <a:pt x="585" y="213"/>
                      <a:pt x="585" y="213"/>
                    </a:cubicBezTo>
                    <a:cubicBezTo>
                      <a:pt x="584" y="213"/>
                      <a:pt x="583" y="213"/>
                      <a:pt x="584" y="213"/>
                    </a:cubicBezTo>
                    <a:cubicBezTo>
                      <a:pt x="585" y="212"/>
                      <a:pt x="586" y="211"/>
                      <a:pt x="586" y="210"/>
                    </a:cubicBezTo>
                    <a:cubicBezTo>
                      <a:pt x="587" y="209"/>
                      <a:pt x="587" y="209"/>
                      <a:pt x="586" y="208"/>
                    </a:cubicBezTo>
                    <a:cubicBezTo>
                      <a:pt x="586" y="208"/>
                      <a:pt x="586" y="207"/>
                      <a:pt x="585" y="207"/>
                    </a:cubicBezTo>
                    <a:cubicBezTo>
                      <a:pt x="585" y="207"/>
                      <a:pt x="585" y="207"/>
                      <a:pt x="584" y="207"/>
                    </a:cubicBezTo>
                    <a:cubicBezTo>
                      <a:pt x="584" y="208"/>
                      <a:pt x="584" y="209"/>
                      <a:pt x="583" y="209"/>
                    </a:cubicBezTo>
                    <a:cubicBezTo>
                      <a:pt x="582" y="209"/>
                      <a:pt x="582" y="209"/>
                      <a:pt x="581" y="208"/>
                    </a:cubicBezTo>
                    <a:cubicBezTo>
                      <a:pt x="581" y="207"/>
                      <a:pt x="582" y="207"/>
                      <a:pt x="581" y="207"/>
                    </a:cubicBezTo>
                    <a:cubicBezTo>
                      <a:pt x="580" y="207"/>
                      <a:pt x="579" y="206"/>
                      <a:pt x="579" y="206"/>
                    </a:cubicBezTo>
                    <a:cubicBezTo>
                      <a:pt x="580" y="206"/>
                      <a:pt x="581" y="206"/>
                      <a:pt x="582" y="206"/>
                    </a:cubicBezTo>
                    <a:cubicBezTo>
                      <a:pt x="582" y="206"/>
                      <a:pt x="583" y="207"/>
                      <a:pt x="584" y="206"/>
                    </a:cubicBezTo>
                    <a:cubicBezTo>
                      <a:pt x="585" y="206"/>
                      <a:pt x="587" y="205"/>
                      <a:pt x="588" y="204"/>
                    </a:cubicBezTo>
                    <a:cubicBezTo>
                      <a:pt x="588" y="204"/>
                      <a:pt x="590" y="204"/>
                      <a:pt x="590" y="203"/>
                    </a:cubicBezTo>
                    <a:cubicBezTo>
                      <a:pt x="590" y="202"/>
                      <a:pt x="590" y="202"/>
                      <a:pt x="590" y="201"/>
                    </a:cubicBezTo>
                    <a:cubicBezTo>
                      <a:pt x="589" y="201"/>
                      <a:pt x="588" y="201"/>
                      <a:pt x="589" y="200"/>
                    </a:cubicBezTo>
                    <a:cubicBezTo>
                      <a:pt x="590" y="200"/>
                      <a:pt x="591" y="201"/>
                      <a:pt x="590" y="200"/>
                    </a:cubicBezTo>
                    <a:cubicBezTo>
                      <a:pt x="589" y="200"/>
                      <a:pt x="585" y="198"/>
                      <a:pt x="581" y="198"/>
                    </a:cubicBezTo>
                    <a:cubicBezTo>
                      <a:pt x="578" y="198"/>
                      <a:pt x="570" y="201"/>
                      <a:pt x="569" y="202"/>
                    </a:cubicBezTo>
                    <a:cubicBezTo>
                      <a:pt x="567" y="203"/>
                      <a:pt x="563" y="205"/>
                      <a:pt x="562" y="206"/>
                    </a:cubicBezTo>
                    <a:cubicBezTo>
                      <a:pt x="561" y="206"/>
                      <a:pt x="556" y="211"/>
                      <a:pt x="555" y="213"/>
                    </a:cubicBezTo>
                    <a:cubicBezTo>
                      <a:pt x="554" y="214"/>
                      <a:pt x="553" y="214"/>
                      <a:pt x="551" y="215"/>
                    </a:cubicBezTo>
                    <a:cubicBezTo>
                      <a:pt x="550" y="215"/>
                      <a:pt x="550" y="215"/>
                      <a:pt x="551" y="214"/>
                    </a:cubicBezTo>
                    <a:cubicBezTo>
                      <a:pt x="552" y="214"/>
                      <a:pt x="557" y="209"/>
                      <a:pt x="557" y="208"/>
                    </a:cubicBezTo>
                    <a:cubicBezTo>
                      <a:pt x="558" y="207"/>
                      <a:pt x="559" y="206"/>
                      <a:pt x="557" y="206"/>
                    </a:cubicBezTo>
                    <a:cubicBezTo>
                      <a:pt x="556" y="205"/>
                      <a:pt x="553" y="204"/>
                      <a:pt x="553" y="204"/>
                    </a:cubicBezTo>
                    <a:cubicBezTo>
                      <a:pt x="552" y="203"/>
                      <a:pt x="557" y="205"/>
                      <a:pt x="558" y="205"/>
                    </a:cubicBezTo>
                    <a:cubicBezTo>
                      <a:pt x="560" y="205"/>
                      <a:pt x="562" y="203"/>
                      <a:pt x="563" y="201"/>
                    </a:cubicBezTo>
                    <a:cubicBezTo>
                      <a:pt x="563" y="200"/>
                      <a:pt x="566" y="198"/>
                      <a:pt x="567" y="198"/>
                    </a:cubicBezTo>
                    <a:cubicBezTo>
                      <a:pt x="568" y="197"/>
                      <a:pt x="572" y="198"/>
                      <a:pt x="573" y="196"/>
                    </a:cubicBezTo>
                    <a:cubicBezTo>
                      <a:pt x="573" y="195"/>
                      <a:pt x="574" y="192"/>
                      <a:pt x="575" y="191"/>
                    </a:cubicBezTo>
                    <a:cubicBezTo>
                      <a:pt x="577" y="190"/>
                      <a:pt x="578" y="190"/>
                      <a:pt x="579" y="190"/>
                    </a:cubicBezTo>
                    <a:cubicBezTo>
                      <a:pt x="580" y="190"/>
                      <a:pt x="599" y="190"/>
                      <a:pt x="602" y="190"/>
                    </a:cubicBezTo>
                    <a:cubicBezTo>
                      <a:pt x="604" y="190"/>
                      <a:pt x="604" y="191"/>
                      <a:pt x="606" y="191"/>
                    </a:cubicBezTo>
                    <a:cubicBezTo>
                      <a:pt x="608" y="190"/>
                      <a:pt x="611" y="190"/>
                      <a:pt x="613" y="190"/>
                    </a:cubicBezTo>
                    <a:cubicBezTo>
                      <a:pt x="615" y="189"/>
                      <a:pt x="616" y="189"/>
                      <a:pt x="618" y="187"/>
                    </a:cubicBezTo>
                    <a:cubicBezTo>
                      <a:pt x="620" y="186"/>
                      <a:pt x="621" y="183"/>
                      <a:pt x="623" y="182"/>
                    </a:cubicBezTo>
                    <a:cubicBezTo>
                      <a:pt x="625" y="181"/>
                      <a:pt x="629" y="182"/>
                      <a:pt x="631" y="181"/>
                    </a:cubicBezTo>
                    <a:cubicBezTo>
                      <a:pt x="634" y="180"/>
                      <a:pt x="638" y="177"/>
                      <a:pt x="639" y="176"/>
                    </a:cubicBezTo>
                    <a:cubicBezTo>
                      <a:pt x="639" y="175"/>
                      <a:pt x="639" y="174"/>
                      <a:pt x="638" y="174"/>
                    </a:cubicBezTo>
                    <a:cubicBezTo>
                      <a:pt x="636" y="173"/>
                      <a:pt x="634" y="173"/>
                      <a:pt x="635" y="172"/>
                    </a:cubicBezTo>
                    <a:cubicBezTo>
                      <a:pt x="636" y="172"/>
                      <a:pt x="638" y="173"/>
                      <a:pt x="637" y="171"/>
                    </a:cubicBezTo>
                    <a:cubicBezTo>
                      <a:pt x="637" y="170"/>
                      <a:pt x="638" y="169"/>
                      <a:pt x="637" y="169"/>
                    </a:cubicBezTo>
                    <a:cubicBezTo>
                      <a:pt x="636" y="169"/>
                      <a:pt x="637" y="169"/>
                      <a:pt x="638" y="168"/>
                    </a:cubicBezTo>
                    <a:cubicBezTo>
                      <a:pt x="638" y="168"/>
                      <a:pt x="639" y="167"/>
                      <a:pt x="637" y="166"/>
                    </a:cubicBezTo>
                    <a:cubicBezTo>
                      <a:pt x="636" y="165"/>
                      <a:pt x="635" y="165"/>
                      <a:pt x="634" y="164"/>
                    </a:cubicBezTo>
                    <a:cubicBezTo>
                      <a:pt x="634" y="164"/>
                      <a:pt x="634" y="163"/>
                      <a:pt x="633" y="164"/>
                    </a:cubicBezTo>
                    <a:cubicBezTo>
                      <a:pt x="632" y="164"/>
                      <a:pt x="631" y="165"/>
                      <a:pt x="630" y="165"/>
                    </a:cubicBezTo>
                    <a:cubicBezTo>
                      <a:pt x="629" y="165"/>
                      <a:pt x="630" y="164"/>
                      <a:pt x="630" y="163"/>
                    </a:cubicBezTo>
                    <a:cubicBezTo>
                      <a:pt x="631" y="163"/>
                      <a:pt x="631" y="162"/>
                      <a:pt x="630" y="161"/>
                    </a:cubicBezTo>
                    <a:cubicBezTo>
                      <a:pt x="629" y="161"/>
                      <a:pt x="629" y="160"/>
                      <a:pt x="627" y="160"/>
                    </a:cubicBezTo>
                    <a:cubicBezTo>
                      <a:pt x="625" y="160"/>
                      <a:pt x="624" y="160"/>
                      <a:pt x="623" y="161"/>
                    </a:cubicBezTo>
                    <a:cubicBezTo>
                      <a:pt x="623" y="161"/>
                      <a:pt x="622" y="161"/>
                      <a:pt x="621" y="162"/>
                    </a:cubicBezTo>
                    <a:cubicBezTo>
                      <a:pt x="621" y="163"/>
                      <a:pt x="619" y="164"/>
                      <a:pt x="618" y="165"/>
                    </a:cubicBezTo>
                    <a:cubicBezTo>
                      <a:pt x="616" y="165"/>
                      <a:pt x="615" y="166"/>
                      <a:pt x="614" y="166"/>
                    </a:cubicBezTo>
                    <a:cubicBezTo>
                      <a:pt x="613" y="166"/>
                      <a:pt x="611" y="164"/>
                      <a:pt x="610" y="163"/>
                    </a:cubicBezTo>
                    <a:cubicBezTo>
                      <a:pt x="609" y="163"/>
                      <a:pt x="609" y="162"/>
                      <a:pt x="611" y="163"/>
                    </a:cubicBezTo>
                    <a:cubicBezTo>
                      <a:pt x="613" y="164"/>
                      <a:pt x="613" y="165"/>
                      <a:pt x="614" y="164"/>
                    </a:cubicBezTo>
                    <a:cubicBezTo>
                      <a:pt x="615" y="163"/>
                      <a:pt x="617" y="162"/>
                      <a:pt x="618" y="161"/>
                    </a:cubicBezTo>
                    <a:cubicBezTo>
                      <a:pt x="620" y="161"/>
                      <a:pt x="618" y="161"/>
                      <a:pt x="617" y="161"/>
                    </a:cubicBezTo>
                    <a:cubicBezTo>
                      <a:pt x="617" y="161"/>
                      <a:pt x="618" y="161"/>
                      <a:pt x="619" y="160"/>
                    </a:cubicBezTo>
                    <a:cubicBezTo>
                      <a:pt x="621" y="160"/>
                      <a:pt x="622" y="160"/>
                      <a:pt x="624" y="159"/>
                    </a:cubicBezTo>
                    <a:cubicBezTo>
                      <a:pt x="626" y="158"/>
                      <a:pt x="629" y="158"/>
                      <a:pt x="629" y="157"/>
                    </a:cubicBezTo>
                    <a:cubicBezTo>
                      <a:pt x="629" y="157"/>
                      <a:pt x="628" y="156"/>
                      <a:pt x="627" y="156"/>
                    </a:cubicBezTo>
                    <a:cubicBezTo>
                      <a:pt x="626" y="155"/>
                      <a:pt x="626" y="155"/>
                      <a:pt x="626" y="154"/>
                    </a:cubicBezTo>
                    <a:cubicBezTo>
                      <a:pt x="626" y="154"/>
                      <a:pt x="626" y="154"/>
                      <a:pt x="625" y="155"/>
                    </a:cubicBezTo>
                    <a:cubicBezTo>
                      <a:pt x="624" y="155"/>
                      <a:pt x="621" y="154"/>
                      <a:pt x="620" y="153"/>
                    </a:cubicBezTo>
                    <a:cubicBezTo>
                      <a:pt x="619" y="152"/>
                      <a:pt x="619" y="152"/>
                      <a:pt x="617" y="154"/>
                    </a:cubicBezTo>
                    <a:cubicBezTo>
                      <a:pt x="615" y="156"/>
                      <a:pt x="614" y="156"/>
                      <a:pt x="615" y="155"/>
                    </a:cubicBezTo>
                    <a:cubicBezTo>
                      <a:pt x="616" y="154"/>
                      <a:pt x="617" y="153"/>
                      <a:pt x="616" y="152"/>
                    </a:cubicBezTo>
                    <a:cubicBezTo>
                      <a:pt x="615" y="152"/>
                      <a:pt x="612" y="153"/>
                      <a:pt x="611" y="153"/>
                    </a:cubicBezTo>
                    <a:cubicBezTo>
                      <a:pt x="610" y="154"/>
                      <a:pt x="610" y="154"/>
                      <a:pt x="611" y="152"/>
                    </a:cubicBezTo>
                    <a:cubicBezTo>
                      <a:pt x="612" y="151"/>
                      <a:pt x="612" y="151"/>
                      <a:pt x="612" y="151"/>
                    </a:cubicBezTo>
                    <a:cubicBezTo>
                      <a:pt x="613" y="150"/>
                      <a:pt x="612" y="148"/>
                      <a:pt x="612" y="148"/>
                    </a:cubicBezTo>
                    <a:cubicBezTo>
                      <a:pt x="611" y="148"/>
                      <a:pt x="609" y="147"/>
                      <a:pt x="608" y="146"/>
                    </a:cubicBezTo>
                    <a:cubicBezTo>
                      <a:pt x="608" y="145"/>
                      <a:pt x="607" y="146"/>
                      <a:pt x="606" y="145"/>
                    </a:cubicBezTo>
                    <a:cubicBezTo>
                      <a:pt x="606" y="145"/>
                      <a:pt x="604" y="144"/>
                      <a:pt x="604" y="143"/>
                    </a:cubicBezTo>
                    <a:cubicBezTo>
                      <a:pt x="604" y="143"/>
                      <a:pt x="604" y="143"/>
                      <a:pt x="603" y="143"/>
                    </a:cubicBezTo>
                    <a:cubicBezTo>
                      <a:pt x="603" y="143"/>
                      <a:pt x="603" y="143"/>
                      <a:pt x="603" y="142"/>
                    </a:cubicBezTo>
                    <a:cubicBezTo>
                      <a:pt x="603" y="141"/>
                      <a:pt x="602" y="141"/>
                      <a:pt x="601" y="140"/>
                    </a:cubicBezTo>
                    <a:cubicBezTo>
                      <a:pt x="601" y="140"/>
                      <a:pt x="600" y="138"/>
                      <a:pt x="601" y="139"/>
                    </a:cubicBezTo>
                    <a:cubicBezTo>
                      <a:pt x="601" y="140"/>
                      <a:pt x="602" y="141"/>
                      <a:pt x="603" y="140"/>
                    </a:cubicBezTo>
                    <a:cubicBezTo>
                      <a:pt x="604" y="140"/>
                      <a:pt x="603" y="139"/>
                      <a:pt x="605" y="139"/>
                    </a:cubicBezTo>
                    <a:cubicBezTo>
                      <a:pt x="606" y="139"/>
                      <a:pt x="607" y="138"/>
                      <a:pt x="606" y="137"/>
                    </a:cubicBezTo>
                    <a:cubicBezTo>
                      <a:pt x="605" y="136"/>
                      <a:pt x="604" y="135"/>
                      <a:pt x="603" y="134"/>
                    </a:cubicBezTo>
                    <a:cubicBezTo>
                      <a:pt x="602" y="134"/>
                      <a:pt x="600" y="134"/>
                      <a:pt x="601" y="134"/>
                    </a:cubicBezTo>
                    <a:cubicBezTo>
                      <a:pt x="602" y="133"/>
                      <a:pt x="603" y="132"/>
                      <a:pt x="603" y="132"/>
                    </a:cubicBezTo>
                    <a:cubicBezTo>
                      <a:pt x="603" y="131"/>
                      <a:pt x="601" y="130"/>
                      <a:pt x="600" y="130"/>
                    </a:cubicBezTo>
                    <a:cubicBezTo>
                      <a:pt x="600" y="129"/>
                      <a:pt x="600" y="129"/>
                      <a:pt x="599" y="129"/>
                    </a:cubicBezTo>
                    <a:cubicBezTo>
                      <a:pt x="599" y="128"/>
                      <a:pt x="598" y="129"/>
                      <a:pt x="597" y="129"/>
                    </a:cubicBezTo>
                    <a:cubicBezTo>
                      <a:pt x="596" y="129"/>
                      <a:pt x="595" y="129"/>
                      <a:pt x="596" y="128"/>
                    </a:cubicBezTo>
                    <a:cubicBezTo>
                      <a:pt x="598" y="128"/>
                      <a:pt x="599" y="127"/>
                      <a:pt x="599" y="126"/>
                    </a:cubicBezTo>
                    <a:cubicBezTo>
                      <a:pt x="598" y="126"/>
                      <a:pt x="598" y="125"/>
                      <a:pt x="597" y="126"/>
                    </a:cubicBezTo>
                    <a:cubicBezTo>
                      <a:pt x="596" y="126"/>
                      <a:pt x="593" y="127"/>
                      <a:pt x="594" y="126"/>
                    </a:cubicBezTo>
                    <a:cubicBezTo>
                      <a:pt x="595" y="125"/>
                      <a:pt x="596" y="125"/>
                      <a:pt x="597" y="124"/>
                    </a:cubicBezTo>
                    <a:cubicBezTo>
                      <a:pt x="597" y="123"/>
                      <a:pt x="597" y="123"/>
                      <a:pt x="596" y="122"/>
                    </a:cubicBezTo>
                    <a:cubicBezTo>
                      <a:pt x="595" y="121"/>
                      <a:pt x="596" y="119"/>
                      <a:pt x="595" y="120"/>
                    </a:cubicBezTo>
                    <a:cubicBezTo>
                      <a:pt x="594" y="120"/>
                      <a:pt x="593" y="120"/>
                      <a:pt x="593" y="120"/>
                    </a:cubicBezTo>
                    <a:cubicBezTo>
                      <a:pt x="594" y="119"/>
                      <a:pt x="592" y="118"/>
                      <a:pt x="591" y="116"/>
                    </a:cubicBezTo>
                    <a:cubicBezTo>
                      <a:pt x="590" y="114"/>
                      <a:pt x="590" y="113"/>
                      <a:pt x="589" y="113"/>
                    </a:cubicBezTo>
                    <a:cubicBezTo>
                      <a:pt x="589" y="112"/>
                      <a:pt x="589" y="109"/>
                      <a:pt x="588" y="109"/>
                    </a:cubicBezTo>
                    <a:cubicBezTo>
                      <a:pt x="588" y="108"/>
                      <a:pt x="587" y="108"/>
                      <a:pt x="587" y="109"/>
                    </a:cubicBezTo>
                    <a:cubicBezTo>
                      <a:pt x="586" y="110"/>
                      <a:pt x="586" y="112"/>
                      <a:pt x="585" y="112"/>
                    </a:cubicBezTo>
                    <a:cubicBezTo>
                      <a:pt x="585" y="113"/>
                      <a:pt x="585" y="114"/>
                      <a:pt x="585" y="114"/>
                    </a:cubicBezTo>
                    <a:cubicBezTo>
                      <a:pt x="586" y="114"/>
                      <a:pt x="585" y="114"/>
                      <a:pt x="584" y="114"/>
                    </a:cubicBezTo>
                    <a:cubicBezTo>
                      <a:pt x="583" y="114"/>
                      <a:pt x="582" y="116"/>
                      <a:pt x="583" y="116"/>
                    </a:cubicBezTo>
                    <a:cubicBezTo>
                      <a:pt x="584" y="117"/>
                      <a:pt x="586" y="118"/>
                      <a:pt x="585" y="118"/>
                    </a:cubicBezTo>
                    <a:cubicBezTo>
                      <a:pt x="584" y="117"/>
                      <a:pt x="583" y="117"/>
                      <a:pt x="583" y="118"/>
                    </a:cubicBezTo>
                    <a:cubicBezTo>
                      <a:pt x="582" y="119"/>
                      <a:pt x="581" y="119"/>
                      <a:pt x="582" y="120"/>
                    </a:cubicBezTo>
                    <a:cubicBezTo>
                      <a:pt x="583" y="121"/>
                      <a:pt x="584" y="121"/>
                      <a:pt x="582" y="121"/>
                    </a:cubicBezTo>
                    <a:cubicBezTo>
                      <a:pt x="581" y="122"/>
                      <a:pt x="580" y="121"/>
                      <a:pt x="580" y="123"/>
                    </a:cubicBezTo>
                    <a:cubicBezTo>
                      <a:pt x="580" y="124"/>
                      <a:pt x="581" y="125"/>
                      <a:pt x="580" y="126"/>
                    </a:cubicBezTo>
                    <a:cubicBezTo>
                      <a:pt x="579" y="127"/>
                      <a:pt x="580" y="127"/>
                      <a:pt x="579" y="125"/>
                    </a:cubicBezTo>
                    <a:cubicBezTo>
                      <a:pt x="579" y="124"/>
                      <a:pt x="577" y="123"/>
                      <a:pt x="576" y="124"/>
                    </a:cubicBezTo>
                    <a:cubicBezTo>
                      <a:pt x="576" y="124"/>
                      <a:pt x="575" y="126"/>
                      <a:pt x="574" y="126"/>
                    </a:cubicBezTo>
                    <a:cubicBezTo>
                      <a:pt x="573" y="127"/>
                      <a:pt x="571" y="128"/>
                      <a:pt x="571" y="128"/>
                    </a:cubicBezTo>
                    <a:cubicBezTo>
                      <a:pt x="571" y="129"/>
                      <a:pt x="570" y="129"/>
                      <a:pt x="570" y="128"/>
                    </a:cubicBezTo>
                    <a:cubicBezTo>
                      <a:pt x="570" y="128"/>
                      <a:pt x="570" y="126"/>
                      <a:pt x="569" y="127"/>
                    </a:cubicBezTo>
                    <a:cubicBezTo>
                      <a:pt x="569" y="128"/>
                      <a:pt x="568" y="128"/>
                      <a:pt x="568" y="127"/>
                    </a:cubicBezTo>
                    <a:cubicBezTo>
                      <a:pt x="569" y="126"/>
                      <a:pt x="568" y="125"/>
                      <a:pt x="568" y="125"/>
                    </a:cubicBezTo>
                    <a:cubicBezTo>
                      <a:pt x="567" y="126"/>
                      <a:pt x="565" y="129"/>
                      <a:pt x="564" y="130"/>
                    </a:cubicBezTo>
                    <a:cubicBezTo>
                      <a:pt x="562" y="130"/>
                      <a:pt x="561" y="131"/>
                      <a:pt x="561" y="131"/>
                    </a:cubicBezTo>
                    <a:cubicBezTo>
                      <a:pt x="560" y="132"/>
                      <a:pt x="560" y="131"/>
                      <a:pt x="561" y="130"/>
                    </a:cubicBezTo>
                    <a:cubicBezTo>
                      <a:pt x="561" y="130"/>
                      <a:pt x="564" y="129"/>
                      <a:pt x="565" y="128"/>
                    </a:cubicBezTo>
                    <a:cubicBezTo>
                      <a:pt x="566" y="127"/>
                      <a:pt x="568" y="126"/>
                      <a:pt x="567" y="125"/>
                    </a:cubicBezTo>
                    <a:cubicBezTo>
                      <a:pt x="566" y="124"/>
                      <a:pt x="566" y="122"/>
                      <a:pt x="565" y="122"/>
                    </a:cubicBezTo>
                    <a:cubicBezTo>
                      <a:pt x="564" y="122"/>
                      <a:pt x="560" y="122"/>
                      <a:pt x="559" y="122"/>
                    </a:cubicBezTo>
                    <a:cubicBezTo>
                      <a:pt x="559" y="123"/>
                      <a:pt x="560" y="124"/>
                      <a:pt x="559" y="124"/>
                    </a:cubicBezTo>
                    <a:cubicBezTo>
                      <a:pt x="557" y="124"/>
                      <a:pt x="556" y="123"/>
                      <a:pt x="556" y="123"/>
                    </a:cubicBezTo>
                    <a:cubicBezTo>
                      <a:pt x="555" y="123"/>
                      <a:pt x="555" y="123"/>
                      <a:pt x="556" y="122"/>
                    </a:cubicBezTo>
                    <a:cubicBezTo>
                      <a:pt x="557" y="122"/>
                      <a:pt x="557" y="121"/>
                      <a:pt x="557" y="121"/>
                    </a:cubicBezTo>
                    <a:cubicBezTo>
                      <a:pt x="558" y="120"/>
                      <a:pt x="558" y="121"/>
                      <a:pt x="559" y="121"/>
                    </a:cubicBezTo>
                    <a:cubicBezTo>
                      <a:pt x="559" y="122"/>
                      <a:pt x="560" y="122"/>
                      <a:pt x="560" y="121"/>
                    </a:cubicBezTo>
                    <a:cubicBezTo>
                      <a:pt x="560" y="121"/>
                      <a:pt x="560" y="120"/>
                      <a:pt x="560" y="120"/>
                    </a:cubicBezTo>
                    <a:cubicBezTo>
                      <a:pt x="561" y="119"/>
                      <a:pt x="561" y="118"/>
                      <a:pt x="560" y="118"/>
                    </a:cubicBezTo>
                    <a:cubicBezTo>
                      <a:pt x="560" y="118"/>
                      <a:pt x="558" y="118"/>
                      <a:pt x="559" y="117"/>
                    </a:cubicBezTo>
                    <a:cubicBezTo>
                      <a:pt x="559" y="116"/>
                      <a:pt x="559" y="115"/>
                      <a:pt x="559" y="114"/>
                    </a:cubicBezTo>
                    <a:cubicBezTo>
                      <a:pt x="558" y="113"/>
                      <a:pt x="558" y="113"/>
                      <a:pt x="557" y="113"/>
                    </a:cubicBezTo>
                    <a:cubicBezTo>
                      <a:pt x="556" y="112"/>
                      <a:pt x="557" y="113"/>
                      <a:pt x="558" y="112"/>
                    </a:cubicBezTo>
                    <a:cubicBezTo>
                      <a:pt x="558" y="111"/>
                      <a:pt x="559" y="111"/>
                      <a:pt x="559" y="110"/>
                    </a:cubicBezTo>
                    <a:cubicBezTo>
                      <a:pt x="558" y="110"/>
                      <a:pt x="557" y="109"/>
                      <a:pt x="557" y="108"/>
                    </a:cubicBezTo>
                    <a:cubicBezTo>
                      <a:pt x="558" y="108"/>
                      <a:pt x="558" y="107"/>
                      <a:pt x="559" y="106"/>
                    </a:cubicBezTo>
                    <a:cubicBezTo>
                      <a:pt x="560" y="105"/>
                      <a:pt x="560" y="104"/>
                      <a:pt x="559" y="104"/>
                    </a:cubicBezTo>
                    <a:cubicBezTo>
                      <a:pt x="559" y="104"/>
                      <a:pt x="558" y="105"/>
                      <a:pt x="557" y="105"/>
                    </a:cubicBezTo>
                    <a:cubicBezTo>
                      <a:pt x="556" y="105"/>
                      <a:pt x="557" y="104"/>
                      <a:pt x="555" y="104"/>
                    </a:cubicBezTo>
                    <a:cubicBezTo>
                      <a:pt x="554" y="104"/>
                      <a:pt x="549" y="103"/>
                      <a:pt x="548" y="102"/>
                    </a:cubicBezTo>
                    <a:cubicBezTo>
                      <a:pt x="547" y="101"/>
                      <a:pt x="548" y="100"/>
                      <a:pt x="547" y="99"/>
                    </a:cubicBezTo>
                    <a:cubicBezTo>
                      <a:pt x="546" y="98"/>
                      <a:pt x="545" y="99"/>
                      <a:pt x="544" y="98"/>
                    </a:cubicBezTo>
                    <a:cubicBezTo>
                      <a:pt x="544" y="98"/>
                      <a:pt x="544" y="97"/>
                      <a:pt x="543" y="96"/>
                    </a:cubicBezTo>
                    <a:cubicBezTo>
                      <a:pt x="543" y="96"/>
                      <a:pt x="543" y="97"/>
                      <a:pt x="542" y="97"/>
                    </a:cubicBezTo>
                    <a:cubicBezTo>
                      <a:pt x="541" y="97"/>
                      <a:pt x="541" y="97"/>
                      <a:pt x="541" y="96"/>
                    </a:cubicBezTo>
                    <a:cubicBezTo>
                      <a:pt x="542" y="96"/>
                      <a:pt x="542" y="95"/>
                      <a:pt x="541" y="94"/>
                    </a:cubicBezTo>
                    <a:cubicBezTo>
                      <a:pt x="540" y="94"/>
                      <a:pt x="539" y="94"/>
                      <a:pt x="539" y="93"/>
                    </a:cubicBezTo>
                    <a:cubicBezTo>
                      <a:pt x="538" y="92"/>
                      <a:pt x="538" y="91"/>
                      <a:pt x="536" y="92"/>
                    </a:cubicBezTo>
                    <a:cubicBezTo>
                      <a:pt x="533" y="92"/>
                      <a:pt x="532" y="94"/>
                      <a:pt x="530" y="94"/>
                    </a:cubicBezTo>
                    <a:cubicBezTo>
                      <a:pt x="528" y="93"/>
                      <a:pt x="528" y="93"/>
                      <a:pt x="526" y="93"/>
                    </a:cubicBezTo>
                    <a:cubicBezTo>
                      <a:pt x="525" y="93"/>
                      <a:pt x="525" y="94"/>
                      <a:pt x="524" y="93"/>
                    </a:cubicBezTo>
                    <a:cubicBezTo>
                      <a:pt x="522" y="93"/>
                      <a:pt x="522" y="92"/>
                      <a:pt x="520" y="91"/>
                    </a:cubicBezTo>
                    <a:cubicBezTo>
                      <a:pt x="518" y="91"/>
                      <a:pt x="516" y="90"/>
                      <a:pt x="514" y="91"/>
                    </a:cubicBezTo>
                    <a:cubicBezTo>
                      <a:pt x="512" y="91"/>
                      <a:pt x="510" y="92"/>
                      <a:pt x="511" y="95"/>
                    </a:cubicBezTo>
                    <a:cubicBezTo>
                      <a:pt x="512" y="97"/>
                      <a:pt x="514" y="98"/>
                      <a:pt x="513" y="99"/>
                    </a:cubicBezTo>
                    <a:cubicBezTo>
                      <a:pt x="512" y="101"/>
                      <a:pt x="512" y="102"/>
                      <a:pt x="512" y="103"/>
                    </a:cubicBezTo>
                    <a:cubicBezTo>
                      <a:pt x="512" y="105"/>
                      <a:pt x="511" y="104"/>
                      <a:pt x="511" y="105"/>
                    </a:cubicBezTo>
                    <a:cubicBezTo>
                      <a:pt x="512" y="106"/>
                      <a:pt x="512" y="106"/>
                      <a:pt x="513" y="107"/>
                    </a:cubicBezTo>
                    <a:cubicBezTo>
                      <a:pt x="513" y="109"/>
                      <a:pt x="513" y="109"/>
                      <a:pt x="513" y="110"/>
                    </a:cubicBezTo>
                    <a:cubicBezTo>
                      <a:pt x="514" y="111"/>
                      <a:pt x="514" y="111"/>
                      <a:pt x="514" y="112"/>
                    </a:cubicBezTo>
                    <a:cubicBezTo>
                      <a:pt x="514" y="112"/>
                      <a:pt x="514" y="115"/>
                      <a:pt x="513" y="115"/>
                    </a:cubicBezTo>
                    <a:cubicBezTo>
                      <a:pt x="513" y="116"/>
                      <a:pt x="512" y="115"/>
                      <a:pt x="512" y="116"/>
                    </a:cubicBezTo>
                    <a:cubicBezTo>
                      <a:pt x="512" y="118"/>
                      <a:pt x="511" y="119"/>
                      <a:pt x="510" y="121"/>
                    </a:cubicBezTo>
                    <a:cubicBezTo>
                      <a:pt x="508" y="122"/>
                      <a:pt x="507" y="124"/>
                      <a:pt x="508" y="124"/>
                    </a:cubicBezTo>
                    <a:cubicBezTo>
                      <a:pt x="509" y="125"/>
                      <a:pt x="519" y="131"/>
                      <a:pt x="519" y="135"/>
                    </a:cubicBezTo>
                    <a:cubicBezTo>
                      <a:pt x="519" y="139"/>
                      <a:pt x="522" y="144"/>
                      <a:pt x="516" y="148"/>
                    </a:cubicBezTo>
                    <a:cubicBezTo>
                      <a:pt x="509" y="153"/>
                      <a:pt x="506" y="155"/>
                      <a:pt x="504" y="155"/>
                    </a:cubicBezTo>
                    <a:cubicBezTo>
                      <a:pt x="502" y="155"/>
                      <a:pt x="502" y="157"/>
                      <a:pt x="504" y="160"/>
                    </a:cubicBezTo>
                    <a:cubicBezTo>
                      <a:pt x="506" y="163"/>
                      <a:pt x="505" y="163"/>
                      <a:pt x="505" y="164"/>
                    </a:cubicBezTo>
                    <a:cubicBezTo>
                      <a:pt x="505" y="165"/>
                      <a:pt x="505" y="166"/>
                      <a:pt x="505" y="166"/>
                    </a:cubicBezTo>
                    <a:cubicBezTo>
                      <a:pt x="505" y="167"/>
                      <a:pt x="505" y="168"/>
                      <a:pt x="506" y="171"/>
                    </a:cubicBezTo>
                    <a:cubicBezTo>
                      <a:pt x="508" y="173"/>
                      <a:pt x="508" y="176"/>
                      <a:pt x="507" y="177"/>
                    </a:cubicBezTo>
                    <a:cubicBezTo>
                      <a:pt x="506" y="177"/>
                      <a:pt x="505" y="178"/>
                      <a:pt x="506" y="179"/>
                    </a:cubicBezTo>
                    <a:cubicBezTo>
                      <a:pt x="507" y="180"/>
                      <a:pt x="506" y="182"/>
                      <a:pt x="506" y="182"/>
                    </a:cubicBezTo>
                    <a:cubicBezTo>
                      <a:pt x="506" y="183"/>
                      <a:pt x="506" y="183"/>
                      <a:pt x="505" y="182"/>
                    </a:cubicBezTo>
                    <a:cubicBezTo>
                      <a:pt x="505" y="181"/>
                      <a:pt x="504" y="180"/>
                      <a:pt x="503" y="180"/>
                    </a:cubicBezTo>
                    <a:cubicBezTo>
                      <a:pt x="502" y="180"/>
                      <a:pt x="502" y="182"/>
                      <a:pt x="502" y="183"/>
                    </a:cubicBezTo>
                    <a:cubicBezTo>
                      <a:pt x="502" y="185"/>
                      <a:pt x="504" y="187"/>
                      <a:pt x="503" y="186"/>
                    </a:cubicBezTo>
                    <a:cubicBezTo>
                      <a:pt x="502" y="185"/>
                      <a:pt x="498" y="182"/>
                      <a:pt x="497" y="182"/>
                    </a:cubicBezTo>
                    <a:cubicBezTo>
                      <a:pt x="496" y="182"/>
                      <a:pt x="492" y="185"/>
                      <a:pt x="494" y="184"/>
                    </a:cubicBezTo>
                    <a:cubicBezTo>
                      <a:pt x="495" y="183"/>
                      <a:pt x="497" y="180"/>
                      <a:pt x="496" y="179"/>
                    </a:cubicBezTo>
                    <a:cubicBezTo>
                      <a:pt x="495" y="178"/>
                      <a:pt x="492" y="176"/>
                      <a:pt x="491" y="175"/>
                    </a:cubicBezTo>
                    <a:cubicBezTo>
                      <a:pt x="489" y="175"/>
                      <a:pt x="489" y="175"/>
                      <a:pt x="490" y="174"/>
                    </a:cubicBezTo>
                    <a:cubicBezTo>
                      <a:pt x="490" y="173"/>
                      <a:pt x="489" y="172"/>
                      <a:pt x="488" y="171"/>
                    </a:cubicBezTo>
                    <a:cubicBezTo>
                      <a:pt x="487" y="169"/>
                      <a:pt x="486" y="168"/>
                      <a:pt x="487" y="166"/>
                    </a:cubicBezTo>
                    <a:cubicBezTo>
                      <a:pt x="488" y="165"/>
                      <a:pt x="487" y="163"/>
                      <a:pt x="487" y="162"/>
                    </a:cubicBezTo>
                    <a:cubicBezTo>
                      <a:pt x="486" y="161"/>
                      <a:pt x="485" y="160"/>
                      <a:pt x="485" y="159"/>
                    </a:cubicBezTo>
                    <a:cubicBezTo>
                      <a:pt x="486" y="158"/>
                      <a:pt x="487" y="156"/>
                      <a:pt x="487" y="155"/>
                    </a:cubicBezTo>
                    <a:cubicBezTo>
                      <a:pt x="486" y="153"/>
                      <a:pt x="485" y="152"/>
                      <a:pt x="483" y="152"/>
                    </a:cubicBezTo>
                    <a:cubicBezTo>
                      <a:pt x="481" y="152"/>
                      <a:pt x="473" y="151"/>
                      <a:pt x="472" y="152"/>
                    </a:cubicBezTo>
                    <a:cubicBezTo>
                      <a:pt x="471" y="152"/>
                      <a:pt x="468" y="155"/>
                      <a:pt x="469" y="153"/>
                    </a:cubicBezTo>
                    <a:cubicBezTo>
                      <a:pt x="470" y="151"/>
                      <a:pt x="469" y="151"/>
                      <a:pt x="468" y="150"/>
                    </a:cubicBezTo>
                    <a:cubicBezTo>
                      <a:pt x="466" y="148"/>
                      <a:pt x="459" y="146"/>
                      <a:pt x="457" y="145"/>
                    </a:cubicBezTo>
                    <a:cubicBezTo>
                      <a:pt x="456" y="145"/>
                      <a:pt x="456" y="144"/>
                      <a:pt x="455" y="143"/>
                    </a:cubicBezTo>
                    <a:cubicBezTo>
                      <a:pt x="454" y="142"/>
                      <a:pt x="453" y="141"/>
                      <a:pt x="451" y="140"/>
                    </a:cubicBezTo>
                    <a:cubicBezTo>
                      <a:pt x="450" y="140"/>
                      <a:pt x="450" y="139"/>
                      <a:pt x="448" y="139"/>
                    </a:cubicBezTo>
                    <a:cubicBezTo>
                      <a:pt x="447" y="138"/>
                      <a:pt x="444" y="138"/>
                      <a:pt x="443" y="137"/>
                    </a:cubicBezTo>
                    <a:cubicBezTo>
                      <a:pt x="442" y="137"/>
                      <a:pt x="441" y="135"/>
                      <a:pt x="438" y="135"/>
                    </a:cubicBezTo>
                    <a:cubicBezTo>
                      <a:pt x="436" y="135"/>
                      <a:pt x="434" y="137"/>
                      <a:pt x="433" y="137"/>
                    </a:cubicBezTo>
                    <a:cubicBezTo>
                      <a:pt x="431" y="137"/>
                      <a:pt x="426" y="138"/>
                      <a:pt x="427" y="137"/>
                    </a:cubicBezTo>
                    <a:cubicBezTo>
                      <a:pt x="428" y="136"/>
                      <a:pt x="430" y="136"/>
                      <a:pt x="429" y="134"/>
                    </a:cubicBezTo>
                    <a:cubicBezTo>
                      <a:pt x="428" y="132"/>
                      <a:pt x="425" y="125"/>
                      <a:pt x="425" y="124"/>
                    </a:cubicBezTo>
                    <a:cubicBezTo>
                      <a:pt x="424" y="123"/>
                      <a:pt x="421" y="123"/>
                      <a:pt x="420" y="123"/>
                    </a:cubicBezTo>
                    <a:cubicBezTo>
                      <a:pt x="419" y="123"/>
                      <a:pt x="416" y="123"/>
                      <a:pt x="416" y="122"/>
                    </a:cubicBezTo>
                    <a:cubicBezTo>
                      <a:pt x="415" y="120"/>
                      <a:pt x="416" y="120"/>
                      <a:pt x="416" y="119"/>
                    </a:cubicBezTo>
                    <a:cubicBezTo>
                      <a:pt x="416" y="119"/>
                      <a:pt x="415" y="113"/>
                      <a:pt x="417" y="110"/>
                    </a:cubicBezTo>
                    <a:cubicBezTo>
                      <a:pt x="418" y="106"/>
                      <a:pt x="421" y="102"/>
                      <a:pt x="421" y="100"/>
                    </a:cubicBezTo>
                    <a:cubicBezTo>
                      <a:pt x="421" y="99"/>
                      <a:pt x="422" y="99"/>
                      <a:pt x="423" y="98"/>
                    </a:cubicBezTo>
                    <a:cubicBezTo>
                      <a:pt x="424" y="98"/>
                      <a:pt x="425" y="98"/>
                      <a:pt x="424" y="97"/>
                    </a:cubicBezTo>
                    <a:cubicBezTo>
                      <a:pt x="424" y="97"/>
                      <a:pt x="425" y="94"/>
                      <a:pt x="426" y="94"/>
                    </a:cubicBezTo>
                    <a:cubicBezTo>
                      <a:pt x="428" y="93"/>
                      <a:pt x="428" y="93"/>
                      <a:pt x="427" y="93"/>
                    </a:cubicBezTo>
                    <a:cubicBezTo>
                      <a:pt x="426" y="93"/>
                      <a:pt x="426" y="92"/>
                      <a:pt x="427" y="92"/>
                    </a:cubicBezTo>
                    <a:cubicBezTo>
                      <a:pt x="428" y="92"/>
                      <a:pt x="427" y="91"/>
                      <a:pt x="428" y="91"/>
                    </a:cubicBezTo>
                    <a:cubicBezTo>
                      <a:pt x="430" y="90"/>
                      <a:pt x="430" y="91"/>
                      <a:pt x="430" y="91"/>
                    </a:cubicBezTo>
                    <a:cubicBezTo>
                      <a:pt x="431" y="91"/>
                      <a:pt x="433" y="89"/>
                      <a:pt x="432" y="89"/>
                    </a:cubicBezTo>
                    <a:cubicBezTo>
                      <a:pt x="431" y="89"/>
                      <a:pt x="429" y="88"/>
                      <a:pt x="430" y="88"/>
                    </a:cubicBezTo>
                    <a:cubicBezTo>
                      <a:pt x="430" y="87"/>
                      <a:pt x="432" y="86"/>
                      <a:pt x="433" y="87"/>
                    </a:cubicBezTo>
                    <a:cubicBezTo>
                      <a:pt x="435" y="88"/>
                      <a:pt x="436" y="89"/>
                      <a:pt x="436" y="89"/>
                    </a:cubicBezTo>
                    <a:cubicBezTo>
                      <a:pt x="437" y="88"/>
                      <a:pt x="437" y="87"/>
                      <a:pt x="438" y="87"/>
                    </a:cubicBezTo>
                    <a:cubicBezTo>
                      <a:pt x="439" y="87"/>
                      <a:pt x="440" y="85"/>
                      <a:pt x="439" y="84"/>
                    </a:cubicBezTo>
                    <a:cubicBezTo>
                      <a:pt x="437" y="82"/>
                      <a:pt x="435" y="81"/>
                      <a:pt x="434" y="81"/>
                    </a:cubicBezTo>
                    <a:cubicBezTo>
                      <a:pt x="433" y="81"/>
                      <a:pt x="430" y="81"/>
                      <a:pt x="429" y="81"/>
                    </a:cubicBezTo>
                    <a:cubicBezTo>
                      <a:pt x="427" y="82"/>
                      <a:pt x="428" y="80"/>
                      <a:pt x="429" y="80"/>
                    </a:cubicBezTo>
                    <a:cubicBezTo>
                      <a:pt x="430" y="79"/>
                      <a:pt x="426" y="78"/>
                      <a:pt x="426" y="78"/>
                    </a:cubicBezTo>
                    <a:cubicBezTo>
                      <a:pt x="425" y="78"/>
                      <a:pt x="424" y="78"/>
                      <a:pt x="424" y="78"/>
                    </a:cubicBezTo>
                    <a:cubicBezTo>
                      <a:pt x="423" y="78"/>
                      <a:pt x="422" y="78"/>
                      <a:pt x="421" y="77"/>
                    </a:cubicBezTo>
                    <a:cubicBezTo>
                      <a:pt x="420" y="77"/>
                      <a:pt x="421" y="77"/>
                      <a:pt x="422" y="77"/>
                    </a:cubicBezTo>
                    <a:cubicBezTo>
                      <a:pt x="423" y="77"/>
                      <a:pt x="422" y="76"/>
                      <a:pt x="423" y="76"/>
                    </a:cubicBezTo>
                    <a:cubicBezTo>
                      <a:pt x="424" y="76"/>
                      <a:pt x="425" y="76"/>
                      <a:pt x="424" y="76"/>
                    </a:cubicBezTo>
                    <a:cubicBezTo>
                      <a:pt x="424" y="77"/>
                      <a:pt x="425" y="77"/>
                      <a:pt x="426" y="77"/>
                    </a:cubicBezTo>
                    <a:cubicBezTo>
                      <a:pt x="427" y="77"/>
                      <a:pt x="429" y="77"/>
                      <a:pt x="429" y="78"/>
                    </a:cubicBezTo>
                    <a:cubicBezTo>
                      <a:pt x="430" y="78"/>
                      <a:pt x="432" y="79"/>
                      <a:pt x="433" y="79"/>
                    </a:cubicBezTo>
                    <a:cubicBezTo>
                      <a:pt x="433" y="79"/>
                      <a:pt x="432" y="80"/>
                      <a:pt x="433" y="80"/>
                    </a:cubicBezTo>
                    <a:cubicBezTo>
                      <a:pt x="434" y="80"/>
                      <a:pt x="434" y="79"/>
                      <a:pt x="435" y="80"/>
                    </a:cubicBezTo>
                    <a:cubicBezTo>
                      <a:pt x="436" y="80"/>
                      <a:pt x="438" y="82"/>
                      <a:pt x="439" y="81"/>
                    </a:cubicBezTo>
                    <a:cubicBezTo>
                      <a:pt x="440" y="81"/>
                      <a:pt x="438" y="80"/>
                      <a:pt x="440" y="80"/>
                    </a:cubicBezTo>
                    <a:cubicBezTo>
                      <a:pt x="442" y="80"/>
                      <a:pt x="444" y="81"/>
                      <a:pt x="443" y="80"/>
                    </a:cubicBezTo>
                    <a:cubicBezTo>
                      <a:pt x="443" y="79"/>
                      <a:pt x="442" y="79"/>
                      <a:pt x="443" y="78"/>
                    </a:cubicBezTo>
                    <a:cubicBezTo>
                      <a:pt x="443" y="77"/>
                      <a:pt x="445" y="75"/>
                      <a:pt x="444" y="76"/>
                    </a:cubicBezTo>
                    <a:cubicBezTo>
                      <a:pt x="444" y="76"/>
                      <a:pt x="448" y="78"/>
                      <a:pt x="450" y="77"/>
                    </a:cubicBezTo>
                    <a:cubicBezTo>
                      <a:pt x="452" y="77"/>
                      <a:pt x="454" y="76"/>
                      <a:pt x="455" y="74"/>
                    </a:cubicBezTo>
                    <a:cubicBezTo>
                      <a:pt x="455" y="73"/>
                      <a:pt x="459" y="70"/>
                      <a:pt x="459" y="69"/>
                    </a:cubicBezTo>
                    <a:cubicBezTo>
                      <a:pt x="460" y="68"/>
                      <a:pt x="459" y="66"/>
                      <a:pt x="458" y="66"/>
                    </a:cubicBezTo>
                    <a:cubicBezTo>
                      <a:pt x="457" y="65"/>
                      <a:pt x="455" y="66"/>
                      <a:pt x="452" y="66"/>
                    </a:cubicBezTo>
                    <a:cubicBezTo>
                      <a:pt x="449" y="66"/>
                      <a:pt x="446" y="63"/>
                      <a:pt x="445" y="62"/>
                    </a:cubicBezTo>
                    <a:cubicBezTo>
                      <a:pt x="443" y="61"/>
                      <a:pt x="443" y="61"/>
                      <a:pt x="441" y="60"/>
                    </a:cubicBezTo>
                    <a:cubicBezTo>
                      <a:pt x="439" y="60"/>
                      <a:pt x="434" y="60"/>
                      <a:pt x="436" y="60"/>
                    </a:cubicBezTo>
                    <a:cubicBezTo>
                      <a:pt x="437" y="59"/>
                      <a:pt x="440" y="60"/>
                      <a:pt x="442" y="60"/>
                    </a:cubicBezTo>
                    <a:cubicBezTo>
                      <a:pt x="443" y="60"/>
                      <a:pt x="442" y="59"/>
                      <a:pt x="444" y="59"/>
                    </a:cubicBezTo>
                    <a:cubicBezTo>
                      <a:pt x="446" y="59"/>
                      <a:pt x="445" y="59"/>
                      <a:pt x="447" y="60"/>
                    </a:cubicBezTo>
                    <a:cubicBezTo>
                      <a:pt x="448" y="61"/>
                      <a:pt x="453" y="64"/>
                      <a:pt x="454" y="64"/>
                    </a:cubicBezTo>
                    <a:cubicBezTo>
                      <a:pt x="455" y="65"/>
                      <a:pt x="457" y="66"/>
                      <a:pt x="459" y="64"/>
                    </a:cubicBezTo>
                    <a:cubicBezTo>
                      <a:pt x="461" y="62"/>
                      <a:pt x="463" y="61"/>
                      <a:pt x="464" y="60"/>
                    </a:cubicBezTo>
                    <a:cubicBezTo>
                      <a:pt x="464" y="59"/>
                      <a:pt x="466" y="58"/>
                      <a:pt x="465" y="57"/>
                    </a:cubicBezTo>
                    <a:cubicBezTo>
                      <a:pt x="465" y="57"/>
                      <a:pt x="462" y="57"/>
                      <a:pt x="462" y="56"/>
                    </a:cubicBezTo>
                    <a:cubicBezTo>
                      <a:pt x="461" y="55"/>
                      <a:pt x="462" y="54"/>
                      <a:pt x="463" y="54"/>
                    </a:cubicBezTo>
                    <a:cubicBezTo>
                      <a:pt x="464" y="54"/>
                      <a:pt x="468" y="54"/>
                      <a:pt x="470" y="55"/>
                    </a:cubicBezTo>
                    <a:cubicBezTo>
                      <a:pt x="472" y="56"/>
                      <a:pt x="473" y="56"/>
                      <a:pt x="474" y="55"/>
                    </a:cubicBezTo>
                    <a:cubicBezTo>
                      <a:pt x="476" y="55"/>
                      <a:pt x="475" y="55"/>
                      <a:pt x="475" y="55"/>
                    </a:cubicBezTo>
                    <a:cubicBezTo>
                      <a:pt x="476" y="56"/>
                      <a:pt x="477" y="56"/>
                      <a:pt x="477" y="55"/>
                    </a:cubicBezTo>
                    <a:cubicBezTo>
                      <a:pt x="477" y="54"/>
                      <a:pt x="477" y="53"/>
                      <a:pt x="475" y="52"/>
                    </a:cubicBezTo>
                    <a:cubicBezTo>
                      <a:pt x="474" y="51"/>
                      <a:pt x="471" y="50"/>
                      <a:pt x="471" y="50"/>
                    </a:cubicBezTo>
                    <a:cubicBezTo>
                      <a:pt x="470" y="50"/>
                      <a:pt x="472" y="50"/>
                      <a:pt x="472" y="49"/>
                    </a:cubicBezTo>
                    <a:cubicBezTo>
                      <a:pt x="473" y="49"/>
                      <a:pt x="475" y="50"/>
                      <a:pt x="476" y="51"/>
                    </a:cubicBezTo>
                    <a:cubicBezTo>
                      <a:pt x="477" y="52"/>
                      <a:pt x="478" y="51"/>
                      <a:pt x="478" y="52"/>
                    </a:cubicBezTo>
                    <a:cubicBezTo>
                      <a:pt x="478" y="53"/>
                      <a:pt x="479" y="54"/>
                      <a:pt x="480" y="54"/>
                    </a:cubicBezTo>
                    <a:cubicBezTo>
                      <a:pt x="481" y="55"/>
                      <a:pt x="483" y="57"/>
                      <a:pt x="483" y="56"/>
                    </a:cubicBezTo>
                    <a:cubicBezTo>
                      <a:pt x="482" y="55"/>
                      <a:pt x="481" y="55"/>
                      <a:pt x="483" y="54"/>
                    </a:cubicBezTo>
                    <a:cubicBezTo>
                      <a:pt x="485" y="53"/>
                      <a:pt x="488" y="51"/>
                      <a:pt x="488" y="50"/>
                    </a:cubicBezTo>
                    <a:cubicBezTo>
                      <a:pt x="489" y="49"/>
                      <a:pt x="490" y="48"/>
                      <a:pt x="491" y="47"/>
                    </a:cubicBezTo>
                    <a:cubicBezTo>
                      <a:pt x="492" y="46"/>
                      <a:pt x="492" y="44"/>
                      <a:pt x="491" y="43"/>
                    </a:cubicBezTo>
                    <a:cubicBezTo>
                      <a:pt x="490" y="43"/>
                      <a:pt x="488" y="41"/>
                      <a:pt x="487" y="39"/>
                    </a:cubicBezTo>
                    <a:cubicBezTo>
                      <a:pt x="487" y="38"/>
                      <a:pt x="486" y="37"/>
                      <a:pt x="485" y="36"/>
                    </a:cubicBezTo>
                    <a:cubicBezTo>
                      <a:pt x="484" y="35"/>
                      <a:pt x="484" y="34"/>
                      <a:pt x="485" y="35"/>
                    </a:cubicBezTo>
                    <a:cubicBezTo>
                      <a:pt x="486" y="35"/>
                      <a:pt x="492" y="34"/>
                      <a:pt x="492" y="33"/>
                    </a:cubicBezTo>
                    <a:cubicBezTo>
                      <a:pt x="492" y="32"/>
                      <a:pt x="493" y="32"/>
                      <a:pt x="490" y="31"/>
                    </a:cubicBezTo>
                    <a:cubicBezTo>
                      <a:pt x="488" y="31"/>
                      <a:pt x="488" y="31"/>
                      <a:pt x="490" y="30"/>
                    </a:cubicBezTo>
                    <a:cubicBezTo>
                      <a:pt x="491" y="29"/>
                      <a:pt x="493" y="29"/>
                      <a:pt x="491" y="28"/>
                    </a:cubicBezTo>
                    <a:cubicBezTo>
                      <a:pt x="490" y="27"/>
                      <a:pt x="489" y="27"/>
                      <a:pt x="487" y="27"/>
                    </a:cubicBezTo>
                    <a:cubicBezTo>
                      <a:pt x="486" y="27"/>
                      <a:pt x="486" y="25"/>
                      <a:pt x="484" y="25"/>
                    </a:cubicBezTo>
                    <a:cubicBezTo>
                      <a:pt x="482" y="24"/>
                      <a:pt x="480" y="24"/>
                      <a:pt x="482" y="24"/>
                    </a:cubicBezTo>
                    <a:cubicBezTo>
                      <a:pt x="484" y="23"/>
                      <a:pt x="487" y="23"/>
                      <a:pt x="484" y="23"/>
                    </a:cubicBezTo>
                    <a:cubicBezTo>
                      <a:pt x="481" y="23"/>
                      <a:pt x="478" y="22"/>
                      <a:pt x="476" y="22"/>
                    </a:cubicBezTo>
                    <a:cubicBezTo>
                      <a:pt x="474" y="21"/>
                      <a:pt x="471" y="21"/>
                      <a:pt x="470" y="21"/>
                    </a:cubicBezTo>
                    <a:cubicBezTo>
                      <a:pt x="470" y="22"/>
                      <a:pt x="469" y="21"/>
                      <a:pt x="468" y="21"/>
                    </a:cubicBezTo>
                    <a:cubicBezTo>
                      <a:pt x="467" y="21"/>
                      <a:pt x="469" y="21"/>
                      <a:pt x="469" y="22"/>
                    </a:cubicBezTo>
                    <a:cubicBezTo>
                      <a:pt x="469" y="23"/>
                      <a:pt x="468" y="24"/>
                      <a:pt x="468" y="25"/>
                    </a:cubicBezTo>
                    <a:cubicBezTo>
                      <a:pt x="468" y="27"/>
                      <a:pt x="469" y="27"/>
                      <a:pt x="471" y="28"/>
                    </a:cubicBezTo>
                    <a:cubicBezTo>
                      <a:pt x="473" y="29"/>
                      <a:pt x="474" y="30"/>
                      <a:pt x="473" y="30"/>
                    </a:cubicBezTo>
                    <a:cubicBezTo>
                      <a:pt x="472" y="30"/>
                      <a:pt x="469" y="30"/>
                      <a:pt x="470" y="31"/>
                    </a:cubicBezTo>
                    <a:cubicBezTo>
                      <a:pt x="471" y="31"/>
                      <a:pt x="473" y="32"/>
                      <a:pt x="471" y="32"/>
                    </a:cubicBezTo>
                    <a:cubicBezTo>
                      <a:pt x="469" y="32"/>
                      <a:pt x="468" y="32"/>
                      <a:pt x="468" y="34"/>
                    </a:cubicBezTo>
                    <a:cubicBezTo>
                      <a:pt x="467" y="36"/>
                      <a:pt x="466" y="39"/>
                      <a:pt x="465" y="41"/>
                    </a:cubicBezTo>
                    <a:cubicBezTo>
                      <a:pt x="464" y="42"/>
                      <a:pt x="463" y="43"/>
                      <a:pt x="463" y="45"/>
                    </a:cubicBezTo>
                    <a:cubicBezTo>
                      <a:pt x="463" y="46"/>
                      <a:pt x="463" y="45"/>
                      <a:pt x="461" y="46"/>
                    </a:cubicBezTo>
                    <a:cubicBezTo>
                      <a:pt x="459" y="47"/>
                      <a:pt x="459" y="49"/>
                      <a:pt x="458" y="48"/>
                    </a:cubicBezTo>
                    <a:cubicBezTo>
                      <a:pt x="457" y="48"/>
                      <a:pt x="458" y="46"/>
                      <a:pt x="456" y="45"/>
                    </a:cubicBezTo>
                    <a:cubicBezTo>
                      <a:pt x="455" y="43"/>
                      <a:pt x="452" y="42"/>
                      <a:pt x="452" y="40"/>
                    </a:cubicBezTo>
                    <a:cubicBezTo>
                      <a:pt x="452" y="38"/>
                      <a:pt x="452" y="36"/>
                      <a:pt x="453" y="36"/>
                    </a:cubicBezTo>
                    <a:cubicBezTo>
                      <a:pt x="454" y="36"/>
                      <a:pt x="456" y="37"/>
                      <a:pt x="455" y="35"/>
                    </a:cubicBezTo>
                    <a:cubicBezTo>
                      <a:pt x="455" y="34"/>
                      <a:pt x="455" y="33"/>
                      <a:pt x="455" y="32"/>
                    </a:cubicBezTo>
                    <a:cubicBezTo>
                      <a:pt x="454" y="31"/>
                      <a:pt x="450" y="27"/>
                      <a:pt x="448" y="27"/>
                    </a:cubicBezTo>
                    <a:cubicBezTo>
                      <a:pt x="447" y="27"/>
                      <a:pt x="446" y="28"/>
                      <a:pt x="445" y="29"/>
                    </a:cubicBezTo>
                    <a:cubicBezTo>
                      <a:pt x="444" y="30"/>
                      <a:pt x="445" y="34"/>
                      <a:pt x="444" y="34"/>
                    </a:cubicBezTo>
                    <a:cubicBezTo>
                      <a:pt x="443" y="35"/>
                      <a:pt x="440" y="35"/>
                      <a:pt x="440" y="34"/>
                    </a:cubicBezTo>
                    <a:cubicBezTo>
                      <a:pt x="440" y="33"/>
                      <a:pt x="439" y="29"/>
                      <a:pt x="438" y="28"/>
                    </a:cubicBezTo>
                    <a:cubicBezTo>
                      <a:pt x="437" y="27"/>
                      <a:pt x="436" y="27"/>
                      <a:pt x="437" y="26"/>
                    </a:cubicBezTo>
                    <a:cubicBezTo>
                      <a:pt x="438" y="26"/>
                      <a:pt x="438" y="26"/>
                      <a:pt x="439" y="26"/>
                    </a:cubicBezTo>
                    <a:cubicBezTo>
                      <a:pt x="439" y="26"/>
                      <a:pt x="440" y="28"/>
                      <a:pt x="440" y="27"/>
                    </a:cubicBezTo>
                    <a:cubicBezTo>
                      <a:pt x="441" y="26"/>
                      <a:pt x="442" y="26"/>
                      <a:pt x="441" y="26"/>
                    </a:cubicBezTo>
                    <a:cubicBezTo>
                      <a:pt x="440" y="25"/>
                      <a:pt x="441" y="24"/>
                      <a:pt x="440" y="24"/>
                    </a:cubicBezTo>
                    <a:cubicBezTo>
                      <a:pt x="439" y="24"/>
                      <a:pt x="439" y="26"/>
                      <a:pt x="438" y="25"/>
                    </a:cubicBezTo>
                    <a:cubicBezTo>
                      <a:pt x="437" y="24"/>
                      <a:pt x="436" y="23"/>
                      <a:pt x="435" y="23"/>
                    </a:cubicBezTo>
                    <a:cubicBezTo>
                      <a:pt x="434" y="24"/>
                      <a:pt x="434" y="24"/>
                      <a:pt x="433" y="24"/>
                    </a:cubicBezTo>
                    <a:cubicBezTo>
                      <a:pt x="431" y="23"/>
                      <a:pt x="431" y="22"/>
                      <a:pt x="430" y="22"/>
                    </a:cubicBezTo>
                    <a:cubicBezTo>
                      <a:pt x="429" y="23"/>
                      <a:pt x="431" y="20"/>
                      <a:pt x="430" y="20"/>
                    </a:cubicBezTo>
                    <a:cubicBezTo>
                      <a:pt x="430" y="20"/>
                      <a:pt x="431" y="20"/>
                      <a:pt x="431" y="20"/>
                    </a:cubicBezTo>
                    <a:cubicBezTo>
                      <a:pt x="432" y="19"/>
                      <a:pt x="431" y="19"/>
                      <a:pt x="432" y="18"/>
                    </a:cubicBezTo>
                    <a:cubicBezTo>
                      <a:pt x="432" y="18"/>
                      <a:pt x="433" y="18"/>
                      <a:pt x="434" y="18"/>
                    </a:cubicBezTo>
                    <a:cubicBezTo>
                      <a:pt x="434" y="17"/>
                      <a:pt x="433" y="17"/>
                      <a:pt x="432" y="16"/>
                    </a:cubicBezTo>
                    <a:cubicBezTo>
                      <a:pt x="431" y="15"/>
                      <a:pt x="431" y="14"/>
                      <a:pt x="431" y="13"/>
                    </a:cubicBezTo>
                    <a:cubicBezTo>
                      <a:pt x="431" y="13"/>
                      <a:pt x="430" y="13"/>
                      <a:pt x="429" y="12"/>
                    </a:cubicBezTo>
                    <a:cubicBezTo>
                      <a:pt x="428" y="12"/>
                      <a:pt x="428" y="11"/>
                      <a:pt x="427" y="11"/>
                    </a:cubicBezTo>
                    <a:cubicBezTo>
                      <a:pt x="426" y="11"/>
                      <a:pt x="427" y="8"/>
                      <a:pt x="426" y="7"/>
                    </a:cubicBezTo>
                    <a:cubicBezTo>
                      <a:pt x="426" y="6"/>
                      <a:pt x="425" y="5"/>
                      <a:pt x="424" y="4"/>
                    </a:cubicBezTo>
                    <a:cubicBezTo>
                      <a:pt x="423" y="3"/>
                      <a:pt x="423" y="2"/>
                      <a:pt x="421" y="1"/>
                    </a:cubicBezTo>
                    <a:cubicBezTo>
                      <a:pt x="419" y="1"/>
                      <a:pt x="417" y="2"/>
                      <a:pt x="417" y="1"/>
                    </a:cubicBezTo>
                    <a:cubicBezTo>
                      <a:pt x="417" y="0"/>
                      <a:pt x="417" y="0"/>
                      <a:pt x="416" y="0"/>
                    </a:cubicBezTo>
                    <a:cubicBezTo>
                      <a:pt x="415" y="0"/>
                      <a:pt x="413" y="0"/>
                      <a:pt x="413" y="1"/>
                    </a:cubicBezTo>
                    <a:cubicBezTo>
                      <a:pt x="413" y="2"/>
                      <a:pt x="413" y="2"/>
                      <a:pt x="412" y="2"/>
                    </a:cubicBezTo>
                    <a:cubicBezTo>
                      <a:pt x="411" y="2"/>
                      <a:pt x="409" y="3"/>
                      <a:pt x="411" y="3"/>
                    </a:cubicBezTo>
                    <a:cubicBezTo>
                      <a:pt x="413" y="3"/>
                      <a:pt x="414" y="4"/>
                      <a:pt x="413" y="4"/>
                    </a:cubicBezTo>
                    <a:cubicBezTo>
                      <a:pt x="412" y="4"/>
                      <a:pt x="413" y="5"/>
                      <a:pt x="412" y="5"/>
                    </a:cubicBezTo>
                    <a:cubicBezTo>
                      <a:pt x="412" y="6"/>
                      <a:pt x="412" y="6"/>
                      <a:pt x="410" y="6"/>
                    </a:cubicBezTo>
                    <a:cubicBezTo>
                      <a:pt x="409" y="5"/>
                      <a:pt x="409" y="4"/>
                      <a:pt x="407" y="6"/>
                    </a:cubicBezTo>
                    <a:cubicBezTo>
                      <a:pt x="406" y="8"/>
                      <a:pt x="405" y="10"/>
                      <a:pt x="406" y="11"/>
                    </a:cubicBezTo>
                    <a:cubicBezTo>
                      <a:pt x="407" y="11"/>
                      <a:pt x="409" y="12"/>
                      <a:pt x="409" y="12"/>
                    </a:cubicBezTo>
                    <a:cubicBezTo>
                      <a:pt x="410" y="13"/>
                      <a:pt x="410" y="13"/>
                      <a:pt x="408" y="13"/>
                    </a:cubicBezTo>
                    <a:cubicBezTo>
                      <a:pt x="407" y="13"/>
                      <a:pt x="406" y="16"/>
                      <a:pt x="406" y="17"/>
                    </a:cubicBezTo>
                    <a:cubicBezTo>
                      <a:pt x="406" y="18"/>
                      <a:pt x="410" y="22"/>
                      <a:pt x="411" y="22"/>
                    </a:cubicBezTo>
                    <a:cubicBezTo>
                      <a:pt x="412" y="22"/>
                      <a:pt x="413" y="24"/>
                      <a:pt x="415" y="23"/>
                    </a:cubicBezTo>
                    <a:cubicBezTo>
                      <a:pt x="416" y="23"/>
                      <a:pt x="416" y="22"/>
                      <a:pt x="417" y="23"/>
                    </a:cubicBezTo>
                    <a:cubicBezTo>
                      <a:pt x="419" y="24"/>
                      <a:pt x="419" y="25"/>
                      <a:pt x="421" y="25"/>
                    </a:cubicBezTo>
                    <a:cubicBezTo>
                      <a:pt x="422" y="25"/>
                      <a:pt x="422" y="26"/>
                      <a:pt x="421" y="26"/>
                    </a:cubicBezTo>
                    <a:cubicBezTo>
                      <a:pt x="420" y="26"/>
                      <a:pt x="419" y="26"/>
                      <a:pt x="419" y="27"/>
                    </a:cubicBezTo>
                    <a:cubicBezTo>
                      <a:pt x="420" y="29"/>
                      <a:pt x="419" y="29"/>
                      <a:pt x="418" y="29"/>
                    </a:cubicBezTo>
                    <a:cubicBezTo>
                      <a:pt x="418" y="30"/>
                      <a:pt x="417" y="33"/>
                      <a:pt x="418" y="32"/>
                    </a:cubicBezTo>
                    <a:cubicBezTo>
                      <a:pt x="420" y="32"/>
                      <a:pt x="421" y="32"/>
                      <a:pt x="421" y="31"/>
                    </a:cubicBezTo>
                    <a:cubicBezTo>
                      <a:pt x="421" y="29"/>
                      <a:pt x="423" y="29"/>
                      <a:pt x="423" y="30"/>
                    </a:cubicBezTo>
                    <a:cubicBezTo>
                      <a:pt x="423" y="31"/>
                      <a:pt x="423" y="34"/>
                      <a:pt x="422" y="34"/>
                    </a:cubicBezTo>
                    <a:cubicBezTo>
                      <a:pt x="421" y="35"/>
                      <a:pt x="419" y="35"/>
                      <a:pt x="419" y="36"/>
                    </a:cubicBezTo>
                    <a:cubicBezTo>
                      <a:pt x="419" y="37"/>
                      <a:pt x="418" y="38"/>
                      <a:pt x="417" y="38"/>
                    </a:cubicBezTo>
                    <a:cubicBezTo>
                      <a:pt x="415" y="39"/>
                      <a:pt x="412" y="39"/>
                      <a:pt x="412" y="40"/>
                    </a:cubicBezTo>
                    <a:cubicBezTo>
                      <a:pt x="412" y="42"/>
                      <a:pt x="411" y="41"/>
                      <a:pt x="411" y="42"/>
                    </a:cubicBezTo>
                    <a:cubicBezTo>
                      <a:pt x="412" y="43"/>
                      <a:pt x="414" y="44"/>
                      <a:pt x="414" y="45"/>
                    </a:cubicBezTo>
                    <a:cubicBezTo>
                      <a:pt x="414" y="46"/>
                      <a:pt x="413" y="47"/>
                      <a:pt x="412" y="47"/>
                    </a:cubicBezTo>
                    <a:cubicBezTo>
                      <a:pt x="411" y="46"/>
                      <a:pt x="411" y="45"/>
                      <a:pt x="410" y="46"/>
                    </a:cubicBezTo>
                    <a:cubicBezTo>
                      <a:pt x="409" y="46"/>
                      <a:pt x="409" y="47"/>
                      <a:pt x="408" y="46"/>
                    </a:cubicBezTo>
                    <a:cubicBezTo>
                      <a:pt x="407" y="45"/>
                      <a:pt x="406" y="44"/>
                      <a:pt x="407" y="43"/>
                    </a:cubicBezTo>
                    <a:cubicBezTo>
                      <a:pt x="408" y="42"/>
                      <a:pt x="408" y="41"/>
                      <a:pt x="408" y="40"/>
                    </a:cubicBezTo>
                    <a:cubicBezTo>
                      <a:pt x="408" y="39"/>
                      <a:pt x="409" y="38"/>
                      <a:pt x="409" y="38"/>
                    </a:cubicBezTo>
                    <a:cubicBezTo>
                      <a:pt x="409" y="37"/>
                      <a:pt x="409" y="37"/>
                      <a:pt x="408" y="38"/>
                    </a:cubicBezTo>
                    <a:cubicBezTo>
                      <a:pt x="407" y="38"/>
                      <a:pt x="406" y="39"/>
                      <a:pt x="406" y="38"/>
                    </a:cubicBezTo>
                    <a:cubicBezTo>
                      <a:pt x="405" y="37"/>
                      <a:pt x="404" y="37"/>
                      <a:pt x="403" y="36"/>
                    </a:cubicBezTo>
                    <a:cubicBezTo>
                      <a:pt x="402" y="35"/>
                      <a:pt x="401" y="34"/>
                      <a:pt x="400" y="34"/>
                    </a:cubicBezTo>
                    <a:cubicBezTo>
                      <a:pt x="399" y="34"/>
                      <a:pt x="398" y="36"/>
                      <a:pt x="397" y="36"/>
                    </a:cubicBezTo>
                    <a:cubicBezTo>
                      <a:pt x="396" y="36"/>
                      <a:pt x="396" y="35"/>
                      <a:pt x="395" y="35"/>
                    </a:cubicBezTo>
                    <a:cubicBezTo>
                      <a:pt x="395" y="35"/>
                      <a:pt x="394" y="35"/>
                      <a:pt x="395" y="36"/>
                    </a:cubicBezTo>
                    <a:cubicBezTo>
                      <a:pt x="395" y="37"/>
                      <a:pt x="395" y="37"/>
                      <a:pt x="396" y="38"/>
                    </a:cubicBezTo>
                    <a:cubicBezTo>
                      <a:pt x="396" y="39"/>
                      <a:pt x="397" y="40"/>
                      <a:pt x="398" y="39"/>
                    </a:cubicBezTo>
                    <a:cubicBezTo>
                      <a:pt x="400" y="39"/>
                      <a:pt x="402" y="40"/>
                      <a:pt x="403" y="41"/>
                    </a:cubicBezTo>
                    <a:cubicBezTo>
                      <a:pt x="403" y="42"/>
                      <a:pt x="404" y="43"/>
                      <a:pt x="402" y="43"/>
                    </a:cubicBezTo>
                    <a:cubicBezTo>
                      <a:pt x="400" y="43"/>
                      <a:pt x="398" y="41"/>
                      <a:pt x="397" y="40"/>
                    </a:cubicBezTo>
                    <a:cubicBezTo>
                      <a:pt x="396" y="40"/>
                      <a:pt x="395" y="40"/>
                      <a:pt x="394" y="41"/>
                    </a:cubicBezTo>
                    <a:cubicBezTo>
                      <a:pt x="392" y="42"/>
                      <a:pt x="391" y="41"/>
                      <a:pt x="389" y="41"/>
                    </a:cubicBezTo>
                    <a:cubicBezTo>
                      <a:pt x="387" y="41"/>
                      <a:pt x="382" y="42"/>
                      <a:pt x="379" y="42"/>
                    </a:cubicBezTo>
                    <a:cubicBezTo>
                      <a:pt x="377" y="42"/>
                      <a:pt x="375" y="42"/>
                      <a:pt x="371" y="41"/>
                    </a:cubicBezTo>
                    <a:cubicBezTo>
                      <a:pt x="368" y="39"/>
                      <a:pt x="364" y="39"/>
                      <a:pt x="363" y="38"/>
                    </a:cubicBezTo>
                    <a:cubicBezTo>
                      <a:pt x="361" y="38"/>
                      <a:pt x="357" y="37"/>
                      <a:pt x="356" y="36"/>
                    </a:cubicBezTo>
                    <a:cubicBezTo>
                      <a:pt x="355" y="34"/>
                      <a:pt x="356" y="31"/>
                      <a:pt x="353" y="31"/>
                    </a:cubicBezTo>
                    <a:cubicBezTo>
                      <a:pt x="350" y="31"/>
                      <a:pt x="347" y="32"/>
                      <a:pt x="344" y="33"/>
                    </a:cubicBezTo>
                    <a:cubicBezTo>
                      <a:pt x="342" y="33"/>
                      <a:pt x="340" y="33"/>
                      <a:pt x="339" y="34"/>
                    </a:cubicBezTo>
                    <a:cubicBezTo>
                      <a:pt x="338" y="35"/>
                      <a:pt x="337" y="36"/>
                      <a:pt x="337" y="36"/>
                    </a:cubicBezTo>
                    <a:cubicBezTo>
                      <a:pt x="337" y="37"/>
                      <a:pt x="340" y="37"/>
                      <a:pt x="341" y="37"/>
                    </a:cubicBezTo>
                    <a:cubicBezTo>
                      <a:pt x="342" y="38"/>
                      <a:pt x="343" y="39"/>
                      <a:pt x="343" y="38"/>
                    </a:cubicBezTo>
                    <a:cubicBezTo>
                      <a:pt x="343" y="37"/>
                      <a:pt x="343" y="36"/>
                      <a:pt x="344" y="36"/>
                    </a:cubicBezTo>
                    <a:cubicBezTo>
                      <a:pt x="345" y="36"/>
                      <a:pt x="345" y="37"/>
                      <a:pt x="346" y="37"/>
                    </a:cubicBezTo>
                    <a:cubicBezTo>
                      <a:pt x="348" y="36"/>
                      <a:pt x="348" y="35"/>
                      <a:pt x="351" y="34"/>
                    </a:cubicBezTo>
                    <a:cubicBezTo>
                      <a:pt x="353" y="33"/>
                      <a:pt x="355" y="33"/>
                      <a:pt x="354" y="34"/>
                    </a:cubicBezTo>
                    <a:cubicBezTo>
                      <a:pt x="353" y="35"/>
                      <a:pt x="351" y="36"/>
                      <a:pt x="350" y="37"/>
                    </a:cubicBezTo>
                    <a:cubicBezTo>
                      <a:pt x="349" y="38"/>
                      <a:pt x="347" y="38"/>
                      <a:pt x="346" y="39"/>
                    </a:cubicBezTo>
                    <a:cubicBezTo>
                      <a:pt x="345" y="39"/>
                      <a:pt x="344" y="39"/>
                      <a:pt x="343" y="39"/>
                    </a:cubicBezTo>
                    <a:cubicBezTo>
                      <a:pt x="342" y="40"/>
                      <a:pt x="341" y="41"/>
                      <a:pt x="342" y="42"/>
                    </a:cubicBezTo>
                    <a:cubicBezTo>
                      <a:pt x="342" y="43"/>
                      <a:pt x="343" y="42"/>
                      <a:pt x="344" y="44"/>
                    </a:cubicBezTo>
                    <a:cubicBezTo>
                      <a:pt x="344" y="46"/>
                      <a:pt x="342" y="46"/>
                      <a:pt x="344" y="47"/>
                    </a:cubicBezTo>
                    <a:cubicBezTo>
                      <a:pt x="345" y="48"/>
                      <a:pt x="345" y="48"/>
                      <a:pt x="346" y="49"/>
                    </a:cubicBezTo>
                    <a:cubicBezTo>
                      <a:pt x="347" y="50"/>
                      <a:pt x="346" y="51"/>
                      <a:pt x="345" y="51"/>
                    </a:cubicBezTo>
                    <a:cubicBezTo>
                      <a:pt x="344" y="50"/>
                      <a:pt x="343" y="49"/>
                      <a:pt x="343" y="49"/>
                    </a:cubicBezTo>
                    <a:cubicBezTo>
                      <a:pt x="343" y="50"/>
                      <a:pt x="343" y="51"/>
                      <a:pt x="343" y="52"/>
                    </a:cubicBezTo>
                    <a:cubicBezTo>
                      <a:pt x="343" y="52"/>
                      <a:pt x="341" y="51"/>
                      <a:pt x="341" y="50"/>
                    </a:cubicBezTo>
                    <a:cubicBezTo>
                      <a:pt x="340" y="49"/>
                      <a:pt x="339" y="49"/>
                      <a:pt x="339" y="49"/>
                    </a:cubicBezTo>
                    <a:cubicBezTo>
                      <a:pt x="338" y="49"/>
                      <a:pt x="338" y="48"/>
                      <a:pt x="339" y="48"/>
                    </a:cubicBezTo>
                    <a:cubicBezTo>
                      <a:pt x="340" y="48"/>
                      <a:pt x="342" y="48"/>
                      <a:pt x="341" y="47"/>
                    </a:cubicBezTo>
                    <a:cubicBezTo>
                      <a:pt x="341" y="46"/>
                      <a:pt x="340" y="46"/>
                      <a:pt x="340" y="46"/>
                    </a:cubicBezTo>
                    <a:cubicBezTo>
                      <a:pt x="341" y="46"/>
                      <a:pt x="342" y="46"/>
                      <a:pt x="342" y="45"/>
                    </a:cubicBezTo>
                    <a:cubicBezTo>
                      <a:pt x="341" y="44"/>
                      <a:pt x="340" y="43"/>
                      <a:pt x="340" y="44"/>
                    </a:cubicBezTo>
                    <a:cubicBezTo>
                      <a:pt x="341" y="44"/>
                      <a:pt x="341" y="45"/>
                      <a:pt x="340" y="45"/>
                    </a:cubicBezTo>
                    <a:cubicBezTo>
                      <a:pt x="339" y="45"/>
                      <a:pt x="338" y="45"/>
                      <a:pt x="338" y="45"/>
                    </a:cubicBezTo>
                    <a:cubicBezTo>
                      <a:pt x="338" y="44"/>
                      <a:pt x="340" y="43"/>
                      <a:pt x="339" y="43"/>
                    </a:cubicBezTo>
                    <a:cubicBezTo>
                      <a:pt x="338" y="43"/>
                      <a:pt x="338" y="44"/>
                      <a:pt x="337" y="44"/>
                    </a:cubicBezTo>
                    <a:cubicBezTo>
                      <a:pt x="336" y="44"/>
                      <a:pt x="335" y="45"/>
                      <a:pt x="335" y="44"/>
                    </a:cubicBezTo>
                    <a:cubicBezTo>
                      <a:pt x="335" y="43"/>
                      <a:pt x="335" y="42"/>
                      <a:pt x="335" y="42"/>
                    </a:cubicBezTo>
                    <a:cubicBezTo>
                      <a:pt x="334" y="42"/>
                      <a:pt x="332" y="42"/>
                      <a:pt x="332" y="42"/>
                    </a:cubicBezTo>
                    <a:cubicBezTo>
                      <a:pt x="331" y="41"/>
                      <a:pt x="330" y="39"/>
                      <a:pt x="329" y="39"/>
                    </a:cubicBezTo>
                    <a:cubicBezTo>
                      <a:pt x="328" y="39"/>
                      <a:pt x="326" y="42"/>
                      <a:pt x="325" y="42"/>
                    </a:cubicBezTo>
                    <a:cubicBezTo>
                      <a:pt x="324" y="42"/>
                      <a:pt x="307" y="43"/>
                      <a:pt x="304" y="42"/>
                    </a:cubicBezTo>
                    <a:cubicBezTo>
                      <a:pt x="302" y="41"/>
                      <a:pt x="297" y="42"/>
                      <a:pt x="300" y="40"/>
                    </a:cubicBezTo>
                    <a:cubicBezTo>
                      <a:pt x="302" y="39"/>
                      <a:pt x="303" y="37"/>
                      <a:pt x="305" y="37"/>
                    </a:cubicBezTo>
                    <a:cubicBezTo>
                      <a:pt x="306" y="37"/>
                      <a:pt x="309" y="37"/>
                      <a:pt x="307" y="35"/>
                    </a:cubicBezTo>
                    <a:cubicBezTo>
                      <a:pt x="304" y="33"/>
                      <a:pt x="304" y="31"/>
                      <a:pt x="301" y="31"/>
                    </a:cubicBezTo>
                    <a:cubicBezTo>
                      <a:pt x="298" y="31"/>
                      <a:pt x="297" y="30"/>
                      <a:pt x="296" y="30"/>
                    </a:cubicBezTo>
                    <a:cubicBezTo>
                      <a:pt x="295" y="31"/>
                      <a:pt x="296" y="32"/>
                      <a:pt x="294" y="32"/>
                    </a:cubicBezTo>
                    <a:cubicBezTo>
                      <a:pt x="292" y="32"/>
                      <a:pt x="292" y="31"/>
                      <a:pt x="291" y="31"/>
                    </a:cubicBezTo>
                    <a:cubicBezTo>
                      <a:pt x="289" y="30"/>
                      <a:pt x="283" y="29"/>
                      <a:pt x="281" y="28"/>
                    </a:cubicBezTo>
                    <a:cubicBezTo>
                      <a:pt x="278" y="27"/>
                      <a:pt x="276" y="28"/>
                      <a:pt x="274" y="27"/>
                    </a:cubicBezTo>
                    <a:cubicBezTo>
                      <a:pt x="272" y="26"/>
                      <a:pt x="268" y="23"/>
                      <a:pt x="266" y="22"/>
                    </a:cubicBezTo>
                    <a:cubicBezTo>
                      <a:pt x="263" y="22"/>
                      <a:pt x="258" y="21"/>
                      <a:pt x="256" y="22"/>
                    </a:cubicBezTo>
                    <a:cubicBezTo>
                      <a:pt x="255" y="23"/>
                      <a:pt x="254" y="26"/>
                      <a:pt x="253" y="26"/>
                    </a:cubicBezTo>
                    <a:cubicBezTo>
                      <a:pt x="252" y="26"/>
                      <a:pt x="248" y="27"/>
                      <a:pt x="248" y="26"/>
                    </a:cubicBezTo>
                    <a:cubicBezTo>
                      <a:pt x="248" y="25"/>
                      <a:pt x="251" y="23"/>
                      <a:pt x="250" y="23"/>
                    </a:cubicBezTo>
                    <a:cubicBezTo>
                      <a:pt x="249" y="22"/>
                      <a:pt x="247" y="23"/>
                      <a:pt x="247" y="22"/>
                    </a:cubicBezTo>
                    <a:cubicBezTo>
                      <a:pt x="248" y="21"/>
                      <a:pt x="248" y="18"/>
                      <a:pt x="247" y="18"/>
                    </a:cubicBezTo>
                    <a:cubicBezTo>
                      <a:pt x="246" y="18"/>
                      <a:pt x="245" y="19"/>
                      <a:pt x="245" y="19"/>
                    </a:cubicBezTo>
                    <a:cubicBezTo>
                      <a:pt x="244" y="19"/>
                      <a:pt x="242" y="20"/>
                      <a:pt x="243" y="20"/>
                    </a:cubicBezTo>
                    <a:cubicBezTo>
                      <a:pt x="243" y="21"/>
                      <a:pt x="242" y="20"/>
                      <a:pt x="243" y="20"/>
                    </a:cubicBezTo>
                    <a:cubicBezTo>
                      <a:pt x="244" y="20"/>
                      <a:pt x="245" y="20"/>
                      <a:pt x="245" y="20"/>
                    </a:cubicBezTo>
                    <a:cubicBezTo>
                      <a:pt x="244" y="21"/>
                      <a:pt x="243" y="22"/>
                      <a:pt x="243" y="22"/>
                    </a:cubicBezTo>
                    <a:cubicBezTo>
                      <a:pt x="244" y="22"/>
                      <a:pt x="246" y="23"/>
                      <a:pt x="245" y="23"/>
                    </a:cubicBezTo>
                    <a:cubicBezTo>
                      <a:pt x="245" y="23"/>
                      <a:pt x="242" y="23"/>
                      <a:pt x="242" y="24"/>
                    </a:cubicBezTo>
                    <a:cubicBezTo>
                      <a:pt x="242" y="25"/>
                      <a:pt x="242" y="27"/>
                      <a:pt x="241" y="26"/>
                    </a:cubicBezTo>
                    <a:cubicBezTo>
                      <a:pt x="240" y="26"/>
                      <a:pt x="236" y="24"/>
                      <a:pt x="235" y="23"/>
                    </a:cubicBezTo>
                    <a:cubicBezTo>
                      <a:pt x="235" y="22"/>
                      <a:pt x="233" y="18"/>
                      <a:pt x="232" y="18"/>
                    </a:cubicBezTo>
                    <a:cubicBezTo>
                      <a:pt x="231" y="17"/>
                      <a:pt x="227" y="13"/>
                      <a:pt x="226" y="13"/>
                    </a:cubicBezTo>
                    <a:cubicBezTo>
                      <a:pt x="225" y="13"/>
                      <a:pt x="225" y="14"/>
                      <a:pt x="226" y="15"/>
                    </a:cubicBezTo>
                    <a:cubicBezTo>
                      <a:pt x="228" y="16"/>
                      <a:pt x="230" y="17"/>
                      <a:pt x="230" y="18"/>
                    </a:cubicBezTo>
                    <a:cubicBezTo>
                      <a:pt x="230" y="18"/>
                      <a:pt x="228" y="18"/>
                      <a:pt x="227" y="18"/>
                    </a:cubicBezTo>
                    <a:cubicBezTo>
                      <a:pt x="227" y="18"/>
                      <a:pt x="225" y="18"/>
                      <a:pt x="225" y="19"/>
                    </a:cubicBezTo>
                    <a:cubicBezTo>
                      <a:pt x="225" y="20"/>
                      <a:pt x="225" y="21"/>
                      <a:pt x="224" y="21"/>
                    </a:cubicBezTo>
                    <a:cubicBezTo>
                      <a:pt x="223" y="21"/>
                      <a:pt x="221" y="23"/>
                      <a:pt x="221" y="23"/>
                    </a:cubicBezTo>
                    <a:cubicBezTo>
                      <a:pt x="220" y="23"/>
                      <a:pt x="222" y="21"/>
                      <a:pt x="221" y="21"/>
                    </a:cubicBezTo>
                    <a:cubicBezTo>
                      <a:pt x="220" y="22"/>
                      <a:pt x="217" y="22"/>
                      <a:pt x="216" y="22"/>
                    </a:cubicBezTo>
                    <a:cubicBezTo>
                      <a:pt x="215" y="23"/>
                      <a:pt x="213" y="26"/>
                      <a:pt x="212" y="27"/>
                    </a:cubicBezTo>
                    <a:cubicBezTo>
                      <a:pt x="211" y="27"/>
                      <a:pt x="210" y="28"/>
                      <a:pt x="210" y="27"/>
                    </a:cubicBezTo>
                    <a:cubicBezTo>
                      <a:pt x="210" y="27"/>
                      <a:pt x="210" y="26"/>
                      <a:pt x="210" y="26"/>
                    </a:cubicBezTo>
                    <a:cubicBezTo>
                      <a:pt x="209" y="25"/>
                      <a:pt x="209" y="25"/>
                      <a:pt x="209" y="26"/>
                    </a:cubicBezTo>
                    <a:cubicBezTo>
                      <a:pt x="208" y="26"/>
                      <a:pt x="205" y="26"/>
                      <a:pt x="205" y="26"/>
                    </a:cubicBezTo>
                    <a:cubicBezTo>
                      <a:pt x="204" y="27"/>
                      <a:pt x="204" y="28"/>
                      <a:pt x="203" y="28"/>
                    </a:cubicBezTo>
                    <a:cubicBezTo>
                      <a:pt x="202" y="28"/>
                      <a:pt x="201" y="30"/>
                      <a:pt x="200" y="30"/>
                    </a:cubicBezTo>
                    <a:cubicBezTo>
                      <a:pt x="199" y="31"/>
                      <a:pt x="201" y="31"/>
                      <a:pt x="201" y="32"/>
                    </a:cubicBezTo>
                    <a:cubicBezTo>
                      <a:pt x="201" y="32"/>
                      <a:pt x="199" y="33"/>
                      <a:pt x="198" y="33"/>
                    </a:cubicBezTo>
                    <a:cubicBezTo>
                      <a:pt x="197" y="33"/>
                      <a:pt x="195" y="32"/>
                      <a:pt x="196" y="31"/>
                    </a:cubicBezTo>
                    <a:cubicBezTo>
                      <a:pt x="197" y="30"/>
                      <a:pt x="199" y="30"/>
                      <a:pt x="199" y="29"/>
                    </a:cubicBezTo>
                    <a:cubicBezTo>
                      <a:pt x="200" y="28"/>
                      <a:pt x="201" y="28"/>
                      <a:pt x="202" y="27"/>
                    </a:cubicBezTo>
                    <a:cubicBezTo>
                      <a:pt x="203" y="26"/>
                      <a:pt x="204" y="24"/>
                      <a:pt x="206" y="24"/>
                    </a:cubicBezTo>
                    <a:cubicBezTo>
                      <a:pt x="207" y="24"/>
                      <a:pt x="209" y="24"/>
                      <a:pt x="209" y="24"/>
                    </a:cubicBezTo>
                    <a:cubicBezTo>
                      <a:pt x="209" y="25"/>
                      <a:pt x="209" y="25"/>
                      <a:pt x="210" y="24"/>
                    </a:cubicBezTo>
                    <a:cubicBezTo>
                      <a:pt x="211" y="23"/>
                      <a:pt x="214" y="21"/>
                      <a:pt x="215" y="21"/>
                    </a:cubicBezTo>
                    <a:cubicBezTo>
                      <a:pt x="217" y="20"/>
                      <a:pt x="218" y="20"/>
                      <a:pt x="218" y="20"/>
                    </a:cubicBezTo>
                    <a:cubicBezTo>
                      <a:pt x="219" y="19"/>
                      <a:pt x="219" y="18"/>
                      <a:pt x="218" y="18"/>
                    </a:cubicBezTo>
                    <a:cubicBezTo>
                      <a:pt x="217" y="18"/>
                      <a:pt x="216" y="18"/>
                      <a:pt x="214" y="18"/>
                    </a:cubicBezTo>
                    <a:cubicBezTo>
                      <a:pt x="213" y="18"/>
                      <a:pt x="211" y="19"/>
                      <a:pt x="210" y="20"/>
                    </a:cubicBezTo>
                    <a:cubicBezTo>
                      <a:pt x="209" y="20"/>
                      <a:pt x="209" y="21"/>
                      <a:pt x="207" y="21"/>
                    </a:cubicBezTo>
                    <a:cubicBezTo>
                      <a:pt x="206" y="21"/>
                      <a:pt x="204" y="22"/>
                      <a:pt x="203" y="22"/>
                    </a:cubicBezTo>
                    <a:cubicBezTo>
                      <a:pt x="202" y="22"/>
                      <a:pt x="200" y="23"/>
                      <a:pt x="199" y="24"/>
                    </a:cubicBezTo>
                    <a:cubicBezTo>
                      <a:pt x="198" y="25"/>
                      <a:pt x="196" y="26"/>
                      <a:pt x="195" y="26"/>
                    </a:cubicBezTo>
                    <a:cubicBezTo>
                      <a:pt x="194" y="27"/>
                      <a:pt x="192" y="28"/>
                      <a:pt x="193" y="27"/>
                    </a:cubicBezTo>
                    <a:cubicBezTo>
                      <a:pt x="194" y="26"/>
                      <a:pt x="195" y="25"/>
                      <a:pt x="194" y="25"/>
                    </a:cubicBezTo>
                    <a:cubicBezTo>
                      <a:pt x="193" y="25"/>
                      <a:pt x="191" y="24"/>
                      <a:pt x="191" y="23"/>
                    </a:cubicBezTo>
                    <a:cubicBezTo>
                      <a:pt x="191" y="23"/>
                      <a:pt x="190" y="24"/>
                      <a:pt x="190" y="25"/>
                    </a:cubicBezTo>
                    <a:cubicBezTo>
                      <a:pt x="190" y="25"/>
                      <a:pt x="189" y="25"/>
                      <a:pt x="187" y="26"/>
                    </a:cubicBezTo>
                    <a:cubicBezTo>
                      <a:pt x="185" y="26"/>
                      <a:pt x="185" y="26"/>
                      <a:pt x="184" y="27"/>
                    </a:cubicBezTo>
                    <a:cubicBezTo>
                      <a:pt x="183" y="27"/>
                      <a:pt x="181" y="28"/>
                      <a:pt x="182" y="28"/>
                    </a:cubicBezTo>
                    <a:cubicBezTo>
                      <a:pt x="182" y="29"/>
                      <a:pt x="183" y="29"/>
                      <a:pt x="183" y="29"/>
                    </a:cubicBezTo>
                    <a:cubicBezTo>
                      <a:pt x="183" y="30"/>
                      <a:pt x="182" y="31"/>
                      <a:pt x="183" y="31"/>
                    </a:cubicBezTo>
                    <a:cubicBezTo>
                      <a:pt x="185" y="31"/>
                      <a:pt x="187" y="31"/>
                      <a:pt x="188" y="30"/>
                    </a:cubicBezTo>
                    <a:cubicBezTo>
                      <a:pt x="189" y="29"/>
                      <a:pt x="192" y="27"/>
                      <a:pt x="192" y="28"/>
                    </a:cubicBezTo>
                    <a:cubicBezTo>
                      <a:pt x="191" y="28"/>
                      <a:pt x="189" y="30"/>
                      <a:pt x="189" y="30"/>
                    </a:cubicBezTo>
                    <a:cubicBezTo>
                      <a:pt x="189" y="31"/>
                      <a:pt x="192" y="34"/>
                      <a:pt x="191" y="33"/>
                    </a:cubicBezTo>
                    <a:cubicBezTo>
                      <a:pt x="190" y="32"/>
                      <a:pt x="191" y="32"/>
                      <a:pt x="188" y="31"/>
                    </a:cubicBezTo>
                    <a:cubicBezTo>
                      <a:pt x="186" y="31"/>
                      <a:pt x="185" y="32"/>
                      <a:pt x="185" y="33"/>
                    </a:cubicBezTo>
                    <a:cubicBezTo>
                      <a:pt x="184" y="33"/>
                      <a:pt x="182" y="32"/>
                      <a:pt x="181" y="32"/>
                    </a:cubicBezTo>
                    <a:cubicBezTo>
                      <a:pt x="180" y="31"/>
                      <a:pt x="176" y="32"/>
                      <a:pt x="174" y="31"/>
                    </a:cubicBezTo>
                    <a:cubicBezTo>
                      <a:pt x="172" y="30"/>
                      <a:pt x="166" y="27"/>
                      <a:pt x="165" y="26"/>
                    </a:cubicBezTo>
                    <a:cubicBezTo>
                      <a:pt x="164" y="25"/>
                      <a:pt x="163" y="24"/>
                      <a:pt x="164" y="24"/>
                    </a:cubicBezTo>
                    <a:cubicBezTo>
                      <a:pt x="165" y="24"/>
                      <a:pt x="164" y="24"/>
                      <a:pt x="163" y="24"/>
                    </a:cubicBezTo>
                    <a:cubicBezTo>
                      <a:pt x="162" y="24"/>
                      <a:pt x="156" y="25"/>
                      <a:pt x="153" y="24"/>
                    </a:cubicBezTo>
                    <a:cubicBezTo>
                      <a:pt x="153" y="24"/>
                      <a:pt x="152" y="24"/>
                      <a:pt x="152" y="24"/>
                    </a:cubicBezTo>
                    <a:cubicBezTo>
                      <a:pt x="150" y="23"/>
                      <a:pt x="146" y="21"/>
                      <a:pt x="144" y="20"/>
                    </a:cubicBezTo>
                    <a:cubicBezTo>
                      <a:pt x="141" y="19"/>
                      <a:pt x="134" y="20"/>
                      <a:pt x="131" y="20"/>
                    </a:cubicBezTo>
                    <a:cubicBezTo>
                      <a:pt x="129" y="20"/>
                      <a:pt x="125" y="19"/>
                      <a:pt x="121" y="18"/>
                    </a:cubicBezTo>
                    <a:cubicBezTo>
                      <a:pt x="116" y="18"/>
                      <a:pt x="111" y="17"/>
                      <a:pt x="108" y="16"/>
                    </a:cubicBezTo>
                    <a:cubicBezTo>
                      <a:pt x="105" y="15"/>
                      <a:pt x="101" y="15"/>
                      <a:pt x="99" y="16"/>
                    </a:cubicBezTo>
                    <a:cubicBezTo>
                      <a:pt x="98" y="16"/>
                      <a:pt x="95" y="16"/>
                      <a:pt x="94" y="16"/>
                    </a:cubicBezTo>
                    <a:cubicBezTo>
                      <a:pt x="93" y="16"/>
                      <a:pt x="91" y="15"/>
                      <a:pt x="90" y="15"/>
                    </a:cubicBezTo>
                    <a:cubicBezTo>
                      <a:pt x="88" y="15"/>
                      <a:pt x="86" y="15"/>
                      <a:pt x="87" y="14"/>
                    </a:cubicBezTo>
                    <a:cubicBezTo>
                      <a:pt x="88" y="13"/>
                      <a:pt x="88" y="12"/>
                      <a:pt x="88" y="12"/>
                    </a:cubicBezTo>
                    <a:cubicBezTo>
                      <a:pt x="88" y="11"/>
                      <a:pt x="84" y="11"/>
                      <a:pt x="84" y="11"/>
                    </a:cubicBezTo>
                    <a:cubicBezTo>
                      <a:pt x="83" y="11"/>
                      <a:pt x="82" y="11"/>
                      <a:pt x="80" y="11"/>
                    </a:cubicBezTo>
                    <a:cubicBezTo>
                      <a:pt x="78" y="12"/>
                      <a:pt x="75" y="13"/>
                      <a:pt x="75" y="11"/>
                    </a:cubicBezTo>
                    <a:cubicBezTo>
                      <a:pt x="75" y="10"/>
                      <a:pt x="75" y="9"/>
                      <a:pt x="74" y="9"/>
                    </a:cubicBezTo>
                    <a:cubicBezTo>
                      <a:pt x="73" y="9"/>
                      <a:pt x="72" y="9"/>
                      <a:pt x="71" y="10"/>
                    </a:cubicBezTo>
                    <a:cubicBezTo>
                      <a:pt x="70" y="11"/>
                      <a:pt x="70" y="12"/>
                      <a:pt x="69" y="12"/>
                    </a:cubicBezTo>
                    <a:cubicBezTo>
                      <a:pt x="68" y="11"/>
                      <a:pt x="66" y="10"/>
                      <a:pt x="67" y="10"/>
                    </a:cubicBezTo>
                    <a:cubicBezTo>
                      <a:pt x="68" y="9"/>
                      <a:pt x="70" y="9"/>
                      <a:pt x="70" y="9"/>
                    </a:cubicBezTo>
                    <a:cubicBezTo>
                      <a:pt x="69" y="8"/>
                      <a:pt x="68" y="8"/>
                      <a:pt x="64" y="7"/>
                    </a:cubicBezTo>
                    <a:cubicBezTo>
                      <a:pt x="61" y="6"/>
                      <a:pt x="61" y="11"/>
                      <a:pt x="58" y="12"/>
                    </a:cubicBezTo>
                    <a:cubicBezTo>
                      <a:pt x="54" y="13"/>
                      <a:pt x="51" y="11"/>
                      <a:pt x="48" y="12"/>
                    </a:cubicBezTo>
                    <a:cubicBezTo>
                      <a:pt x="45" y="13"/>
                      <a:pt x="44" y="14"/>
                      <a:pt x="45" y="14"/>
                    </a:cubicBezTo>
                    <a:cubicBezTo>
                      <a:pt x="46" y="15"/>
                      <a:pt x="47" y="15"/>
                      <a:pt x="47" y="16"/>
                    </a:cubicBezTo>
                    <a:cubicBezTo>
                      <a:pt x="46" y="16"/>
                      <a:pt x="45" y="15"/>
                      <a:pt x="45" y="15"/>
                    </a:cubicBezTo>
                    <a:cubicBezTo>
                      <a:pt x="44" y="16"/>
                      <a:pt x="46" y="18"/>
                      <a:pt x="45" y="18"/>
                    </a:cubicBezTo>
                    <a:cubicBezTo>
                      <a:pt x="44" y="18"/>
                      <a:pt x="44" y="14"/>
                      <a:pt x="43" y="15"/>
                    </a:cubicBezTo>
                    <a:cubicBezTo>
                      <a:pt x="42" y="15"/>
                      <a:pt x="40" y="18"/>
                      <a:pt x="38" y="18"/>
                    </a:cubicBezTo>
                    <a:cubicBezTo>
                      <a:pt x="36" y="18"/>
                      <a:pt x="34" y="17"/>
                      <a:pt x="32" y="19"/>
                    </a:cubicBezTo>
                    <a:cubicBezTo>
                      <a:pt x="30" y="21"/>
                      <a:pt x="28" y="22"/>
                      <a:pt x="27" y="24"/>
                    </a:cubicBezTo>
                    <a:cubicBezTo>
                      <a:pt x="26" y="26"/>
                      <a:pt x="27" y="28"/>
                      <a:pt x="24" y="30"/>
                    </a:cubicBezTo>
                    <a:cubicBezTo>
                      <a:pt x="21" y="31"/>
                      <a:pt x="20" y="32"/>
                      <a:pt x="19" y="32"/>
                    </a:cubicBezTo>
                    <a:cubicBezTo>
                      <a:pt x="18" y="32"/>
                      <a:pt x="12" y="32"/>
                      <a:pt x="11" y="32"/>
                    </a:cubicBezTo>
                    <a:cubicBezTo>
                      <a:pt x="10" y="32"/>
                      <a:pt x="10" y="34"/>
                      <a:pt x="10" y="35"/>
                    </a:cubicBezTo>
                    <a:cubicBezTo>
                      <a:pt x="9" y="36"/>
                      <a:pt x="7" y="37"/>
                      <a:pt x="8" y="37"/>
                    </a:cubicBezTo>
                    <a:cubicBezTo>
                      <a:pt x="8" y="37"/>
                      <a:pt x="10" y="38"/>
                      <a:pt x="11" y="39"/>
                    </a:cubicBezTo>
                    <a:cubicBezTo>
                      <a:pt x="12" y="39"/>
                      <a:pt x="13" y="39"/>
                      <a:pt x="14" y="40"/>
                    </a:cubicBezTo>
                    <a:cubicBezTo>
                      <a:pt x="16" y="41"/>
                      <a:pt x="23" y="45"/>
                      <a:pt x="23" y="47"/>
                    </a:cubicBezTo>
                    <a:cubicBezTo>
                      <a:pt x="24" y="48"/>
                      <a:pt x="24" y="49"/>
                      <a:pt x="25" y="49"/>
                    </a:cubicBezTo>
                    <a:cubicBezTo>
                      <a:pt x="26" y="50"/>
                      <a:pt x="29" y="51"/>
                      <a:pt x="30" y="50"/>
                    </a:cubicBezTo>
                    <a:cubicBezTo>
                      <a:pt x="31" y="49"/>
                      <a:pt x="31" y="49"/>
                      <a:pt x="32" y="49"/>
                    </a:cubicBezTo>
                    <a:cubicBezTo>
                      <a:pt x="32" y="50"/>
                      <a:pt x="35" y="49"/>
                      <a:pt x="35" y="50"/>
                    </a:cubicBezTo>
                    <a:cubicBezTo>
                      <a:pt x="36" y="51"/>
                      <a:pt x="35" y="53"/>
                      <a:pt x="34" y="52"/>
                    </a:cubicBezTo>
                    <a:cubicBezTo>
                      <a:pt x="33" y="52"/>
                      <a:pt x="31" y="51"/>
                      <a:pt x="31" y="52"/>
                    </a:cubicBezTo>
                    <a:cubicBezTo>
                      <a:pt x="30" y="52"/>
                      <a:pt x="31" y="52"/>
                      <a:pt x="32" y="53"/>
                    </a:cubicBezTo>
                    <a:cubicBezTo>
                      <a:pt x="33" y="54"/>
                      <a:pt x="34" y="56"/>
                      <a:pt x="35" y="56"/>
                    </a:cubicBezTo>
                    <a:cubicBezTo>
                      <a:pt x="36" y="56"/>
                      <a:pt x="37" y="55"/>
                      <a:pt x="38" y="54"/>
                    </a:cubicBezTo>
                    <a:cubicBezTo>
                      <a:pt x="39" y="53"/>
                      <a:pt x="41" y="54"/>
                      <a:pt x="43" y="54"/>
                    </a:cubicBezTo>
                    <a:cubicBezTo>
                      <a:pt x="44" y="54"/>
                      <a:pt x="44" y="56"/>
                      <a:pt x="42" y="56"/>
                    </a:cubicBezTo>
                    <a:cubicBezTo>
                      <a:pt x="40" y="56"/>
                      <a:pt x="38" y="56"/>
                      <a:pt x="39" y="57"/>
                    </a:cubicBezTo>
                    <a:cubicBezTo>
                      <a:pt x="39" y="58"/>
                      <a:pt x="39" y="58"/>
                      <a:pt x="38" y="58"/>
                    </a:cubicBezTo>
                    <a:cubicBezTo>
                      <a:pt x="37" y="57"/>
                      <a:pt x="36" y="58"/>
                      <a:pt x="35" y="59"/>
                    </a:cubicBezTo>
                    <a:cubicBezTo>
                      <a:pt x="34" y="60"/>
                      <a:pt x="24" y="60"/>
                      <a:pt x="23" y="59"/>
                    </a:cubicBezTo>
                    <a:cubicBezTo>
                      <a:pt x="22" y="58"/>
                      <a:pt x="22" y="57"/>
                      <a:pt x="23" y="56"/>
                    </a:cubicBezTo>
                    <a:cubicBezTo>
                      <a:pt x="24" y="55"/>
                      <a:pt x="24" y="55"/>
                      <a:pt x="23" y="55"/>
                    </a:cubicBezTo>
                    <a:cubicBezTo>
                      <a:pt x="21" y="55"/>
                      <a:pt x="15" y="56"/>
                      <a:pt x="14" y="56"/>
                    </a:cubicBezTo>
                    <a:cubicBezTo>
                      <a:pt x="13" y="57"/>
                      <a:pt x="12" y="57"/>
                      <a:pt x="13" y="58"/>
                    </a:cubicBezTo>
                    <a:cubicBezTo>
                      <a:pt x="14" y="58"/>
                      <a:pt x="13" y="59"/>
                      <a:pt x="12" y="59"/>
                    </a:cubicBezTo>
                    <a:cubicBezTo>
                      <a:pt x="10" y="58"/>
                      <a:pt x="8" y="58"/>
                      <a:pt x="7" y="59"/>
                    </a:cubicBezTo>
                    <a:cubicBezTo>
                      <a:pt x="5" y="60"/>
                      <a:pt x="6" y="61"/>
                      <a:pt x="4" y="61"/>
                    </a:cubicBezTo>
                    <a:cubicBezTo>
                      <a:pt x="3" y="61"/>
                      <a:pt x="2" y="63"/>
                      <a:pt x="1" y="63"/>
                    </a:cubicBezTo>
                    <a:cubicBezTo>
                      <a:pt x="0" y="64"/>
                      <a:pt x="0" y="64"/>
                      <a:pt x="1" y="65"/>
                    </a:cubicBezTo>
                    <a:cubicBezTo>
                      <a:pt x="3" y="65"/>
                      <a:pt x="6" y="66"/>
                      <a:pt x="8" y="66"/>
                    </a:cubicBezTo>
                    <a:cubicBezTo>
                      <a:pt x="9" y="66"/>
                      <a:pt x="10" y="67"/>
                      <a:pt x="9" y="67"/>
                    </a:cubicBezTo>
                    <a:cubicBezTo>
                      <a:pt x="7" y="68"/>
                      <a:pt x="5" y="69"/>
                      <a:pt x="7" y="69"/>
                    </a:cubicBezTo>
                    <a:cubicBezTo>
                      <a:pt x="8" y="70"/>
                      <a:pt x="8" y="72"/>
                      <a:pt x="9" y="72"/>
                    </a:cubicBezTo>
                    <a:cubicBezTo>
                      <a:pt x="9" y="73"/>
                      <a:pt x="12" y="73"/>
                      <a:pt x="14" y="74"/>
                    </a:cubicBezTo>
                    <a:cubicBezTo>
                      <a:pt x="16" y="74"/>
                      <a:pt x="17" y="73"/>
                      <a:pt x="21" y="73"/>
                    </a:cubicBezTo>
                    <a:cubicBezTo>
                      <a:pt x="24" y="73"/>
                      <a:pt x="25" y="74"/>
                      <a:pt x="26" y="73"/>
                    </a:cubicBezTo>
                    <a:cubicBezTo>
                      <a:pt x="26" y="73"/>
                      <a:pt x="26" y="73"/>
                      <a:pt x="27" y="73"/>
                    </a:cubicBezTo>
                    <a:cubicBezTo>
                      <a:pt x="28" y="73"/>
                      <a:pt x="29" y="75"/>
                      <a:pt x="29" y="75"/>
                    </a:cubicBezTo>
                    <a:cubicBezTo>
                      <a:pt x="30" y="75"/>
                      <a:pt x="31" y="73"/>
                      <a:pt x="32" y="72"/>
                    </a:cubicBezTo>
                    <a:cubicBezTo>
                      <a:pt x="34" y="72"/>
                      <a:pt x="36" y="71"/>
                      <a:pt x="37" y="71"/>
                    </a:cubicBezTo>
                    <a:cubicBezTo>
                      <a:pt x="37" y="71"/>
                      <a:pt x="38" y="70"/>
                      <a:pt x="38" y="70"/>
                    </a:cubicBezTo>
                    <a:cubicBezTo>
                      <a:pt x="39" y="70"/>
                      <a:pt x="40" y="71"/>
                      <a:pt x="40" y="72"/>
                    </a:cubicBezTo>
                    <a:cubicBezTo>
                      <a:pt x="40" y="72"/>
                      <a:pt x="39" y="74"/>
                      <a:pt x="38" y="74"/>
                    </a:cubicBezTo>
                    <a:cubicBezTo>
                      <a:pt x="37" y="74"/>
                      <a:pt x="39" y="76"/>
                      <a:pt x="39" y="77"/>
                    </a:cubicBezTo>
                    <a:cubicBezTo>
                      <a:pt x="40" y="78"/>
                      <a:pt x="41" y="79"/>
                      <a:pt x="40" y="80"/>
                    </a:cubicBezTo>
                    <a:cubicBezTo>
                      <a:pt x="40" y="81"/>
                      <a:pt x="38" y="83"/>
                      <a:pt x="36" y="83"/>
                    </a:cubicBezTo>
                    <a:cubicBezTo>
                      <a:pt x="33" y="83"/>
                      <a:pt x="32" y="82"/>
                      <a:pt x="32" y="83"/>
                    </a:cubicBezTo>
                    <a:cubicBezTo>
                      <a:pt x="31" y="83"/>
                      <a:pt x="29" y="86"/>
                      <a:pt x="28" y="87"/>
                    </a:cubicBezTo>
                    <a:cubicBezTo>
                      <a:pt x="26" y="87"/>
                      <a:pt x="24" y="86"/>
                      <a:pt x="23" y="86"/>
                    </a:cubicBezTo>
                    <a:cubicBezTo>
                      <a:pt x="22" y="85"/>
                      <a:pt x="21" y="85"/>
                      <a:pt x="20" y="86"/>
                    </a:cubicBezTo>
                    <a:cubicBezTo>
                      <a:pt x="19" y="87"/>
                      <a:pt x="21" y="87"/>
                      <a:pt x="20" y="87"/>
                    </a:cubicBezTo>
                    <a:cubicBezTo>
                      <a:pt x="19" y="88"/>
                      <a:pt x="18" y="89"/>
                      <a:pt x="17" y="89"/>
                    </a:cubicBezTo>
                    <a:cubicBezTo>
                      <a:pt x="17" y="90"/>
                      <a:pt x="19" y="89"/>
                      <a:pt x="19" y="90"/>
                    </a:cubicBezTo>
                    <a:cubicBezTo>
                      <a:pt x="19" y="91"/>
                      <a:pt x="18" y="90"/>
                      <a:pt x="18" y="91"/>
                    </a:cubicBezTo>
                    <a:cubicBezTo>
                      <a:pt x="18" y="92"/>
                      <a:pt x="18" y="92"/>
                      <a:pt x="17" y="92"/>
                    </a:cubicBezTo>
                    <a:cubicBezTo>
                      <a:pt x="15" y="92"/>
                      <a:pt x="13" y="95"/>
                      <a:pt x="13" y="96"/>
                    </a:cubicBezTo>
                    <a:cubicBezTo>
                      <a:pt x="12" y="97"/>
                      <a:pt x="13" y="97"/>
                      <a:pt x="13" y="98"/>
                    </a:cubicBezTo>
                    <a:cubicBezTo>
                      <a:pt x="13" y="98"/>
                      <a:pt x="11" y="99"/>
                      <a:pt x="11" y="100"/>
                    </a:cubicBezTo>
                    <a:cubicBezTo>
                      <a:pt x="11" y="100"/>
                      <a:pt x="12" y="103"/>
                      <a:pt x="13" y="104"/>
                    </a:cubicBezTo>
                    <a:cubicBezTo>
                      <a:pt x="14" y="105"/>
                      <a:pt x="15" y="101"/>
                      <a:pt x="16" y="100"/>
                    </a:cubicBezTo>
                    <a:cubicBezTo>
                      <a:pt x="17" y="100"/>
                      <a:pt x="19" y="99"/>
                      <a:pt x="17" y="101"/>
                    </a:cubicBezTo>
                    <a:cubicBezTo>
                      <a:pt x="15" y="103"/>
                      <a:pt x="15" y="103"/>
                      <a:pt x="16" y="104"/>
                    </a:cubicBezTo>
                    <a:cubicBezTo>
                      <a:pt x="18" y="106"/>
                      <a:pt x="20" y="107"/>
                      <a:pt x="20" y="107"/>
                    </a:cubicBezTo>
                    <a:cubicBezTo>
                      <a:pt x="21" y="107"/>
                      <a:pt x="24" y="104"/>
                      <a:pt x="24" y="105"/>
                    </a:cubicBezTo>
                    <a:cubicBezTo>
                      <a:pt x="24" y="105"/>
                      <a:pt x="23" y="107"/>
                      <a:pt x="24" y="107"/>
                    </a:cubicBezTo>
                    <a:cubicBezTo>
                      <a:pt x="24" y="107"/>
                      <a:pt x="26" y="108"/>
                      <a:pt x="25" y="108"/>
                    </a:cubicBezTo>
                    <a:cubicBezTo>
                      <a:pt x="25" y="108"/>
                      <a:pt x="23" y="109"/>
                      <a:pt x="22" y="108"/>
                    </a:cubicBezTo>
                    <a:cubicBezTo>
                      <a:pt x="22" y="108"/>
                      <a:pt x="22" y="108"/>
                      <a:pt x="21" y="108"/>
                    </a:cubicBezTo>
                    <a:cubicBezTo>
                      <a:pt x="19" y="109"/>
                      <a:pt x="18" y="105"/>
                      <a:pt x="17" y="106"/>
                    </a:cubicBezTo>
                    <a:cubicBezTo>
                      <a:pt x="16" y="107"/>
                      <a:pt x="15" y="109"/>
                      <a:pt x="15" y="110"/>
                    </a:cubicBezTo>
                    <a:cubicBezTo>
                      <a:pt x="16" y="110"/>
                      <a:pt x="17" y="110"/>
                      <a:pt x="18" y="111"/>
                    </a:cubicBezTo>
                    <a:cubicBezTo>
                      <a:pt x="19" y="112"/>
                      <a:pt x="21" y="115"/>
                      <a:pt x="22" y="115"/>
                    </a:cubicBezTo>
                    <a:cubicBezTo>
                      <a:pt x="23" y="116"/>
                      <a:pt x="26" y="115"/>
                      <a:pt x="27" y="114"/>
                    </a:cubicBezTo>
                    <a:cubicBezTo>
                      <a:pt x="29" y="114"/>
                      <a:pt x="30" y="114"/>
                      <a:pt x="30" y="113"/>
                    </a:cubicBezTo>
                    <a:cubicBezTo>
                      <a:pt x="30" y="112"/>
                      <a:pt x="30" y="110"/>
                      <a:pt x="32" y="108"/>
                    </a:cubicBezTo>
                    <a:cubicBezTo>
                      <a:pt x="33" y="107"/>
                      <a:pt x="35" y="107"/>
                      <a:pt x="34" y="108"/>
                    </a:cubicBezTo>
                    <a:cubicBezTo>
                      <a:pt x="32" y="110"/>
                      <a:pt x="30" y="111"/>
                      <a:pt x="32" y="113"/>
                    </a:cubicBezTo>
                    <a:cubicBezTo>
                      <a:pt x="34" y="116"/>
                      <a:pt x="35" y="117"/>
                      <a:pt x="35" y="118"/>
                    </a:cubicBezTo>
                    <a:cubicBezTo>
                      <a:pt x="35" y="119"/>
                      <a:pt x="33" y="120"/>
                      <a:pt x="33" y="120"/>
                    </a:cubicBezTo>
                    <a:cubicBezTo>
                      <a:pt x="34" y="121"/>
                      <a:pt x="36" y="121"/>
                      <a:pt x="35" y="122"/>
                    </a:cubicBezTo>
                    <a:cubicBezTo>
                      <a:pt x="35" y="122"/>
                      <a:pt x="35" y="123"/>
                      <a:pt x="34" y="124"/>
                    </a:cubicBezTo>
                    <a:cubicBezTo>
                      <a:pt x="33" y="124"/>
                      <a:pt x="32" y="126"/>
                      <a:pt x="34" y="125"/>
                    </a:cubicBezTo>
                    <a:cubicBezTo>
                      <a:pt x="37" y="124"/>
                      <a:pt x="39" y="122"/>
                      <a:pt x="39" y="123"/>
                    </a:cubicBezTo>
                    <a:cubicBezTo>
                      <a:pt x="39" y="123"/>
                      <a:pt x="38" y="126"/>
                      <a:pt x="39" y="125"/>
                    </a:cubicBezTo>
                    <a:cubicBezTo>
                      <a:pt x="39" y="125"/>
                      <a:pt x="40" y="123"/>
                      <a:pt x="42" y="122"/>
                    </a:cubicBezTo>
                    <a:cubicBezTo>
                      <a:pt x="43" y="122"/>
                      <a:pt x="43" y="122"/>
                      <a:pt x="44" y="123"/>
                    </a:cubicBezTo>
                    <a:cubicBezTo>
                      <a:pt x="46" y="123"/>
                      <a:pt x="47" y="123"/>
                      <a:pt x="47" y="124"/>
                    </a:cubicBezTo>
                    <a:cubicBezTo>
                      <a:pt x="48" y="124"/>
                      <a:pt x="49" y="126"/>
                      <a:pt x="50" y="127"/>
                    </a:cubicBezTo>
                    <a:cubicBezTo>
                      <a:pt x="51" y="127"/>
                      <a:pt x="51" y="126"/>
                      <a:pt x="51" y="125"/>
                    </a:cubicBezTo>
                    <a:cubicBezTo>
                      <a:pt x="51" y="124"/>
                      <a:pt x="53" y="123"/>
                      <a:pt x="53" y="121"/>
                    </a:cubicBezTo>
                    <a:cubicBezTo>
                      <a:pt x="53" y="120"/>
                      <a:pt x="53" y="120"/>
                      <a:pt x="53" y="121"/>
                    </a:cubicBezTo>
                    <a:cubicBezTo>
                      <a:pt x="54" y="121"/>
                      <a:pt x="55" y="122"/>
                      <a:pt x="56" y="122"/>
                    </a:cubicBezTo>
                    <a:cubicBezTo>
                      <a:pt x="56" y="122"/>
                      <a:pt x="56" y="122"/>
                      <a:pt x="55" y="122"/>
                    </a:cubicBezTo>
                    <a:cubicBezTo>
                      <a:pt x="53" y="122"/>
                      <a:pt x="53" y="123"/>
                      <a:pt x="53" y="124"/>
                    </a:cubicBezTo>
                    <a:cubicBezTo>
                      <a:pt x="54" y="125"/>
                      <a:pt x="56" y="125"/>
                      <a:pt x="57" y="124"/>
                    </a:cubicBezTo>
                    <a:cubicBezTo>
                      <a:pt x="59" y="123"/>
                      <a:pt x="60" y="124"/>
                      <a:pt x="61" y="123"/>
                    </a:cubicBezTo>
                    <a:cubicBezTo>
                      <a:pt x="61" y="122"/>
                      <a:pt x="63" y="120"/>
                      <a:pt x="63" y="121"/>
                    </a:cubicBezTo>
                    <a:cubicBezTo>
                      <a:pt x="63" y="121"/>
                      <a:pt x="62" y="122"/>
                      <a:pt x="62" y="123"/>
                    </a:cubicBezTo>
                    <a:cubicBezTo>
                      <a:pt x="61" y="124"/>
                      <a:pt x="60" y="126"/>
                      <a:pt x="59" y="127"/>
                    </a:cubicBezTo>
                    <a:cubicBezTo>
                      <a:pt x="59" y="127"/>
                      <a:pt x="59" y="128"/>
                      <a:pt x="60" y="128"/>
                    </a:cubicBezTo>
                    <a:cubicBezTo>
                      <a:pt x="61" y="128"/>
                      <a:pt x="60" y="129"/>
                      <a:pt x="59" y="129"/>
                    </a:cubicBezTo>
                    <a:cubicBezTo>
                      <a:pt x="58" y="129"/>
                      <a:pt x="58" y="130"/>
                      <a:pt x="58" y="131"/>
                    </a:cubicBezTo>
                    <a:cubicBezTo>
                      <a:pt x="58" y="132"/>
                      <a:pt x="57" y="134"/>
                      <a:pt x="58" y="134"/>
                    </a:cubicBezTo>
                    <a:cubicBezTo>
                      <a:pt x="59" y="134"/>
                      <a:pt x="60" y="134"/>
                      <a:pt x="58" y="135"/>
                    </a:cubicBezTo>
                    <a:cubicBezTo>
                      <a:pt x="56" y="135"/>
                      <a:pt x="54" y="137"/>
                      <a:pt x="53" y="139"/>
                    </a:cubicBezTo>
                    <a:cubicBezTo>
                      <a:pt x="51" y="141"/>
                      <a:pt x="50" y="140"/>
                      <a:pt x="48" y="141"/>
                    </a:cubicBezTo>
                    <a:cubicBezTo>
                      <a:pt x="47" y="142"/>
                      <a:pt x="43" y="145"/>
                      <a:pt x="42" y="146"/>
                    </a:cubicBezTo>
                    <a:cubicBezTo>
                      <a:pt x="42" y="147"/>
                      <a:pt x="42" y="148"/>
                      <a:pt x="42" y="148"/>
                    </a:cubicBezTo>
                    <a:cubicBezTo>
                      <a:pt x="43" y="148"/>
                      <a:pt x="43" y="148"/>
                      <a:pt x="42" y="148"/>
                    </a:cubicBezTo>
                    <a:cubicBezTo>
                      <a:pt x="41" y="148"/>
                      <a:pt x="40" y="149"/>
                      <a:pt x="39" y="148"/>
                    </a:cubicBezTo>
                    <a:cubicBezTo>
                      <a:pt x="39" y="148"/>
                      <a:pt x="39" y="147"/>
                      <a:pt x="38" y="148"/>
                    </a:cubicBezTo>
                    <a:cubicBezTo>
                      <a:pt x="37" y="148"/>
                      <a:pt x="34" y="148"/>
                      <a:pt x="33" y="149"/>
                    </a:cubicBezTo>
                    <a:cubicBezTo>
                      <a:pt x="31" y="151"/>
                      <a:pt x="30" y="152"/>
                      <a:pt x="30" y="152"/>
                    </a:cubicBezTo>
                    <a:cubicBezTo>
                      <a:pt x="30" y="153"/>
                      <a:pt x="30" y="155"/>
                      <a:pt x="32" y="154"/>
                    </a:cubicBezTo>
                    <a:cubicBezTo>
                      <a:pt x="34" y="153"/>
                      <a:pt x="35" y="150"/>
                      <a:pt x="36" y="150"/>
                    </a:cubicBezTo>
                    <a:cubicBezTo>
                      <a:pt x="37" y="150"/>
                      <a:pt x="38" y="150"/>
                      <a:pt x="37" y="150"/>
                    </a:cubicBezTo>
                    <a:cubicBezTo>
                      <a:pt x="37" y="150"/>
                      <a:pt x="36" y="152"/>
                      <a:pt x="37" y="152"/>
                    </a:cubicBezTo>
                    <a:cubicBezTo>
                      <a:pt x="38" y="152"/>
                      <a:pt x="39" y="150"/>
                      <a:pt x="39" y="151"/>
                    </a:cubicBezTo>
                    <a:cubicBezTo>
                      <a:pt x="40" y="151"/>
                      <a:pt x="40" y="152"/>
                      <a:pt x="40" y="152"/>
                    </a:cubicBezTo>
                    <a:cubicBezTo>
                      <a:pt x="41" y="152"/>
                      <a:pt x="43" y="152"/>
                      <a:pt x="43" y="151"/>
                    </a:cubicBezTo>
                    <a:cubicBezTo>
                      <a:pt x="42" y="150"/>
                      <a:pt x="43" y="150"/>
                      <a:pt x="44" y="149"/>
                    </a:cubicBezTo>
                    <a:cubicBezTo>
                      <a:pt x="44" y="149"/>
                      <a:pt x="45" y="149"/>
                      <a:pt x="46" y="149"/>
                    </a:cubicBezTo>
                    <a:cubicBezTo>
                      <a:pt x="47" y="149"/>
                      <a:pt x="47" y="148"/>
                      <a:pt x="48" y="148"/>
                    </a:cubicBezTo>
                    <a:cubicBezTo>
                      <a:pt x="49" y="147"/>
                      <a:pt x="55" y="146"/>
                      <a:pt x="54" y="145"/>
                    </a:cubicBezTo>
                    <a:cubicBezTo>
                      <a:pt x="54" y="145"/>
                      <a:pt x="53" y="144"/>
                      <a:pt x="54" y="143"/>
                    </a:cubicBezTo>
                    <a:cubicBezTo>
                      <a:pt x="55" y="142"/>
                      <a:pt x="65" y="138"/>
                      <a:pt x="65" y="137"/>
                    </a:cubicBezTo>
                    <a:cubicBezTo>
                      <a:pt x="65" y="137"/>
                      <a:pt x="63" y="136"/>
                      <a:pt x="65" y="136"/>
                    </a:cubicBezTo>
                    <a:cubicBezTo>
                      <a:pt x="66" y="135"/>
                      <a:pt x="68" y="134"/>
                      <a:pt x="70" y="133"/>
                    </a:cubicBezTo>
                    <a:cubicBezTo>
                      <a:pt x="71" y="132"/>
                      <a:pt x="75" y="129"/>
                      <a:pt x="76" y="129"/>
                    </a:cubicBezTo>
                    <a:cubicBezTo>
                      <a:pt x="77" y="129"/>
                      <a:pt x="78" y="129"/>
                      <a:pt x="78" y="127"/>
                    </a:cubicBezTo>
                    <a:cubicBezTo>
                      <a:pt x="78" y="125"/>
                      <a:pt x="81" y="126"/>
                      <a:pt x="82" y="124"/>
                    </a:cubicBezTo>
                    <a:cubicBezTo>
                      <a:pt x="83" y="123"/>
                      <a:pt x="80" y="122"/>
                      <a:pt x="79" y="121"/>
                    </a:cubicBezTo>
                    <a:cubicBezTo>
                      <a:pt x="77" y="121"/>
                      <a:pt x="78" y="119"/>
                      <a:pt x="79" y="118"/>
                    </a:cubicBezTo>
                    <a:cubicBezTo>
                      <a:pt x="81" y="117"/>
                      <a:pt x="83" y="116"/>
                      <a:pt x="84" y="115"/>
                    </a:cubicBezTo>
                    <a:cubicBezTo>
                      <a:pt x="85" y="114"/>
                      <a:pt x="87" y="113"/>
                      <a:pt x="85" y="111"/>
                    </a:cubicBezTo>
                    <a:cubicBezTo>
                      <a:pt x="83" y="110"/>
                      <a:pt x="85" y="111"/>
                      <a:pt x="86" y="111"/>
                    </a:cubicBezTo>
                    <a:cubicBezTo>
                      <a:pt x="86" y="112"/>
                      <a:pt x="88" y="111"/>
                      <a:pt x="89" y="110"/>
                    </a:cubicBezTo>
                    <a:cubicBezTo>
                      <a:pt x="89" y="108"/>
                      <a:pt x="91" y="107"/>
                      <a:pt x="93" y="106"/>
                    </a:cubicBezTo>
                    <a:cubicBezTo>
                      <a:pt x="94" y="105"/>
                      <a:pt x="97" y="102"/>
                      <a:pt x="98" y="102"/>
                    </a:cubicBezTo>
                    <a:cubicBezTo>
                      <a:pt x="99" y="102"/>
                      <a:pt x="101" y="103"/>
                      <a:pt x="102" y="103"/>
                    </a:cubicBezTo>
                    <a:cubicBezTo>
                      <a:pt x="104" y="103"/>
                      <a:pt x="104" y="105"/>
                      <a:pt x="102" y="105"/>
                    </a:cubicBezTo>
                    <a:cubicBezTo>
                      <a:pt x="100" y="105"/>
                      <a:pt x="99" y="104"/>
                      <a:pt x="98" y="105"/>
                    </a:cubicBezTo>
                    <a:cubicBezTo>
                      <a:pt x="97" y="105"/>
                      <a:pt x="94" y="107"/>
                      <a:pt x="94" y="109"/>
                    </a:cubicBezTo>
                    <a:cubicBezTo>
                      <a:pt x="95" y="111"/>
                      <a:pt x="92" y="112"/>
                      <a:pt x="92" y="115"/>
                    </a:cubicBezTo>
                    <a:cubicBezTo>
                      <a:pt x="91" y="117"/>
                      <a:pt x="91" y="117"/>
                      <a:pt x="92" y="116"/>
                    </a:cubicBezTo>
                    <a:cubicBezTo>
                      <a:pt x="94" y="116"/>
                      <a:pt x="96" y="117"/>
                      <a:pt x="94" y="117"/>
                    </a:cubicBezTo>
                    <a:cubicBezTo>
                      <a:pt x="92" y="118"/>
                      <a:pt x="91" y="119"/>
                      <a:pt x="91" y="120"/>
                    </a:cubicBezTo>
                    <a:cubicBezTo>
                      <a:pt x="92" y="120"/>
                      <a:pt x="94" y="120"/>
                      <a:pt x="96" y="119"/>
                    </a:cubicBezTo>
                    <a:cubicBezTo>
                      <a:pt x="98" y="118"/>
                      <a:pt x="99" y="117"/>
                      <a:pt x="101" y="116"/>
                    </a:cubicBezTo>
                    <a:cubicBezTo>
                      <a:pt x="102" y="115"/>
                      <a:pt x="105" y="114"/>
                      <a:pt x="107" y="113"/>
                    </a:cubicBezTo>
                    <a:cubicBezTo>
                      <a:pt x="108" y="113"/>
                      <a:pt x="111" y="113"/>
                      <a:pt x="111" y="112"/>
                    </a:cubicBezTo>
                    <a:cubicBezTo>
                      <a:pt x="112" y="111"/>
                      <a:pt x="111" y="108"/>
                      <a:pt x="111" y="107"/>
                    </a:cubicBezTo>
                    <a:cubicBezTo>
                      <a:pt x="111" y="106"/>
                      <a:pt x="113" y="104"/>
                      <a:pt x="113" y="104"/>
                    </a:cubicBezTo>
                    <a:cubicBezTo>
                      <a:pt x="114" y="105"/>
                      <a:pt x="116" y="105"/>
                      <a:pt x="117" y="105"/>
                    </a:cubicBezTo>
                    <a:cubicBezTo>
                      <a:pt x="119" y="104"/>
                      <a:pt x="123" y="107"/>
                      <a:pt x="124" y="107"/>
                    </a:cubicBezTo>
                    <a:cubicBezTo>
                      <a:pt x="125" y="108"/>
                      <a:pt x="128" y="111"/>
                      <a:pt x="129" y="110"/>
                    </a:cubicBezTo>
                    <a:cubicBezTo>
                      <a:pt x="129" y="110"/>
                      <a:pt x="132" y="107"/>
                      <a:pt x="131" y="108"/>
                    </a:cubicBezTo>
                    <a:cubicBezTo>
                      <a:pt x="131" y="110"/>
                      <a:pt x="133" y="112"/>
                      <a:pt x="134" y="112"/>
                    </a:cubicBezTo>
                    <a:cubicBezTo>
                      <a:pt x="135" y="113"/>
                      <a:pt x="139" y="113"/>
                      <a:pt x="141" y="113"/>
                    </a:cubicBezTo>
                    <a:cubicBezTo>
                      <a:pt x="143" y="113"/>
                      <a:pt x="144" y="112"/>
                      <a:pt x="144" y="112"/>
                    </a:cubicBezTo>
                    <a:cubicBezTo>
                      <a:pt x="145" y="112"/>
                      <a:pt x="148" y="113"/>
                      <a:pt x="149" y="113"/>
                    </a:cubicBezTo>
                    <a:cubicBezTo>
                      <a:pt x="150" y="112"/>
                      <a:pt x="149" y="113"/>
                      <a:pt x="151" y="114"/>
                    </a:cubicBezTo>
                    <a:cubicBezTo>
                      <a:pt x="152" y="115"/>
                      <a:pt x="157" y="117"/>
                      <a:pt x="158" y="115"/>
                    </a:cubicBezTo>
                    <a:cubicBezTo>
                      <a:pt x="160" y="114"/>
                      <a:pt x="162" y="113"/>
                      <a:pt x="162" y="114"/>
                    </a:cubicBezTo>
                    <a:cubicBezTo>
                      <a:pt x="162" y="115"/>
                      <a:pt x="160" y="117"/>
                      <a:pt x="160" y="117"/>
                    </a:cubicBezTo>
                    <a:cubicBezTo>
                      <a:pt x="161" y="118"/>
                      <a:pt x="166" y="120"/>
                      <a:pt x="168" y="121"/>
                    </a:cubicBezTo>
                    <a:cubicBezTo>
                      <a:pt x="170" y="123"/>
                      <a:pt x="176" y="127"/>
                      <a:pt x="177" y="128"/>
                    </a:cubicBezTo>
                    <a:cubicBezTo>
                      <a:pt x="178" y="128"/>
                      <a:pt x="180" y="126"/>
                      <a:pt x="180" y="126"/>
                    </a:cubicBezTo>
                    <a:cubicBezTo>
                      <a:pt x="180" y="125"/>
                      <a:pt x="179" y="124"/>
                      <a:pt x="179" y="123"/>
                    </a:cubicBezTo>
                    <a:cubicBezTo>
                      <a:pt x="179" y="123"/>
                      <a:pt x="181" y="124"/>
                      <a:pt x="181" y="124"/>
                    </a:cubicBezTo>
                    <a:cubicBezTo>
                      <a:pt x="182" y="124"/>
                      <a:pt x="182" y="126"/>
                      <a:pt x="183" y="126"/>
                    </a:cubicBezTo>
                    <a:cubicBezTo>
                      <a:pt x="184" y="126"/>
                      <a:pt x="186" y="127"/>
                      <a:pt x="186" y="126"/>
                    </a:cubicBezTo>
                    <a:cubicBezTo>
                      <a:pt x="186" y="126"/>
                      <a:pt x="185" y="123"/>
                      <a:pt x="185" y="121"/>
                    </a:cubicBezTo>
                    <a:cubicBezTo>
                      <a:pt x="184" y="120"/>
                      <a:pt x="184" y="119"/>
                      <a:pt x="185" y="120"/>
                    </a:cubicBezTo>
                    <a:cubicBezTo>
                      <a:pt x="186" y="121"/>
                      <a:pt x="188" y="126"/>
                      <a:pt x="189" y="127"/>
                    </a:cubicBezTo>
                    <a:cubicBezTo>
                      <a:pt x="191" y="128"/>
                      <a:pt x="191" y="129"/>
                      <a:pt x="192" y="128"/>
                    </a:cubicBezTo>
                    <a:cubicBezTo>
                      <a:pt x="193" y="127"/>
                      <a:pt x="194" y="126"/>
                      <a:pt x="193" y="127"/>
                    </a:cubicBezTo>
                    <a:cubicBezTo>
                      <a:pt x="193" y="128"/>
                      <a:pt x="194" y="130"/>
                      <a:pt x="195" y="131"/>
                    </a:cubicBezTo>
                    <a:cubicBezTo>
                      <a:pt x="197" y="132"/>
                      <a:pt x="197" y="133"/>
                      <a:pt x="197" y="133"/>
                    </a:cubicBezTo>
                    <a:cubicBezTo>
                      <a:pt x="198" y="133"/>
                      <a:pt x="197" y="133"/>
                      <a:pt x="197" y="134"/>
                    </a:cubicBezTo>
                    <a:cubicBezTo>
                      <a:pt x="196" y="134"/>
                      <a:pt x="197" y="135"/>
                      <a:pt x="198" y="135"/>
                    </a:cubicBezTo>
                    <a:cubicBezTo>
                      <a:pt x="198" y="135"/>
                      <a:pt x="198" y="135"/>
                      <a:pt x="198" y="136"/>
                    </a:cubicBezTo>
                    <a:cubicBezTo>
                      <a:pt x="197" y="136"/>
                      <a:pt x="196" y="137"/>
                      <a:pt x="197" y="137"/>
                    </a:cubicBezTo>
                    <a:cubicBezTo>
                      <a:pt x="198" y="137"/>
                      <a:pt x="199" y="138"/>
                      <a:pt x="200" y="139"/>
                    </a:cubicBezTo>
                    <a:cubicBezTo>
                      <a:pt x="201" y="140"/>
                      <a:pt x="205" y="144"/>
                      <a:pt x="205" y="144"/>
                    </a:cubicBezTo>
                    <a:cubicBezTo>
                      <a:pt x="205" y="144"/>
                      <a:pt x="207" y="144"/>
                      <a:pt x="206" y="145"/>
                    </a:cubicBezTo>
                    <a:cubicBezTo>
                      <a:pt x="206" y="145"/>
                      <a:pt x="204" y="148"/>
                      <a:pt x="204" y="149"/>
                    </a:cubicBezTo>
                    <a:cubicBezTo>
                      <a:pt x="204" y="150"/>
                      <a:pt x="205" y="150"/>
                      <a:pt x="205" y="149"/>
                    </a:cubicBezTo>
                    <a:cubicBezTo>
                      <a:pt x="206" y="148"/>
                      <a:pt x="206" y="146"/>
                      <a:pt x="207" y="149"/>
                    </a:cubicBezTo>
                    <a:cubicBezTo>
                      <a:pt x="207" y="151"/>
                      <a:pt x="208" y="152"/>
                      <a:pt x="208" y="151"/>
                    </a:cubicBezTo>
                    <a:cubicBezTo>
                      <a:pt x="208" y="150"/>
                      <a:pt x="208" y="149"/>
                      <a:pt x="209" y="150"/>
                    </a:cubicBezTo>
                    <a:cubicBezTo>
                      <a:pt x="209" y="150"/>
                      <a:pt x="209" y="152"/>
                      <a:pt x="210" y="152"/>
                    </a:cubicBezTo>
                    <a:cubicBezTo>
                      <a:pt x="211" y="152"/>
                      <a:pt x="211" y="151"/>
                      <a:pt x="212" y="152"/>
                    </a:cubicBezTo>
                    <a:cubicBezTo>
                      <a:pt x="213" y="153"/>
                      <a:pt x="215" y="154"/>
                      <a:pt x="215" y="153"/>
                    </a:cubicBezTo>
                    <a:cubicBezTo>
                      <a:pt x="216" y="152"/>
                      <a:pt x="216" y="151"/>
                      <a:pt x="216" y="152"/>
                    </a:cubicBezTo>
                    <a:cubicBezTo>
                      <a:pt x="216" y="152"/>
                      <a:pt x="216" y="152"/>
                      <a:pt x="216" y="153"/>
                    </a:cubicBezTo>
                    <a:cubicBezTo>
                      <a:pt x="217" y="153"/>
                      <a:pt x="217" y="154"/>
                      <a:pt x="217" y="154"/>
                    </a:cubicBezTo>
                    <a:cubicBezTo>
                      <a:pt x="218" y="154"/>
                      <a:pt x="216" y="154"/>
                      <a:pt x="215" y="155"/>
                    </a:cubicBezTo>
                    <a:cubicBezTo>
                      <a:pt x="215" y="156"/>
                      <a:pt x="213" y="157"/>
                      <a:pt x="214" y="158"/>
                    </a:cubicBezTo>
                    <a:cubicBezTo>
                      <a:pt x="214" y="159"/>
                      <a:pt x="216" y="161"/>
                      <a:pt x="217" y="161"/>
                    </a:cubicBezTo>
                    <a:cubicBezTo>
                      <a:pt x="217" y="161"/>
                      <a:pt x="217" y="161"/>
                      <a:pt x="216" y="162"/>
                    </a:cubicBezTo>
                    <a:cubicBezTo>
                      <a:pt x="216" y="162"/>
                      <a:pt x="215" y="163"/>
                      <a:pt x="215" y="162"/>
                    </a:cubicBezTo>
                    <a:cubicBezTo>
                      <a:pt x="214" y="162"/>
                      <a:pt x="214" y="160"/>
                      <a:pt x="213" y="161"/>
                    </a:cubicBezTo>
                    <a:cubicBezTo>
                      <a:pt x="213" y="162"/>
                      <a:pt x="214" y="162"/>
                      <a:pt x="214" y="163"/>
                    </a:cubicBezTo>
                    <a:cubicBezTo>
                      <a:pt x="215" y="163"/>
                      <a:pt x="215" y="164"/>
                      <a:pt x="214" y="165"/>
                    </a:cubicBezTo>
                    <a:cubicBezTo>
                      <a:pt x="214" y="165"/>
                      <a:pt x="215" y="167"/>
                      <a:pt x="216" y="168"/>
                    </a:cubicBezTo>
                    <a:cubicBezTo>
                      <a:pt x="217" y="169"/>
                      <a:pt x="217" y="168"/>
                      <a:pt x="218" y="167"/>
                    </a:cubicBezTo>
                    <a:cubicBezTo>
                      <a:pt x="219" y="167"/>
                      <a:pt x="220" y="167"/>
                      <a:pt x="220" y="167"/>
                    </a:cubicBezTo>
                    <a:cubicBezTo>
                      <a:pt x="220" y="166"/>
                      <a:pt x="221" y="164"/>
                      <a:pt x="221" y="165"/>
                    </a:cubicBezTo>
                    <a:cubicBezTo>
                      <a:pt x="221" y="166"/>
                      <a:pt x="222" y="166"/>
                      <a:pt x="222" y="167"/>
                    </a:cubicBezTo>
                    <a:cubicBezTo>
                      <a:pt x="223" y="168"/>
                      <a:pt x="222" y="168"/>
                      <a:pt x="222" y="169"/>
                    </a:cubicBezTo>
                    <a:cubicBezTo>
                      <a:pt x="222" y="169"/>
                      <a:pt x="222" y="171"/>
                      <a:pt x="221" y="172"/>
                    </a:cubicBezTo>
                    <a:cubicBezTo>
                      <a:pt x="221" y="172"/>
                      <a:pt x="221" y="173"/>
                      <a:pt x="222" y="172"/>
                    </a:cubicBezTo>
                    <a:cubicBezTo>
                      <a:pt x="222" y="172"/>
                      <a:pt x="223" y="171"/>
                      <a:pt x="224" y="171"/>
                    </a:cubicBezTo>
                    <a:cubicBezTo>
                      <a:pt x="225" y="171"/>
                      <a:pt x="225" y="171"/>
                      <a:pt x="225" y="170"/>
                    </a:cubicBezTo>
                    <a:cubicBezTo>
                      <a:pt x="225" y="169"/>
                      <a:pt x="224" y="169"/>
                      <a:pt x="225" y="170"/>
                    </a:cubicBezTo>
                    <a:cubicBezTo>
                      <a:pt x="226" y="170"/>
                      <a:pt x="226" y="171"/>
                      <a:pt x="227" y="171"/>
                    </a:cubicBezTo>
                    <a:cubicBezTo>
                      <a:pt x="227" y="172"/>
                      <a:pt x="226" y="171"/>
                      <a:pt x="226" y="173"/>
                    </a:cubicBezTo>
                    <a:cubicBezTo>
                      <a:pt x="227" y="174"/>
                      <a:pt x="227" y="174"/>
                      <a:pt x="228" y="175"/>
                    </a:cubicBezTo>
                    <a:cubicBezTo>
                      <a:pt x="229" y="175"/>
                      <a:pt x="231" y="175"/>
                      <a:pt x="231" y="173"/>
                    </a:cubicBezTo>
                    <a:cubicBezTo>
                      <a:pt x="232" y="172"/>
                      <a:pt x="232" y="173"/>
                      <a:pt x="232" y="174"/>
                    </a:cubicBezTo>
                    <a:cubicBezTo>
                      <a:pt x="231" y="175"/>
                      <a:pt x="231" y="175"/>
                      <a:pt x="232" y="175"/>
                    </a:cubicBezTo>
                    <a:cubicBezTo>
                      <a:pt x="234" y="175"/>
                      <a:pt x="234" y="175"/>
                      <a:pt x="232" y="175"/>
                    </a:cubicBezTo>
                    <a:cubicBezTo>
                      <a:pt x="231" y="175"/>
                      <a:pt x="231" y="176"/>
                      <a:pt x="230" y="176"/>
                    </a:cubicBezTo>
                    <a:cubicBezTo>
                      <a:pt x="229" y="177"/>
                      <a:pt x="227" y="178"/>
                      <a:pt x="228" y="179"/>
                    </a:cubicBezTo>
                    <a:cubicBezTo>
                      <a:pt x="229" y="180"/>
                      <a:pt x="230" y="180"/>
                      <a:pt x="231" y="179"/>
                    </a:cubicBezTo>
                    <a:cubicBezTo>
                      <a:pt x="232" y="179"/>
                      <a:pt x="233" y="179"/>
                      <a:pt x="234" y="179"/>
                    </a:cubicBezTo>
                    <a:cubicBezTo>
                      <a:pt x="235" y="179"/>
                      <a:pt x="235" y="180"/>
                      <a:pt x="234" y="180"/>
                    </a:cubicBezTo>
                    <a:cubicBezTo>
                      <a:pt x="233" y="180"/>
                      <a:pt x="232" y="180"/>
                      <a:pt x="231" y="181"/>
                    </a:cubicBezTo>
                    <a:cubicBezTo>
                      <a:pt x="230" y="181"/>
                      <a:pt x="229" y="182"/>
                      <a:pt x="230" y="182"/>
                    </a:cubicBezTo>
                    <a:cubicBezTo>
                      <a:pt x="232" y="182"/>
                      <a:pt x="233" y="183"/>
                      <a:pt x="231" y="183"/>
                    </a:cubicBezTo>
                    <a:cubicBezTo>
                      <a:pt x="229" y="183"/>
                      <a:pt x="230" y="184"/>
                      <a:pt x="231" y="185"/>
                    </a:cubicBezTo>
                    <a:cubicBezTo>
                      <a:pt x="233" y="186"/>
                      <a:pt x="235" y="186"/>
                      <a:pt x="236" y="186"/>
                    </a:cubicBezTo>
                    <a:cubicBezTo>
                      <a:pt x="237" y="186"/>
                      <a:pt x="237" y="187"/>
                      <a:pt x="238" y="187"/>
                    </a:cubicBezTo>
                    <a:cubicBezTo>
                      <a:pt x="240" y="188"/>
                      <a:pt x="241" y="186"/>
                      <a:pt x="241" y="185"/>
                    </a:cubicBezTo>
                    <a:cubicBezTo>
                      <a:pt x="241" y="184"/>
                      <a:pt x="242" y="185"/>
                      <a:pt x="242" y="185"/>
                    </a:cubicBezTo>
                    <a:cubicBezTo>
                      <a:pt x="242" y="186"/>
                      <a:pt x="241" y="187"/>
                      <a:pt x="240" y="188"/>
                    </a:cubicBezTo>
                    <a:cubicBezTo>
                      <a:pt x="240" y="188"/>
                      <a:pt x="241" y="188"/>
                      <a:pt x="242" y="189"/>
                    </a:cubicBezTo>
                    <a:cubicBezTo>
                      <a:pt x="242" y="189"/>
                      <a:pt x="245" y="189"/>
                      <a:pt x="245" y="187"/>
                    </a:cubicBezTo>
                    <a:cubicBezTo>
                      <a:pt x="245" y="186"/>
                      <a:pt x="245" y="185"/>
                      <a:pt x="245" y="186"/>
                    </a:cubicBezTo>
                    <a:cubicBezTo>
                      <a:pt x="245" y="187"/>
                      <a:pt x="245" y="188"/>
                      <a:pt x="245" y="189"/>
                    </a:cubicBezTo>
                    <a:cubicBezTo>
                      <a:pt x="245" y="190"/>
                      <a:pt x="246" y="190"/>
                      <a:pt x="247" y="189"/>
                    </a:cubicBezTo>
                    <a:cubicBezTo>
                      <a:pt x="247" y="189"/>
                      <a:pt x="248" y="188"/>
                      <a:pt x="247" y="189"/>
                    </a:cubicBezTo>
                    <a:cubicBezTo>
                      <a:pt x="246" y="190"/>
                      <a:pt x="246" y="191"/>
                      <a:pt x="247" y="192"/>
                    </a:cubicBezTo>
                    <a:cubicBezTo>
                      <a:pt x="247" y="193"/>
                      <a:pt x="250" y="196"/>
                      <a:pt x="250" y="193"/>
                    </a:cubicBezTo>
                    <a:cubicBezTo>
                      <a:pt x="251" y="191"/>
                      <a:pt x="251" y="190"/>
                      <a:pt x="251" y="191"/>
                    </a:cubicBezTo>
                    <a:cubicBezTo>
                      <a:pt x="251" y="193"/>
                      <a:pt x="252" y="194"/>
                      <a:pt x="252" y="194"/>
                    </a:cubicBezTo>
                    <a:cubicBezTo>
                      <a:pt x="252" y="195"/>
                      <a:pt x="251" y="195"/>
                      <a:pt x="251" y="195"/>
                    </a:cubicBezTo>
                    <a:cubicBezTo>
                      <a:pt x="250" y="196"/>
                      <a:pt x="251" y="196"/>
                      <a:pt x="252" y="196"/>
                    </a:cubicBezTo>
                    <a:cubicBezTo>
                      <a:pt x="253" y="196"/>
                      <a:pt x="255" y="196"/>
                      <a:pt x="255" y="196"/>
                    </a:cubicBezTo>
                    <a:cubicBezTo>
                      <a:pt x="255" y="195"/>
                      <a:pt x="255" y="195"/>
                      <a:pt x="255" y="196"/>
                    </a:cubicBezTo>
                    <a:cubicBezTo>
                      <a:pt x="256" y="197"/>
                      <a:pt x="256" y="197"/>
                      <a:pt x="257" y="198"/>
                    </a:cubicBezTo>
                    <a:cubicBezTo>
                      <a:pt x="257" y="199"/>
                      <a:pt x="257" y="199"/>
                      <a:pt x="258" y="200"/>
                    </a:cubicBezTo>
                    <a:cubicBezTo>
                      <a:pt x="258" y="201"/>
                      <a:pt x="259" y="201"/>
                      <a:pt x="259" y="201"/>
                    </a:cubicBezTo>
                    <a:cubicBezTo>
                      <a:pt x="259" y="202"/>
                      <a:pt x="260" y="204"/>
                      <a:pt x="260" y="206"/>
                    </a:cubicBezTo>
                    <a:cubicBezTo>
                      <a:pt x="260" y="207"/>
                      <a:pt x="261" y="211"/>
                      <a:pt x="259" y="212"/>
                    </a:cubicBezTo>
                    <a:cubicBezTo>
                      <a:pt x="258" y="212"/>
                      <a:pt x="255" y="212"/>
                      <a:pt x="256" y="211"/>
                    </a:cubicBezTo>
                    <a:cubicBezTo>
                      <a:pt x="257" y="210"/>
                      <a:pt x="259" y="207"/>
                      <a:pt x="258" y="207"/>
                    </a:cubicBezTo>
                    <a:cubicBezTo>
                      <a:pt x="256" y="206"/>
                      <a:pt x="253" y="206"/>
                      <a:pt x="251" y="206"/>
                    </a:cubicBezTo>
                    <a:cubicBezTo>
                      <a:pt x="249" y="205"/>
                      <a:pt x="247" y="203"/>
                      <a:pt x="247" y="205"/>
                    </a:cubicBezTo>
                    <a:cubicBezTo>
                      <a:pt x="246" y="206"/>
                      <a:pt x="248" y="211"/>
                      <a:pt x="250" y="213"/>
                    </a:cubicBezTo>
                    <a:cubicBezTo>
                      <a:pt x="252" y="215"/>
                      <a:pt x="249" y="217"/>
                      <a:pt x="251" y="218"/>
                    </a:cubicBezTo>
                    <a:cubicBezTo>
                      <a:pt x="252" y="219"/>
                      <a:pt x="256" y="219"/>
                      <a:pt x="254" y="219"/>
                    </a:cubicBezTo>
                    <a:cubicBezTo>
                      <a:pt x="252" y="220"/>
                      <a:pt x="251" y="221"/>
                      <a:pt x="251" y="223"/>
                    </a:cubicBezTo>
                    <a:cubicBezTo>
                      <a:pt x="251" y="225"/>
                      <a:pt x="251" y="228"/>
                      <a:pt x="251" y="229"/>
                    </a:cubicBezTo>
                    <a:cubicBezTo>
                      <a:pt x="251" y="230"/>
                      <a:pt x="251" y="236"/>
                      <a:pt x="250" y="238"/>
                    </a:cubicBezTo>
                    <a:cubicBezTo>
                      <a:pt x="249" y="240"/>
                      <a:pt x="248" y="242"/>
                      <a:pt x="248" y="244"/>
                    </a:cubicBezTo>
                    <a:cubicBezTo>
                      <a:pt x="248" y="246"/>
                      <a:pt x="248" y="247"/>
                      <a:pt x="249" y="249"/>
                    </a:cubicBezTo>
                    <a:cubicBezTo>
                      <a:pt x="250" y="250"/>
                      <a:pt x="250" y="254"/>
                      <a:pt x="250" y="255"/>
                    </a:cubicBezTo>
                    <a:cubicBezTo>
                      <a:pt x="250" y="257"/>
                      <a:pt x="249" y="259"/>
                      <a:pt x="249" y="261"/>
                    </a:cubicBezTo>
                    <a:cubicBezTo>
                      <a:pt x="249" y="262"/>
                      <a:pt x="251" y="263"/>
                      <a:pt x="252" y="265"/>
                    </a:cubicBezTo>
                    <a:cubicBezTo>
                      <a:pt x="252" y="267"/>
                      <a:pt x="252" y="270"/>
                      <a:pt x="253" y="271"/>
                    </a:cubicBezTo>
                    <a:cubicBezTo>
                      <a:pt x="255" y="272"/>
                      <a:pt x="255" y="272"/>
                      <a:pt x="256" y="274"/>
                    </a:cubicBezTo>
                    <a:cubicBezTo>
                      <a:pt x="257" y="276"/>
                      <a:pt x="257" y="277"/>
                      <a:pt x="258" y="277"/>
                    </a:cubicBezTo>
                    <a:cubicBezTo>
                      <a:pt x="259" y="277"/>
                      <a:pt x="259" y="275"/>
                      <a:pt x="259" y="276"/>
                    </a:cubicBezTo>
                    <a:cubicBezTo>
                      <a:pt x="260" y="277"/>
                      <a:pt x="261" y="279"/>
                      <a:pt x="261" y="279"/>
                    </a:cubicBezTo>
                    <a:cubicBezTo>
                      <a:pt x="260" y="279"/>
                      <a:pt x="259" y="278"/>
                      <a:pt x="259" y="279"/>
                    </a:cubicBezTo>
                    <a:cubicBezTo>
                      <a:pt x="259" y="279"/>
                      <a:pt x="260" y="282"/>
                      <a:pt x="261" y="283"/>
                    </a:cubicBezTo>
                    <a:cubicBezTo>
                      <a:pt x="262" y="284"/>
                      <a:pt x="263" y="284"/>
                      <a:pt x="263" y="284"/>
                    </a:cubicBezTo>
                    <a:cubicBezTo>
                      <a:pt x="263" y="285"/>
                      <a:pt x="262" y="287"/>
                      <a:pt x="263" y="288"/>
                    </a:cubicBezTo>
                    <a:cubicBezTo>
                      <a:pt x="263" y="289"/>
                      <a:pt x="269" y="294"/>
                      <a:pt x="270" y="295"/>
                    </a:cubicBezTo>
                    <a:cubicBezTo>
                      <a:pt x="270" y="297"/>
                      <a:pt x="269" y="298"/>
                      <a:pt x="271" y="299"/>
                    </a:cubicBezTo>
                    <a:cubicBezTo>
                      <a:pt x="273" y="299"/>
                      <a:pt x="278" y="301"/>
                      <a:pt x="279" y="302"/>
                    </a:cubicBezTo>
                    <a:cubicBezTo>
                      <a:pt x="281" y="303"/>
                      <a:pt x="282" y="302"/>
                      <a:pt x="283" y="303"/>
                    </a:cubicBezTo>
                    <a:cubicBezTo>
                      <a:pt x="285" y="304"/>
                      <a:pt x="289" y="308"/>
                      <a:pt x="289" y="309"/>
                    </a:cubicBezTo>
                    <a:cubicBezTo>
                      <a:pt x="289" y="310"/>
                      <a:pt x="289" y="311"/>
                      <a:pt x="290" y="312"/>
                    </a:cubicBezTo>
                    <a:cubicBezTo>
                      <a:pt x="290" y="313"/>
                      <a:pt x="291" y="315"/>
                      <a:pt x="292" y="316"/>
                    </a:cubicBezTo>
                    <a:cubicBezTo>
                      <a:pt x="293" y="317"/>
                      <a:pt x="296" y="323"/>
                      <a:pt x="297" y="326"/>
                    </a:cubicBezTo>
                    <a:cubicBezTo>
                      <a:pt x="298" y="328"/>
                      <a:pt x="298" y="329"/>
                      <a:pt x="299" y="330"/>
                    </a:cubicBezTo>
                    <a:cubicBezTo>
                      <a:pt x="301" y="331"/>
                      <a:pt x="306" y="335"/>
                      <a:pt x="306" y="336"/>
                    </a:cubicBezTo>
                    <a:cubicBezTo>
                      <a:pt x="307" y="338"/>
                      <a:pt x="307" y="340"/>
                      <a:pt x="307" y="342"/>
                    </a:cubicBezTo>
                    <a:cubicBezTo>
                      <a:pt x="308" y="343"/>
                      <a:pt x="307" y="342"/>
                      <a:pt x="306" y="342"/>
                    </a:cubicBezTo>
                    <a:cubicBezTo>
                      <a:pt x="305" y="341"/>
                      <a:pt x="302" y="341"/>
                      <a:pt x="303" y="342"/>
                    </a:cubicBezTo>
                    <a:cubicBezTo>
                      <a:pt x="304" y="343"/>
                      <a:pt x="308" y="347"/>
                      <a:pt x="309" y="347"/>
                    </a:cubicBezTo>
                    <a:cubicBezTo>
                      <a:pt x="311" y="347"/>
                      <a:pt x="312" y="347"/>
                      <a:pt x="313" y="348"/>
                    </a:cubicBezTo>
                    <a:cubicBezTo>
                      <a:pt x="314" y="349"/>
                      <a:pt x="318" y="352"/>
                      <a:pt x="319" y="353"/>
                    </a:cubicBezTo>
                    <a:cubicBezTo>
                      <a:pt x="319" y="354"/>
                      <a:pt x="319" y="356"/>
                      <a:pt x="319" y="357"/>
                    </a:cubicBezTo>
                    <a:cubicBezTo>
                      <a:pt x="318" y="358"/>
                      <a:pt x="317" y="358"/>
                      <a:pt x="318" y="359"/>
                    </a:cubicBezTo>
                    <a:cubicBezTo>
                      <a:pt x="319" y="360"/>
                      <a:pt x="323" y="362"/>
                      <a:pt x="324" y="364"/>
                    </a:cubicBezTo>
                    <a:cubicBezTo>
                      <a:pt x="325" y="365"/>
                      <a:pt x="328" y="368"/>
                      <a:pt x="329" y="369"/>
                    </a:cubicBezTo>
                    <a:cubicBezTo>
                      <a:pt x="331" y="371"/>
                      <a:pt x="331" y="371"/>
                      <a:pt x="332" y="370"/>
                    </a:cubicBezTo>
                    <a:cubicBezTo>
                      <a:pt x="332" y="370"/>
                      <a:pt x="334" y="368"/>
                      <a:pt x="333" y="367"/>
                    </a:cubicBezTo>
                    <a:cubicBezTo>
                      <a:pt x="332" y="366"/>
                      <a:pt x="332" y="366"/>
                      <a:pt x="331" y="365"/>
                    </a:cubicBezTo>
                    <a:cubicBezTo>
                      <a:pt x="331" y="364"/>
                      <a:pt x="332" y="363"/>
                      <a:pt x="330" y="363"/>
                    </a:cubicBezTo>
                    <a:cubicBezTo>
                      <a:pt x="329" y="362"/>
                      <a:pt x="327" y="363"/>
                      <a:pt x="326" y="361"/>
                    </a:cubicBezTo>
                    <a:cubicBezTo>
                      <a:pt x="325" y="360"/>
                      <a:pt x="327" y="359"/>
                      <a:pt x="327" y="358"/>
                    </a:cubicBezTo>
                    <a:cubicBezTo>
                      <a:pt x="327" y="358"/>
                      <a:pt x="326" y="358"/>
                      <a:pt x="326" y="358"/>
                    </a:cubicBezTo>
                    <a:cubicBezTo>
                      <a:pt x="325" y="357"/>
                      <a:pt x="323" y="353"/>
                      <a:pt x="323" y="352"/>
                    </a:cubicBezTo>
                    <a:cubicBezTo>
                      <a:pt x="322" y="350"/>
                      <a:pt x="322" y="349"/>
                      <a:pt x="321" y="348"/>
                    </a:cubicBezTo>
                    <a:cubicBezTo>
                      <a:pt x="320" y="347"/>
                      <a:pt x="316" y="343"/>
                      <a:pt x="315" y="342"/>
                    </a:cubicBezTo>
                    <a:cubicBezTo>
                      <a:pt x="314" y="341"/>
                      <a:pt x="314" y="338"/>
                      <a:pt x="313" y="336"/>
                    </a:cubicBezTo>
                    <a:cubicBezTo>
                      <a:pt x="312" y="335"/>
                      <a:pt x="311" y="335"/>
                      <a:pt x="310" y="334"/>
                    </a:cubicBezTo>
                    <a:cubicBezTo>
                      <a:pt x="310" y="333"/>
                      <a:pt x="309" y="331"/>
                      <a:pt x="308" y="330"/>
                    </a:cubicBezTo>
                    <a:cubicBezTo>
                      <a:pt x="306" y="329"/>
                      <a:pt x="305" y="328"/>
                      <a:pt x="304" y="326"/>
                    </a:cubicBezTo>
                    <a:cubicBezTo>
                      <a:pt x="304" y="325"/>
                      <a:pt x="303" y="318"/>
                      <a:pt x="303" y="317"/>
                    </a:cubicBezTo>
                    <a:cubicBezTo>
                      <a:pt x="302" y="316"/>
                      <a:pt x="303" y="315"/>
                      <a:pt x="304" y="316"/>
                    </a:cubicBezTo>
                    <a:cubicBezTo>
                      <a:pt x="306" y="317"/>
                      <a:pt x="306" y="318"/>
                      <a:pt x="307" y="318"/>
                    </a:cubicBezTo>
                    <a:cubicBezTo>
                      <a:pt x="308" y="318"/>
                      <a:pt x="309" y="317"/>
                      <a:pt x="310" y="318"/>
                    </a:cubicBezTo>
                    <a:cubicBezTo>
                      <a:pt x="310" y="319"/>
                      <a:pt x="312" y="319"/>
                      <a:pt x="313" y="319"/>
                    </a:cubicBezTo>
                    <a:cubicBezTo>
                      <a:pt x="313" y="320"/>
                      <a:pt x="313" y="324"/>
                      <a:pt x="315" y="327"/>
                    </a:cubicBezTo>
                    <a:cubicBezTo>
                      <a:pt x="317" y="331"/>
                      <a:pt x="317" y="332"/>
                      <a:pt x="317" y="332"/>
                    </a:cubicBezTo>
                    <a:cubicBezTo>
                      <a:pt x="316" y="333"/>
                      <a:pt x="315" y="335"/>
                      <a:pt x="316" y="335"/>
                    </a:cubicBezTo>
                    <a:cubicBezTo>
                      <a:pt x="317" y="334"/>
                      <a:pt x="317" y="331"/>
                      <a:pt x="318" y="333"/>
                    </a:cubicBezTo>
                    <a:cubicBezTo>
                      <a:pt x="319" y="335"/>
                      <a:pt x="320" y="336"/>
                      <a:pt x="322" y="337"/>
                    </a:cubicBezTo>
                    <a:cubicBezTo>
                      <a:pt x="324" y="339"/>
                      <a:pt x="324" y="340"/>
                      <a:pt x="326" y="340"/>
                    </a:cubicBezTo>
                    <a:cubicBezTo>
                      <a:pt x="327" y="341"/>
                      <a:pt x="326" y="342"/>
                      <a:pt x="327" y="343"/>
                    </a:cubicBezTo>
                    <a:cubicBezTo>
                      <a:pt x="328" y="344"/>
                      <a:pt x="330" y="345"/>
                      <a:pt x="330" y="346"/>
                    </a:cubicBezTo>
                    <a:cubicBezTo>
                      <a:pt x="331" y="346"/>
                      <a:pt x="331" y="348"/>
                      <a:pt x="332" y="348"/>
                    </a:cubicBezTo>
                    <a:cubicBezTo>
                      <a:pt x="333" y="348"/>
                      <a:pt x="334" y="348"/>
                      <a:pt x="334" y="349"/>
                    </a:cubicBezTo>
                    <a:cubicBezTo>
                      <a:pt x="334" y="350"/>
                      <a:pt x="333" y="351"/>
                      <a:pt x="334" y="352"/>
                    </a:cubicBezTo>
                    <a:cubicBezTo>
                      <a:pt x="334" y="354"/>
                      <a:pt x="336" y="354"/>
                      <a:pt x="337" y="355"/>
                    </a:cubicBezTo>
                    <a:cubicBezTo>
                      <a:pt x="338" y="356"/>
                      <a:pt x="338" y="356"/>
                      <a:pt x="339" y="356"/>
                    </a:cubicBezTo>
                    <a:cubicBezTo>
                      <a:pt x="340" y="357"/>
                      <a:pt x="341" y="358"/>
                      <a:pt x="341" y="359"/>
                    </a:cubicBezTo>
                    <a:cubicBezTo>
                      <a:pt x="341" y="360"/>
                      <a:pt x="342" y="360"/>
                      <a:pt x="343" y="361"/>
                    </a:cubicBezTo>
                    <a:cubicBezTo>
                      <a:pt x="343" y="361"/>
                      <a:pt x="345" y="363"/>
                      <a:pt x="346" y="364"/>
                    </a:cubicBezTo>
                    <a:cubicBezTo>
                      <a:pt x="348" y="366"/>
                      <a:pt x="352" y="370"/>
                      <a:pt x="353" y="371"/>
                    </a:cubicBezTo>
                    <a:cubicBezTo>
                      <a:pt x="354" y="373"/>
                      <a:pt x="356" y="374"/>
                      <a:pt x="356" y="376"/>
                    </a:cubicBezTo>
                    <a:cubicBezTo>
                      <a:pt x="355" y="377"/>
                      <a:pt x="354" y="378"/>
                      <a:pt x="355" y="378"/>
                    </a:cubicBezTo>
                    <a:cubicBezTo>
                      <a:pt x="356" y="378"/>
                      <a:pt x="357" y="378"/>
                      <a:pt x="357" y="379"/>
                    </a:cubicBezTo>
                    <a:cubicBezTo>
                      <a:pt x="358" y="380"/>
                      <a:pt x="356" y="382"/>
                      <a:pt x="356" y="383"/>
                    </a:cubicBezTo>
                    <a:cubicBezTo>
                      <a:pt x="355" y="384"/>
                      <a:pt x="357" y="383"/>
                      <a:pt x="357" y="384"/>
                    </a:cubicBezTo>
                    <a:cubicBezTo>
                      <a:pt x="356" y="385"/>
                      <a:pt x="355" y="386"/>
                      <a:pt x="355" y="387"/>
                    </a:cubicBezTo>
                    <a:cubicBezTo>
                      <a:pt x="356" y="388"/>
                      <a:pt x="359" y="393"/>
                      <a:pt x="361" y="393"/>
                    </a:cubicBezTo>
                    <a:cubicBezTo>
                      <a:pt x="362" y="394"/>
                      <a:pt x="364" y="394"/>
                      <a:pt x="365" y="396"/>
                    </a:cubicBezTo>
                    <a:cubicBezTo>
                      <a:pt x="367" y="397"/>
                      <a:pt x="369" y="399"/>
                      <a:pt x="370" y="399"/>
                    </a:cubicBezTo>
                    <a:cubicBezTo>
                      <a:pt x="372" y="400"/>
                      <a:pt x="375" y="400"/>
                      <a:pt x="376" y="401"/>
                    </a:cubicBezTo>
                    <a:cubicBezTo>
                      <a:pt x="377" y="401"/>
                      <a:pt x="383" y="405"/>
                      <a:pt x="386" y="406"/>
                    </a:cubicBezTo>
                    <a:cubicBezTo>
                      <a:pt x="390" y="408"/>
                      <a:pt x="393" y="409"/>
                      <a:pt x="396" y="410"/>
                    </a:cubicBezTo>
                    <a:cubicBezTo>
                      <a:pt x="399" y="411"/>
                      <a:pt x="402" y="412"/>
                      <a:pt x="404" y="413"/>
                    </a:cubicBezTo>
                    <a:cubicBezTo>
                      <a:pt x="405" y="414"/>
                      <a:pt x="409" y="414"/>
                      <a:pt x="410" y="413"/>
                    </a:cubicBezTo>
                    <a:cubicBezTo>
                      <a:pt x="412" y="412"/>
                      <a:pt x="413" y="410"/>
                      <a:pt x="415" y="410"/>
                    </a:cubicBezTo>
                    <a:cubicBezTo>
                      <a:pt x="417" y="410"/>
                      <a:pt x="419" y="410"/>
                      <a:pt x="421" y="412"/>
                    </a:cubicBezTo>
                    <a:cubicBezTo>
                      <a:pt x="423" y="413"/>
                      <a:pt x="425" y="414"/>
                      <a:pt x="426" y="415"/>
                    </a:cubicBezTo>
                    <a:cubicBezTo>
                      <a:pt x="427" y="416"/>
                      <a:pt x="429" y="418"/>
                      <a:pt x="431" y="420"/>
                    </a:cubicBezTo>
                    <a:cubicBezTo>
                      <a:pt x="431" y="420"/>
                      <a:pt x="431" y="420"/>
                      <a:pt x="431" y="421"/>
                    </a:cubicBezTo>
                    <a:cubicBezTo>
                      <a:pt x="433" y="422"/>
                      <a:pt x="435" y="423"/>
                      <a:pt x="436" y="424"/>
                    </a:cubicBezTo>
                    <a:cubicBezTo>
                      <a:pt x="438" y="424"/>
                      <a:pt x="441" y="424"/>
                      <a:pt x="443" y="425"/>
                    </a:cubicBezTo>
                    <a:cubicBezTo>
                      <a:pt x="443" y="425"/>
                      <a:pt x="443" y="425"/>
                      <a:pt x="443" y="425"/>
                    </a:cubicBezTo>
                    <a:cubicBezTo>
                      <a:pt x="445" y="426"/>
                      <a:pt x="448" y="427"/>
                      <a:pt x="450" y="428"/>
                    </a:cubicBezTo>
                    <a:cubicBezTo>
                      <a:pt x="452" y="428"/>
                      <a:pt x="454" y="428"/>
                      <a:pt x="455" y="428"/>
                    </a:cubicBezTo>
                    <a:cubicBezTo>
                      <a:pt x="455" y="428"/>
                      <a:pt x="455" y="428"/>
                      <a:pt x="455" y="428"/>
                    </a:cubicBezTo>
                    <a:cubicBezTo>
                      <a:pt x="457" y="427"/>
                      <a:pt x="459" y="427"/>
                      <a:pt x="458" y="428"/>
                    </a:cubicBezTo>
                    <a:cubicBezTo>
                      <a:pt x="458" y="428"/>
                      <a:pt x="457" y="429"/>
                      <a:pt x="457" y="430"/>
                    </a:cubicBezTo>
                    <a:cubicBezTo>
                      <a:pt x="457" y="430"/>
                      <a:pt x="457" y="430"/>
                      <a:pt x="457" y="430"/>
                    </a:cubicBezTo>
                    <a:cubicBezTo>
                      <a:pt x="458" y="431"/>
                      <a:pt x="461" y="434"/>
                      <a:pt x="463" y="436"/>
                    </a:cubicBezTo>
                    <a:cubicBezTo>
                      <a:pt x="464" y="438"/>
                      <a:pt x="467" y="439"/>
                      <a:pt x="468" y="440"/>
                    </a:cubicBezTo>
                    <a:cubicBezTo>
                      <a:pt x="468" y="440"/>
                      <a:pt x="469" y="441"/>
                      <a:pt x="469" y="441"/>
                    </a:cubicBezTo>
                    <a:cubicBezTo>
                      <a:pt x="469" y="441"/>
                      <a:pt x="468" y="442"/>
                      <a:pt x="468" y="443"/>
                    </a:cubicBezTo>
                    <a:cubicBezTo>
                      <a:pt x="468" y="443"/>
                      <a:pt x="466" y="444"/>
                      <a:pt x="467" y="445"/>
                    </a:cubicBezTo>
                    <a:cubicBezTo>
                      <a:pt x="467" y="446"/>
                      <a:pt x="467" y="447"/>
                      <a:pt x="468" y="447"/>
                    </a:cubicBezTo>
                    <a:cubicBezTo>
                      <a:pt x="469" y="447"/>
                      <a:pt x="469" y="448"/>
                      <a:pt x="470" y="448"/>
                    </a:cubicBezTo>
                    <a:cubicBezTo>
                      <a:pt x="470" y="449"/>
                      <a:pt x="472" y="448"/>
                      <a:pt x="472" y="447"/>
                    </a:cubicBezTo>
                    <a:cubicBezTo>
                      <a:pt x="472" y="447"/>
                      <a:pt x="470" y="446"/>
                      <a:pt x="469" y="445"/>
                    </a:cubicBezTo>
                    <a:cubicBezTo>
                      <a:pt x="469" y="445"/>
                      <a:pt x="470" y="446"/>
                      <a:pt x="471" y="446"/>
                    </a:cubicBezTo>
                    <a:cubicBezTo>
                      <a:pt x="472" y="447"/>
                      <a:pt x="473" y="447"/>
                      <a:pt x="473" y="448"/>
                    </a:cubicBezTo>
                    <a:cubicBezTo>
                      <a:pt x="474" y="450"/>
                      <a:pt x="474" y="450"/>
                      <a:pt x="475" y="450"/>
                    </a:cubicBezTo>
                    <a:cubicBezTo>
                      <a:pt x="476" y="450"/>
                      <a:pt x="478" y="451"/>
                      <a:pt x="478" y="452"/>
                    </a:cubicBezTo>
                    <a:cubicBezTo>
                      <a:pt x="479" y="453"/>
                      <a:pt x="479" y="455"/>
                      <a:pt x="480" y="455"/>
                    </a:cubicBezTo>
                    <a:cubicBezTo>
                      <a:pt x="480" y="456"/>
                      <a:pt x="482" y="456"/>
                      <a:pt x="483" y="456"/>
                    </a:cubicBezTo>
                    <a:cubicBezTo>
                      <a:pt x="484" y="456"/>
                      <a:pt x="484" y="456"/>
                      <a:pt x="484" y="456"/>
                    </a:cubicBezTo>
                    <a:cubicBezTo>
                      <a:pt x="486" y="457"/>
                      <a:pt x="489" y="457"/>
                      <a:pt x="490" y="458"/>
                    </a:cubicBezTo>
                    <a:cubicBezTo>
                      <a:pt x="491" y="459"/>
                      <a:pt x="492" y="460"/>
                      <a:pt x="492" y="460"/>
                    </a:cubicBezTo>
                    <a:cubicBezTo>
                      <a:pt x="492" y="459"/>
                      <a:pt x="493" y="458"/>
                      <a:pt x="493" y="459"/>
                    </a:cubicBezTo>
                    <a:cubicBezTo>
                      <a:pt x="494" y="460"/>
                      <a:pt x="493" y="462"/>
                      <a:pt x="495" y="462"/>
                    </a:cubicBezTo>
                    <a:cubicBezTo>
                      <a:pt x="496" y="462"/>
                      <a:pt x="497" y="462"/>
                      <a:pt x="498" y="461"/>
                    </a:cubicBezTo>
                    <a:cubicBezTo>
                      <a:pt x="498" y="461"/>
                      <a:pt x="500" y="461"/>
                      <a:pt x="499" y="460"/>
                    </a:cubicBezTo>
                    <a:cubicBezTo>
                      <a:pt x="498" y="459"/>
                      <a:pt x="497" y="458"/>
                      <a:pt x="497" y="457"/>
                    </a:cubicBezTo>
                    <a:cubicBezTo>
                      <a:pt x="497" y="457"/>
                      <a:pt x="498" y="456"/>
                      <a:pt x="499" y="456"/>
                    </a:cubicBezTo>
                    <a:cubicBezTo>
                      <a:pt x="500" y="455"/>
                      <a:pt x="501" y="454"/>
                      <a:pt x="502" y="453"/>
                    </a:cubicBezTo>
                    <a:cubicBezTo>
                      <a:pt x="503" y="452"/>
                      <a:pt x="503" y="452"/>
                      <a:pt x="504" y="452"/>
                    </a:cubicBezTo>
                    <a:cubicBezTo>
                      <a:pt x="505" y="452"/>
                      <a:pt x="506" y="453"/>
                      <a:pt x="507" y="454"/>
                    </a:cubicBezTo>
                    <a:cubicBezTo>
                      <a:pt x="507" y="454"/>
                      <a:pt x="508" y="453"/>
                      <a:pt x="508" y="454"/>
                    </a:cubicBezTo>
                    <a:cubicBezTo>
                      <a:pt x="508" y="455"/>
                      <a:pt x="509" y="455"/>
                      <a:pt x="509" y="456"/>
                    </a:cubicBezTo>
                    <a:cubicBezTo>
                      <a:pt x="509" y="457"/>
                      <a:pt x="509" y="457"/>
                      <a:pt x="509" y="457"/>
                    </a:cubicBezTo>
                    <a:cubicBezTo>
                      <a:pt x="509" y="458"/>
                      <a:pt x="511" y="462"/>
                      <a:pt x="512" y="462"/>
                    </a:cubicBezTo>
                    <a:cubicBezTo>
                      <a:pt x="513" y="463"/>
                      <a:pt x="515" y="466"/>
                      <a:pt x="515" y="467"/>
                    </a:cubicBezTo>
                    <a:cubicBezTo>
                      <a:pt x="515" y="469"/>
                      <a:pt x="515" y="470"/>
                      <a:pt x="515" y="472"/>
                    </a:cubicBezTo>
                    <a:cubicBezTo>
                      <a:pt x="515" y="473"/>
                      <a:pt x="515" y="478"/>
                      <a:pt x="514" y="479"/>
                    </a:cubicBezTo>
                    <a:cubicBezTo>
                      <a:pt x="514" y="481"/>
                      <a:pt x="516" y="482"/>
                      <a:pt x="516" y="483"/>
                    </a:cubicBezTo>
                    <a:cubicBezTo>
                      <a:pt x="515" y="484"/>
                      <a:pt x="513" y="489"/>
                      <a:pt x="511" y="489"/>
                    </a:cubicBezTo>
                    <a:cubicBezTo>
                      <a:pt x="510" y="490"/>
                      <a:pt x="509" y="489"/>
                      <a:pt x="508" y="490"/>
                    </a:cubicBezTo>
                    <a:cubicBezTo>
                      <a:pt x="507" y="492"/>
                      <a:pt x="507" y="493"/>
                      <a:pt x="507" y="493"/>
                    </a:cubicBezTo>
                    <a:cubicBezTo>
                      <a:pt x="506" y="494"/>
                      <a:pt x="505" y="494"/>
                      <a:pt x="505" y="494"/>
                    </a:cubicBezTo>
                    <a:cubicBezTo>
                      <a:pt x="505" y="495"/>
                      <a:pt x="505" y="495"/>
                      <a:pt x="506" y="496"/>
                    </a:cubicBezTo>
                    <a:cubicBezTo>
                      <a:pt x="506" y="496"/>
                      <a:pt x="506" y="498"/>
                      <a:pt x="505" y="498"/>
                    </a:cubicBezTo>
                    <a:cubicBezTo>
                      <a:pt x="504" y="498"/>
                      <a:pt x="503" y="498"/>
                      <a:pt x="502" y="498"/>
                    </a:cubicBezTo>
                    <a:cubicBezTo>
                      <a:pt x="501" y="499"/>
                      <a:pt x="499" y="499"/>
                      <a:pt x="499" y="500"/>
                    </a:cubicBezTo>
                    <a:cubicBezTo>
                      <a:pt x="499" y="500"/>
                      <a:pt x="499" y="503"/>
                      <a:pt x="499" y="503"/>
                    </a:cubicBezTo>
                    <a:cubicBezTo>
                      <a:pt x="498" y="504"/>
                      <a:pt x="496" y="505"/>
                      <a:pt x="496" y="506"/>
                    </a:cubicBezTo>
                    <a:cubicBezTo>
                      <a:pt x="497" y="506"/>
                      <a:pt x="497" y="508"/>
                      <a:pt x="497" y="508"/>
                    </a:cubicBezTo>
                    <a:cubicBezTo>
                      <a:pt x="496" y="508"/>
                      <a:pt x="495" y="510"/>
                      <a:pt x="495" y="511"/>
                    </a:cubicBezTo>
                    <a:cubicBezTo>
                      <a:pt x="494" y="511"/>
                      <a:pt x="495" y="513"/>
                      <a:pt x="495" y="514"/>
                    </a:cubicBezTo>
                    <a:cubicBezTo>
                      <a:pt x="495" y="515"/>
                      <a:pt x="494" y="516"/>
                      <a:pt x="495" y="517"/>
                    </a:cubicBezTo>
                    <a:cubicBezTo>
                      <a:pt x="495" y="518"/>
                      <a:pt x="496" y="519"/>
                      <a:pt x="497" y="519"/>
                    </a:cubicBezTo>
                    <a:cubicBezTo>
                      <a:pt x="498" y="519"/>
                      <a:pt x="499" y="517"/>
                      <a:pt x="499" y="517"/>
                    </a:cubicBezTo>
                    <a:cubicBezTo>
                      <a:pt x="500" y="516"/>
                      <a:pt x="500" y="516"/>
                      <a:pt x="500" y="517"/>
                    </a:cubicBezTo>
                    <a:cubicBezTo>
                      <a:pt x="499" y="518"/>
                      <a:pt x="500" y="518"/>
                      <a:pt x="500" y="518"/>
                    </a:cubicBezTo>
                    <a:cubicBezTo>
                      <a:pt x="501" y="518"/>
                      <a:pt x="501" y="518"/>
                      <a:pt x="501" y="519"/>
                    </a:cubicBezTo>
                    <a:cubicBezTo>
                      <a:pt x="500" y="520"/>
                      <a:pt x="500" y="521"/>
                      <a:pt x="500" y="522"/>
                    </a:cubicBezTo>
                    <a:cubicBezTo>
                      <a:pt x="499" y="523"/>
                      <a:pt x="499" y="523"/>
                      <a:pt x="498" y="523"/>
                    </a:cubicBezTo>
                    <a:cubicBezTo>
                      <a:pt x="498" y="523"/>
                      <a:pt x="498" y="523"/>
                      <a:pt x="498" y="523"/>
                    </a:cubicBezTo>
                    <a:cubicBezTo>
                      <a:pt x="497" y="524"/>
                      <a:pt x="496" y="525"/>
                      <a:pt x="495" y="526"/>
                    </a:cubicBezTo>
                    <a:cubicBezTo>
                      <a:pt x="494" y="527"/>
                      <a:pt x="491" y="529"/>
                      <a:pt x="492" y="531"/>
                    </a:cubicBezTo>
                    <a:cubicBezTo>
                      <a:pt x="493" y="533"/>
                      <a:pt x="495" y="536"/>
                      <a:pt x="495" y="537"/>
                    </a:cubicBezTo>
                    <a:cubicBezTo>
                      <a:pt x="494" y="537"/>
                      <a:pt x="493" y="537"/>
                      <a:pt x="493" y="538"/>
                    </a:cubicBezTo>
                    <a:cubicBezTo>
                      <a:pt x="493" y="539"/>
                      <a:pt x="498" y="540"/>
                      <a:pt x="500" y="544"/>
                    </a:cubicBezTo>
                    <a:cubicBezTo>
                      <a:pt x="502" y="548"/>
                      <a:pt x="504" y="550"/>
                      <a:pt x="505" y="551"/>
                    </a:cubicBezTo>
                    <a:cubicBezTo>
                      <a:pt x="505" y="552"/>
                      <a:pt x="508" y="559"/>
                      <a:pt x="510" y="562"/>
                    </a:cubicBezTo>
                    <a:cubicBezTo>
                      <a:pt x="511" y="565"/>
                      <a:pt x="518" y="577"/>
                      <a:pt x="519" y="579"/>
                    </a:cubicBezTo>
                    <a:cubicBezTo>
                      <a:pt x="520" y="580"/>
                      <a:pt x="521" y="582"/>
                      <a:pt x="521" y="583"/>
                    </a:cubicBezTo>
                    <a:cubicBezTo>
                      <a:pt x="520" y="583"/>
                      <a:pt x="520" y="582"/>
                      <a:pt x="520" y="583"/>
                    </a:cubicBezTo>
                    <a:cubicBezTo>
                      <a:pt x="520" y="584"/>
                      <a:pt x="525" y="589"/>
                      <a:pt x="525" y="590"/>
                    </a:cubicBezTo>
                    <a:cubicBezTo>
                      <a:pt x="525" y="590"/>
                      <a:pt x="526" y="591"/>
                      <a:pt x="527" y="592"/>
                    </a:cubicBezTo>
                    <a:cubicBezTo>
                      <a:pt x="527" y="593"/>
                      <a:pt x="537" y="597"/>
                      <a:pt x="539" y="599"/>
                    </a:cubicBezTo>
                    <a:cubicBezTo>
                      <a:pt x="541" y="600"/>
                      <a:pt x="548" y="604"/>
                      <a:pt x="548" y="605"/>
                    </a:cubicBezTo>
                    <a:cubicBezTo>
                      <a:pt x="549" y="606"/>
                      <a:pt x="549" y="606"/>
                      <a:pt x="550" y="607"/>
                    </a:cubicBezTo>
                    <a:cubicBezTo>
                      <a:pt x="551" y="608"/>
                      <a:pt x="554" y="609"/>
                      <a:pt x="554" y="610"/>
                    </a:cubicBezTo>
                    <a:cubicBezTo>
                      <a:pt x="554" y="610"/>
                      <a:pt x="554" y="610"/>
                      <a:pt x="554" y="610"/>
                    </a:cubicBezTo>
                    <a:cubicBezTo>
                      <a:pt x="555" y="611"/>
                      <a:pt x="555" y="614"/>
                      <a:pt x="555" y="615"/>
                    </a:cubicBezTo>
                    <a:cubicBezTo>
                      <a:pt x="555" y="617"/>
                      <a:pt x="555" y="619"/>
                      <a:pt x="555" y="625"/>
                    </a:cubicBezTo>
                    <a:cubicBezTo>
                      <a:pt x="555" y="631"/>
                      <a:pt x="555" y="636"/>
                      <a:pt x="554" y="637"/>
                    </a:cubicBezTo>
                    <a:cubicBezTo>
                      <a:pt x="553" y="638"/>
                      <a:pt x="552" y="639"/>
                      <a:pt x="553" y="640"/>
                    </a:cubicBezTo>
                    <a:cubicBezTo>
                      <a:pt x="553" y="640"/>
                      <a:pt x="554" y="646"/>
                      <a:pt x="553" y="649"/>
                    </a:cubicBezTo>
                    <a:cubicBezTo>
                      <a:pt x="553" y="652"/>
                      <a:pt x="552" y="654"/>
                      <a:pt x="552" y="656"/>
                    </a:cubicBezTo>
                    <a:cubicBezTo>
                      <a:pt x="552" y="658"/>
                      <a:pt x="549" y="671"/>
                      <a:pt x="548" y="673"/>
                    </a:cubicBezTo>
                    <a:cubicBezTo>
                      <a:pt x="547" y="675"/>
                      <a:pt x="550" y="679"/>
                      <a:pt x="549" y="680"/>
                    </a:cubicBezTo>
                    <a:cubicBezTo>
                      <a:pt x="548" y="681"/>
                      <a:pt x="546" y="682"/>
                      <a:pt x="546" y="683"/>
                    </a:cubicBezTo>
                    <a:cubicBezTo>
                      <a:pt x="547" y="685"/>
                      <a:pt x="547" y="694"/>
                      <a:pt x="547" y="696"/>
                    </a:cubicBezTo>
                    <a:cubicBezTo>
                      <a:pt x="547" y="697"/>
                      <a:pt x="546" y="700"/>
                      <a:pt x="546" y="701"/>
                    </a:cubicBezTo>
                    <a:cubicBezTo>
                      <a:pt x="546" y="702"/>
                      <a:pt x="547" y="702"/>
                      <a:pt x="546" y="704"/>
                    </a:cubicBezTo>
                    <a:cubicBezTo>
                      <a:pt x="546" y="706"/>
                      <a:pt x="540" y="721"/>
                      <a:pt x="538" y="723"/>
                    </a:cubicBezTo>
                    <a:cubicBezTo>
                      <a:pt x="537" y="725"/>
                      <a:pt x="537" y="726"/>
                      <a:pt x="536" y="726"/>
                    </a:cubicBezTo>
                    <a:cubicBezTo>
                      <a:pt x="535" y="727"/>
                      <a:pt x="535" y="728"/>
                      <a:pt x="535" y="729"/>
                    </a:cubicBezTo>
                    <a:cubicBezTo>
                      <a:pt x="536" y="730"/>
                      <a:pt x="536" y="734"/>
                      <a:pt x="537" y="736"/>
                    </a:cubicBezTo>
                    <a:cubicBezTo>
                      <a:pt x="538" y="738"/>
                      <a:pt x="538" y="740"/>
                      <a:pt x="537" y="742"/>
                    </a:cubicBezTo>
                    <a:cubicBezTo>
                      <a:pt x="537" y="743"/>
                      <a:pt x="535" y="744"/>
                      <a:pt x="535" y="746"/>
                    </a:cubicBezTo>
                    <a:cubicBezTo>
                      <a:pt x="535" y="747"/>
                      <a:pt x="533" y="751"/>
                      <a:pt x="534" y="753"/>
                    </a:cubicBezTo>
                    <a:cubicBezTo>
                      <a:pt x="534" y="754"/>
                      <a:pt x="535" y="756"/>
                      <a:pt x="536" y="757"/>
                    </a:cubicBezTo>
                    <a:cubicBezTo>
                      <a:pt x="537" y="757"/>
                      <a:pt x="538" y="756"/>
                      <a:pt x="539" y="755"/>
                    </a:cubicBezTo>
                    <a:cubicBezTo>
                      <a:pt x="540" y="755"/>
                      <a:pt x="543" y="755"/>
                      <a:pt x="543" y="756"/>
                    </a:cubicBezTo>
                    <a:cubicBezTo>
                      <a:pt x="542" y="756"/>
                      <a:pt x="540" y="757"/>
                      <a:pt x="540" y="758"/>
                    </a:cubicBezTo>
                    <a:cubicBezTo>
                      <a:pt x="541" y="759"/>
                      <a:pt x="542" y="759"/>
                      <a:pt x="541" y="760"/>
                    </a:cubicBezTo>
                    <a:cubicBezTo>
                      <a:pt x="541" y="760"/>
                      <a:pt x="540" y="760"/>
                      <a:pt x="540" y="762"/>
                    </a:cubicBezTo>
                    <a:cubicBezTo>
                      <a:pt x="540" y="763"/>
                      <a:pt x="539" y="767"/>
                      <a:pt x="539" y="768"/>
                    </a:cubicBezTo>
                    <a:cubicBezTo>
                      <a:pt x="538" y="769"/>
                      <a:pt x="539" y="770"/>
                      <a:pt x="539" y="771"/>
                    </a:cubicBezTo>
                    <a:cubicBezTo>
                      <a:pt x="539" y="772"/>
                      <a:pt x="538" y="773"/>
                      <a:pt x="538" y="773"/>
                    </a:cubicBezTo>
                    <a:cubicBezTo>
                      <a:pt x="538" y="774"/>
                      <a:pt x="540" y="775"/>
                      <a:pt x="540" y="776"/>
                    </a:cubicBezTo>
                    <a:cubicBezTo>
                      <a:pt x="540" y="776"/>
                      <a:pt x="537" y="776"/>
                      <a:pt x="537" y="777"/>
                    </a:cubicBezTo>
                    <a:cubicBezTo>
                      <a:pt x="537" y="778"/>
                      <a:pt x="537" y="778"/>
                      <a:pt x="538" y="778"/>
                    </a:cubicBezTo>
                    <a:cubicBezTo>
                      <a:pt x="538" y="778"/>
                      <a:pt x="537" y="779"/>
                      <a:pt x="537" y="779"/>
                    </a:cubicBezTo>
                    <a:cubicBezTo>
                      <a:pt x="537" y="780"/>
                      <a:pt x="537" y="781"/>
                      <a:pt x="538" y="781"/>
                    </a:cubicBezTo>
                    <a:cubicBezTo>
                      <a:pt x="539" y="781"/>
                      <a:pt x="539" y="782"/>
                      <a:pt x="538" y="782"/>
                    </a:cubicBezTo>
                    <a:cubicBezTo>
                      <a:pt x="536" y="782"/>
                      <a:pt x="535" y="783"/>
                      <a:pt x="535" y="783"/>
                    </a:cubicBezTo>
                    <a:cubicBezTo>
                      <a:pt x="535" y="784"/>
                      <a:pt x="536" y="785"/>
                      <a:pt x="536" y="786"/>
                    </a:cubicBezTo>
                    <a:cubicBezTo>
                      <a:pt x="536" y="787"/>
                      <a:pt x="536" y="788"/>
                      <a:pt x="535" y="789"/>
                    </a:cubicBezTo>
                    <a:cubicBezTo>
                      <a:pt x="534" y="790"/>
                      <a:pt x="534" y="788"/>
                      <a:pt x="534" y="788"/>
                    </a:cubicBezTo>
                    <a:cubicBezTo>
                      <a:pt x="533" y="787"/>
                      <a:pt x="531" y="786"/>
                      <a:pt x="531" y="785"/>
                    </a:cubicBezTo>
                    <a:cubicBezTo>
                      <a:pt x="531" y="784"/>
                      <a:pt x="531" y="784"/>
                      <a:pt x="531" y="784"/>
                    </a:cubicBezTo>
                    <a:cubicBezTo>
                      <a:pt x="530" y="784"/>
                      <a:pt x="528" y="785"/>
                      <a:pt x="528" y="786"/>
                    </a:cubicBezTo>
                    <a:cubicBezTo>
                      <a:pt x="527" y="786"/>
                      <a:pt x="528" y="787"/>
                      <a:pt x="528" y="787"/>
                    </a:cubicBezTo>
                    <a:cubicBezTo>
                      <a:pt x="528" y="788"/>
                      <a:pt x="528" y="788"/>
                      <a:pt x="527" y="789"/>
                    </a:cubicBezTo>
                    <a:cubicBezTo>
                      <a:pt x="525" y="789"/>
                      <a:pt x="524" y="790"/>
                      <a:pt x="524" y="791"/>
                    </a:cubicBezTo>
                    <a:cubicBezTo>
                      <a:pt x="524" y="792"/>
                      <a:pt x="524" y="793"/>
                      <a:pt x="525" y="792"/>
                    </a:cubicBezTo>
                    <a:cubicBezTo>
                      <a:pt x="525" y="792"/>
                      <a:pt x="524" y="791"/>
                      <a:pt x="525" y="791"/>
                    </a:cubicBezTo>
                    <a:cubicBezTo>
                      <a:pt x="525" y="790"/>
                      <a:pt x="526" y="791"/>
                      <a:pt x="527" y="791"/>
                    </a:cubicBezTo>
                    <a:cubicBezTo>
                      <a:pt x="528" y="792"/>
                      <a:pt x="529" y="792"/>
                      <a:pt x="529" y="792"/>
                    </a:cubicBezTo>
                    <a:cubicBezTo>
                      <a:pt x="530" y="792"/>
                      <a:pt x="531" y="792"/>
                      <a:pt x="532" y="792"/>
                    </a:cubicBezTo>
                    <a:cubicBezTo>
                      <a:pt x="532" y="792"/>
                      <a:pt x="533" y="793"/>
                      <a:pt x="533" y="794"/>
                    </a:cubicBezTo>
                    <a:cubicBezTo>
                      <a:pt x="532" y="795"/>
                      <a:pt x="531" y="795"/>
                      <a:pt x="531" y="796"/>
                    </a:cubicBezTo>
                    <a:cubicBezTo>
                      <a:pt x="531" y="797"/>
                      <a:pt x="530" y="798"/>
                      <a:pt x="530" y="799"/>
                    </a:cubicBezTo>
                    <a:cubicBezTo>
                      <a:pt x="530" y="799"/>
                      <a:pt x="533" y="799"/>
                      <a:pt x="533" y="799"/>
                    </a:cubicBezTo>
                    <a:cubicBezTo>
                      <a:pt x="534" y="798"/>
                      <a:pt x="537" y="799"/>
                      <a:pt x="537" y="801"/>
                    </a:cubicBezTo>
                    <a:cubicBezTo>
                      <a:pt x="536" y="803"/>
                      <a:pt x="536" y="802"/>
                      <a:pt x="535" y="802"/>
                    </a:cubicBezTo>
                    <a:cubicBezTo>
                      <a:pt x="535" y="801"/>
                      <a:pt x="532" y="800"/>
                      <a:pt x="532" y="801"/>
                    </a:cubicBezTo>
                    <a:cubicBezTo>
                      <a:pt x="531" y="802"/>
                      <a:pt x="530" y="802"/>
                      <a:pt x="531" y="803"/>
                    </a:cubicBezTo>
                    <a:cubicBezTo>
                      <a:pt x="532" y="804"/>
                      <a:pt x="532" y="805"/>
                      <a:pt x="532" y="805"/>
                    </a:cubicBezTo>
                    <a:cubicBezTo>
                      <a:pt x="532" y="805"/>
                      <a:pt x="532" y="807"/>
                      <a:pt x="531" y="807"/>
                    </a:cubicBezTo>
                    <a:cubicBezTo>
                      <a:pt x="531" y="807"/>
                      <a:pt x="530" y="810"/>
                      <a:pt x="531" y="810"/>
                    </a:cubicBezTo>
                    <a:cubicBezTo>
                      <a:pt x="531" y="810"/>
                      <a:pt x="532" y="809"/>
                      <a:pt x="532" y="809"/>
                    </a:cubicBezTo>
                    <a:cubicBezTo>
                      <a:pt x="532" y="808"/>
                      <a:pt x="533" y="807"/>
                      <a:pt x="533" y="808"/>
                    </a:cubicBezTo>
                    <a:cubicBezTo>
                      <a:pt x="533" y="810"/>
                      <a:pt x="532" y="812"/>
                      <a:pt x="533" y="812"/>
                    </a:cubicBezTo>
                    <a:cubicBezTo>
                      <a:pt x="534" y="812"/>
                      <a:pt x="534" y="812"/>
                      <a:pt x="533" y="812"/>
                    </a:cubicBezTo>
                    <a:cubicBezTo>
                      <a:pt x="532" y="813"/>
                      <a:pt x="531" y="813"/>
                      <a:pt x="532" y="814"/>
                    </a:cubicBezTo>
                    <a:cubicBezTo>
                      <a:pt x="532" y="815"/>
                      <a:pt x="533" y="815"/>
                      <a:pt x="533" y="815"/>
                    </a:cubicBezTo>
                    <a:cubicBezTo>
                      <a:pt x="533" y="816"/>
                      <a:pt x="533" y="816"/>
                      <a:pt x="532" y="816"/>
                    </a:cubicBezTo>
                    <a:cubicBezTo>
                      <a:pt x="531" y="816"/>
                      <a:pt x="530" y="817"/>
                      <a:pt x="531" y="817"/>
                    </a:cubicBezTo>
                    <a:cubicBezTo>
                      <a:pt x="532" y="817"/>
                      <a:pt x="531" y="818"/>
                      <a:pt x="531" y="818"/>
                    </a:cubicBezTo>
                    <a:cubicBezTo>
                      <a:pt x="531" y="819"/>
                      <a:pt x="532" y="819"/>
                      <a:pt x="533" y="819"/>
                    </a:cubicBezTo>
                    <a:cubicBezTo>
                      <a:pt x="533" y="820"/>
                      <a:pt x="533" y="820"/>
                      <a:pt x="534" y="820"/>
                    </a:cubicBezTo>
                    <a:cubicBezTo>
                      <a:pt x="535" y="819"/>
                      <a:pt x="535" y="819"/>
                      <a:pt x="535" y="820"/>
                    </a:cubicBezTo>
                    <a:cubicBezTo>
                      <a:pt x="534" y="820"/>
                      <a:pt x="534" y="821"/>
                      <a:pt x="535" y="821"/>
                    </a:cubicBezTo>
                    <a:cubicBezTo>
                      <a:pt x="535" y="820"/>
                      <a:pt x="535" y="821"/>
                      <a:pt x="534" y="821"/>
                    </a:cubicBezTo>
                    <a:cubicBezTo>
                      <a:pt x="534" y="822"/>
                      <a:pt x="534" y="822"/>
                      <a:pt x="533" y="823"/>
                    </a:cubicBezTo>
                    <a:cubicBezTo>
                      <a:pt x="532" y="823"/>
                      <a:pt x="532" y="824"/>
                      <a:pt x="532" y="824"/>
                    </a:cubicBezTo>
                    <a:cubicBezTo>
                      <a:pt x="532" y="825"/>
                      <a:pt x="531" y="826"/>
                      <a:pt x="532" y="826"/>
                    </a:cubicBezTo>
                    <a:cubicBezTo>
                      <a:pt x="532" y="825"/>
                      <a:pt x="534" y="825"/>
                      <a:pt x="534" y="824"/>
                    </a:cubicBezTo>
                    <a:cubicBezTo>
                      <a:pt x="535" y="824"/>
                      <a:pt x="535" y="823"/>
                      <a:pt x="535" y="824"/>
                    </a:cubicBezTo>
                    <a:cubicBezTo>
                      <a:pt x="535" y="825"/>
                      <a:pt x="536" y="826"/>
                      <a:pt x="535" y="827"/>
                    </a:cubicBezTo>
                    <a:cubicBezTo>
                      <a:pt x="534" y="827"/>
                      <a:pt x="534" y="827"/>
                      <a:pt x="533" y="828"/>
                    </a:cubicBezTo>
                    <a:cubicBezTo>
                      <a:pt x="532" y="828"/>
                      <a:pt x="531" y="828"/>
                      <a:pt x="533" y="828"/>
                    </a:cubicBezTo>
                    <a:cubicBezTo>
                      <a:pt x="534" y="828"/>
                      <a:pt x="535" y="828"/>
                      <a:pt x="535" y="829"/>
                    </a:cubicBezTo>
                    <a:cubicBezTo>
                      <a:pt x="536" y="831"/>
                      <a:pt x="536" y="831"/>
                      <a:pt x="537" y="831"/>
                    </a:cubicBezTo>
                    <a:cubicBezTo>
                      <a:pt x="537" y="830"/>
                      <a:pt x="538" y="829"/>
                      <a:pt x="538" y="828"/>
                    </a:cubicBezTo>
                    <a:cubicBezTo>
                      <a:pt x="538" y="828"/>
                      <a:pt x="538" y="826"/>
                      <a:pt x="538" y="826"/>
                    </a:cubicBezTo>
                    <a:cubicBezTo>
                      <a:pt x="538" y="827"/>
                      <a:pt x="538" y="827"/>
                      <a:pt x="539" y="827"/>
                    </a:cubicBezTo>
                    <a:cubicBezTo>
                      <a:pt x="539" y="828"/>
                      <a:pt x="540" y="829"/>
                      <a:pt x="540" y="829"/>
                    </a:cubicBezTo>
                    <a:cubicBezTo>
                      <a:pt x="540" y="828"/>
                      <a:pt x="540" y="827"/>
                      <a:pt x="540" y="827"/>
                    </a:cubicBezTo>
                    <a:cubicBezTo>
                      <a:pt x="540" y="828"/>
                      <a:pt x="540" y="829"/>
                      <a:pt x="540" y="829"/>
                    </a:cubicBezTo>
                    <a:cubicBezTo>
                      <a:pt x="541" y="828"/>
                      <a:pt x="541" y="827"/>
                      <a:pt x="541" y="827"/>
                    </a:cubicBezTo>
                    <a:cubicBezTo>
                      <a:pt x="541" y="828"/>
                      <a:pt x="542" y="827"/>
                      <a:pt x="542" y="828"/>
                    </a:cubicBezTo>
                    <a:cubicBezTo>
                      <a:pt x="541" y="829"/>
                      <a:pt x="541" y="830"/>
                      <a:pt x="541" y="830"/>
                    </a:cubicBezTo>
                    <a:cubicBezTo>
                      <a:pt x="542" y="830"/>
                      <a:pt x="541" y="831"/>
                      <a:pt x="541" y="831"/>
                    </a:cubicBezTo>
                    <a:cubicBezTo>
                      <a:pt x="542" y="832"/>
                      <a:pt x="542" y="832"/>
                      <a:pt x="542" y="833"/>
                    </a:cubicBezTo>
                    <a:cubicBezTo>
                      <a:pt x="541" y="833"/>
                      <a:pt x="541" y="834"/>
                      <a:pt x="541" y="834"/>
                    </a:cubicBezTo>
                    <a:cubicBezTo>
                      <a:pt x="542" y="834"/>
                      <a:pt x="546" y="834"/>
                      <a:pt x="546" y="834"/>
                    </a:cubicBezTo>
                    <a:cubicBezTo>
                      <a:pt x="547" y="835"/>
                      <a:pt x="547" y="836"/>
                      <a:pt x="548" y="836"/>
                    </a:cubicBezTo>
                    <a:cubicBezTo>
                      <a:pt x="549" y="837"/>
                      <a:pt x="549" y="837"/>
                      <a:pt x="549" y="838"/>
                    </a:cubicBezTo>
                    <a:cubicBezTo>
                      <a:pt x="548" y="839"/>
                      <a:pt x="547" y="840"/>
                      <a:pt x="546" y="840"/>
                    </a:cubicBezTo>
                    <a:cubicBezTo>
                      <a:pt x="546" y="840"/>
                      <a:pt x="545" y="841"/>
                      <a:pt x="544" y="840"/>
                    </a:cubicBezTo>
                    <a:cubicBezTo>
                      <a:pt x="544" y="840"/>
                      <a:pt x="543" y="840"/>
                      <a:pt x="542" y="840"/>
                    </a:cubicBezTo>
                    <a:cubicBezTo>
                      <a:pt x="541" y="840"/>
                      <a:pt x="541" y="842"/>
                      <a:pt x="541" y="842"/>
                    </a:cubicBezTo>
                    <a:cubicBezTo>
                      <a:pt x="542" y="842"/>
                      <a:pt x="542" y="842"/>
                      <a:pt x="543" y="842"/>
                    </a:cubicBezTo>
                    <a:cubicBezTo>
                      <a:pt x="544" y="842"/>
                      <a:pt x="545" y="842"/>
                      <a:pt x="544" y="842"/>
                    </a:cubicBezTo>
                    <a:cubicBezTo>
                      <a:pt x="543" y="843"/>
                      <a:pt x="543" y="843"/>
                      <a:pt x="544" y="843"/>
                    </a:cubicBezTo>
                    <a:cubicBezTo>
                      <a:pt x="544" y="843"/>
                      <a:pt x="545" y="844"/>
                      <a:pt x="546" y="844"/>
                    </a:cubicBezTo>
                    <a:cubicBezTo>
                      <a:pt x="547" y="844"/>
                      <a:pt x="547" y="844"/>
                      <a:pt x="547" y="844"/>
                    </a:cubicBezTo>
                    <a:cubicBezTo>
                      <a:pt x="546" y="845"/>
                      <a:pt x="547" y="845"/>
                      <a:pt x="547" y="845"/>
                    </a:cubicBezTo>
                    <a:cubicBezTo>
                      <a:pt x="548" y="845"/>
                      <a:pt x="550" y="845"/>
                      <a:pt x="550" y="843"/>
                    </a:cubicBezTo>
                    <a:cubicBezTo>
                      <a:pt x="551" y="842"/>
                      <a:pt x="550" y="840"/>
                      <a:pt x="551" y="838"/>
                    </a:cubicBezTo>
                    <a:cubicBezTo>
                      <a:pt x="552" y="835"/>
                      <a:pt x="553" y="836"/>
                      <a:pt x="554" y="835"/>
                    </a:cubicBezTo>
                    <a:cubicBezTo>
                      <a:pt x="556" y="835"/>
                      <a:pt x="558" y="834"/>
                      <a:pt x="559" y="833"/>
                    </a:cubicBezTo>
                    <a:cubicBezTo>
                      <a:pt x="559" y="833"/>
                      <a:pt x="559" y="832"/>
                      <a:pt x="559" y="832"/>
                    </a:cubicBezTo>
                    <a:cubicBezTo>
                      <a:pt x="560" y="831"/>
                      <a:pt x="560" y="831"/>
                      <a:pt x="561" y="832"/>
                    </a:cubicBezTo>
                    <a:cubicBezTo>
                      <a:pt x="563" y="833"/>
                      <a:pt x="565" y="834"/>
                      <a:pt x="565" y="833"/>
                    </a:cubicBezTo>
                    <a:cubicBezTo>
                      <a:pt x="564" y="832"/>
                      <a:pt x="561" y="828"/>
                      <a:pt x="561" y="826"/>
                    </a:cubicBezTo>
                    <a:cubicBezTo>
                      <a:pt x="561" y="824"/>
                      <a:pt x="559" y="820"/>
                      <a:pt x="562" y="818"/>
                    </a:cubicBezTo>
                    <a:cubicBezTo>
                      <a:pt x="564" y="817"/>
                      <a:pt x="565" y="817"/>
                      <a:pt x="564" y="816"/>
                    </a:cubicBezTo>
                    <a:cubicBezTo>
                      <a:pt x="564" y="815"/>
                      <a:pt x="563" y="816"/>
                      <a:pt x="562" y="815"/>
                    </a:cubicBezTo>
                    <a:cubicBezTo>
                      <a:pt x="561" y="815"/>
                      <a:pt x="561" y="815"/>
                      <a:pt x="562" y="815"/>
                    </a:cubicBezTo>
                    <a:cubicBezTo>
                      <a:pt x="563" y="815"/>
                      <a:pt x="563" y="815"/>
                      <a:pt x="563" y="814"/>
                    </a:cubicBezTo>
                    <a:cubicBezTo>
                      <a:pt x="563" y="814"/>
                      <a:pt x="564" y="814"/>
                      <a:pt x="564" y="814"/>
                    </a:cubicBezTo>
                    <a:cubicBezTo>
                      <a:pt x="564" y="815"/>
                      <a:pt x="564" y="816"/>
                      <a:pt x="565" y="816"/>
                    </a:cubicBezTo>
                    <a:cubicBezTo>
                      <a:pt x="566" y="816"/>
                      <a:pt x="567" y="816"/>
                      <a:pt x="568" y="815"/>
                    </a:cubicBezTo>
                    <a:cubicBezTo>
                      <a:pt x="569" y="814"/>
                      <a:pt x="568" y="810"/>
                      <a:pt x="569" y="809"/>
                    </a:cubicBezTo>
                    <a:cubicBezTo>
                      <a:pt x="569" y="808"/>
                      <a:pt x="571" y="806"/>
                      <a:pt x="573" y="805"/>
                    </a:cubicBezTo>
                    <a:cubicBezTo>
                      <a:pt x="575" y="804"/>
                      <a:pt x="579" y="802"/>
                      <a:pt x="579" y="801"/>
                    </a:cubicBezTo>
                    <a:cubicBezTo>
                      <a:pt x="579" y="800"/>
                      <a:pt x="579" y="799"/>
                      <a:pt x="578" y="799"/>
                    </a:cubicBezTo>
                    <a:cubicBezTo>
                      <a:pt x="577" y="800"/>
                      <a:pt x="577" y="799"/>
                      <a:pt x="578" y="799"/>
                    </a:cubicBezTo>
                    <a:cubicBezTo>
                      <a:pt x="579" y="798"/>
                      <a:pt x="580" y="798"/>
                      <a:pt x="580" y="797"/>
                    </a:cubicBezTo>
                    <a:cubicBezTo>
                      <a:pt x="580" y="796"/>
                      <a:pt x="580" y="795"/>
                      <a:pt x="578" y="794"/>
                    </a:cubicBezTo>
                    <a:cubicBezTo>
                      <a:pt x="577" y="794"/>
                      <a:pt x="575" y="794"/>
                      <a:pt x="574" y="793"/>
                    </a:cubicBezTo>
                    <a:cubicBezTo>
                      <a:pt x="573" y="793"/>
                      <a:pt x="573" y="792"/>
                      <a:pt x="573" y="792"/>
                    </a:cubicBezTo>
                    <a:cubicBezTo>
                      <a:pt x="572" y="792"/>
                      <a:pt x="569" y="790"/>
                      <a:pt x="569" y="788"/>
                    </a:cubicBezTo>
                    <a:cubicBezTo>
                      <a:pt x="569" y="786"/>
                      <a:pt x="571" y="783"/>
                      <a:pt x="573" y="782"/>
                    </a:cubicBezTo>
                    <a:cubicBezTo>
                      <a:pt x="574" y="781"/>
                      <a:pt x="577" y="778"/>
                      <a:pt x="579" y="779"/>
                    </a:cubicBezTo>
                    <a:cubicBezTo>
                      <a:pt x="580" y="779"/>
                      <a:pt x="580" y="780"/>
                      <a:pt x="581" y="779"/>
                    </a:cubicBezTo>
                    <a:cubicBezTo>
                      <a:pt x="581" y="779"/>
                      <a:pt x="580" y="776"/>
                      <a:pt x="582" y="775"/>
                    </a:cubicBezTo>
                    <a:cubicBezTo>
                      <a:pt x="583" y="774"/>
                      <a:pt x="583" y="773"/>
                      <a:pt x="583" y="772"/>
                    </a:cubicBezTo>
                    <a:cubicBezTo>
                      <a:pt x="583" y="771"/>
                      <a:pt x="582" y="770"/>
                      <a:pt x="583" y="769"/>
                    </a:cubicBezTo>
                    <a:cubicBezTo>
                      <a:pt x="583" y="768"/>
                      <a:pt x="585" y="767"/>
                      <a:pt x="586" y="766"/>
                    </a:cubicBezTo>
                    <a:cubicBezTo>
                      <a:pt x="587" y="766"/>
                      <a:pt x="588" y="766"/>
                      <a:pt x="587" y="765"/>
                    </a:cubicBezTo>
                    <a:cubicBezTo>
                      <a:pt x="586" y="764"/>
                      <a:pt x="585" y="764"/>
                      <a:pt x="585" y="763"/>
                    </a:cubicBezTo>
                    <a:cubicBezTo>
                      <a:pt x="585" y="762"/>
                      <a:pt x="587" y="762"/>
                      <a:pt x="588" y="762"/>
                    </a:cubicBezTo>
                    <a:cubicBezTo>
                      <a:pt x="589" y="762"/>
                      <a:pt x="590" y="764"/>
                      <a:pt x="591" y="764"/>
                    </a:cubicBezTo>
                    <a:cubicBezTo>
                      <a:pt x="592" y="764"/>
                      <a:pt x="593" y="763"/>
                      <a:pt x="592" y="762"/>
                    </a:cubicBezTo>
                    <a:cubicBezTo>
                      <a:pt x="592" y="760"/>
                      <a:pt x="592" y="760"/>
                      <a:pt x="591" y="760"/>
                    </a:cubicBezTo>
                    <a:cubicBezTo>
                      <a:pt x="590" y="760"/>
                      <a:pt x="590" y="761"/>
                      <a:pt x="589" y="761"/>
                    </a:cubicBezTo>
                    <a:cubicBezTo>
                      <a:pt x="588" y="761"/>
                      <a:pt x="587" y="761"/>
                      <a:pt x="586" y="760"/>
                    </a:cubicBezTo>
                    <a:cubicBezTo>
                      <a:pt x="585" y="759"/>
                      <a:pt x="584" y="759"/>
                      <a:pt x="584" y="757"/>
                    </a:cubicBezTo>
                    <a:cubicBezTo>
                      <a:pt x="584" y="755"/>
                      <a:pt x="583" y="752"/>
                      <a:pt x="584" y="751"/>
                    </a:cubicBezTo>
                    <a:cubicBezTo>
                      <a:pt x="584" y="749"/>
                      <a:pt x="585" y="750"/>
                      <a:pt x="586" y="750"/>
                    </a:cubicBezTo>
                    <a:cubicBezTo>
                      <a:pt x="587" y="750"/>
                      <a:pt x="590" y="753"/>
                      <a:pt x="593" y="753"/>
                    </a:cubicBezTo>
                    <a:cubicBezTo>
                      <a:pt x="596" y="753"/>
                      <a:pt x="598" y="752"/>
                      <a:pt x="598" y="751"/>
                    </a:cubicBezTo>
                    <a:cubicBezTo>
                      <a:pt x="599" y="751"/>
                      <a:pt x="600" y="750"/>
                      <a:pt x="600" y="749"/>
                    </a:cubicBezTo>
                    <a:cubicBezTo>
                      <a:pt x="599" y="748"/>
                      <a:pt x="599" y="747"/>
                      <a:pt x="599" y="746"/>
                    </a:cubicBezTo>
                    <a:cubicBezTo>
                      <a:pt x="599" y="745"/>
                      <a:pt x="601" y="743"/>
                      <a:pt x="601" y="742"/>
                    </a:cubicBezTo>
                    <a:cubicBezTo>
                      <a:pt x="601" y="741"/>
                      <a:pt x="599" y="740"/>
                      <a:pt x="600" y="738"/>
                    </a:cubicBezTo>
                    <a:cubicBezTo>
                      <a:pt x="600" y="736"/>
                      <a:pt x="602" y="736"/>
                      <a:pt x="602" y="737"/>
                    </a:cubicBezTo>
                    <a:cubicBezTo>
                      <a:pt x="602" y="738"/>
                      <a:pt x="602" y="740"/>
                      <a:pt x="602" y="739"/>
                    </a:cubicBezTo>
                    <a:cubicBezTo>
                      <a:pt x="602" y="738"/>
                      <a:pt x="602" y="738"/>
                      <a:pt x="605" y="738"/>
                    </a:cubicBezTo>
                    <a:cubicBezTo>
                      <a:pt x="607" y="738"/>
                      <a:pt x="610" y="738"/>
                      <a:pt x="614" y="737"/>
                    </a:cubicBezTo>
                    <a:cubicBezTo>
                      <a:pt x="618" y="735"/>
                      <a:pt x="622" y="735"/>
                      <a:pt x="623" y="734"/>
                    </a:cubicBezTo>
                    <a:cubicBezTo>
                      <a:pt x="625" y="733"/>
                      <a:pt x="627" y="733"/>
                      <a:pt x="627" y="731"/>
                    </a:cubicBezTo>
                    <a:cubicBezTo>
                      <a:pt x="627" y="730"/>
                      <a:pt x="629" y="728"/>
                      <a:pt x="630" y="727"/>
                    </a:cubicBezTo>
                    <a:cubicBezTo>
                      <a:pt x="632" y="726"/>
                      <a:pt x="632" y="725"/>
                      <a:pt x="632" y="723"/>
                    </a:cubicBezTo>
                    <a:cubicBezTo>
                      <a:pt x="632" y="722"/>
                      <a:pt x="632" y="721"/>
                      <a:pt x="631" y="720"/>
                    </a:cubicBezTo>
                    <a:cubicBezTo>
                      <a:pt x="630" y="720"/>
                      <a:pt x="628" y="719"/>
                      <a:pt x="628" y="718"/>
                    </a:cubicBezTo>
                    <a:cubicBezTo>
                      <a:pt x="628" y="717"/>
                      <a:pt x="629" y="715"/>
                      <a:pt x="629" y="714"/>
                    </a:cubicBezTo>
                    <a:cubicBezTo>
                      <a:pt x="629" y="714"/>
                      <a:pt x="627" y="711"/>
                      <a:pt x="625" y="710"/>
                    </a:cubicBezTo>
                    <a:cubicBezTo>
                      <a:pt x="623" y="710"/>
                      <a:pt x="622" y="710"/>
                      <a:pt x="622" y="708"/>
                    </a:cubicBezTo>
                    <a:cubicBezTo>
                      <a:pt x="622" y="708"/>
                      <a:pt x="623" y="707"/>
                      <a:pt x="623" y="707"/>
                    </a:cubicBezTo>
                    <a:cubicBezTo>
                      <a:pt x="624" y="707"/>
                      <a:pt x="624" y="707"/>
                      <a:pt x="625" y="707"/>
                    </a:cubicBezTo>
                    <a:cubicBezTo>
                      <a:pt x="625" y="708"/>
                      <a:pt x="629" y="708"/>
                      <a:pt x="630" y="708"/>
                    </a:cubicBezTo>
                    <a:cubicBezTo>
                      <a:pt x="631" y="708"/>
                      <a:pt x="632" y="710"/>
                      <a:pt x="633" y="710"/>
                    </a:cubicBezTo>
                    <a:cubicBezTo>
                      <a:pt x="635" y="711"/>
                      <a:pt x="635" y="712"/>
                      <a:pt x="636" y="711"/>
                    </a:cubicBezTo>
                    <a:cubicBezTo>
                      <a:pt x="638" y="711"/>
                      <a:pt x="637" y="711"/>
                      <a:pt x="639" y="711"/>
                    </a:cubicBezTo>
                    <a:cubicBezTo>
                      <a:pt x="641" y="711"/>
                      <a:pt x="642" y="712"/>
                      <a:pt x="644" y="711"/>
                    </a:cubicBezTo>
                    <a:cubicBezTo>
                      <a:pt x="646" y="710"/>
                      <a:pt x="648" y="709"/>
                      <a:pt x="649" y="707"/>
                    </a:cubicBezTo>
                    <a:cubicBezTo>
                      <a:pt x="650" y="706"/>
                      <a:pt x="651" y="705"/>
                      <a:pt x="651" y="704"/>
                    </a:cubicBezTo>
                    <a:cubicBezTo>
                      <a:pt x="652" y="703"/>
                      <a:pt x="653" y="702"/>
                      <a:pt x="654" y="702"/>
                    </a:cubicBezTo>
                    <a:cubicBezTo>
                      <a:pt x="655" y="700"/>
                      <a:pt x="656" y="696"/>
                      <a:pt x="657" y="694"/>
                    </a:cubicBezTo>
                    <a:cubicBezTo>
                      <a:pt x="658" y="693"/>
                      <a:pt x="660" y="692"/>
                      <a:pt x="661" y="691"/>
                    </a:cubicBezTo>
                    <a:cubicBezTo>
                      <a:pt x="663" y="690"/>
                      <a:pt x="667" y="686"/>
                      <a:pt x="668" y="684"/>
                    </a:cubicBezTo>
                    <a:cubicBezTo>
                      <a:pt x="669" y="682"/>
                      <a:pt x="670" y="677"/>
                      <a:pt x="672" y="675"/>
                    </a:cubicBezTo>
                    <a:cubicBezTo>
                      <a:pt x="675" y="673"/>
                      <a:pt x="677" y="672"/>
                      <a:pt x="678" y="670"/>
                    </a:cubicBezTo>
                    <a:cubicBezTo>
                      <a:pt x="679" y="668"/>
                      <a:pt x="679" y="666"/>
                      <a:pt x="679" y="664"/>
                    </a:cubicBezTo>
                    <a:cubicBezTo>
                      <a:pt x="679" y="663"/>
                      <a:pt x="678" y="661"/>
                      <a:pt x="678" y="658"/>
                    </a:cubicBezTo>
                    <a:cubicBezTo>
                      <a:pt x="679" y="656"/>
                      <a:pt x="679" y="655"/>
                      <a:pt x="679" y="654"/>
                    </a:cubicBezTo>
                    <a:cubicBezTo>
                      <a:pt x="679" y="653"/>
                      <a:pt x="679" y="653"/>
                      <a:pt x="679" y="652"/>
                    </a:cubicBezTo>
                    <a:cubicBezTo>
                      <a:pt x="680" y="652"/>
                      <a:pt x="681" y="653"/>
                      <a:pt x="682" y="651"/>
                    </a:cubicBezTo>
                    <a:cubicBezTo>
                      <a:pt x="683" y="650"/>
                      <a:pt x="685" y="647"/>
                      <a:pt x="687" y="646"/>
                    </a:cubicBezTo>
                    <a:cubicBezTo>
                      <a:pt x="688" y="646"/>
                      <a:pt x="689" y="645"/>
                      <a:pt x="689" y="645"/>
                    </a:cubicBezTo>
                    <a:cubicBezTo>
                      <a:pt x="690" y="644"/>
                      <a:pt x="693" y="642"/>
                      <a:pt x="695" y="642"/>
                    </a:cubicBezTo>
                    <a:cubicBezTo>
                      <a:pt x="696" y="642"/>
                      <a:pt x="698" y="644"/>
                      <a:pt x="698" y="643"/>
                    </a:cubicBezTo>
                    <a:cubicBezTo>
                      <a:pt x="698" y="642"/>
                      <a:pt x="697" y="642"/>
                      <a:pt x="697" y="641"/>
                    </a:cubicBezTo>
                    <a:cubicBezTo>
                      <a:pt x="698" y="641"/>
                      <a:pt x="699" y="640"/>
                      <a:pt x="701" y="640"/>
                    </a:cubicBezTo>
                    <a:cubicBezTo>
                      <a:pt x="702" y="639"/>
                      <a:pt x="702" y="639"/>
                      <a:pt x="702" y="638"/>
                    </a:cubicBezTo>
                    <a:cubicBezTo>
                      <a:pt x="701" y="638"/>
                      <a:pt x="703" y="637"/>
                      <a:pt x="703" y="637"/>
                    </a:cubicBezTo>
                    <a:cubicBezTo>
                      <a:pt x="703" y="637"/>
                      <a:pt x="704" y="637"/>
                      <a:pt x="704" y="637"/>
                    </a:cubicBezTo>
                    <a:cubicBezTo>
                      <a:pt x="704" y="638"/>
                      <a:pt x="705" y="638"/>
                      <a:pt x="706" y="638"/>
                    </a:cubicBezTo>
                    <a:cubicBezTo>
                      <a:pt x="708" y="638"/>
                      <a:pt x="709" y="636"/>
                      <a:pt x="710" y="636"/>
                    </a:cubicBezTo>
                    <a:cubicBezTo>
                      <a:pt x="711" y="636"/>
                      <a:pt x="710" y="636"/>
                      <a:pt x="710" y="637"/>
                    </a:cubicBezTo>
                    <a:cubicBezTo>
                      <a:pt x="710" y="637"/>
                      <a:pt x="712" y="638"/>
                      <a:pt x="714" y="637"/>
                    </a:cubicBezTo>
                    <a:cubicBezTo>
                      <a:pt x="716" y="637"/>
                      <a:pt x="717" y="637"/>
                      <a:pt x="717" y="636"/>
                    </a:cubicBezTo>
                    <a:cubicBezTo>
                      <a:pt x="717" y="634"/>
                      <a:pt x="720" y="633"/>
                      <a:pt x="720" y="632"/>
                    </a:cubicBezTo>
                    <a:cubicBezTo>
                      <a:pt x="721" y="631"/>
                      <a:pt x="722" y="631"/>
                      <a:pt x="722" y="628"/>
                    </a:cubicBezTo>
                    <a:cubicBezTo>
                      <a:pt x="722" y="626"/>
                      <a:pt x="724" y="625"/>
                      <a:pt x="725" y="624"/>
                    </a:cubicBezTo>
                    <a:cubicBezTo>
                      <a:pt x="726" y="623"/>
                      <a:pt x="727" y="620"/>
                      <a:pt x="728" y="619"/>
                    </a:cubicBezTo>
                    <a:cubicBezTo>
                      <a:pt x="729" y="618"/>
                      <a:pt x="729" y="619"/>
                      <a:pt x="729" y="617"/>
                    </a:cubicBezTo>
                    <a:cubicBezTo>
                      <a:pt x="730" y="616"/>
                      <a:pt x="729" y="614"/>
                      <a:pt x="730" y="612"/>
                    </a:cubicBezTo>
                    <a:cubicBezTo>
                      <a:pt x="730" y="610"/>
                      <a:pt x="731" y="608"/>
                      <a:pt x="731" y="608"/>
                    </a:cubicBezTo>
                    <a:cubicBezTo>
                      <a:pt x="732" y="607"/>
                      <a:pt x="733" y="607"/>
                      <a:pt x="733" y="605"/>
                    </a:cubicBezTo>
                    <a:cubicBezTo>
                      <a:pt x="733" y="602"/>
                      <a:pt x="733" y="599"/>
                      <a:pt x="734" y="597"/>
                    </a:cubicBezTo>
                    <a:cubicBezTo>
                      <a:pt x="735" y="595"/>
                      <a:pt x="734" y="590"/>
                      <a:pt x="734" y="587"/>
                    </a:cubicBezTo>
                    <a:cubicBezTo>
                      <a:pt x="734" y="585"/>
                      <a:pt x="734" y="581"/>
                      <a:pt x="734" y="580"/>
                    </a:cubicBezTo>
                    <a:cubicBezTo>
                      <a:pt x="735" y="579"/>
                      <a:pt x="736" y="579"/>
                      <a:pt x="735" y="578"/>
                    </a:cubicBezTo>
                    <a:cubicBezTo>
                      <a:pt x="734" y="577"/>
                      <a:pt x="733" y="577"/>
                      <a:pt x="734" y="577"/>
                    </a:cubicBezTo>
                    <a:cubicBezTo>
                      <a:pt x="735" y="577"/>
                      <a:pt x="736" y="579"/>
                      <a:pt x="736" y="578"/>
                    </a:cubicBezTo>
                    <a:cubicBezTo>
                      <a:pt x="736" y="577"/>
                      <a:pt x="736" y="576"/>
                      <a:pt x="736" y="577"/>
                    </a:cubicBezTo>
                    <a:cubicBezTo>
                      <a:pt x="736" y="577"/>
                      <a:pt x="737" y="577"/>
                      <a:pt x="737" y="577"/>
                    </a:cubicBezTo>
                    <a:cubicBezTo>
                      <a:pt x="738" y="577"/>
                      <a:pt x="738" y="578"/>
                      <a:pt x="739" y="576"/>
                    </a:cubicBezTo>
                    <a:cubicBezTo>
                      <a:pt x="740" y="575"/>
                      <a:pt x="741" y="573"/>
                      <a:pt x="743" y="570"/>
                    </a:cubicBezTo>
                    <a:cubicBezTo>
                      <a:pt x="744" y="567"/>
                      <a:pt x="745" y="565"/>
                      <a:pt x="748" y="564"/>
                    </a:cubicBezTo>
                    <a:cubicBezTo>
                      <a:pt x="750" y="563"/>
                      <a:pt x="750" y="562"/>
                      <a:pt x="752" y="561"/>
                    </a:cubicBezTo>
                    <a:cubicBezTo>
                      <a:pt x="753" y="559"/>
                      <a:pt x="757" y="554"/>
                      <a:pt x="758" y="551"/>
                    </a:cubicBezTo>
                    <a:cubicBezTo>
                      <a:pt x="758" y="548"/>
                      <a:pt x="759" y="543"/>
                      <a:pt x="756" y="539"/>
                    </a:cubicBezTo>
                    <a:cubicBezTo>
                      <a:pt x="754" y="534"/>
                      <a:pt x="755" y="533"/>
                      <a:pt x="752" y="533"/>
                    </a:cubicBezTo>
                    <a:close/>
                    <a:moveTo>
                      <a:pt x="506" y="236"/>
                    </a:moveTo>
                    <a:cubicBezTo>
                      <a:pt x="508" y="236"/>
                      <a:pt x="511" y="235"/>
                      <a:pt x="513" y="235"/>
                    </a:cubicBezTo>
                    <a:cubicBezTo>
                      <a:pt x="515" y="234"/>
                      <a:pt x="514" y="235"/>
                      <a:pt x="515" y="235"/>
                    </a:cubicBezTo>
                    <a:cubicBezTo>
                      <a:pt x="517" y="235"/>
                      <a:pt x="517" y="233"/>
                      <a:pt x="519" y="233"/>
                    </a:cubicBezTo>
                    <a:cubicBezTo>
                      <a:pt x="519" y="234"/>
                      <a:pt x="520" y="234"/>
                      <a:pt x="520" y="235"/>
                    </a:cubicBezTo>
                    <a:cubicBezTo>
                      <a:pt x="521" y="235"/>
                      <a:pt x="521" y="236"/>
                      <a:pt x="521" y="237"/>
                    </a:cubicBezTo>
                    <a:cubicBezTo>
                      <a:pt x="521" y="238"/>
                      <a:pt x="519" y="240"/>
                      <a:pt x="518" y="240"/>
                    </a:cubicBezTo>
                    <a:cubicBezTo>
                      <a:pt x="517" y="240"/>
                      <a:pt x="513" y="240"/>
                      <a:pt x="511" y="240"/>
                    </a:cubicBezTo>
                    <a:cubicBezTo>
                      <a:pt x="510" y="239"/>
                      <a:pt x="507" y="240"/>
                      <a:pt x="505" y="241"/>
                    </a:cubicBezTo>
                    <a:cubicBezTo>
                      <a:pt x="505" y="241"/>
                      <a:pt x="505" y="241"/>
                      <a:pt x="504" y="241"/>
                    </a:cubicBezTo>
                    <a:cubicBezTo>
                      <a:pt x="503" y="241"/>
                      <a:pt x="502" y="240"/>
                      <a:pt x="502" y="240"/>
                    </a:cubicBezTo>
                    <a:cubicBezTo>
                      <a:pt x="501" y="240"/>
                      <a:pt x="504" y="236"/>
                      <a:pt x="506" y="236"/>
                    </a:cubicBezTo>
                    <a:close/>
                    <a:moveTo>
                      <a:pt x="505" y="243"/>
                    </a:moveTo>
                    <a:cubicBezTo>
                      <a:pt x="505" y="243"/>
                      <a:pt x="506" y="243"/>
                      <a:pt x="505" y="244"/>
                    </a:cubicBezTo>
                    <a:cubicBezTo>
                      <a:pt x="504" y="246"/>
                      <a:pt x="498" y="248"/>
                      <a:pt x="494" y="251"/>
                    </a:cubicBezTo>
                    <a:cubicBezTo>
                      <a:pt x="491" y="252"/>
                      <a:pt x="486" y="253"/>
                      <a:pt x="484" y="252"/>
                    </a:cubicBezTo>
                    <a:cubicBezTo>
                      <a:pt x="481" y="251"/>
                      <a:pt x="480" y="250"/>
                      <a:pt x="480" y="249"/>
                    </a:cubicBezTo>
                    <a:cubicBezTo>
                      <a:pt x="480" y="248"/>
                      <a:pt x="484" y="246"/>
                      <a:pt x="483" y="246"/>
                    </a:cubicBezTo>
                    <a:cubicBezTo>
                      <a:pt x="483" y="247"/>
                      <a:pt x="483" y="247"/>
                      <a:pt x="483" y="248"/>
                    </a:cubicBezTo>
                    <a:cubicBezTo>
                      <a:pt x="483" y="248"/>
                      <a:pt x="483" y="249"/>
                      <a:pt x="484" y="249"/>
                    </a:cubicBezTo>
                    <a:cubicBezTo>
                      <a:pt x="486" y="250"/>
                      <a:pt x="491" y="245"/>
                      <a:pt x="492" y="244"/>
                    </a:cubicBezTo>
                    <a:cubicBezTo>
                      <a:pt x="493" y="244"/>
                      <a:pt x="494" y="245"/>
                      <a:pt x="496" y="245"/>
                    </a:cubicBezTo>
                    <a:cubicBezTo>
                      <a:pt x="498" y="246"/>
                      <a:pt x="499" y="244"/>
                      <a:pt x="500" y="244"/>
                    </a:cubicBezTo>
                    <a:cubicBezTo>
                      <a:pt x="501" y="243"/>
                      <a:pt x="503" y="243"/>
                      <a:pt x="505" y="243"/>
                    </a:cubicBezTo>
                    <a:close/>
                    <a:moveTo>
                      <a:pt x="440" y="209"/>
                    </a:moveTo>
                    <a:cubicBezTo>
                      <a:pt x="441" y="208"/>
                      <a:pt x="443" y="207"/>
                      <a:pt x="445" y="207"/>
                    </a:cubicBezTo>
                    <a:cubicBezTo>
                      <a:pt x="446" y="206"/>
                      <a:pt x="447" y="205"/>
                      <a:pt x="448" y="205"/>
                    </a:cubicBezTo>
                    <a:cubicBezTo>
                      <a:pt x="449" y="203"/>
                      <a:pt x="450" y="203"/>
                      <a:pt x="451" y="202"/>
                    </a:cubicBezTo>
                    <a:cubicBezTo>
                      <a:pt x="452" y="201"/>
                      <a:pt x="454" y="199"/>
                      <a:pt x="455" y="200"/>
                    </a:cubicBezTo>
                    <a:cubicBezTo>
                      <a:pt x="455" y="200"/>
                      <a:pt x="455" y="201"/>
                      <a:pt x="457" y="201"/>
                    </a:cubicBezTo>
                    <a:cubicBezTo>
                      <a:pt x="460" y="201"/>
                      <a:pt x="463" y="200"/>
                      <a:pt x="464" y="202"/>
                    </a:cubicBezTo>
                    <a:cubicBezTo>
                      <a:pt x="464" y="203"/>
                      <a:pt x="465" y="206"/>
                      <a:pt x="467" y="206"/>
                    </a:cubicBezTo>
                    <a:cubicBezTo>
                      <a:pt x="468" y="206"/>
                      <a:pt x="471" y="207"/>
                      <a:pt x="472" y="208"/>
                    </a:cubicBezTo>
                    <a:cubicBezTo>
                      <a:pt x="472" y="210"/>
                      <a:pt x="473" y="213"/>
                      <a:pt x="473" y="214"/>
                    </a:cubicBezTo>
                    <a:cubicBezTo>
                      <a:pt x="473" y="216"/>
                      <a:pt x="474" y="219"/>
                      <a:pt x="478" y="219"/>
                    </a:cubicBezTo>
                    <a:cubicBezTo>
                      <a:pt x="481" y="220"/>
                      <a:pt x="491" y="220"/>
                      <a:pt x="493" y="221"/>
                    </a:cubicBezTo>
                    <a:cubicBezTo>
                      <a:pt x="495" y="222"/>
                      <a:pt x="496" y="223"/>
                      <a:pt x="497" y="225"/>
                    </a:cubicBezTo>
                    <a:cubicBezTo>
                      <a:pt x="499" y="227"/>
                      <a:pt x="501" y="229"/>
                      <a:pt x="500" y="229"/>
                    </a:cubicBezTo>
                    <a:cubicBezTo>
                      <a:pt x="500" y="230"/>
                      <a:pt x="499" y="232"/>
                      <a:pt x="497" y="231"/>
                    </a:cubicBezTo>
                    <a:cubicBezTo>
                      <a:pt x="496" y="230"/>
                      <a:pt x="489" y="226"/>
                      <a:pt x="490" y="227"/>
                    </a:cubicBezTo>
                    <a:cubicBezTo>
                      <a:pt x="491" y="228"/>
                      <a:pt x="493" y="230"/>
                      <a:pt x="492" y="231"/>
                    </a:cubicBezTo>
                    <a:cubicBezTo>
                      <a:pt x="491" y="232"/>
                      <a:pt x="490" y="233"/>
                      <a:pt x="490" y="235"/>
                    </a:cubicBezTo>
                    <a:cubicBezTo>
                      <a:pt x="490" y="237"/>
                      <a:pt x="490" y="240"/>
                      <a:pt x="489" y="240"/>
                    </a:cubicBezTo>
                    <a:cubicBezTo>
                      <a:pt x="489" y="241"/>
                      <a:pt x="486" y="242"/>
                      <a:pt x="486" y="243"/>
                    </a:cubicBezTo>
                    <a:cubicBezTo>
                      <a:pt x="486" y="243"/>
                      <a:pt x="485" y="242"/>
                      <a:pt x="485" y="242"/>
                    </a:cubicBezTo>
                    <a:cubicBezTo>
                      <a:pt x="485" y="241"/>
                      <a:pt x="485" y="239"/>
                      <a:pt x="485" y="238"/>
                    </a:cubicBezTo>
                    <a:cubicBezTo>
                      <a:pt x="485" y="237"/>
                      <a:pt x="484" y="235"/>
                      <a:pt x="483" y="235"/>
                    </a:cubicBezTo>
                    <a:cubicBezTo>
                      <a:pt x="482" y="236"/>
                      <a:pt x="479" y="238"/>
                      <a:pt x="478" y="238"/>
                    </a:cubicBezTo>
                    <a:cubicBezTo>
                      <a:pt x="477" y="237"/>
                      <a:pt x="476" y="237"/>
                      <a:pt x="478" y="236"/>
                    </a:cubicBezTo>
                    <a:cubicBezTo>
                      <a:pt x="479" y="235"/>
                      <a:pt x="481" y="232"/>
                      <a:pt x="481" y="230"/>
                    </a:cubicBezTo>
                    <a:cubicBezTo>
                      <a:pt x="481" y="229"/>
                      <a:pt x="481" y="227"/>
                      <a:pt x="479" y="226"/>
                    </a:cubicBezTo>
                    <a:cubicBezTo>
                      <a:pt x="478" y="225"/>
                      <a:pt x="473" y="223"/>
                      <a:pt x="472" y="224"/>
                    </a:cubicBezTo>
                    <a:cubicBezTo>
                      <a:pt x="471" y="224"/>
                      <a:pt x="471" y="225"/>
                      <a:pt x="470" y="226"/>
                    </a:cubicBezTo>
                    <a:cubicBezTo>
                      <a:pt x="469" y="226"/>
                      <a:pt x="470" y="229"/>
                      <a:pt x="469" y="228"/>
                    </a:cubicBezTo>
                    <a:cubicBezTo>
                      <a:pt x="468" y="228"/>
                      <a:pt x="467" y="228"/>
                      <a:pt x="467" y="228"/>
                    </a:cubicBezTo>
                    <a:cubicBezTo>
                      <a:pt x="466" y="228"/>
                      <a:pt x="464" y="232"/>
                      <a:pt x="464" y="233"/>
                    </a:cubicBezTo>
                    <a:cubicBezTo>
                      <a:pt x="464" y="234"/>
                      <a:pt x="463" y="237"/>
                      <a:pt x="463" y="239"/>
                    </a:cubicBezTo>
                    <a:cubicBezTo>
                      <a:pt x="463" y="240"/>
                      <a:pt x="465" y="246"/>
                      <a:pt x="464" y="247"/>
                    </a:cubicBezTo>
                    <a:cubicBezTo>
                      <a:pt x="463" y="248"/>
                      <a:pt x="461" y="250"/>
                      <a:pt x="460" y="250"/>
                    </a:cubicBezTo>
                    <a:cubicBezTo>
                      <a:pt x="459" y="250"/>
                      <a:pt x="457" y="252"/>
                      <a:pt x="457" y="250"/>
                    </a:cubicBezTo>
                    <a:cubicBezTo>
                      <a:pt x="457" y="249"/>
                      <a:pt x="455" y="246"/>
                      <a:pt x="455" y="244"/>
                    </a:cubicBezTo>
                    <a:cubicBezTo>
                      <a:pt x="455" y="242"/>
                      <a:pt x="456" y="236"/>
                      <a:pt x="457" y="234"/>
                    </a:cubicBezTo>
                    <a:cubicBezTo>
                      <a:pt x="457" y="232"/>
                      <a:pt x="458" y="229"/>
                      <a:pt x="457" y="230"/>
                    </a:cubicBezTo>
                    <a:cubicBezTo>
                      <a:pt x="456" y="231"/>
                      <a:pt x="454" y="233"/>
                      <a:pt x="455" y="231"/>
                    </a:cubicBezTo>
                    <a:cubicBezTo>
                      <a:pt x="456" y="229"/>
                      <a:pt x="458" y="225"/>
                      <a:pt x="459" y="224"/>
                    </a:cubicBezTo>
                    <a:cubicBezTo>
                      <a:pt x="460" y="223"/>
                      <a:pt x="460" y="223"/>
                      <a:pt x="463" y="223"/>
                    </a:cubicBezTo>
                    <a:cubicBezTo>
                      <a:pt x="465" y="222"/>
                      <a:pt x="467" y="221"/>
                      <a:pt x="470" y="221"/>
                    </a:cubicBezTo>
                    <a:cubicBezTo>
                      <a:pt x="473" y="221"/>
                      <a:pt x="478" y="222"/>
                      <a:pt x="477" y="221"/>
                    </a:cubicBezTo>
                    <a:cubicBezTo>
                      <a:pt x="476" y="219"/>
                      <a:pt x="476" y="219"/>
                      <a:pt x="475" y="218"/>
                    </a:cubicBezTo>
                    <a:cubicBezTo>
                      <a:pt x="474" y="218"/>
                      <a:pt x="472" y="219"/>
                      <a:pt x="472" y="218"/>
                    </a:cubicBezTo>
                    <a:cubicBezTo>
                      <a:pt x="472" y="217"/>
                      <a:pt x="472" y="216"/>
                      <a:pt x="471" y="216"/>
                    </a:cubicBezTo>
                    <a:cubicBezTo>
                      <a:pt x="470" y="216"/>
                      <a:pt x="462" y="218"/>
                      <a:pt x="461" y="218"/>
                    </a:cubicBezTo>
                    <a:cubicBezTo>
                      <a:pt x="460" y="218"/>
                      <a:pt x="456" y="215"/>
                      <a:pt x="455" y="215"/>
                    </a:cubicBezTo>
                    <a:cubicBezTo>
                      <a:pt x="454" y="214"/>
                      <a:pt x="452" y="214"/>
                      <a:pt x="452" y="214"/>
                    </a:cubicBezTo>
                    <a:cubicBezTo>
                      <a:pt x="453" y="213"/>
                      <a:pt x="456" y="210"/>
                      <a:pt x="455" y="210"/>
                    </a:cubicBezTo>
                    <a:cubicBezTo>
                      <a:pt x="454" y="210"/>
                      <a:pt x="451" y="212"/>
                      <a:pt x="449" y="213"/>
                    </a:cubicBezTo>
                    <a:cubicBezTo>
                      <a:pt x="448" y="214"/>
                      <a:pt x="446" y="214"/>
                      <a:pt x="445" y="215"/>
                    </a:cubicBezTo>
                    <a:cubicBezTo>
                      <a:pt x="444" y="215"/>
                      <a:pt x="443" y="217"/>
                      <a:pt x="441" y="217"/>
                    </a:cubicBezTo>
                    <a:cubicBezTo>
                      <a:pt x="439" y="216"/>
                      <a:pt x="439" y="214"/>
                      <a:pt x="438" y="214"/>
                    </a:cubicBezTo>
                    <a:cubicBezTo>
                      <a:pt x="437" y="215"/>
                      <a:pt x="433" y="216"/>
                      <a:pt x="432" y="215"/>
                    </a:cubicBezTo>
                    <a:cubicBezTo>
                      <a:pt x="432" y="214"/>
                      <a:pt x="437" y="210"/>
                      <a:pt x="440" y="209"/>
                    </a:cubicBezTo>
                    <a:close/>
                    <a:moveTo>
                      <a:pt x="281" y="61"/>
                    </a:moveTo>
                    <a:cubicBezTo>
                      <a:pt x="278" y="62"/>
                      <a:pt x="279" y="61"/>
                      <a:pt x="277" y="61"/>
                    </a:cubicBezTo>
                    <a:cubicBezTo>
                      <a:pt x="275" y="61"/>
                      <a:pt x="275" y="61"/>
                      <a:pt x="274" y="63"/>
                    </a:cubicBezTo>
                    <a:cubicBezTo>
                      <a:pt x="273" y="64"/>
                      <a:pt x="275" y="64"/>
                      <a:pt x="276" y="65"/>
                    </a:cubicBezTo>
                    <a:cubicBezTo>
                      <a:pt x="277" y="66"/>
                      <a:pt x="276" y="65"/>
                      <a:pt x="274" y="65"/>
                    </a:cubicBezTo>
                    <a:cubicBezTo>
                      <a:pt x="272" y="65"/>
                      <a:pt x="270" y="67"/>
                      <a:pt x="268" y="68"/>
                    </a:cubicBezTo>
                    <a:cubicBezTo>
                      <a:pt x="267" y="69"/>
                      <a:pt x="266" y="68"/>
                      <a:pt x="267" y="67"/>
                    </a:cubicBezTo>
                    <a:cubicBezTo>
                      <a:pt x="268" y="67"/>
                      <a:pt x="271" y="64"/>
                      <a:pt x="270" y="63"/>
                    </a:cubicBezTo>
                    <a:cubicBezTo>
                      <a:pt x="270" y="62"/>
                      <a:pt x="267" y="64"/>
                      <a:pt x="265" y="64"/>
                    </a:cubicBezTo>
                    <a:cubicBezTo>
                      <a:pt x="263" y="65"/>
                      <a:pt x="264" y="66"/>
                      <a:pt x="263" y="67"/>
                    </a:cubicBezTo>
                    <a:cubicBezTo>
                      <a:pt x="262" y="69"/>
                      <a:pt x="258" y="68"/>
                      <a:pt x="255" y="67"/>
                    </a:cubicBezTo>
                    <a:cubicBezTo>
                      <a:pt x="253" y="66"/>
                      <a:pt x="254" y="66"/>
                      <a:pt x="256" y="66"/>
                    </a:cubicBezTo>
                    <a:cubicBezTo>
                      <a:pt x="258" y="66"/>
                      <a:pt x="258" y="65"/>
                      <a:pt x="258" y="64"/>
                    </a:cubicBezTo>
                    <a:cubicBezTo>
                      <a:pt x="258" y="63"/>
                      <a:pt x="259" y="62"/>
                      <a:pt x="260" y="62"/>
                    </a:cubicBezTo>
                    <a:cubicBezTo>
                      <a:pt x="261" y="61"/>
                      <a:pt x="259" y="60"/>
                      <a:pt x="259" y="59"/>
                    </a:cubicBezTo>
                    <a:cubicBezTo>
                      <a:pt x="259" y="58"/>
                      <a:pt x="263" y="59"/>
                      <a:pt x="264" y="59"/>
                    </a:cubicBezTo>
                    <a:cubicBezTo>
                      <a:pt x="266" y="59"/>
                      <a:pt x="264" y="58"/>
                      <a:pt x="261" y="57"/>
                    </a:cubicBezTo>
                    <a:cubicBezTo>
                      <a:pt x="259" y="56"/>
                      <a:pt x="258" y="57"/>
                      <a:pt x="256" y="58"/>
                    </a:cubicBezTo>
                    <a:cubicBezTo>
                      <a:pt x="254" y="58"/>
                      <a:pt x="250" y="58"/>
                      <a:pt x="248" y="58"/>
                    </a:cubicBezTo>
                    <a:cubicBezTo>
                      <a:pt x="246" y="58"/>
                      <a:pt x="247" y="58"/>
                      <a:pt x="245" y="59"/>
                    </a:cubicBezTo>
                    <a:cubicBezTo>
                      <a:pt x="244" y="60"/>
                      <a:pt x="245" y="58"/>
                      <a:pt x="245" y="57"/>
                    </a:cubicBezTo>
                    <a:cubicBezTo>
                      <a:pt x="246" y="56"/>
                      <a:pt x="247" y="56"/>
                      <a:pt x="249" y="56"/>
                    </a:cubicBezTo>
                    <a:cubicBezTo>
                      <a:pt x="252" y="56"/>
                      <a:pt x="252" y="55"/>
                      <a:pt x="255" y="54"/>
                    </a:cubicBezTo>
                    <a:cubicBezTo>
                      <a:pt x="257" y="54"/>
                      <a:pt x="259" y="53"/>
                      <a:pt x="260" y="53"/>
                    </a:cubicBezTo>
                    <a:cubicBezTo>
                      <a:pt x="262" y="53"/>
                      <a:pt x="268" y="51"/>
                      <a:pt x="271" y="50"/>
                    </a:cubicBezTo>
                    <a:cubicBezTo>
                      <a:pt x="273" y="49"/>
                      <a:pt x="276" y="50"/>
                      <a:pt x="277" y="51"/>
                    </a:cubicBezTo>
                    <a:cubicBezTo>
                      <a:pt x="278" y="52"/>
                      <a:pt x="275" y="52"/>
                      <a:pt x="274" y="53"/>
                    </a:cubicBezTo>
                    <a:cubicBezTo>
                      <a:pt x="272" y="54"/>
                      <a:pt x="272" y="54"/>
                      <a:pt x="272" y="55"/>
                    </a:cubicBezTo>
                    <a:cubicBezTo>
                      <a:pt x="272" y="56"/>
                      <a:pt x="281" y="56"/>
                      <a:pt x="282" y="55"/>
                    </a:cubicBezTo>
                    <a:cubicBezTo>
                      <a:pt x="283" y="55"/>
                      <a:pt x="285" y="52"/>
                      <a:pt x="287" y="53"/>
                    </a:cubicBezTo>
                    <a:cubicBezTo>
                      <a:pt x="287" y="54"/>
                      <a:pt x="283" y="61"/>
                      <a:pt x="281" y="61"/>
                    </a:cubicBezTo>
                    <a:close/>
                    <a:moveTo>
                      <a:pt x="333" y="88"/>
                    </a:moveTo>
                    <a:cubicBezTo>
                      <a:pt x="332" y="88"/>
                      <a:pt x="329" y="88"/>
                      <a:pt x="328" y="89"/>
                    </a:cubicBezTo>
                    <a:cubicBezTo>
                      <a:pt x="327" y="89"/>
                      <a:pt x="331" y="89"/>
                      <a:pt x="331" y="90"/>
                    </a:cubicBezTo>
                    <a:cubicBezTo>
                      <a:pt x="331" y="90"/>
                      <a:pt x="328" y="92"/>
                      <a:pt x="325" y="92"/>
                    </a:cubicBezTo>
                    <a:cubicBezTo>
                      <a:pt x="323" y="92"/>
                      <a:pt x="322" y="93"/>
                      <a:pt x="321" y="94"/>
                    </a:cubicBezTo>
                    <a:cubicBezTo>
                      <a:pt x="320" y="94"/>
                      <a:pt x="319" y="96"/>
                      <a:pt x="318" y="96"/>
                    </a:cubicBezTo>
                    <a:cubicBezTo>
                      <a:pt x="317" y="96"/>
                      <a:pt x="316" y="96"/>
                      <a:pt x="315" y="96"/>
                    </a:cubicBezTo>
                    <a:cubicBezTo>
                      <a:pt x="315" y="96"/>
                      <a:pt x="315" y="97"/>
                      <a:pt x="315" y="97"/>
                    </a:cubicBezTo>
                    <a:cubicBezTo>
                      <a:pt x="316" y="97"/>
                      <a:pt x="318" y="98"/>
                      <a:pt x="317" y="99"/>
                    </a:cubicBezTo>
                    <a:cubicBezTo>
                      <a:pt x="315" y="100"/>
                      <a:pt x="313" y="100"/>
                      <a:pt x="311" y="101"/>
                    </a:cubicBezTo>
                    <a:cubicBezTo>
                      <a:pt x="308" y="101"/>
                      <a:pt x="310" y="101"/>
                      <a:pt x="309" y="103"/>
                    </a:cubicBezTo>
                    <a:cubicBezTo>
                      <a:pt x="309" y="104"/>
                      <a:pt x="306" y="105"/>
                      <a:pt x="303" y="106"/>
                    </a:cubicBezTo>
                    <a:cubicBezTo>
                      <a:pt x="300" y="106"/>
                      <a:pt x="295" y="106"/>
                      <a:pt x="293" y="104"/>
                    </a:cubicBezTo>
                    <a:cubicBezTo>
                      <a:pt x="291" y="103"/>
                      <a:pt x="290" y="102"/>
                      <a:pt x="291" y="102"/>
                    </a:cubicBezTo>
                    <a:cubicBezTo>
                      <a:pt x="293" y="102"/>
                      <a:pt x="293" y="101"/>
                      <a:pt x="295" y="102"/>
                    </a:cubicBezTo>
                    <a:cubicBezTo>
                      <a:pt x="298" y="103"/>
                      <a:pt x="297" y="100"/>
                      <a:pt x="298" y="98"/>
                    </a:cubicBezTo>
                    <a:cubicBezTo>
                      <a:pt x="299" y="97"/>
                      <a:pt x="301" y="97"/>
                      <a:pt x="303" y="97"/>
                    </a:cubicBezTo>
                    <a:cubicBezTo>
                      <a:pt x="304" y="96"/>
                      <a:pt x="302" y="95"/>
                      <a:pt x="301" y="94"/>
                    </a:cubicBezTo>
                    <a:cubicBezTo>
                      <a:pt x="299" y="93"/>
                      <a:pt x="299" y="93"/>
                      <a:pt x="299" y="92"/>
                    </a:cubicBezTo>
                    <a:cubicBezTo>
                      <a:pt x="299" y="91"/>
                      <a:pt x="299" y="91"/>
                      <a:pt x="298" y="91"/>
                    </a:cubicBezTo>
                    <a:cubicBezTo>
                      <a:pt x="297" y="91"/>
                      <a:pt x="296" y="89"/>
                      <a:pt x="298" y="89"/>
                    </a:cubicBezTo>
                    <a:cubicBezTo>
                      <a:pt x="300" y="90"/>
                      <a:pt x="304" y="91"/>
                      <a:pt x="306" y="92"/>
                    </a:cubicBezTo>
                    <a:cubicBezTo>
                      <a:pt x="307" y="92"/>
                      <a:pt x="308" y="94"/>
                      <a:pt x="309" y="94"/>
                    </a:cubicBezTo>
                    <a:cubicBezTo>
                      <a:pt x="311" y="95"/>
                      <a:pt x="316" y="94"/>
                      <a:pt x="317" y="94"/>
                    </a:cubicBezTo>
                    <a:cubicBezTo>
                      <a:pt x="319" y="93"/>
                      <a:pt x="320" y="92"/>
                      <a:pt x="321" y="90"/>
                    </a:cubicBezTo>
                    <a:cubicBezTo>
                      <a:pt x="322" y="89"/>
                      <a:pt x="325" y="87"/>
                      <a:pt x="328" y="87"/>
                    </a:cubicBezTo>
                    <a:cubicBezTo>
                      <a:pt x="330" y="86"/>
                      <a:pt x="335" y="88"/>
                      <a:pt x="336" y="88"/>
                    </a:cubicBezTo>
                    <a:cubicBezTo>
                      <a:pt x="337" y="88"/>
                      <a:pt x="334" y="88"/>
                      <a:pt x="333" y="88"/>
                    </a:cubicBezTo>
                    <a:close/>
                    <a:moveTo>
                      <a:pt x="394" y="171"/>
                    </a:moveTo>
                    <a:cubicBezTo>
                      <a:pt x="392" y="169"/>
                      <a:pt x="394" y="170"/>
                      <a:pt x="395" y="169"/>
                    </a:cubicBezTo>
                    <a:cubicBezTo>
                      <a:pt x="396" y="168"/>
                      <a:pt x="394" y="168"/>
                      <a:pt x="393" y="168"/>
                    </a:cubicBezTo>
                    <a:cubicBezTo>
                      <a:pt x="391" y="168"/>
                      <a:pt x="392" y="166"/>
                      <a:pt x="392" y="165"/>
                    </a:cubicBezTo>
                    <a:cubicBezTo>
                      <a:pt x="393" y="164"/>
                      <a:pt x="393" y="163"/>
                      <a:pt x="393" y="162"/>
                    </a:cubicBezTo>
                    <a:cubicBezTo>
                      <a:pt x="394" y="161"/>
                      <a:pt x="395" y="163"/>
                      <a:pt x="398" y="164"/>
                    </a:cubicBezTo>
                    <a:cubicBezTo>
                      <a:pt x="400" y="165"/>
                      <a:pt x="400" y="166"/>
                      <a:pt x="400" y="167"/>
                    </a:cubicBezTo>
                    <a:cubicBezTo>
                      <a:pt x="401" y="168"/>
                      <a:pt x="401" y="170"/>
                      <a:pt x="402" y="171"/>
                    </a:cubicBezTo>
                    <a:cubicBezTo>
                      <a:pt x="403" y="172"/>
                      <a:pt x="404" y="173"/>
                      <a:pt x="404" y="176"/>
                    </a:cubicBezTo>
                    <a:cubicBezTo>
                      <a:pt x="403" y="178"/>
                      <a:pt x="405" y="177"/>
                      <a:pt x="405" y="178"/>
                    </a:cubicBezTo>
                    <a:cubicBezTo>
                      <a:pt x="406" y="181"/>
                      <a:pt x="406" y="180"/>
                      <a:pt x="407" y="182"/>
                    </a:cubicBezTo>
                    <a:cubicBezTo>
                      <a:pt x="408" y="184"/>
                      <a:pt x="407" y="186"/>
                      <a:pt x="406" y="188"/>
                    </a:cubicBezTo>
                    <a:cubicBezTo>
                      <a:pt x="405" y="189"/>
                      <a:pt x="405" y="187"/>
                      <a:pt x="404" y="185"/>
                    </a:cubicBezTo>
                    <a:cubicBezTo>
                      <a:pt x="403" y="183"/>
                      <a:pt x="405" y="181"/>
                      <a:pt x="405" y="180"/>
                    </a:cubicBezTo>
                    <a:cubicBezTo>
                      <a:pt x="405" y="179"/>
                      <a:pt x="405" y="178"/>
                      <a:pt x="404" y="179"/>
                    </a:cubicBezTo>
                    <a:cubicBezTo>
                      <a:pt x="403" y="180"/>
                      <a:pt x="402" y="181"/>
                      <a:pt x="402" y="179"/>
                    </a:cubicBezTo>
                    <a:cubicBezTo>
                      <a:pt x="402" y="177"/>
                      <a:pt x="402" y="177"/>
                      <a:pt x="401" y="176"/>
                    </a:cubicBezTo>
                    <a:cubicBezTo>
                      <a:pt x="399" y="174"/>
                      <a:pt x="400" y="177"/>
                      <a:pt x="399" y="177"/>
                    </a:cubicBezTo>
                    <a:cubicBezTo>
                      <a:pt x="399" y="178"/>
                      <a:pt x="395" y="173"/>
                      <a:pt x="394" y="171"/>
                    </a:cubicBezTo>
                    <a:close/>
                    <a:moveTo>
                      <a:pt x="626" y="682"/>
                    </a:moveTo>
                    <a:cubicBezTo>
                      <a:pt x="626" y="683"/>
                      <a:pt x="625" y="683"/>
                      <a:pt x="625" y="683"/>
                    </a:cubicBezTo>
                    <a:cubicBezTo>
                      <a:pt x="625" y="683"/>
                      <a:pt x="626" y="683"/>
                      <a:pt x="626" y="682"/>
                    </a:cubicBezTo>
                    <a:close/>
                    <a:moveTo>
                      <a:pt x="625" y="685"/>
                    </a:moveTo>
                    <a:cubicBezTo>
                      <a:pt x="625" y="685"/>
                      <a:pt x="625" y="685"/>
                      <a:pt x="625" y="685"/>
                    </a:cubicBezTo>
                    <a:cubicBezTo>
                      <a:pt x="625" y="685"/>
                      <a:pt x="625" y="685"/>
                      <a:pt x="625" y="685"/>
                    </a:cubicBezTo>
                    <a:close/>
                    <a:moveTo>
                      <a:pt x="645" y="491"/>
                    </a:moveTo>
                    <a:cubicBezTo>
                      <a:pt x="645" y="490"/>
                      <a:pt x="644" y="490"/>
                      <a:pt x="644" y="490"/>
                    </a:cubicBezTo>
                    <a:cubicBezTo>
                      <a:pt x="644" y="490"/>
                      <a:pt x="645" y="490"/>
                      <a:pt x="645" y="4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82" name="Freeform 254"/>
              <p:cNvSpPr/>
              <p:nvPr/>
            </p:nvSpPr>
            <p:spPr bwMode="auto">
              <a:xfrm>
                <a:off x="5003" y="1701"/>
                <a:ext cx="49" cy="21"/>
              </a:xfrm>
              <a:custGeom>
                <a:avLst/>
                <a:gdLst>
                  <a:gd name="T0" fmla="*/ 32 w 36"/>
                  <a:gd name="T1" fmla="*/ 11 h 15"/>
                  <a:gd name="T2" fmla="*/ 34 w 36"/>
                  <a:gd name="T3" fmla="*/ 10 h 15"/>
                  <a:gd name="T4" fmla="*/ 31 w 36"/>
                  <a:gd name="T5" fmla="*/ 7 h 15"/>
                  <a:gd name="T6" fmla="*/ 25 w 36"/>
                  <a:gd name="T7" fmla="*/ 3 h 15"/>
                  <a:gd name="T8" fmla="*/ 18 w 36"/>
                  <a:gd name="T9" fmla="*/ 1 h 15"/>
                  <a:gd name="T10" fmla="*/ 16 w 36"/>
                  <a:gd name="T11" fmla="*/ 1 h 15"/>
                  <a:gd name="T12" fmla="*/ 16 w 36"/>
                  <a:gd name="T13" fmla="*/ 3 h 15"/>
                  <a:gd name="T14" fmla="*/ 15 w 36"/>
                  <a:gd name="T15" fmla="*/ 3 h 15"/>
                  <a:gd name="T16" fmla="*/ 11 w 36"/>
                  <a:gd name="T17" fmla="*/ 1 h 15"/>
                  <a:gd name="T18" fmla="*/ 7 w 36"/>
                  <a:gd name="T19" fmla="*/ 2 h 15"/>
                  <a:gd name="T20" fmla="*/ 8 w 36"/>
                  <a:gd name="T21" fmla="*/ 3 h 15"/>
                  <a:gd name="T22" fmla="*/ 10 w 36"/>
                  <a:gd name="T23" fmla="*/ 6 h 15"/>
                  <a:gd name="T24" fmla="*/ 12 w 36"/>
                  <a:gd name="T25" fmla="*/ 9 h 15"/>
                  <a:gd name="T26" fmla="*/ 10 w 36"/>
                  <a:gd name="T27" fmla="*/ 10 h 15"/>
                  <a:gd name="T28" fmla="*/ 7 w 36"/>
                  <a:gd name="T29" fmla="*/ 10 h 15"/>
                  <a:gd name="T30" fmla="*/ 6 w 36"/>
                  <a:gd name="T31" fmla="*/ 9 h 15"/>
                  <a:gd name="T32" fmla="*/ 2 w 36"/>
                  <a:gd name="T33" fmla="*/ 9 h 15"/>
                  <a:gd name="T34" fmla="*/ 1 w 36"/>
                  <a:gd name="T35" fmla="*/ 11 h 15"/>
                  <a:gd name="T36" fmla="*/ 4 w 36"/>
                  <a:gd name="T37" fmla="*/ 12 h 15"/>
                  <a:gd name="T38" fmla="*/ 15 w 36"/>
                  <a:gd name="T39" fmla="*/ 12 h 15"/>
                  <a:gd name="T40" fmla="*/ 16 w 36"/>
                  <a:gd name="T41" fmla="*/ 12 h 15"/>
                  <a:gd name="T42" fmla="*/ 17 w 36"/>
                  <a:gd name="T43" fmla="*/ 14 h 15"/>
                  <a:gd name="T44" fmla="*/ 19 w 36"/>
                  <a:gd name="T45" fmla="*/ 12 h 15"/>
                  <a:gd name="T46" fmla="*/ 24 w 36"/>
                  <a:gd name="T47" fmla="*/ 10 h 15"/>
                  <a:gd name="T48" fmla="*/ 28 w 36"/>
                  <a:gd name="T49" fmla="*/ 11 h 15"/>
                  <a:gd name="T50" fmla="*/ 32 w 36"/>
                  <a:gd name="T51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15">
                    <a:moveTo>
                      <a:pt x="32" y="11"/>
                    </a:moveTo>
                    <a:cubicBezTo>
                      <a:pt x="33" y="12"/>
                      <a:pt x="33" y="11"/>
                      <a:pt x="34" y="10"/>
                    </a:cubicBezTo>
                    <a:cubicBezTo>
                      <a:pt x="36" y="9"/>
                      <a:pt x="33" y="8"/>
                      <a:pt x="31" y="7"/>
                    </a:cubicBezTo>
                    <a:cubicBezTo>
                      <a:pt x="29" y="7"/>
                      <a:pt x="27" y="5"/>
                      <a:pt x="25" y="3"/>
                    </a:cubicBezTo>
                    <a:cubicBezTo>
                      <a:pt x="23" y="2"/>
                      <a:pt x="20" y="1"/>
                      <a:pt x="18" y="1"/>
                    </a:cubicBezTo>
                    <a:cubicBezTo>
                      <a:pt x="16" y="1"/>
                      <a:pt x="15" y="1"/>
                      <a:pt x="16" y="1"/>
                    </a:cubicBezTo>
                    <a:cubicBezTo>
                      <a:pt x="16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4" y="2"/>
                      <a:pt x="12" y="2"/>
                      <a:pt x="11" y="1"/>
                    </a:cubicBezTo>
                    <a:cubicBezTo>
                      <a:pt x="9" y="0"/>
                      <a:pt x="7" y="1"/>
                      <a:pt x="7" y="2"/>
                    </a:cubicBezTo>
                    <a:cubicBezTo>
                      <a:pt x="6" y="2"/>
                      <a:pt x="7" y="3"/>
                      <a:pt x="8" y="3"/>
                    </a:cubicBezTo>
                    <a:cubicBezTo>
                      <a:pt x="9" y="4"/>
                      <a:pt x="9" y="5"/>
                      <a:pt x="10" y="6"/>
                    </a:cubicBezTo>
                    <a:cubicBezTo>
                      <a:pt x="10" y="7"/>
                      <a:pt x="12" y="8"/>
                      <a:pt x="12" y="9"/>
                    </a:cubicBezTo>
                    <a:cubicBezTo>
                      <a:pt x="12" y="9"/>
                      <a:pt x="11" y="10"/>
                      <a:pt x="10" y="10"/>
                    </a:cubicBezTo>
                    <a:cubicBezTo>
                      <a:pt x="9" y="11"/>
                      <a:pt x="6" y="10"/>
                      <a:pt x="7" y="10"/>
                    </a:cubicBezTo>
                    <a:cubicBezTo>
                      <a:pt x="8" y="10"/>
                      <a:pt x="7" y="9"/>
                      <a:pt x="6" y="9"/>
                    </a:cubicBezTo>
                    <a:cubicBezTo>
                      <a:pt x="5" y="9"/>
                      <a:pt x="4" y="9"/>
                      <a:pt x="2" y="9"/>
                    </a:cubicBezTo>
                    <a:cubicBezTo>
                      <a:pt x="0" y="9"/>
                      <a:pt x="1" y="11"/>
                      <a:pt x="1" y="11"/>
                    </a:cubicBezTo>
                    <a:cubicBezTo>
                      <a:pt x="1" y="11"/>
                      <a:pt x="3" y="12"/>
                      <a:pt x="4" y="12"/>
                    </a:cubicBezTo>
                    <a:cubicBezTo>
                      <a:pt x="5" y="11"/>
                      <a:pt x="12" y="13"/>
                      <a:pt x="15" y="12"/>
                    </a:cubicBezTo>
                    <a:cubicBezTo>
                      <a:pt x="15" y="12"/>
                      <a:pt x="15" y="12"/>
                      <a:pt x="16" y="12"/>
                    </a:cubicBezTo>
                    <a:cubicBezTo>
                      <a:pt x="16" y="12"/>
                      <a:pt x="16" y="14"/>
                      <a:pt x="17" y="14"/>
                    </a:cubicBezTo>
                    <a:cubicBezTo>
                      <a:pt x="18" y="15"/>
                      <a:pt x="19" y="13"/>
                      <a:pt x="19" y="12"/>
                    </a:cubicBezTo>
                    <a:cubicBezTo>
                      <a:pt x="19" y="10"/>
                      <a:pt x="23" y="10"/>
                      <a:pt x="24" y="10"/>
                    </a:cubicBezTo>
                    <a:cubicBezTo>
                      <a:pt x="25" y="10"/>
                      <a:pt x="26" y="11"/>
                      <a:pt x="28" y="11"/>
                    </a:cubicBezTo>
                    <a:cubicBezTo>
                      <a:pt x="30" y="11"/>
                      <a:pt x="30" y="10"/>
                      <a:pt x="3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83" name="Freeform 255"/>
              <p:cNvSpPr/>
              <p:nvPr/>
            </p:nvSpPr>
            <p:spPr bwMode="auto">
              <a:xfrm>
                <a:off x="6538" y="1929"/>
                <a:ext cx="32" cy="16"/>
              </a:xfrm>
              <a:custGeom>
                <a:avLst/>
                <a:gdLst>
                  <a:gd name="T0" fmla="*/ 13 w 23"/>
                  <a:gd name="T1" fmla="*/ 1 h 12"/>
                  <a:gd name="T2" fmla="*/ 9 w 23"/>
                  <a:gd name="T3" fmla="*/ 3 h 12"/>
                  <a:gd name="T4" fmla="*/ 9 w 23"/>
                  <a:gd name="T5" fmla="*/ 4 h 12"/>
                  <a:gd name="T6" fmla="*/ 6 w 23"/>
                  <a:gd name="T7" fmla="*/ 5 h 12"/>
                  <a:gd name="T8" fmla="*/ 1 w 23"/>
                  <a:gd name="T9" fmla="*/ 8 h 12"/>
                  <a:gd name="T10" fmla="*/ 1 w 23"/>
                  <a:gd name="T11" fmla="*/ 12 h 12"/>
                  <a:gd name="T12" fmla="*/ 5 w 23"/>
                  <a:gd name="T13" fmla="*/ 11 h 12"/>
                  <a:gd name="T14" fmla="*/ 9 w 23"/>
                  <a:gd name="T15" fmla="*/ 7 h 12"/>
                  <a:gd name="T16" fmla="*/ 10 w 23"/>
                  <a:gd name="T17" fmla="*/ 6 h 12"/>
                  <a:gd name="T18" fmla="*/ 17 w 23"/>
                  <a:gd name="T19" fmla="*/ 3 h 12"/>
                  <a:gd name="T20" fmla="*/ 22 w 23"/>
                  <a:gd name="T21" fmla="*/ 1 h 12"/>
                  <a:gd name="T22" fmla="*/ 19 w 23"/>
                  <a:gd name="T23" fmla="*/ 0 h 12"/>
                  <a:gd name="T24" fmla="*/ 13 w 23"/>
                  <a:gd name="T25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12">
                    <a:moveTo>
                      <a:pt x="13" y="1"/>
                    </a:moveTo>
                    <a:cubicBezTo>
                      <a:pt x="12" y="1"/>
                      <a:pt x="10" y="2"/>
                      <a:pt x="9" y="3"/>
                    </a:cubicBezTo>
                    <a:cubicBezTo>
                      <a:pt x="9" y="3"/>
                      <a:pt x="9" y="3"/>
                      <a:pt x="9" y="4"/>
                    </a:cubicBezTo>
                    <a:cubicBezTo>
                      <a:pt x="8" y="4"/>
                      <a:pt x="7" y="4"/>
                      <a:pt x="6" y="5"/>
                    </a:cubicBezTo>
                    <a:cubicBezTo>
                      <a:pt x="5" y="6"/>
                      <a:pt x="2" y="7"/>
                      <a:pt x="1" y="8"/>
                    </a:cubicBezTo>
                    <a:cubicBezTo>
                      <a:pt x="1" y="9"/>
                      <a:pt x="0" y="12"/>
                      <a:pt x="1" y="12"/>
                    </a:cubicBezTo>
                    <a:cubicBezTo>
                      <a:pt x="3" y="11"/>
                      <a:pt x="4" y="11"/>
                      <a:pt x="5" y="11"/>
                    </a:cubicBezTo>
                    <a:cubicBezTo>
                      <a:pt x="6" y="11"/>
                      <a:pt x="8" y="8"/>
                      <a:pt x="9" y="7"/>
                    </a:cubicBezTo>
                    <a:cubicBezTo>
                      <a:pt x="10" y="7"/>
                      <a:pt x="10" y="7"/>
                      <a:pt x="10" y="6"/>
                    </a:cubicBezTo>
                    <a:cubicBezTo>
                      <a:pt x="12" y="5"/>
                      <a:pt x="16" y="4"/>
                      <a:pt x="17" y="3"/>
                    </a:cubicBezTo>
                    <a:cubicBezTo>
                      <a:pt x="19" y="3"/>
                      <a:pt x="21" y="2"/>
                      <a:pt x="22" y="1"/>
                    </a:cubicBezTo>
                    <a:cubicBezTo>
                      <a:pt x="23" y="1"/>
                      <a:pt x="20" y="0"/>
                      <a:pt x="19" y="0"/>
                    </a:cubicBezTo>
                    <a:cubicBezTo>
                      <a:pt x="18" y="1"/>
                      <a:pt x="15" y="1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84" name="Freeform 256"/>
              <p:cNvSpPr/>
              <p:nvPr/>
            </p:nvSpPr>
            <p:spPr bwMode="auto">
              <a:xfrm>
                <a:off x="6604" y="1875"/>
                <a:ext cx="150" cy="73"/>
              </a:xfrm>
              <a:custGeom>
                <a:avLst/>
                <a:gdLst>
                  <a:gd name="T0" fmla="*/ 73 w 109"/>
                  <a:gd name="T1" fmla="*/ 15 h 53"/>
                  <a:gd name="T2" fmla="*/ 65 w 109"/>
                  <a:gd name="T3" fmla="*/ 11 h 53"/>
                  <a:gd name="T4" fmla="*/ 53 w 109"/>
                  <a:gd name="T5" fmla="*/ 7 h 53"/>
                  <a:gd name="T6" fmla="*/ 43 w 109"/>
                  <a:gd name="T7" fmla="*/ 4 h 53"/>
                  <a:gd name="T8" fmla="*/ 31 w 109"/>
                  <a:gd name="T9" fmla="*/ 2 h 53"/>
                  <a:gd name="T10" fmla="*/ 26 w 109"/>
                  <a:gd name="T11" fmla="*/ 5 h 53"/>
                  <a:gd name="T12" fmla="*/ 17 w 109"/>
                  <a:gd name="T13" fmla="*/ 10 h 53"/>
                  <a:gd name="T14" fmla="*/ 13 w 109"/>
                  <a:gd name="T15" fmla="*/ 5 h 53"/>
                  <a:gd name="T16" fmla="*/ 8 w 109"/>
                  <a:gd name="T17" fmla="*/ 6 h 53"/>
                  <a:gd name="T18" fmla="*/ 2 w 109"/>
                  <a:gd name="T19" fmla="*/ 8 h 53"/>
                  <a:gd name="T20" fmla="*/ 5 w 109"/>
                  <a:gd name="T21" fmla="*/ 11 h 53"/>
                  <a:gd name="T22" fmla="*/ 9 w 109"/>
                  <a:gd name="T23" fmla="*/ 16 h 53"/>
                  <a:gd name="T24" fmla="*/ 10 w 109"/>
                  <a:gd name="T25" fmla="*/ 11 h 53"/>
                  <a:gd name="T26" fmla="*/ 10 w 109"/>
                  <a:gd name="T27" fmla="*/ 13 h 53"/>
                  <a:gd name="T28" fmla="*/ 17 w 109"/>
                  <a:gd name="T29" fmla="*/ 14 h 53"/>
                  <a:gd name="T30" fmla="*/ 26 w 109"/>
                  <a:gd name="T31" fmla="*/ 19 h 53"/>
                  <a:gd name="T32" fmla="*/ 37 w 109"/>
                  <a:gd name="T33" fmla="*/ 26 h 53"/>
                  <a:gd name="T34" fmla="*/ 42 w 109"/>
                  <a:gd name="T35" fmla="*/ 31 h 53"/>
                  <a:gd name="T36" fmla="*/ 41 w 109"/>
                  <a:gd name="T37" fmla="*/ 33 h 53"/>
                  <a:gd name="T38" fmla="*/ 38 w 109"/>
                  <a:gd name="T39" fmla="*/ 35 h 53"/>
                  <a:gd name="T40" fmla="*/ 34 w 109"/>
                  <a:gd name="T41" fmla="*/ 39 h 53"/>
                  <a:gd name="T42" fmla="*/ 40 w 109"/>
                  <a:gd name="T43" fmla="*/ 36 h 53"/>
                  <a:gd name="T44" fmla="*/ 41 w 109"/>
                  <a:gd name="T45" fmla="*/ 38 h 53"/>
                  <a:gd name="T46" fmla="*/ 47 w 109"/>
                  <a:gd name="T47" fmla="*/ 37 h 53"/>
                  <a:gd name="T48" fmla="*/ 52 w 109"/>
                  <a:gd name="T49" fmla="*/ 44 h 53"/>
                  <a:gd name="T50" fmla="*/ 59 w 109"/>
                  <a:gd name="T51" fmla="*/ 45 h 53"/>
                  <a:gd name="T52" fmla="*/ 63 w 109"/>
                  <a:gd name="T53" fmla="*/ 40 h 53"/>
                  <a:gd name="T54" fmla="*/ 66 w 109"/>
                  <a:gd name="T55" fmla="*/ 39 h 53"/>
                  <a:gd name="T56" fmla="*/ 68 w 109"/>
                  <a:gd name="T57" fmla="*/ 38 h 53"/>
                  <a:gd name="T58" fmla="*/ 72 w 109"/>
                  <a:gd name="T59" fmla="*/ 35 h 53"/>
                  <a:gd name="T60" fmla="*/ 80 w 109"/>
                  <a:gd name="T61" fmla="*/ 38 h 53"/>
                  <a:gd name="T62" fmla="*/ 84 w 109"/>
                  <a:gd name="T63" fmla="*/ 42 h 53"/>
                  <a:gd name="T64" fmla="*/ 92 w 109"/>
                  <a:gd name="T65" fmla="*/ 50 h 53"/>
                  <a:gd name="T66" fmla="*/ 105 w 109"/>
                  <a:gd name="T67" fmla="*/ 53 h 53"/>
                  <a:gd name="T68" fmla="*/ 108 w 109"/>
                  <a:gd name="T69" fmla="*/ 51 h 53"/>
                  <a:gd name="T70" fmla="*/ 104 w 109"/>
                  <a:gd name="T71" fmla="*/ 47 h 53"/>
                  <a:gd name="T72" fmla="*/ 99 w 109"/>
                  <a:gd name="T73" fmla="*/ 45 h 53"/>
                  <a:gd name="T74" fmla="*/ 94 w 109"/>
                  <a:gd name="T75" fmla="*/ 41 h 53"/>
                  <a:gd name="T76" fmla="*/ 87 w 109"/>
                  <a:gd name="T77" fmla="*/ 33 h 53"/>
                  <a:gd name="T78" fmla="*/ 91 w 109"/>
                  <a:gd name="T79" fmla="*/ 30 h 53"/>
                  <a:gd name="T80" fmla="*/ 86 w 109"/>
                  <a:gd name="T81" fmla="*/ 26 h 53"/>
                  <a:gd name="T82" fmla="*/ 78 w 109"/>
                  <a:gd name="T83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9" h="53">
                    <a:moveTo>
                      <a:pt x="78" y="19"/>
                    </a:moveTo>
                    <a:cubicBezTo>
                      <a:pt x="77" y="17"/>
                      <a:pt x="74" y="16"/>
                      <a:pt x="73" y="15"/>
                    </a:cubicBezTo>
                    <a:cubicBezTo>
                      <a:pt x="72" y="14"/>
                      <a:pt x="70" y="14"/>
                      <a:pt x="69" y="13"/>
                    </a:cubicBezTo>
                    <a:cubicBezTo>
                      <a:pt x="67" y="12"/>
                      <a:pt x="66" y="11"/>
                      <a:pt x="65" y="11"/>
                    </a:cubicBezTo>
                    <a:cubicBezTo>
                      <a:pt x="64" y="11"/>
                      <a:pt x="59" y="9"/>
                      <a:pt x="56" y="8"/>
                    </a:cubicBezTo>
                    <a:cubicBezTo>
                      <a:pt x="55" y="8"/>
                      <a:pt x="54" y="7"/>
                      <a:pt x="53" y="7"/>
                    </a:cubicBezTo>
                    <a:cubicBezTo>
                      <a:pt x="51" y="6"/>
                      <a:pt x="50" y="6"/>
                      <a:pt x="49" y="6"/>
                    </a:cubicBezTo>
                    <a:cubicBezTo>
                      <a:pt x="47" y="6"/>
                      <a:pt x="46" y="5"/>
                      <a:pt x="43" y="4"/>
                    </a:cubicBezTo>
                    <a:cubicBezTo>
                      <a:pt x="41" y="4"/>
                      <a:pt x="36" y="1"/>
                      <a:pt x="34" y="0"/>
                    </a:cubicBezTo>
                    <a:cubicBezTo>
                      <a:pt x="33" y="0"/>
                      <a:pt x="31" y="2"/>
                      <a:pt x="31" y="2"/>
                    </a:cubicBezTo>
                    <a:cubicBezTo>
                      <a:pt x="31" y="3"/>
                      <a:pt x="31" y="4"/>
                      <a:pt x="30" y="4"/>
                    </a:cubicBezTo>
                    <a:cubicBezTo>
                      <a:pt x="29" y="4"/>
                      <a:pt x="27" y="4"/>
                      <a:pt x="26" y="5"/>
                    </a:cubicBezTo>
                    <a:cubicBezTo>
                      <a:pt x="25" y="6"/>
                      <a:pt x="23" y="11"/>
                      <a:pt x="20" y="11"/>
                    </a:cubicBezTo>
                    <a:cubicBezTo>
                      <a:pt x="19" y="11"/>
                      <a:pt x="17" y="11"/>
                      <a:pt x="17" y="10"/>
                    </a:cubicBezTo>
                    <a:cubicBezTo>
                      <a:pt x="16" y="9"/>
                      <a:pt x="16" y="8"/>
                      <a:pt x="15" y="6"/>
                    </a:cubicBezTo>
                    <a:cubicBezTo>
                      <a:pt x="14" y="5"/>
                      <a:pt x="13" y="4"/>
                      <a:pt x="13" y="5"/>
                    </a:cubicBezTo>
                    <a:cubicBezTo>
                      <a:pt x="12" y="6"/>
                      <a:pt x="11" y="7"/>
                      <a:pt x="10" y="6"/>
                    </a:cubicBezTo>
                    <a:cubicBezTo>
                      <a:pt x="10" y="6"/>
                      <a:pt x="8" y="6"/>
                      <a:pt x="8" y="6"/>
                    </a:cubicBezTo>
                    <a:cubicBezTo>
                      <a:pt x="7" y="6"/>
                      <a:pt x="5" y="8"/>
                      <a:pt x="4" y="8"/>
                    </a:cubicBezTo>
                    <a:cubicBezTo>
                      <a:pt x="3" y="8"/>
                      <a:pt x="2" y="7"/>
                      <a:pt x="2" y="8"/>
                    </a:cubicBezTo>
                    <a:cubicBezTo>
                      <a:pt x="1" y="8"/>
                      <a:pt x="0" y="9"/>
                      <a:pt x="2" y="9"/>
                    </a:cubicBezTo>
                    <a:cubicBezTo>
                      <a:pt x="3" y="9"/>
                      <a:pt x="5" y="10"/>
                      <a:pt x="5" y="11"/>
                    </a:cubicBezTo>
                    <a:cubicBezTo>
                      <a:pt x="5" y="12"/>
                      <a:pt x="5" y="14"/>
                      <a:pt x="6" y="14"/>
                    </a:cubicBezTo>
                    <a:cubicBezTo>
                      <a:pt x="6" y="15"/>
                      <a:pt x="8" y="16"/>
                      <a:pt x="9" y="16"/>
                    </a:cubicBezTo>
                    <a:cubicBezTo>
                      <a:pt x="10" y="16"/>
                      <a:pt x="9" y="16"/>
                      <a:pt x="9" y="15"/>
                    </a:cubicBezTo>
                    <a:cubicBezTo>
                      <a:pt x="9" y="14"/>
                      <a:pt x="9" y="13"/>
                      <a:pt x="10" y="11"/>
                    </a:cubicBezTo>
                    <a:cubicBezTo>
                      <a:pt x="10" y="10"/>
                      <a:pt x="12" y="8"/>
                      <a:pt x="11" y="9"/>
                    </a:cubicBezTo>
                    <a:cubicBezTo>
                      <a:pt x="11" y="10"/>
                      <a:pt x="9" y="12"/>
                      <a:pt x="10" y="13"/>
                    </a:cubicBezTo>
                    <a:cubicBezTo>
                      <a:pt x="12" y="14"/>
                      <a:pt x="15" y="15"/>
                      <a:pt x="16" y="15"/>
                    </a:cubicBezTo>
                    <a:cubicBezTo>
                      <a:pt x="17" y="14"/>
                      <a:pt x="18" y="13"/>
                      <a:pt x="17" y="14"/>
                    </a:cubicBezTo>
                    <a:cubicBezTo>
                      <a:pt x="17" y="15"/>
                      <a:pt x="16" y="16"/>
                      <a:pt x="18" y="16"/>
                    </a:cubicBezTo>
                    <a:cubicBezTo>
                      <a:pt x="20" y="17"/>
                      <a:pt x="23" y="17"/>
                      <a:pt x="26" y="19"/>
                    </a:cubicBezTo>
                    <a:cubicBezTo>
                      <a:pt x="29" y="21"/>
                      <a:pt x="34" y="22"/>
                      <a:pt x="35" y="23"/>
                    </a:cubicBezTo>
                    <a:cubicBezTo>
                      <a:pt x="37" y="25"/>
                      <a:pt x="37" y="24"/>
                      <a:pt x="37" y="26"/>
                    </a:cubicBezTo>
                    <a:cubicBezTo>
                      <a:pt x="38" y="27"/>
                      <a:pt x="38" y="28"/>
                      <a:pt x="39" y="29"/>
                    </a:cubicBezTo>
                    <a:cubicBezTo>
                      <a:pt x="40" y="30"/>
                      <a:pt x="43" y="31"/>
                      <a:pt x="42" y="31"/>
                    </a:cubicBezTo>
                    <a:cubicBezTo>
                      <a:pt x="40" y="32"/>
                      <a:pt x="39" y="32"/>
                      <a:pt x="40" y="32"/>
                    </a:cubicBezTo>
                    <a:cubicBezTo>
                      <a:pt x="42" y="32"/>
                      <a:pt x="42" y="33"/>
                      <a:pt x="41" y="33"/>
                    </a:cubicBezTo>
                    <a:cubicBezTo>
                      <a:pt x="40" y="33"/>
                      <a:pt x="41" y="34"/>
                      <a:pt x="40" y="34"/>
                    </a:cubicBezTo>
                    <a:cubicBezTo>
                      <a:pt x="39" y="35"/>
                      <a:pt x="39" y="35"/>
                      <a:pt x="38" y="35"/>
                    </a:cubicBezTo>
                    <a:cubicBezTo>
                      <a:pt x="37" y="35"/>
                      <a:pt x="37" y="35"/>
                      <a:pt x="36" y="36"/>
                    </a:cubicBezTo>
                    <a:cubicBezTo>
                      <a:pt x="35" y="37"/>
                      <a:pt x="33" y="39"/>
                      <a:pt x="34" y="39"/>
                    </a:cubicBezTo>
                    <a:cubicBezTo>
                      <a:pt x="35" y="40"/>
                      <a:pt x="39" y="40"/>
                      <a:pt x="40" y="39"/>
                    </a:cubicBezTo>
                    <a:cubicBezTo>
                      <a:pt x="40" y="39"/>
                      <a:pt x="40" y="36"/>
                      <a:pt x="40" y="36"/>
                    </a:cubicBezTo>
                    <a:cubicBezTo>
                      <a:pt x="40" y="35"/>
                      <a:pt x="42" y="35"/>
                      <a:pt x="41" y="36"/>
                    </a:cubicBezTo>
                    <a:cubicBezTo>
                      <a:pt x="41" y="36"/>
                      <a:pt x="40" y="37"/>
                      <a:pt x="41" y="38"/>
                    </a:cubicBezTo>
                    <a:cubicBezTo>
                      <a:pt x="42" y="38"/>
                      <a:pt x="45" y="39"/>
                      <a:pt x="46" y="38"/>
                    </a:cubicBezTo>
                    <a:cubicBezTo>
                      <a:pt x="47" y="38"/>
                      <a:pt x="47" y="36"/>
                      <a:pt x="47" y="37"/>
                    </a:cubicBezTo>
                    <a:cubicBezTo>
                      <a:pt x="47" y="38"/>
                      <a:pt x="45" y="38"/>
                      <a:pt x="48" y="40"/>
                    </a:cubicBezTo>
                    <a:cubicBezTo>
                      <a:pt x="50" y="42"/>
                      <a:pt x="51" y="43"/>
                      <a:pt x="52" y="44"/>
                    </a:cubicBezTo>
                    <a:cubicBezTo>
                      <a:pt x="52" y="44"/>
                      <a:pt x="52" y="44"/>
                      <a:pt x="53" y="44"/>
                    </a:cubicBezTo>
                    <a:cubicBezTo>
                      <a:pt x="54" y="44"/>
                      <a:pt x="57" y="45"/>
                      <a:pt x="59" y="45"/>
                    </a:cubicBezTo>
                    <a:cubicBezTo>
                      <a:pt x="61" y="45"/>
                      <a:pt x="65" y="43"/>
                      <a:pt x="66" y="42"/>
                    </a:cubicBezTo>
                    <a:cubicBezTo>
                      <a:pt x="66" y="42"/>
                      <a:pt x="64" y="41"/>
                      <a:pt x="63" y="40"/>
                    </a:cubicBezTo>
                    <a:cubicBezTo>
                      <a:pt x="61" y="39"/>
                      <a:pt x="60" y="38"/>
                      <a:pt x="64" y="40"/>
                    </a:cubicBezTo>
                    <a:cubicBezTo>
                      <a:pt x="68" y="43"/>
                      <a:pt x="67" y="40"/>
                      <a:pt x="66" y="39"/>
                    </a:cubicBezTo>
                    <a:cubicBezTo>
                      <a:pt x="66" y="39"/>
                      <a:pt x="65" y="36"/>
                      <a:pt x="66" y="37"/>
                    </a:cubicBezTo>
                    <a:cubicBezTo>
                      <a:pt x="67" y="38"/>
                      <a:pt x="68" y="38"/>
                      <a:pt x="68" y="38"/>
                    </a:cubicBezTo>
                    <a:cubicBezTo>
                      <a:pt x="69" y="37"/>
                      <a:pt x="68" y="35"/>
                      <a:pt x="69" y="36"/>
                    </a:cubicBezTo>
                    <a:cubicBezTo>
                      <a:pt x="70" y="36"/>
                      <a:pt x="71" y="36"/>
                      <a:pt x="72" y="35"/>
                    </a:cubicBezTo>
                    <a:cubicBezTo>
                      <a:pt x="73" y="35"/>
                      <a:pt x="73" y="36"/>
                      <a:pt x="75" y="37"/>
                    </a:cubicBezTo>
                    <a:cubicBezTo>
                      <a:pt x="78" y="38"/>
                      <a:pt x="80" y="38"/>
                      <a:pt x="80" y="38"/>
                    </a:cubicBezTo>
                    <a:cubicBezTo>
                      <a:pt x="81" y="37"/>
                      <a:pt x="80" y="38"/>
                      <a:pt x="81" y="39"/>
                    </a:cubicBezTo>
                    <a:cubicBezTo>
                      <a:pt x="83" y="40"/>
                      <a:pt x="83" y="41"/>
                      <a:pt x="84" y="42"/>
                    </a:cubicBezTo>
                    <a:cubicBezTo>
                      <a:pt x="85" y="43"/>
                      <a:pt x="85" y="43"/>
                      <a:pt x="86" y="45"/>
                    </a:cubicBezTo>
                    <a:cubicBezTo>
                      <a:pt x="87" y="46"/>
                      <a:pt x="90" y="50"/>
                      <a:pt x="92" y="50"/>
                    </a:cubicBezTo>
                    <a:cubicBezTo>
                      <a:pt x="94" y="50"/>
                      <a:pt x="96" y="50"/>
                      <a:pt x="99" y="51"/>
                    </a:cubicBezTo>
                    <a:cubicBezTo>
                      <a:pt x="102" y="52"/>
                      <a:pt x="104" y="53"/>
                      <a:pt x="105" y="53"/>
                    </a:cubicBezTo>
                    <a:cubicBezTo>
                      <a:pt x="106" y="53"/>
                      <a:pt x="106" y="52"/>
                      <a:pt x="106" y="52"/>
                    </a:cubicBezTo>
                    <a:cubicBezTo>
                      <a:pt x="107" y="52"/>
                      <a:pt x="109" y="51"/>
                      <a:pt x="108" y="51"/>
                    </a:cubicBezTo>
                    <a:cubicBezTo>
                      <a:pt x="106" y="51"/>
                      <a:pt x="102" y="49"/>
                      <a:pt x="102" y="48"/>
                    </a:cubicBezTo>
                    <a:cubicBezTo>
                      <a:pt x="102" y="47"/>
                      <a:pt x="106" y="48"/>
                      <a:pt x="104" y="47"/>
                    </a:cubicBezTo>
                    <a:cubicBezTo>
                      <a:pt x="102" y="47"/>
                      <a:pt x="102" y="47"/>
                      <a:pt x="101" y="47"/>
                    </a:cubicBezTo>
                    <a:cubicBezTo>
                      <a:pt x="99" y="47"/>
                      <a:pt x="99" y="46"/>
                      <a:pt x="99" y="45"/>
                    </a:cubicBezTo>
                    <a:cubicBezTo>
                      <a:pt x="98" y="44"/>
                      <a:pt x="99" y="44"/>
                      <a:pt x="97" y="44"/>
                    </a:cubicBezTo>
                    <a:cubicBezTo>
                      <a:pt x="96" y="44"/>
                      <a:pt x="94" y="42"/>
                      <a:pt x="94" y="41"/>
                    </a:cubicBezTo>
                    <a:cubicBezTo>
                      <a:pt x="93" y="40"/>
                      <a:pt x="94" y="40"/>
                      <a:pt x="93" y="39"/>
                    </a:cubicBezTo>
                    <a:cubicBezTo>
                      <a:pt x="92" y="38"/>
                      <a:pt x="88" y="35"/>
                      <a:pt x="87" y="33"/>
                    </a:cubicBezTo>
                    <a:cubicBezTo>
                      <a:pt x="85" y="31"/>
                      <a:pt x="84" y="31"/>
                      <a:pt x="85" y="31"/>
                    </a:cubicBezTo>
                    <a:cubicBezTo>
                      <a:pt x="87" y="31"/>
                      <a:pt x="93" y="32"/>
                      <a:pt x="91" y="30"/>
                    </a:cubicBezTo>
                    <a:cubicBezTo>
                      <a:pt x="90" y="28"/>
                      <a:pt x="91" y="27"/>
                      <a:pt x="89" y="27"/>
                    </a:cubicBezTo>
                    <a:cubicBezTo>
                      <a:pt x="88" y="26"/>
                      <a:pt x="88" y="27"/>
                      <a:pt x="86" y="26"/>
                    </a:cubicBezTo>
                    <a:cubicBezTo>
                      <a:pt x="84" y="25"/>
                      <a:pt x="83" y="24"/>
                      <a:pt x="82" y="23"/>
                    </a:cubicBezTo>
                    <a:cubicBezTo>
                      <a:pt x="80" y="22"/>
                      <a:pt x="79" y="20"/>
                      <a:pt x="78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85" name="Freeform 257"/>
              <p:cNvSpPr/>
              <p:nvPr/>
            </p:nvSpPr>
            <p:spPr bwMode="auto">
              <a:xfrm>
                <a:off x="6425" y="1807"/>
                <a:ext cx="81" cy="90"/>
              </a:xfrm>
              <a:custGeom>
                <a:avLst/>
                <a:gdLst>
                  <a:gd name="T0" fmla="*/ 0 w 59"/>
                  <a:gd name="T1" fmla="*/ 37 h 65"/>
                  <a:gd name="T2" fmla="*/ 1 w 59"/>
                  <a:gd name="T3" fmla="*/ 42 h 65"/>
                  <a:gd name="T4" fmla="*/ 3 w 59"/>
                  <a:gd name="T5" fmla="*/ 45 h 65"/>
                  <a:gd name="T6" fmla="*/ 6 w 59"/>
                  <a:gd name="T7" fmla="*/ 52 h 65"/>
                  <a:gd name="T8" fmla="*/ 8 w 59"/>
                  <a:gd name="T9" fmla="*/ 56 h 65"/>
                  <a:gd name="T10" fmla="*/ 14 w 59"/>
                  <a:gd name="T11" fmla="*/ 58 h 65"/>
                  <a:gd name="T12" fmla="*/ 16 w 59"/>
                  <a:gd name="T13" fmla="*/ 58 h 65"/>
                  <a:gd name="T14" fmla="*/ 17 w 59"/>
                  <a:gd name="T15" fmla="*/ 60 h 65"/>
                  <a:gd name="T16" fmla="*/ 22 w 59"/>
                  <a:gd name="T17" fmla="*/ 59 h 65"/>
                  <a:gd name="T18" fmla="*/ 23 w 59"/>
                  <a:gd name="T19" fmla="*/ 58 h 65"/>
                  <a:gd name="T20" fmla="*/ 27 w 59"/>
                  <a:gd name="T21" fmla="*/ 60 h 65"/>
                  <a:gd name="T22" fmla="*/ 31 w 59"/>
                  <a:gd name="T23" fmla="*/ 59 h 65"/>
                  <a:gd name="T24" fmla="*/ 32 w 59"/>
                  <a:gd name="T25" fmla="*/ 64 h 65"/>
                  <a:gd name="T26" fmla="*/ 40 w 59"/>
                  <a:gd name="T27" fmla="*/ 61 h 65"/>
                  <a:gd name="T28" fmla="*/ 41 w 59"/>
                  <a:gd name="T29" fmla="*/ 63 h 65"/>
                  <a:gd name="T30" fmla="*/ 41 w 59"/>
                  <a:gd name="T31" fmla="*/ 60 h 65"/>
                  <a:gd name="T32" fmla="*/ 41 w 59"/>
                  <a:gd name="T33" fmla="*/ 57 h 65"/>
                  <a:gd name="T34" fmla="*/ 42 w 59"/>
                  <a:gd name="T35" fmla="*/ 54 h 65"/>
                  <a:gd name="T36" fmla="*/ 42 w 59"/>
                  <a:gd name="T37" fmla="*/ 51 h 65"/>
                  <a:gd name="T38" fmla="*/ 45 w 59"/>
                  <a:gd name="T39" fmla="*/ 47 h 65"/>
                  <a:gd name="T40" fmla="*/ 48 w 59"/>
                  <a:gd name="T41" fmla="*/ 42 h 65"/>
                  <a:gd name="T42" fmla="*/ 49 w 59"/>
                  <a:gd name="T43" fmla="*/ 37 h 65"/>
                  <a:gd name="T44" fmla="*/ 53 w 59"/>
                  <a:gd name="T45" fmla="*/ 35 h 65"/>
                  <a:gd name="T46" fmla="*/ 56 w 59"/>
                  <a:gd name="T47" fmla="*/ 35 h 65"/>
                  <a:gd name="T48" fmla="*/ 51 w 59"/>
                  <a:gd name="T49" fmla="*/ 29 h 65"/>
                  <a:gd name="T50" fmla="*/ 50 w 59"/>
                  <a:gd name="T51" fmla="*/ 26 h 65"/>
                  <a:gd name="T52" fmla="*/ 47 w 59"/>
                  <a:gd name="T53" fmla="*/ 20 h 65"/>
                  <a:gd name="T54" fmla="*/ 50 w 59"/>
                  <a:gd name="T55" fmla="*/ 21 h 65"/>
                  <a:gd name="T56" fmla="*/ 49 w 59"/>
                  <a:gd name="T57" fmla="*/ 18 h 65"/>
                  <a:gd name="T58" fmla="*/ 50 w 59"/>
                  <a:gd name="T59" fmla="*/ 17 h 65"/>
                  <a:gd name="T60" fmla="*/ 54 w 59"/>
                  <a:gd name="T61" fmla="*/ 15 h 65"/>
                  <a:gd name="T62" fmla="*/ 52 w 59"/>
                  <a:gd name="T63" fmla="*/ 12 h 65"/>
                  <a:gd name="T64" fmla="*/ 55 w 59"/>
                  <a:gd name="T65" fmla="*/ 12 h 65"/>
                  <a:gd name="T66" fmla="*/ 58 w 59"/>
                  <a:gd name="T67" fmla="*/ 10 h 65"/>
                  <a:gd name="T68" fmla="*/ 53 w 59"/>
                  <a:gd name="T69" fmla="*/ 8 h 65"/>
                  <a:gd name="T70" fmla="*/ 51 w 59"/>
                  <a:gd name="T71" fmla="*/ 8 h 65"/>
                  <a:gd name="T72" fmla="*/ 51 w 59"/>
                  <a:gd name="T73" fmla="*/ 7 h 65"/>
                  <a:gd name="T74" fmla="*/ 50 w 59"/>
                  <a:gd name="T75" fmla="*/ 7 h 65"/>
                  <a:gd name="T76" fmla="*/ 49 w 59"/>
                  <a:gd name="T77" fmla="*/ 3 h 65"/>
                  <a:gd name="T78" fmla="*/ 45 w 59"/>
                  <a:gd name="T79" fmla="*/ 1 h 65"/>
                  <a:gd name="T80" fmla="*/ 44 w 59"/>
                  <a:gd name="T81" fmla="*/ 2 h 65"/>
                  <a:gd name="T82" fmla="*/ 43 w 59"/>
                  <a:gd name="T83" fmla="*/ 2 h 65"/>
                  <a:gd name="T84" fmla="*/ 38 w 59"/>
                  <a:gd name="T85" fmla="*/ 8 h 65"/>
                  <a:gd name="T86" fmla="*/ 36 w 59"/>
                  <a:gd name="T87" fmla="*/ 11 h 65"/>
                  <a:gd name="T88" fmla="*/ 36 w 59"/>
                  <a:gd name="T89" fmla="*/ 12 h 65"/>
                  <a:gd name="T90" fmla="*/ 31 w 59"/>
                  <a:gd name="T91" fmla="*/ 14 h 65"/>
                  <a:gd name="T92" fmla="*/ 29 w 59"/>
                  <a:gd name="T93" fmla="*/ 15 h 65"/>
                  <a:gd name="T94" fmla="*/ 27 w 59"/>
                  <a:gd name="T95" fmla="*/ 17 h 65"/>
                  <a:gd name="T96" fmla="*/ 21 w 59"/>
                  <a:gd name="T97" fmla="*/ 23 h 65"/>
                  <a:gd name="T98" fmla="*/ 14 w 59"/>
                  <a:gd name="T99" fmla="*/ 25 h 65"/>
                  <a:gd name="T100" fmla="*/ 12 w 59"/>
                  <a:gd name="T101" fmla="*/ 31 h 65"/>
                  <a:gd name="T102" fmla="*/ 13 w 59"/>
                  <a:gd name="T103" fmla="*/ 32 h 65"/>
                  <a:gd name="T104" fmla="*/ 8 w 59"/>
                  <a:gd name="T105" fmla="*/ 31 h 65"/>
                  <a:gd name="T106" fmla="*/ 5 w 59"/>
                  <a:gd name="T107" fmla="*/ 30 h 65"/>
                  <a:gd name="T108" fmla="*/ 3 w 59"/>
                  <a:gd name="T109" fmla="*/ 29 h 65"/>
                  <a:gd name="T110" fmla="*/ 3 w 59"/>
                  <a:gd name="T111" fmla="*/ 30 h 65"/>
                  <a:gd name="T112" fmla="*/ 0 w 59"/>
                  <a:gd name="T113" fmla="*/ 3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" h="65">
                    <a:moveTo>
                      <a:pt x="0" y="37"/>
                    </a:moveTo>
                    <a:cubicBezTo>
                      <a:pt x="0" y="39"/>
                      <a:pt x="1" y="40"/>
                      <a:pt x="1" y="42"/>
                    </a:cubicBezTo>
                    <a:cubicBezTo>
                      <a:pt x="2" y="44"/>
                      <a:pt x="2" y="43"/>
                      <a:pt x="3" y="45"/>
                    </a:cubicBezTo>
                    <a:cubicBezTo>
                      <a:pt x="5" y="47"/>
                      <a:pt x="5" y="49"/>
                      <a:pt x="6" y="52"/>
                    </a:cubicBezTo>
                    <a:cubicBezTo>
                      <a:pt x="6" y="54"/>
                      <a:pt x="7" y="55"/>
                      <a:pt x="8" y="56"/>
                    </a:cubicBezTo>
                    <a:cubicBezTo>
                      <a:pt x="9" y="57"/>
                      <a:pt x="12" y="58"/>
                      <a:pt x="14" y="58"/>
                    </a:cubicBezTo>
                    <a:cubicBezTo>
                      <a:pt x="16" y="58"/>
                      <a:pt x="16" y="57"/>
                      <a:pt x="16" y="58"/>
                    </a:cubicBezTo>
                    <a:cubicBezTo>
                      <a:pt x="16" y="59"/>
                      <a:pt x="15" y="60"/>
                      <a:pt x="17" y="60"/>
                    </a:cubicBezTo>
                    <a:cubicBezTo>
                      <a:pt x="19" y="60"/>
                      <a:pt x="21" y="61"/>
                      <a:pt x="22" y="59"/>
                    </a:cubicBezTo>
                    <a:cubicBezTo>
                      <a:pt x="23" y="58"/>
                      <a:pt x="22" y="57"/>
                      <a:pt x="23" y="58"/>
                    </a:cubicBezTo>
                    <a:cubicBezTo>
                      <a:pt x="25" y="59"/>
                      <a:pt x="25" y="60"/>
                      <a:pt x="27" y="60"/>
                    </a:cubicBezTo>
                    <a:cubicBezTo>
                      <a:pt x="30" y="60"/>
                      <a:pt x="31" y="58"/>
                      <a:pt x="31" y="59"/>
                    </a:cubicBezTo>
                    <a:cubicBezTo>
                      <a:pt x="32" y="60"/>
                      <a:pt x="31" y="65"/>
                      <a:pt x="32" y="64"/>
                    </a:cubicBezTo>
                    <a:cubicBezTo>
                      <a:pt x="34" y="63"/>
                      <a:pt x="39" y="61"/>
                      <a:pt x="40" y="61"/>
                    </a:cubicBezTo>
                    <a:cubicBezTo>
                      <a:pt x="40" y="61"/>
                      <a:pt x="41" y="64"/>
                      <a:pt x="41" y="63"/>
                    </a:cubicBezTo>
                    <a:cubicBezTo>
                      <a:pt x="41" y="63"/>
                      <a:pt x="42" y="61"/>
                      <a:pt x="41" y="60"/>
                    </a:cubicBezTo>
                    <a:cubicBezTo>
                      <a:pt x="41" y="59"/>
                      <a:pt x="40" y="59"/>
                      <a:pt x="41" y="57"/>
                    </a:cubicBezTo>
                    <a:cubicBezTo>
                      <a:pt x="42" y="56"/>
                      <a:pt x="42" y="55"/>
                      <a:pt x="42" y="54"/>
                    </a:cubicBezTo>
                    <a:cubicBezTo>
                      <a:pt x="42" y="53"/>
                      <a:pt x="41" y="52"/>
                      <a:pt x="42" y="51"/>
                    </a:cubicBezTo>
                    <a:cubicBezTo>
                      <a:pt x="42" y="50"/>
                      <a:pt x="44" y="49"/>
                      <a:pt x="45" y="47"/>
                    </a:cubicBezTo>
                    <a:cubicBezTo>
                      <a:pt x="47" y="46"/>
                      <a:pt x="49" y="44"/>
                      <a:pt x="48" y="42"/>
                    </a:cubicBezTo>
                    <a:cubicBezTo>
                      <a:pt x="48" y="41"/>
                      <a:pt x="46" y="39"/>
                      <a:pt x="49" y="37"/>
                    </a:cubicBezTo>
                    <a:cubicBezTo>
                      <a:pt x="51" y="36"/>
                      <a:pt x="52" y="35"/>
                      <a:pt x="53" y="35"/>
                    </a:cubicBezTo>
                    <a:cubicBezTo>
                      <a:pt x="54" y="36"/>
                      <a:pt x="57" y="35"/>
                      <a:pt x="56" y="35"/>
                    </a:cubicBezTo>
                    <a:cubicBezTo>
                      <a:pt x="56" y="34"/>
                      <a:pt x="52" y="31"/>
                      <a:pt x="51" y="29"/>
                    </a:cubicBezTo>
                    <a:cubicBezTo>
                      <a:pt x="50" y="28"/>
                      <a:pt x="51" y="27"/>
                      <a:pt x="50" y="26"/>
                    </a:cubicBezTo>
                    <a:cubicBezTo>
                      <a:pt x="50" y="25"/>
                      <a:pt x="47" y="21"/>
                      <a:pt x="47" y="20"/>
                    </a:cubicBezTo>
                    <a:cubicBezTo>
                      <a:pt x="48" y="20"/>
                      <a:pt x="50" y="22"/>
                      <a:pt x="50" y="21"/>
                    </a:cubicBezTo>
                    <a:cubicBezTo>
                      <a:pt x="49" y="19"/>
                      <a:pt x="48" y="19"/>
                      <a:pt x="49" y="18"/>
                    </a:cubicBezTo>
                    <a:cubicBezTo>
                      <a:pt x="49" y="17"/>
                      <a:pt x="50" y="17"/>
                      <a:pt x="50" y="17"/>
                    </a:cubicBezTo>
                    <a:cubicBezTo>
                      <a:pt x="52" y="16"/>
                      <a:pt x="54" y="16"/>
                      <a:pt x="54" y="15"/>
                    </a:cubicBezTo>
                    <a:cubicBezTo>
                      <a:pt x="53" y="14"/>
                      <a:pt x="52" y="13"/>
                      <a:pt x="52" y="12"/>
                    </a:cubicBezTo>
                    <a:cubicBezTo>
                      <a:pt x="52" y="12"/>
                      <a:pt x="53" y="12"/>
                      <a:pt x="55" y="12"/>
                    </a:cubicBezTo>
                    <a:cubicBezTo>
                      <a:pt x="57" y="12"/>
                      <a:pt x="59" y="11"/>
                      <a:pt x="58" y="10"/>
                    </a:cubicBezTo>
                    <a:cubicBezTo>
                      <a:pt x="57" y="9"/>
                      <a:pt x="54" y="7"/>
                      <a:pt x="53" y="8"/>
                    </a:cubicBezTo>
                    <a:cubicBezTo>
                      <a:pt x="52" y="8"/>
                      <a:pt x="52" y="9"/>
                      <a:pt x="51" y="8"/>
                    </a:cubicBezTo>
                    <a:cubicBezTo>
                      <a:pt x="51" y="7"/>
                      <a:pt x="52" y="7"/>
                      <a:pt x="51" y="7"/>
                    </a:cubicBezTo>
                    <a:cubicBezTo>
                      <a:pt x="50" y="7"/>
                      <a:pt x="50" y="8"/>
                      <a:pt x="50" y="7"/>
                    </a:cubicBezTo>
                    <a:cubicBezTo>
                      <a:pt x="50" y="6"/>
                      <a:pt x="50" y="4"/>
                      <a:pt x="49" y="3"/>
                    </a:cubicBezTo>
                    <a:cubicBezTo>
                      <a:pt x="47" y="2"/>
                      <a:pt x="46" y="0"/>
                      <a:pt x="45" y="1"/>
                    </a:cubicBezTo>
                    <a:cubicBezTo>
                      <a:pt x="45" y="3"/>
                      <a:pt x="44" y="3"/>
                      <a:pt x="44" y="2"/>
                    </a:cubicBezTo>
                    <a:cubicBezTo>
                      <a:pt x="44" y="1"/>
                      <a:pt x="44" y="0"/>
                      <a:pt x="43" y="2"/>
                    </a:cubicBezTo>
                    <a:cubicBezTo>
                      <a:pt x="42" y="3"/>
                      <a:pt x="39" y="7"/>
                      <a:pt x="38" y="8"/>
                    </a:cubicBezTo>
                    <a:cubicBezTo>
                      <a:pt x="38" y="8"/>
                      <a:pt x="36" y="10"/>
                      <a:pt x="36" y="11"/>
                    </a:cubicBezTo>
                    <a:cubicBezTo>
                      <a:pt x="36" y="12"/>
                      <a:pt x="37" y="12"/>
                      <a:pt x="36" y="12"/>
                    </a:cubicBezTo>
                    <a:cubicBezTo>
                      <a:pt x="35" y="13"/>
                      <a:pt x="32" y="13"/>
                      <a:pt x="31" y="14"/>
                    </a:cubicBezTo>
                    <a:cubicBezTo>
                      <a:pt x="30" y="14"/>
                      <a:pt x="30" y="14"/>
                      <a:pt x="29" y="15"/>
                    </a:cubicBezTo>
                    <a:cubicBezTo>
                      <a:pt x="28" y="15"/>
                      <a:pt x="28" y="16"/>
                      <a:pt x="27" y="17"/>
                    </a:cubicBezTo>
                    <a:cubicBezTo>
                      <a:pt x="26" y="17"/>
                      <a:pt x="23" y="22"/>
                      <a:pt x="21" y="23"/>
                    </a:cubicBezTo>
                    <a:cubicBezTo>
                      <a:pt x="20" y="23"/>
                      <a:pt x="15" y="24"/>
                      <a:pt x="14" y="25"/>
                    </a:cubicBezTo>
                    <a:cubicBezTo>
                      <a:pt x="13" y="26"/>
                      <a:pt x="11" y="31"/>
                      <a:pt x="12" y="31"/>
                    </a:cubicBezTo>
                    <a:cubicBezTo>
                      <a:pt x="12" y="32"/>
                      <a:pt x="14" y="33"/>
                      <a:pt x="13" y="32"/>
                    </a:cubicBezTo>
                    <a:cubicBezTo>
                      <a:pt x="11" y="32"/>
                      <a:pt x="9" y="32"/>
                      <a:pt x="8" y="31"/>
                    </a:cubicBezTo>
                    <a:cubicBezTo>
                      <a:pt x="7" y="31"/>
                      <a:pt x="6" y="30"/>
                      <a:pt x="5" y="30"/>
                    </a:cubicBezTo>
                    <a:cubicBezTo>
                      <a:pt x="4" y="29"/>
                      <a:pt x="4" y="29"/>
                      <a:pt x="3" y="29"/>
                    </a:cubicBezTo>
                    <a:cubicBezTo>
                      <a:pt x="3" y="29"/>
                      <a:pt x="3" y="29"/>
                      <a:pt x="3" y="30"/>
                    </a:cubicBezTo>
                    <a:cubicBezTo>
                      <a:pt x="2" y="30"/>
                      <a:pt x="0" y="35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86" name="Freeform 258"/>
              <p:cNvSpPr>
                <a:spLocks noEditPoints="1"/>
              </p:cNvSpPr>
              <p:nvPr/>
            </p:nvSpPr>
            <p:spPr bwMode="auto">
              <a:xfrm>
                <a:off x="5453" y="1077"/>
                <a:ext cx="1614" cy="1069"/>
              </a:xfrm>
              <a:custGeom>
                <a:avLst/>
                <a:gdLst>
                  <a:gd name="T0" fmla="*/ 1092 w 1174"/>
                  <a:gd name="T1" fmla="*/ 89 h 776"/>
                  <a:gd name="T2" fmla="*/ 942 w 1174"/>
                  <a:gd name="T3" fmla="*/ 72 h 776"/>
                  <a:gd name="T4" fmla="*/ 870 w 1174"/>
                  <a:gd name="T5" fmla="*/ 72 h 776"/>
                  <a:gd name="T6" fmla="*/ 767 w 1174"/>
                  <a:gd name="T7" fmla="*/ 54 h 776"/>
                  <a:gd name="T8" fmla="*/ 729 w 1174"/>
                  <a:gd name="T9" fmla="*/ 24 h 776"/>
                  <a:gd name="T10" fmla="*/ 656 w 1174"/>
                  <a:gd name="T11" fmla="*/ 19 h 776"/>
                  <a:gd name="T12" fmla="*/ 591 w 1174"/>
                  <a:gd name="T13" fmla="*/ 45 h 776"/>
                  <a:gd name="T14" fmla="*/ 524 w 1174"/>
                  <a:gd name="T15" fmla="*/ 59 h 776"/>
                  <a:gd name="T16" fmla="*/ 508 w 1174"/>
                  <a:gd name="T17" fmla="*/ 123 h 776"/>
                  <a:gd name="T18" fmla="*/ 479 w 1174"/>
                  <a:gd name="T19" fmla="*/ 84 h 776"/>
                  <a:gd name="T20" fmla="*/ 384 w 1174"/>
                  <a:gd name="T21" fmla="*/ 103 h 776"/>
                  <a:gd name="T22" fmla="*/ 298 w 1174"/>
                  <a:gd name="T23" fmla="*/ 139 h 776"/>
                  <a:gd name="T24" fmla="*/ 278 w 1174"/>
                  <a:gd name="T25" fmla="*/ 86 h 776"/>
                  <a:gd name="T26" fmla="*/ 237 w 1174"/>
                  <a:gd name="T27" fmla="*/ 75 h 776"/>
                  <a:gd name="T28" fmla="*/ 206 w 1174"/>
                  <a:gd name="T29" fmla="*/ 86 h 776"/>
                  <a:gd name="T30" fmla="*/ 184 w 1174"/>
                  <a:gd name="T31" fmla="*/ 98 h 776"/>
                  <a:gd name="T32" fmla="*/ 182 w 1174"/>
                  <a:gd name="T33" fmla="*/ 111 h 776"/>
                  <a:gd name="T34" fmla="*/ 163 w 1174"/>
                  <a:gd name="T35" fmla="*/ 135 h 776"/>
                  <a:gd name="T36" fmla="*/ 139 w 1174"/>
                  <a:gd name="T37" fmla="*/ 153 h 776"/>
                  <a:gd name="T38" fmla="*/ 130 w 1174"/>
                  <a:gd name="T39" fmla="*/ 174 h 776"/>
                  <a:gd name="T40" fmla="*/ 135 w 1174"/>
                  <a:gd name="T41" fmla="*/ 192 h 776"/>
                  <a:gd name="T42" fmla="*/ 196 w 1174"/>
                  <a:gd name="T43" fmla="*/ 156 h 776"/>
                  <a:gd name="T44" fmla="*/ 235 w 1174"/>
                  <a:gd name="T45" fmla="*/ 177 h 776"/>
                  <a:gd name="T46" fmla="*/ 204 w 1174"/>
                  <a:gd name="T47" fmla="*/ 224 h 776"/>
                  <a:gd name="T48" fmla="*/ 151 w 1174"/>
                  <a:gd name="T49" fmla="*/ 206 h 776"/>
                  <a:gd name="T50" fmla="*/ 122 w 1174"/>
                  <a:gd name="T51" fmla="*/ 245 h 776"/>
                  <a:gd name="T52" fmla="*/ 87 w 1174"/>
                  <a:gd name="T53" fmla="*/ 277 h 776"/>
                  <a:gd name="T54" fmla="*/ 97 w 1174"/>
                  <a:gd name="T55" fmla="*/ 331 h 776"/>
                  <a:gd name="T56" fmla="*/ 181 w 1174"/>
                  <a:gd name="T57" fmla="*/ 313 h 776"/>
                  <a:gd name="T58" fmla="*/ 224 w 1174"/>
                  <a:gd name="T59" fmla="*/ 350 h 776"/>
                  <a:gd name="T60" fmla="*/ 253 w 1174"/>
                  <a:gd name="T61" fmla="*/ 315 h 776"/>
                  <a:gd name="T62" fmla="*/ 312 w 1174"/>
                  <a:gd name="T63" fmla="*/ 286 h 776"/>
                  <a:gd name="T64" fmla="*/ 247 w 1174"/>
                  <a:gd name="T65" fmla="*/ 334 h 776"/>
                  <a:gd name="T66" fmla="*/ 288 w 1174"/>
                  <a:gd name="T67" fmla="*/ 384 h 776"/>
                  <a:gd name="T68" fmla="*/ 135 w 1174"/>
                  <a:gd name="T69" fmla="*/ 348 h 776"/>
                  <a:gd name="T70" fmla="*/ 5 w 1174"/>
                  <a:gd name="T71" fmla="*/ 474 h 776"/>
                  <a:gd name="T72" fmla="*/ 123 w 1174"/>
                  <a:gd name="T73" fmla="*/ 534 h 776"/>
                  <a:gd name="T74" fmla="*/ 170 w 1174"/>
                  <a:gd name="T75" fmla="*/ 646 h 776"/>
                  <a:gd name="T76" fmla="*/ 290 w 1174"/>
                  <a:gd name="T77" fmla="*/ 712 h 776"/>
                  <a:gd name="T78" fmla="*/ 362 w 1174"/>
                  <a:gd name="T79" fmla="*/ 505 h 776"/>
                  <a:gd name="T80" fmla="*/ 288 w 1174"/>
                  <a:gd name="T81" fmla="*/ 406 h 776"/>
                  <a:gd name="T82" fmla="*/ 417 w 1174"/>
                  <a:gd name="T83" fmla="*/ 428 h 776"/>
                  <a:gd name="T84" fmla="*/ 388 w 1174"/>
                  <a:gd name="T85" fmla="*/ 406 h 776"/>
                  <a:gd name="T86" fmla="*/ 508 w 1174"/>
                  <a:gd name="T87" fmla="*/ 442 h 776"/>
                  <a:gd name="T88" fmla="*/ 594 w 1174"/>
                  <a:gd name="T89" fmla="*/ 444 h 776"/>
                  <a:gd name="T90" fmla="*/ 639 w 1174"/>
                  <a:gd name="T91" fmla="*/ 472 h 776"/>
                  <a:gd name="T92" fmla="*/ 655 w 1174"/>
                  <a:gd name="T93" fmla="*/ 520 h 776"/>
                  <a:gd name="T94" fmla="*/ 709 w 1174"/>
                  <a:gd name="T95" fmla="*/ 502 h 776"/>
                  <a:gd name="T96" fmla="*/ 749 w 1174"/>
                  <a:gd name="T97" fmla="*/ 437 h 776"/>
                  <a:gd name="T98" fmla="*/ 769 w 1174"/>
                  <a:gd name="T99" fmla="*/ 380 h 776"/>
                  <a:gd name="T100" fmla="*/ 777 w 1174"/>
                  <a:gd name="T101" fmla="*/ 337 h 776"/>
                  <a:gd name="T102" fmla="*/ 810 w 1174"/>
                  <a:gd name="T103" fmla="*/ 365 h 776"/>
                  <a:gd name="T104" fmla="*/ 887 w 1174"/>
                  <a:gd name="T105" fmla="*/ 252 h 776"/>
                  <a:gd name="T106" fmla="*/ 938 w 1174"/>
                  <a:gd name="T107" fmla="*/ 183 h 776"/>
                  <a:gd name="T108" fmla="*/ 1022 w 1174"/>
                  <a:gd name="T109" fmla="*/ 166 h 776"/>
                  <a:gd name="T110" fmla="*/ 1018 w 1174"/>
                  <a:gd name="T111" fmla="*/ 199 h 776"/>
                  <a:gd name="T112" fmla="*/ 1096 w 1174"/>
                  <a:gd name="T113" fmla="*/ 137 h 776"/>
                  <a:gd name="T114" fmla="*/ 123 w 1174"/>
                  <a:gd name="T115" fmla="*/ 459 h 776"/>
                  <a:gd name="T116" fmla="*/ 287 w 1174"/>
                  <a:gd name="T117" fmla="*/ 630 h 776"/>
                  <a:gd name="T118" fmla="*/ 401 w 1174"/>
                  <a:gd name="T119" fmla="*/ 346 h 776"/>
                  <a:gd name="T120" fmla="*/ 386 w 1174"/>
                  <a:gd name="T121" fmla="*/ 307 h 776"/>
                  <a:gd name="T122" fmla="*/ 444 w 1174"/>
                  <a:gd name="T123" fmla="*/ 358 h 776"/>
                  <a:gd name="T124" fmla="*/ 705 w 1174"/>
                  <a:gd name="T125" fmla="*/ 234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74" h="776">
                    <a:moveTo>
                      <a:pt x="1158" y="133"/>
                    </a:moveTo>
                    <a:cubicBezTo>
                      <a:pt x="1158" y="132"/>
                      <a:pt x="1157" y="131"/>
                      <a:pt x="1157" y="130"/>
                    </a:cubicBezTo>
                    <a:cubicBezTo>
                      <a:pt x="1156" y="130"/>
                      <a:pt x="1156" y="129"/>
                      <a:pt x="1157" y="129"/>
                    </a:cubicBezTo>
                    <a:cubicBezTo>
                      <a:pt x="1158" y="130"/>
                      <a:pt x="1160" y="131"/>
                      <a:pt x="1161" y="131"/>
                    </a:cubicBezTo>
                    <a:cubicBezTo>
                      <a:pt x="1162" y="131"/>
                      <a:pt x="1166" y="132"/>
                      <a:pt x="1165" y="131"/>
                    </a:cubicBezTo>
                    <a:cubicBezTo>
                      <a:pt x="1164" y="130"/>
                      <a:pt x="1163" y="129"/>
                      <a:pt x="1164" y="129"/>
                    </a:cubicBezTo>
                    <a:cubicBezTo>
                      <a:pt x="1164" y="129"/>
                      <a:pt x="1164" y="130"/>
                      <a:pt x="1166" y="130"/>
                    </a:cubicBezTo>
                    <a:cubicBezTo>
                      <a:pt x="1168" y="130"/>
                      <a:pt x="1168" y="129"/>
                      <a:pt x="1169" y="128"/>
                    </a:cubicBezTo>
                    <a:cubicBezTo>
                      <a:pt x="1169" y="127"/>
                      <a:pt x="1170" y="126"/>
                      <a:pt x="1171" y="126"/>
                    </a:cubicBezTo>
                    <a:cubicBezTo>
                      <a:pt x="1172" y="127"/>
                      <a:pt x="1174" y="127"/>
                      <a:pt x="1172" y="126"/>
                    </a:cubicBezTo>
                    <a:cubicBezTo>
                      <a:pt x="1170" y="125"/>
                      <a:pt x="1166" y="122"/>
                      <a:pt x="1165" y="121"/>
                    </a:cubicBezTo>
                    <a:cubicBezTo>
                      <a:pt x="1163" y="120"/>
                      <a:pt x="1163" y="118"/>
                      <a:pt x="1161" y="118"/>
                    </a:cubicBezTo>
                    <a:cubicBezTo>
                      <a:pt x="1159" y="117"/>
                      <a:pt x="1157" y="117"/>
                      <a:pt x="1156" y="116"/>
                    </a:cubicBezTo>
                    <a:cubicBezTo>
                      <a:pt x="1155" y="116"/>
                      <a:pt x="1155" y="116"/>
                      <a:pt x="1156" y="117"/>
                    </a:cubicBezTo>
                    <a:cubicBezTo>
                      <a:pt x="1156" y="117"/>
                      <a:pt x="1158" y="118"/>
                      <a:pt x="1156" y="118"/>
                    </a:cubicBezTo>
                    <a:cubicBezTo>
                      <a:pt x="1154" y="118"/>
                      <a:pt x="1152" y="117"/>
                      <a:pt x="1153" y="117"/>
                    </a:cubicBezTo>
                    <a:cubicBezTo>
                      <a:pt x="1154" y="117"/>
                      <a:pt x="1154" y="116"/>
                      <a:pt x="1153" y="116"/>
                    </a:cubicBezTo>
                    <a:cubicBezTo>
                      <a:pt x="1152" y="116"/>
                      <a:pt x="1146" y="116"/>
                      <a:pt x="1146" y="116"/>
                    </a:cubicBezTo>
                    <a:cubicBezTo>
                      <a:pt x="1145" y="116"/>
                      <a:pt x="1147" y="116"/>
                      <a:pt x="1148" y="117"/>
                    </a:cubicBezTo>
                    <a:cubicBezTo>
                      <a:pt x="1148" y="118"/>
                      <a:pt x="1148" y="119"/>
                      <a:pt x="1148" y="120"/>
                    </a:cubicBezTo>
                    <a:cubicBezTo>
                      <a:pt x="1147" y="121"/>
                      <a:pt x="1147" y="120"/>
                      <a:pt x="1148" y="122"/>
                    </a:cubicBezTo>
                    <a:cubicBezTo>
                      <a:pt x="1149" y="123"/>
                      <a:pt x="1149" y="124"/>
                      <a:pt x="1148" y="124"/>
                    </a:cubicBezTo>
                    <a:cubicBezTo>
                      <a:pt x="1148" y="123"/>
                      <a:pt x="1147" y="121"/>
                      <a:pt x="1147" y="122"/>
                    </a:cubicBezTo>
                    <a:cubicBezTo>
                      <a:pt x="1146" y="123"/>
                      <a:pt x="1147" y="124"/>
                      <a:pt x="1146" y="123"/>
                    </a:cubicBezTo>
                    <a:cubicBezTo>
                      <a:pt x="1145" y="122"/>
                      <a:pt x="1145" y="121"/>
                      <a:pt x="1144" y="121"/>
                    </a:cubicBezTo>
                    <a:cubicBezTo>
                      <a:pt x="1143" y="120"/>
                      <a:pt x="1143" y="119"/>
                      <a:pt x="1143" y="119"/>
                    </a:cubicBezTo>
                    <a:cubicBezTo>
                      <a:pt x="1144" y="118"/>
                      <a:pt x="1144" y="118"/>
                      <a:pt x="1143" y="117"/>
                    </a:cubicBezTo>
                    <a:cubicBezTo>
                      <a:pt x="1143" y="116"/>
                      <a:pt x="1144" y="115"/>
                      <a:pt x="1144" y="114"/>
                    </a:cubicBezTo>
                    <a:cubicBezTo>
                      <a:pt x="1144" y="114"/>
                      <a:pt x="1144" y="113"/>
                      <a:pt x="1142" y="113"/>
                    </a:cubicBezTo>
                    <a:cubicBezTo>
                      <a:pt x="1141" y="113"/>
                      <a:pt x="1141" y="113"/>
                      <a:pt x="1141" y="112"/>
                    </a:cubicBezTo>
                    <a:cubicBezTo>
                      <a:pt x="1141" y="111"/>
                      <a:pt x="1135" y="108"/>
                      <a:pt x="1133" y="107"/>
                    </a:cubicBezTo>
                    <a:cubicBezTo>
                      <a:pt x="1132" y="106"/>
                      <a:pt x="1131" y="106"/>
                      <a:pt x="1129" y="105"/>
                    </a:cubicBezTo>
                    <a:cubicBezTo>
                      <a:pt x="1127" y="103"/>
                      <a:pt x="1126" y="103"/>
                      <a:pt x="1125" y="103"/>
                    </a:cubicBezTo>
                    <a:cubicBezTo>
                      <a:pt x="1123" y="102"/>
                      <a:pt x="1123" y="102"/>
                      <a:pt x="1121" y="101"/>
                    </a:cubicBezTo>
                    <a:cubicBezTo>
                      <a:pt x="1120" y="100"/>
                      <a:pt x="1115" y="99"/>
                      <a:pt x="1114" y="98"/>
                    </a:cubicBezTo>
                    <a:cubicBezTo>
                      <a:pt x="1112" y="97"/>
                      <a:pt x="1112" y="95"/>
                      <a:pt x="1109" y="94"/>
                    </a:cubicBezTo>
                    <a:cubicBezTo>
                      <a:pt x="1107" y="93"/>
                      <a:pt x="1098" y="91"/>
                      <a:pt x="1096" y="91"/>
                    </a:cubicBezTo>
                    <a:cubicBezTo>
                      <a:pt x="1094" y="90"/>
                      <a:pt x="1094" y="89"/>
                      <a:pt x="1092" y="89"/>
                    </a:cubicBezTo>
                    <a:cubicBezTo>
                      <a:pt x="1090" y="89"/>
                      <a:pt x="1080" y="89"/>
                      <a:pt x="1079" y="88"/>
                    </a:cubicBezTo>
                    <a:cubicBezTo>
                      <a:pt x="1077" y="88"/>
                      <a:pt x="1077" y="87"/>
                      <a:pt x="1077" y="88"/>
                    </a:cubicBezTo>
                    <a:cubicBezTo>
                      <a:pt x="1076" y="88"/>
                      <a:pt x="1077" y="89"/>
                      <a:pt x="1076" y="89"/>
                    </a:cubicBezTo>
                    <a:cubicBezTo>
                      <a:pt x="1075" y="89"/>
                      <a:pt x="1067" y="87"/>
                      <a:pt x="1064" y="86"/>
                    </a:cubicBezTo>
                    <a:cubicBezTo>
                      <a:pt x="1062" y="86"/>
                      <a:pt x="1060" y="86"/>
                      <a:pt x="1060" y="87"/>
                    </a:cubicBezTo>
                    <a:cubicBezTo>
                      <a:pt x="1060" y="88"/>
                      <a:pt x="1059" y="90"/>
                      <a:pt x="1058" y="90"/>
                    </a:cubicBezTo>
                    <a:cubicBezTo>
                      <a:pt x="1058" y="90"/>
                      <a:pt x="1058" y="91"/>
                      <a:pt x="1059" y="91"/>
                    </a:cubicBezTo>
                    <a:cubicBezTo>
                      <a:pt x="1060" y="91"/>
                      <a:pt x="1062" y="94"/>
                      <a:pt x="1063" y="95"/>
                    </a:cubicBezTo>
                    <a:cubicBezTo>
                      <a:pt x="1063" y="96"/>
                      <a:pt x="1064" y="96"/>
                      <a:pt x="1062" y="97"/>
                    </a:cubicBezTo>
                    <a:cubicBezTo>
                      <a:pt x="1060" y="98"/>
                      <a:pt x="1060" y="99"/>
                      <a:pt x="1059" y="99"/>
                    </a:cubicBezTo>
                    <a:cubicBezTo>
                      <a:pt x="1057" y="99"/>
                      <a:pt x="1055" y="100"/>
                      <a:pt x="1054" y="98"/>
                    </a:cubicBezTo>
                    <a:cubicBezTo>
                      <a:pt x="1053" y="97"/>
                      <a:pt x="1054" y="97"/>
                      <a:pt x="1052" y="96"/>
                    </a:cubicBezTo>
                    <a:cubicBezTo>
                      <a:pt x="1049" y="95"/>
                      <a:pt x="1047" y="95"/>
                      <a:pt x="1047" y="94"/>
                    </a:cubicBezTo>
                    <a:cubicBezTo>
                      <a:pt x="1047" y="93"/>
                      <a:pt x="1047" y="92"/>
                      <a:pt x="1047" y="92"/>
                    </a:cubicBezTo>
                    <a:cubicBezTo>
                      <a:pt x="1046" y="91"/>
                      <a:pt x="1046" y="91"/>
                      <a:pt x="1045" y="91"/>
                    </a:cubicBezTo>
                    <a:cubicBezTo>
                      <a:pt x="1044" y="90"/>
                      <a:pt x="1044" y="90"/>
                      <a:pt x="1043" y="90"/>
                    </a:cubicBezTo>
                    <a:cubicBezTo>
                      <a:pt x="1042" y="91"/>
                      <a:pt x="1042" y="91"/>
                      <a:pt x="1040" y="92"/>
                    </a:cubicBezTo>
                    <a:cubicBezTo>
                      <a:pt x="1037" y="92"/>
                      <a:pt x="1034" y="92"/>
                      <a:pt x="1032" y="91"/>
                    </a:cubicBezTo>
                    <a:cubicBezTo>
                      <a:pt x="1029" y="91"/>
                      <a:pt x="1025" y="91"/>
                      <a:pt x="1021" y="90"/>
                    </a:cubicBezTo>
                    <a:cubicBezTo>
                      <a:pt x="1018" y="90"/>
                      <a:pt x="1019" y="89"/>
                      <a:pt x="1016" y="90"/>
                    </a:cubicBezTo>
                    <a:cubicBezTo>
                      <a:pt x="1013" y="90"/>
                      <a:pt x="1011" y="90"/>
                      <a:pt x="1010" y="91"/>
                    </a:cubicBezTo>
                    <a:cubicBezTo>
                      <a:pt x="1009" y="91"/>
                      <a:pt x="1008" y="91"/>
                      <a:pt x="1008" y="94"/>
                    </a:cubicBezTo>
                    <a:cubicBezTo>
                      <a:pt x="1008" y="96"/>
                      <a:pt x="1009" y="98"/>
                      <a:pt x="1008" y="97"/>
                    </a:cubicBezTo>
                    <a:cubicBezTo>
                      <a:pt x="1007" y="96"/>
                      <a:pt x="1006" y="94"/>
                      <a:pt x="1006" y="93"/>
                    </a:cubicBezTo>
                    <a:cubicBezTo>
                      <a:pt x="1006" y="92"/>
                      <a:pt x="1004" y="91"/>
                      <a:pt x="1002" y="90"/>
                    </a:cubicBezTo>
                    <a:cubicBezTo>
                      <a:pt x="1001" y="90"/>
                      <a:pt x="997" y="90"/>
                      <a:pt x="998" y="88"/>
                    </a:cubicBezTo>
                    <a:cubicBezTo>
                      <a:pt x="999" y="87"/>
                      <a:pt x="1000" y="85"/>
                      <a:pt x="1000" y="84"/>
                    </a:cubicBezTo>
                    <a:cubicBezTo>
                      <a:pt x="1000" y="83"/>
                      <a:pt x="1000" y="82"/>
                      <a:pt x="998" y="81"/>
                    </a:cubicBezTo>
                    <a:cubicBezTo>
                      <a:pt x="996" y="80"/>
                      <a:pt x="988" y="75"/>
                      <a:pt x="983" y="76"/>
                    </a:cubicBezTo>
                    <a:cubicBezTo>
                      <a:pt x="977" y="76"/>
                      <a:pt x="967" y="79"/>
                      <a:pt x="962" y="79"/>
                    </a:cubicBezTo>
                    <a:cubicBezTo>
                      <a:pt x="957" y="79"/>
                      <a:pt x="954" y="78"/>
                      <a:pt x="954" y="78"/>
                    </a:cubicBezTo>
                    <a:cubicBezTo>
                      <a:pt x="953" y="77"/>
                      <a:pt x="953" y="77"/>
                      <a:pt x="954" y="76"/>
                    </a:cubicBezTo>
                    <a:cubicBezTo>
                      <a:pt x="955" y="76"/>
                      <a:pt x="955" y="76"/>
                      <a:pt x="953" y="75"/>
                    </a:cubicBezTo>
                    <a:cubicBezTo>
                      <a:pt x="952" y="74"/>
                      <a:pt x="950" y="73"/>
                      <a:pt x="948" y="73"/>
                    </a:cubicBezTo>
                    <a:cubicBezTo>
                      <a:pt x="946" y="73"/>
                      <a:pt x="944" y="74"/>
                      <a:pt x="943" y="74"/>
                    </a:cubicBezTo>
                    <a:cubicBezTo>
                      <a:pt x="942" y="74"/>
                      <a:pt x="943" y="74"/>
                      <a:pt x="945" y="73"/>
                    </a:cubicBezTo>
                    <a:cubicBezTo>
                      <a:pt x="946" y="73"/>
                      <a:pt x="947" y="72"/>
                      <a:pt x="945" y="72"/>
                    </a:cubicBezTo>
                    <a:cubicBezTo>
                      <a:pt x="943" y="72"/>
                      <a:pt x="943" y="72"/>
                      <a:pt x="942" y="72"/>
                    </a:cubicBezTo>
                    <a:cubicBezTo>
                      <a:pt x="942" y="71"/>
                      <a:pt x="942" y="71"/>
                      <a:pt x="940" y="71"/>
                    </a:cubicBezTo>
                    <a:cubicBezTo>
                      <a:pt x="939" y="70"/>
                      <a:pt x="938" y="70"/>
                      <a:pt x="937" y="69"/>
                    </a:cubicBezTo>
                    <a:cubicBezTo>
                      <a:pt x="936" y="69"/>
                      <a:pt x="936" y="68"/>
                      <a:pt x="937" y="68"/>
                    </a:cubicBezTo>
                    <a:cubicBezTo>
                      <a:pt x="938" y="68"/>
                      <a:pt x="942" y="68"/>
                      <a:pt x="943" y="68"/>
                    </a:cubicBezTo>
                    <a:cubicBezTo>
                      <a:pt x="943" y="67"/>
                      <a:pt x="943" y="67"/>
                      <a:pt x="942" y="66"/>
                    </a:cubicBezTo>
                    <a:cubicBezTo>
                      <a:pt x="940" y="65"/>
                      <a:pt x="939" y="63"/>
                      <a:pt x="935" y="63"/>
                    </a:cubicBezTo>
                    <a:cubicBezTo>
                      <a:pt x="930" y="63"/>
                      <a:pt x="927" y="62"/>
                      <a:pt x="926" y="63"/>
                    </a:cubicBezTo>
                    <a:cubicBezTo>
                      <a:pt x="925" y="65"/>
                      <a:pt x="920" y="69"/>
                      <a:pt x="917" y="69"/>
                    </a:cubicBezTo>
                    <a:cubicBezTo>
                      <a:pt x="915" y="69"/>
                      <a:pt x="915" y="69"/>
                      <a:pt x="915" y="68"/>
                    </a:cubicBezTo>
                    <a:cubicBezTo>
                      <a:pt x="915" y="68"/>
                      <a:pt x="914" y="67"/>
                      <a:pt x="916" y="67"/>
                    </a:cubicBezTo>
                    <a:cubicBezTo>
                      <a:pt x="917" y="67"/>
                      <a:pt x="919" y="67"/>
                      <a:pt x="918" y="66"/>
                    </a:cubicBezTo>
                    <a:cubicBezTo>
                      <a:pt x="918" y="65"/>
                      <a:pt x="918" y="65"/>
                      <a:pt x="917" y="64"/>
                    </a:cubicBezTo>
                    <a:cubicBezTo>
                      <a:pt x="917" y="63"/>
                      <a:pt x="917" y="63"/>
                      <a:pt x="916" y="63"/>
                    </a:cubicBezTo>
                    <a:cubicBezTo>
                      <a:pt x="914" y="63"/>
                      <a:pt x="909" y="64"/>
                      <a:pt x="909" y="64"/>
                    </a:cubicBezTo>
                    <a:cubicBezTo>
                      <a:pt x="909" y="63"/>
                      <a:pt x="913" y="61"/>
                      <a:pt x="914" y="61"/>
                    </a:cubicBezTo>
                    <a:cubicBezTo>
                      <a:pt x="916" y="62"/>
                      <a:pt x="915" y="62"/>
                      <a:pt x="919" y="62"/>
                    </a:cubicBezTo>
                    <a:cubicBezTo>
                      <a:pt x="922" y="62"/>
                      <a:pt x="927" y="63"/>
                      <a:pt x="924" y="62"/>
                    </a:cubicBezTo>
                    <a:cubicBezTo>
                      <a:pt x="921" y="61"/>
                      <a:pt x="917" y="60"/>
                      <a:pt x="914" y="60"/>
                    </a:cubicBezTo>
                    <a:cubicBezTo>
                      <a:pt x="911" y="60"/>
                      <a:pt x="901" y="58"/>
                      <a:pt x="898" y="58"/>
                    </a:cubicBezTo>
                    <a:cubicBezTo>
                      <a:pt x="895" y="58"/>
                      <a:pt x="896" y="58"/>
                      <a:pt x="894" y="58"/>
                    </a:cubicBezTo>
                    <a:cubicBezTo>
                      <a:pt x="892" y="57"/>
                      <a:pt x="890" y="56"/>
                      <a:pt x="890" y="57"/>
                    </a:cubicBezTo>
                    <a:cubicBezTo>
                      <a:pt x="890" y="57"/>
                      <a:pt x="891" y="58"/>
                      <a:pt x="890" y="59"/>
                    </a:cubicBezTo>
                    <a:cubicBezTo>
                      <a:pt x="889" y="60"/>
                      <a:pt x="885" y="60"/>
                      <a:pt x="883" y="61"/>
                    </a:cubicBezTo>
                    <a:cubicBezTo>
                      <a:pt x="881" y="62"/>
                      <a:pt x="880" y="62"/>
                      <a:pt x="881" y="63"/>
                    </a:cubicBezTo>
                    <a:cubicBezTo>
                      <a:pt x="881" y="64"/>
                      <a:pt x="881" y="65"/>
                      <a:pt x="882" y="64"/>
                    </a:cubicBezTo>
                    <a:cubicBezTo>
                      <a:pt x="883" y="64"/>
                      <a:pt x="887" y="63"/>
                      <a:pt x="886" y="64"/>
                    </a:cubicBezTo>
                    <a:cubicBezTo>
                      <a:pt x="885" y="65"/>
                      <a:pt x="883" y="65"/>
                      <a:pt x="883" y="66"/>
                    </a:cubicBezTo>
                    <a:cubicBezTo>
                      <a:pt x="884" y="67"/>
                      <a:pt x="883" y="68"/>
                      <a:pt x="884" y="69"/>
                    </a:cubicBezTo>
                    <a:cubicBezTo>
                      <a:pt x="885" y="70"/>
                      <a:pt x="887" y="71"/>
                      <a:pt x="885" y="71"/>
                    </a:cubicBezTo>
                    <a:cubicBezTo>
                      <a:pt x="883" y="72"/>
                      <a:pt x="881" y="72"/>
                      <a:pt x="880" y="72"/>
                    </a:cubicBezTo>
                    <a:cubicBezTo>
                      <a:pt x="878" y="71"/>
                      <a:pt x="879" y="71"/>
                      <a:pt x="879" y="71"/>
                    </a:cubicBezTo>
                    <a:cubicBezTo>
                      <a:pt x="880" y="70"/>
                      <a:pt x="879" y="70"/>
                      <a:pt x="878" y="70"/>
                    </a:cubicBezTo>
                    <a:cubicBezTo>
                      <a:pt x="877" y="70"/>
                      <a:pt x="874" y="71"/>
                      <a:pt x="873" y="71"/>
                    </a:cubicBezTo>
                    <a:cubicBezTo>
                      <a:pt x="872" y="71"/>
                      <a:pt x="869" y="70"/>
                      <a:pt x="870" y="71"/>
                    </a:cubicBezTo>
                    <a:cubicBezTo>
                      <a:pt x="870" y="71"/>
                      <a:pt x="870" y="71"/>
                      <a:pt x="872" y="71"/>
                    </a:cubicBezTo>
                    <a:cubicBezTo>
                      <a:pt x="874" y="72"/>
                      <a:pt x="876" y="73"/>
                      <a:pt x="875" y="74"/>
                    </a:cubicBezTo>
                    <a:cubicBezTo>
                      <a:pt x="874" y="74"/>
                      <a:pt x="873" y="75"/>
                      <a:pt x="871" y="74"/>
                    </a:cubicBezTo>
                    <a:cubicBezTo>
                      <a:pt x="870" y="73"/>
                      <a:pt x="871" y="72"/>
                      <a:pt x="870" y="72"/>
                    </a:cubicBezTo>
                    <a:cubicBezTo>
                      <a:pt x="870" y="71"/>
                      <a:pt x="869" y="71"/>
                      <a:pt x="867" y="71"/>
                    </a:cubicBezTo>
                    <a:cubicBezTo>
                      <a:pt x="866" y="71"/>
                      <a:pt x="863" y="69"/>
                      <a:pt x="860" y="70"/>
                    </a:cubicBezTo>
                    <a:cubicBezTo>
                      <a:pt x="857" y="71"/>
                      <a:pt x="857" y="70"/>
                      <a:pt x="856" y="71"/>
                    </a:cubicBezTo>
                    <a:cubicBezTo>
                      <a:pt x="854" y="72"/>
                      <a:pt x="854" y="73"/>
                      <a:pt x="851" y="72"/>
                    </a:cubicBezTo>
                    <a:cubicBezTo>
                      <a:pt x="849" y="71"/>
                      <a:pt x="847" y="70"/>
                      <a:pt x="845" y="68"/>
                    </a:cubicBezTo>
                    <a:cubicBezTo>
                      <a:pt x="844" y="66"/>
                      <a:pt x="844" y="66"/>
                      <a:pt x="843" y="67"/>
                    </a:cubicBezTo>
                    <a:cubicBezTo>
                      <a:pt x="843" y="68"/>
                      <a:pt x="841" y="70"/>
                      <a:pt x="840" y="72"/>
                    </a:cubicBezTo>
                    <a:cubicBezTo>
                      <a:pt x="839" y="73"/>
                      <a:pt x="838" y="77"/>
                      <a:pt x="837" y="77"/>
                    </a:cubicBezTo>
                    <a:cubicBezTo>
                      <a:pt x="835" y="78"/>
                      <a:pt x="836" y="79"/>
                      <a:pt x="834" y="78"/>
                    </a:cubicBezTo>
                    <a:cubicBezTo>
                      <a:pt x="832" y="77"/>
                      <a:pt x="828" y="76"/>
                      <a:pt x="827" y="74"/>
                    </a:cubicBezTo>
                    <a:cubicBezTo>
                      <a:pt x="825" y="72"/>
                      <a:pt x="821" y="68"/>
                      <a:pt x="820" y="67"/>
                    </a:cubicBezTo>
                    <a:cubicBezTo>
                      <a:pt x="819" y="66"/>
                      <a:pt x="818" y="65"/>
                      <a:pt x="818" y="64"/>
                    </a:cubicBezTo>
                    <a:cubicBezTo>
                      <a:pt x="818" y="64"/>
                      <a:pt x="820" y="64"/>
                      <a:pt x="821" y="65"/>
                    </a:cubicBezTo>
                    <a:cubicBezTo>
                      <a:pt x="822" y="65"/>
                      <a:pt x="826" y="63"/>
                      <a:pt x="825" y="62"/>
                    </a:cubicBezTo>
                    <a:cubicBezTo>
                      <a:pt x="823" y="61"/>
                      <a:pt x="821" y="60"/>
                      <a:pt x="820" y="60"/>
                    </a:cubicBezTo>
                    <a:cubicBezTo>
                      <a:pt x="819" y="60"/>
                      <a:pt x="819" y="59"/>
                      <a:pt x="820" y="59"/>
                    </a:cubicBezTo>
                    <a:cubicBezTo>
                      <a:pt x="822" y="59"/>
                      <a:pt x="823" y="58"/>
                      <a:pt x="822" y="57"/>
                    </a:cubicBezTo>
                    <a:cubicBezTo>
                      <a:pt x="820" y="57"/>
                      <a:pt x="818" y="57"/>
                      <a:pt x="820" y="56"/>
                    </a:cubicBezTo>
                    <a:cubicBezTo>
                      <a:pt x="821" y="55"/>
                      <a:pt x="824" y="53"/>
                      <a:pt x="821" y="52"/>
                    </a:cubicBezTo>
                    <a:cubicBezTo>
                      <a:pt x="819" y="52"/>
                      <a:pt x="819" y="52"/>
                      <a:pt x="818" y="51"/>
                    </a:cubicBezTo>
                    <a:cubicBezTo>
                      <a:pt x="816" y="50"/>
                      <a:pt x="816" y="49"/>
                      <a:pt x="813" y="49"/>
                    </a:cubicBezTo>
                    <a:cubicBezTo>
                      <a:pt x="811" y="50"/>
                      <a:pt x="811" y="49"/>
                      <a:pt x="810" y="50"/>
                    </a:cubicBezTo>
                    <a:cubicBezTo>
                      <a:pt x="809" y="51"/>
                      <a:pt x="809" y="51"/>
                      <a:pt x="808" y="51"/>
                    </a:cubicBezTo>
                    <a:cubicBezTo>
                      <a:pt x="807" y="50"/>
                      <a:pt x="808" y="50"/>
                      <a:pt x="807" y="50"/>
                    </a:cubicBezTo>
                    <a:cubicBezTo>
                      <a:pt x="805" y="49"/>
                      <a:pt x="803" y="50"/>
                      <a:pt x="802" y="49"/>
                    </a:cubicBezTo>
                    <a:cubicBezTo>
                      <a:pt x="800" y="48"/>
                      <a:pt x="799" y="48"/>
                      <a:pt x="798" y="47"/>
                    </a:cubicBezTo>
                    <a:cubicBezTo>
                      <a:pt x="797" y="46"/>
                      <a:pt x="798" y="45"/>
                      <a:pt x="796" y="46"/>
                    </a:cubicBezTo>
                    <a:cubicBezTo>
                      <a:pt x="794" y="47"/>
                      <a:pt x="794" y="48"/>
                      <a:pt x="794" y="48"/>
                    </a:cubicBezTo>
                    <a:cubicBezTo>
                      <a:pt x="793" y="48"/>
                      <a:pt x="793" y="47"/>
                      <a:pt x="792" y="47"/>
                    </a:cubicBezTo>
                    <a:cubicBezTo>
                      <a:pt x="791" y="47"/>
                      <a:pt x="789" y="49"/>
                      <a:pt x="790" y="51"/>
                    </a:cubicBezTo>
                    <a:cubicBezTo>
                      <a:pt x="790" y="52"/>
                      <a:pt x="792" y="51"/>
                      <a:pt x="791" y="53"/>
                    </a:cubicBezTo>
                    <a:cubicBezTo>
                      <a:pt x="790" y="55"/>
                      <a:pt x="791" y="55"/>
                      <a:pt x="789" y="55"/>
                    </a:cubicBezTo>
                    <a:cubicBezTo>
                      <a:pt x="788" y="55"/>
                      <a:pt x="785" y="55"/>
                      <a:pt x="786" y="55"/>
                    </a:cubicBezTo>
                    <a:cubicBezTo>
                      <a:pt x="787" y="56"/>
                      <a:pt x="791" y="57"/>
                      <a:pt x="790" y="57"/>
                    </a:cubicBezTo>
                    <a:cubicBezTo>
                      <a:pt x="788" y="57"/>
                      <a:pt x="788" y="56"/>
                      <a:pt x="785" y="56"/>
                    </a:cubicBezTo>
                    <a:cubicBezTo>
                      <a:pt x="783" y="55"/>
                      <a:pt x="774" y="55"/>
                      <a:pt x="773" y="55"/>
                    </a:cubicBezTo>
                    <a:cubicBezTo>
                      <a:pt x="772" y="55"/>
                      <a:pt x="772" y="54"/>
                      <a:pt x="771" y="54"/>
                    </a:cubicBezTo>
                    <a:cubicBezTo>
                      <a:pt x="770" y="54"/>
                      <a:pt x="769" y="55"/>
                      <a:pt x="767" y="54"/>
                    </a:cubicBezTo>
                    <a:cubicBezTo>
                      <a:pt x="765" y="54"/>
                      <a:pt x="761" y="53"/>
                      <a:pt x="762" y="52"/>
                    </a:cubicBezTo>
                    <a:cubicBezTo>
                      <a:pt x="762" y="50"/>
                      <a:pt x="765" y="50"/>
                      <a:pt x="764" y="50"/>
                    </a:cubicBezTo>
                    <a:cubicBezTo>
                      <a:pt x="763" y="49"/>
                      <a:pt x="763" y="49"/>
                      <a:pt x="761" y="49"/>
                    </a:cubicBezTo>
                    <a:cubicBezTo>
                      <a:pt x="758" y="49"/>
                      <a:pt x="750" y="48"/>
                      <a:pt x="748" y="47"/>
                    </a:cubicBezTo>
                    <a:cubicBezTo>
                      <a:pt x="745" y="47"/>
                      <a:pt x="743" y="48"/>
                      <a:pt x="740" y="48"/>
                    </a:cubicBezTo>
                    <a:cubicBezTo>
                      <a:pt x="738" y="48"/>
                      <a:pt x="734" y="48"/>
                      <a:pt x="735" y="49"/>
                    </a:cubicBezTo>
                    <a:cubicBezTo>
                      <a:pt x="736" y="51"/>
                      <a:pt x="737" y="52"/>
                      <a:pt x="735" y="52"/>
                    </a:cubicBezTo>
                    <a:cubicBezTo>
                      <a:pt x="733" y="51"/>
                      <a:pt x="731" y="50"/>
                      <a:pt x="732" y="49"/>
                    </a:cubicBezTo>
                    <a:cubicBezTo>
                      <a:pt x="733" y="48"/>
                      <a:pt x="732" y="45"/>
                      <a:pt x="731" y="44"/>
                    </a:cubicBezTo>
                    <a:cubicBezTo>
                      <a:pt x="730" y="44"/>
                      <a:pt x="730" y="46"/>
                      <a:pt x="729" y="46"/>
                    </a:cubicBezTo>
                    <a:cubicBezTo>
                      <a:pt x="728" y="47"/>
                      <a:pt x="727" y="47"/>
                      <a:pt x="725" y="47"/>
                    </a:cubicBezTo>
                    <a:cubicBezTo>
                      <a:pt x="724" y="47"/>
                      <a:pt x="723" y="47"/>
                      <a:pt x="722" y="46"/>
                    </a:cubicBezTo>
                    <a:cubicBezTo>
                      <a:pt x="722" y="45"/>
                      <a:pt x="723" y="44"/>
                      <a:pt x="722" y="44"/>
                    </a:cubicBezTo>
                    <a:cubicBezTo>
                      <a:pt x="720" y="44"/>
                      <a:pt x="720" y="44"/>
                      <a:pt x="718" y="44"/>
                    </a:cubicBezTo>
                    <a:cubicBezTo>
                      <a:pt x="717" y="44"/>
                      <a:pt x="715" y="43"/>
                      <a:pt x="714" y="44"/>
                    </a:cubicBezTo>
                    <a:cubicBezTo>
                      <a:pt x="712" y="45"/>
                      <a:pt x="711" y="46"/>
                      <a:pt x="711" y="46"/>
                    </a:cubicBezTo>
                    <a:cubicBezTo>
                      <a:pt x="712" y="47"/>
                      <a:pt x="712" y="47"/>
                      <a:pt x="713" y="47"/>
                    </a:cubicBezTo>
                    <a:cubicBezTo>
                      <a:pt x="715" y="47"/>
                      <a:pt x="716" y="48"/>
                      <a:pt x="714" y="48"/>
                    </a:cubicBezTo>
                    <a:cubicBezTo>
                      <a:pt x="713" y="49"/>
                      <a:pt x="712" y="49"/>
                      <a:pt x="710" y="49"/>
                    </a:cubicBezTo>
                    <a:cubicBezTo>
                      <a:pt x="708" y="49"/>
                      <a:pt x="709" y="50"/>
                      <a:pt x="708" y="51"/>
                    </a:cubicBezTo>
                    <a:cubicBezTo>
                      <a:pt x="706" y="51"/>
                      <a:pt x="706" y="51"/>
                      <a:pt x="704" y="51"/>
                    </a:cubicBezTo>
                    <a:cubicBezTo>
                      <a:pt x="702" y="52"/>
                      <a:pt x="701" y="53"/>
                      <a:pt x="698" y="53"/>
                    </a:cubicBezTo>
                    <a:cubicBezTo>
                      <a:pt x="695" y="53"/>
                      <a:pt x="693" y="52"/>
                      <a:pt x="692" y="54"/>
                    </a:cubicBezTo>
                    <a:cubicBezTo>
                      <a:pt x="691" y="55"/>
                      <a:pt x="692" y="56"/>
                      <a:pt x="689" y="57"/>
                    </a:cubicBezTo>
                    <a:cubicBezTo>
                      <a:pt x="686" y="58"/>
                      <a:pt x="684" y="57"/>
                      <a:pt x="685" y="57"/>
                    </a:cubicBezTo>
                    <a:cubicBezTo>
                      <a:pt x="687" y="56"/>
                      <a:pt x="690" y="56"/>
                      <a:pt x="690" y="54"/>
                    </a:cubicBezTo>
                    <a:cubicBezTo>
                      <a:pt x="691" y="52"/>
                      <a:pt x="691" y="51"/>
                      <a:pt x="692" y="51"/>
                    </a:cubicBezTo>
                    <a:cubicBezTo>
                      <a:pt x="693" y="51"/>
                      <a:pt x="693" y="52"/>
                      <a:pt x="694" y="51"/>
                    </a:cubicBezTo>
                    <a:cubicBezTo>
                      <a:pt x="694" y="51"/>
                      <a:pt x="695" y="50"/>
                      <a:pt x="698" y="49"/>
                    </a:cubicBezTo>
                    <a:cubicBezTo>
                      <a:pt x="701" y="48"/>
                      <a:pt x="704" y="47"/>
                      <a:pt x="705" y="45"/>
                    </a:cubicBezTo>
                    <a:cubicBezTo>
                      <a:pt x="707" y="44"/>
                      <a:pt x="711" y="43"/>
                      <a:pt x="712" y="42"/>
                    </a:cubicBezTo>
                    <a:cubicBezTo>
                      <a:pt x="713" y="41"/>
                      <a:pt x="718" y="38"/>
                      <a:pt x="720" y="37"/>
                    </a:cubicBezTo>
                    <a:cubicBezTo>
                      <a:pt x="722" y="36"/>
                      <a:pt x="727" y="34"/>
                      <a:pt x="728" y="33"/>
                    </a:cubicBezTo>
                    <a:cubicBezTo>
                      <a:pt x="730" y="33"/>
                      <a:pt x="733" y="31"/>
                      <a:pt x="734" y="29"/>
                    </a:cubicBezTo>
                    <a:cubicBezTo>
                      <a:pt x="734" y="28"/>
                      <a:pt x="735" y="28"/>
                      <a:pt x="734" y="27"/>
                    </a:cubicBezTo>
                    <a:cubicBezTo>
                      <a:pt x="733" y="26"/>
                      <a:pt x="732" y="25"/>
                      <a:pt x="732" y="25"/>
                    </a:cubicBezTo>
                    <a:cubicBezTo>
                      <a:pt x="731" y="26"/>
                      <a:pt x="731" y="27"/>
                      <a:pt x="731" y="26"/>
                    </a:cubicBezTo>
                    <a:cubicBezTo>
                      <a:pt x="730" y="25"/>
                      <a:pt x="730" y="25"/>
                      <a:pt x="729" y="24"/>
                    </a:cubicBezTo>
                    <a:cubicBezTo>
                      <a:pt x="728" y="24"/>
                      <a:pt x="727" y="23"/>
                      <a:pt x="728" y="23"/>
                    </a:cubicBezTo>
                    <a:cubicBezTo>
                      <a:pt x="729" y="23"/>
                      <a:pt x="729" y="23"/>
                      <a:pt x="730" y="23"/>
                    </a:cubicBezTo>
                    <a:cubicBezTo>
                      <a:pt x="731" y="24"/>
                      <a:pt x="732" y="24"/>
                      <a:pt x="733" y="24"/>
                    </a:cubicBezTo>
                    <a:cubicBezTo>
                      <a:pt x="734" y="24"/>
                      <a:pt x="737" y="24"/>
                      <a:pt x="736" y="23"/>
                    </a:cubicBezTo>
                    <a:cubicBezTo>
                      <a:pt x="735" y="22"/>
                      <a:pt x="735" y="23"/>
                      <a:pt x="735" y="22"/>
                    </a:cubicBezTo>
                    <a:cubicBezTo>
                      <a:pt x="734" y="21"/>
                      <a:pt x="734" y="20"/>
                      <a:pt x="734" y="19"/>
                    </a:cubicBezTo>
                    <a:cubicBezTo>
                      <a:pt x="733" y="19"/>
                      <a:pt x="733" y="18"/>
                      <a:pt x="732" y="19"/>
                    </a:cubicBezTo>
                    <a:cubicBezTo>
                      <a:pt x="731" y="19"/>
                      <a:pt x="730" y="22"/>
                      <a:pt x="730" y="20"/>
                    </a:cubicBezTo>
                    <a:cubicBezTo>
                      <a:pt x="730" y="18"/>
                      <a:pt x="730" y="18"/>
                      <a:pt x="729" y="17"/>
                    </a:cubicBezTo>
                    <a:cubicBezTo>
                      <a:pt x="729" y="17"/>
                      <a:pt x="729" y="16"/>
                      <a:pt x="727" y="16"/>
                    </a:cubicBezTo>
                    <a:cubicBezTo>
                      <a:pt x="726" y="15"/>
                      <a:pt x="726" y="15"/>
                      <a:pt x="725" y="14"/>
                    </a:cubicBezTo>
                    <a:cubicBezTo>
                      <a:pt x="724" y="14"/>
                      <a:pt x="717" y="11"/>
                      <a:pt x="716" y="12"/>
                    </a:cubicBezTo>
                    <a:cubicBezTo>
                      <a:pt x="714" y="12"/>
                      <a:pt x="714" y="13"/>
                      <a:pt x="713" y="13"/>
                    </a:cubicBezTo>
                    <a:cubicBezTo>
                      <a:pt x="711" y="12"/>
                      <a:pt x="708" y="12"/>
                      <a:pt x="706" y="12"/>
                    </a:cubicBezTo>
                    <a:cubicBezTo>
                      <a:pt x="703" y="12"/>
                      <a:pt x="703" y="12"/>
                      <a:pt x="702" y="13"/>
                    </a:cubicBezTo>
                    <a:cubicBezTo>
                      <a:pt x="702" y="13"/>
                      <a:pt x="702" y="15"/>
                      <a:pt x="701" y="15"/>
                    </a:cubicBezTo>
                    <a:cubicBezTo>
                      <a:pt x="699" y="15"/>
                      <a:pt x="692" y="16"/>
                      <a:pt x="693" y="15"/>
                    </a:cubicBezTo>
                    <a:cubicBezTo>
                      <a:pt x="695" y="14"/>
                      <a:pt x="696" y="13"/>
                      <a:pt x="697" y="12"/>
                    </a:cubicBezTo>
                    <a:cubicBezTo>
                      <a:pt x="698" y="11"/>
                      <a:pt x="699" y="9"/>
                      <a:pt x="698" y="9"/>
                    </a:cubicBezTo>
                    <a:cubicBezTo>
                      <a:pt x="697" y="9"/>
                      <a:pt x="693" y="9"/>
                      <a:pt x="691" y="9"/>
                    </a:cubicBezTo>
                    <a:cubicBezTo>
                      <a:pt x="690" y="9"/>
                      <a:pt x="688" y="9"/>
                      <a:pt x="689" y="8"/>
                    </a:cubicBezTo>
                    <a:cubicBezTo>
                      <a:pt x="691" y="7"/>
                      <a:pt x="691" y="7"/>
                      <a:pt x="689" y="7"/>
                    </a:cubicBezTo>
                    <a:cubicBezTo>
                      <a:pt x="687" y="7"/>
                      <a:pt x="685" y="8"/>
                      <a:pt x="683" y="8"/>
                    </a:cubicBezTo>
                    <a:cubicBezTo>
                      <a:pt x="681" y="8"/>
                      <a:pt x="680" y="7"/>
                      <a:pt x="683" y="7"/>
                    </a:cubicBezTo>
                    <a:cubicBezTo>
                      <a:pt x="686" y="6"/>
                      <a:pt x="688" y="6"/>
                      <a:pt x="689" y="5"/>
                    </a:cubicBezTo>
                    <a:cubicBezTo>
                      <a:pt x="689" y="4"/>
                      <a:pt x="691" y="5"/>
                      <a:pt x="691" y="4"/>
                    </a:cubicBezTo>
                    <a:cubicBezTo>
                      <a:pt x="691" y="3"/>
                      <a:pt x="691" y="2"/>
                      <a:pt x="689" y="2"/>
                    </a:cubicBezTo>
                    <a:cubicBezTo>
                      <a:pt x="687" y="2"/>
                      <a:pt x="686" y="2"/>
                      <a:pt x="685" y="2"/>
                    </a:cubicBezTo>
                    <a:cubicBezTo>
                      <a:pt x="684" y="1"/>
                      <a:pt x="681" y="0"/>
                      <a:pt x="680" y="0"/>
                    </a:cubicBezTo>
                    <a:cubicBezTo>
                      <a:pt x="679" y="1"/>
                      <a:pt x="675" y="2"/>
                      <a:pt x="674" y="2"/>
                    </a:cubicBezTo>
                    <a:cubicBezTo>
                      <a:pt x="672" y="2"/>
                      <a:pt x="667" y="5"/>
                      <a:pt x="666" y="6"/>
                    </a:cubicBezTo>
                    <a:cubicBezTo>
                      <a:pt x="665" y="8"/>
                      <a:pt x="662" y="9"/>
                      <a:pt x="662" y="10"/>
                    </a:cubicBezTo>
                    <a:cubicBezTo>
                      <a:pt x="663" y="11"/>
                      <a:pt x="664" y="11"/>
                      <a:pt x="664" y="12"/>
                    </a:cubicBezTo>
                    <a:cubicBezTo>
                      <a:pt x="664" y="13"/>
                      <a:pt x="663" y="14"/>
                      <a:pt x="664" y="14"/>
                    </a:cubicBezTo>
                    <a:cubicBezTo>
                      <a:pt x="666" y="15"/>
                      <a:pt x="670" y="17"/>
                      <a:pt x="667" y="16"/>
                    </a:cubicBezTo>
                    <a:cubicBezTo>
                      <a:pt x="665" y="15"/>
                      <a:pt x="657" y="16"/>
                      <a:pt x="655" y="15"/>
                    </a:cubicBezTo>
                    <a:cubicBezTo>
                      <a:pt x="653" y="15"/>
                      <a:pt x="651" y="15"/>
                      <a:pt x="652" y="15"/>
                    </a:cubicBezTo>
                    <a:cubicBezTo>
                      <a:pt x="653" y="16"/>
                      <a:pt x="655" y="18"/>
                      <a:pt x="656" y="19"/>
                    </a:cubicBezTo>
                    <a:cubicBezTo>
                      <a:pt x="656" y="20"/>
                      <a:pt x="656" y="20"/>
                      <a:pt x="654" y="19"/>
                    </a:cubicBezTo>
                    <a:cubicBezTo>
                      <a:pt x="652" y="18"/>
                      <a:pt x="650" y="18"/>
                      <a:pt x="649" y="18"/>
                    </a:cubicBezTo>
                    <a:cubicBezTo>
                      <a:pt x="648" y="18"/>
                      <a:pt x="647" y="18"/>
                      <a:pt x="646" y="19"/>
                    </a:cubicBezTo>
                    <a:cubicBezTo>
                      <a:pt x="645" y="20"/>
                      <a:pt x="645" y="20"/>
                      <a:pt x="644" y="20"/>
                    </a:cubicBezTo>
                    <a:cubicBezTo>
                      <a:pt x="644" y="20"/>
                      <a:pt x="644" y="21"/>
                      <a:pt x="643" y="21"/>
                    </a:cubicBezTo>
                    <a:cubicBezTo>
                      <a:pt x="642" y="21"/>
                      <a:pt x="642" y="21"/>
                      <a:pt x="642" y="20"/>
                    </a:cubicBezTo>
                    <a:cubicBezTo>
                      <a:pt x="642" y="20"/>
                      <a:pt x="642" y="19"/>
                      <a:pt x="641" y="19"/>
                    </a:cubicBezTo>
                    <a:cubicBezTo>
                      <a:pt x="640" y="20"/>
                      <a:pt x="640" y="21"/>
                      <a:pt x="638" y="21"/>
                    </a:cubicBezTo>
                    <a:cubicBezTo>
                      <a:pt x="637" y="21"/>
                      <a:pt x="635" y="23"/>
                      <a:pt x="636" y="22"/>
                    </a:cubicBezTo>
                    <a:cubicBezTo>
                      <a:pt x="637" y="21"/>
                      <a:pt x="639" y="20"/>
                      <a:pt x="638" y="20"/>
                    </a:cubicBezTo>
                    <a:cubicBezTo>
                      <a:pt x="636" y="20"/>
                      <a:pt x="635" y="19"/>
                      <a:pt x="632" y="19"/>
                    </a:cubicBezTo>
                    <a:cubicBezTo>
                      <a:pt x="630" y="19"/>
                      <a:pt x="632" y="19"/>
                      <a:pt x="632" y="19"/>
                    </a:cubicBezTo>
                    <a:cubicBezTo>
                      <a:pt x="632" y="18"/>
                      <a:pt x="635" y="17"/>
                      <a:pt x="632" y="18"/>
                    </a:cubicBezTo>
                    <a:cubicBezTo>
                      <a:pt x="630" y="19"/>
                      <a:pt x="628" y="20"/>
                      <a:pt x="626" y="20"/>
                    </a:cubicBezTo>
                    <a:cubicBezTo>
                      <a:pt x="624" y="20"/>
                      <a:pt x="622" y="20"/>
                      <a:pt x="622" y="21"/>
                    </a:cubicBezTo>
                    <a:cubicBezTo>
                      <a:pt x="623" y="21"/>
                      <a:pt x="623" y="22"/>
                      <a:pt x="625" y="22"/>
                    </a:cubicBezTo>
                    <a:cubicBezTo>
                      <a:pt x="627" y="22"/>
                      <a:pt x="627" y="22"/>
                      <a:pt x="626" y="22"/>
                    </a:cubicBezTo>
                    <a:cubicBezTo>
                      <a:pt x="624" y="22"/>
                      <a:pt x="619" y="24"/>
                      <a:pt x="617" y="24"/>
                    </a:cubicBezTo>
                    <a:cubicBezTo>
                      <a:pt x="615" y="25"/>
                      <a:pt x="616" y="25"/>
                      <a:pt x="614" y="25"/>
                    </a:cubicBezTo>
                    <a:cubicBezTo>
                      <a:pt x="612" y="25"/>
                      <a:pt x="610" y="24"/>
                      <a:pt x="609" y="25"/>
                    </a:cubicBezTo>
                    <a:cubicBezTo>
                      <a:pt x="607" y="25"/>
                      <a:pt x="607" y="27"/>
                      <a:pt x="605" y="27"/>
                    </a:cubicBezTo>
                    <a:cubicBezTo>
                      <a:pt x="603" y="28"/>
                      <a:pt x="602" y="27"/>
                      <a:pt x="601" y="28"/>
                    </a:cubicBezTo>
                    <a:cubicBezTo>
                      <a:pt x="600" y="28"/>
                      <a:pt x="598" y="31"/>
                      <a:pt x="597" y="31"/>
                    </a:cubicBezTo>
                    <a:cubicBezTo>
                      <a:pt x="596" y="31"/>
                      <a:pt x="594" y="31"/>
                      <a:pt x="592" y="31"/>
                    </a:cubicBezTo>
                    <a:cubicBezTo>
                      <a:pt x="590" y="31"/>
                      <a:pt x="591" y="31"/>
                      <a:pt x="593" y="32"/>
                    </a:cubicBezTo>
                    <a:cubicBezTo>
                      <a:pt x="595" y="32"/>
                      <a:pt x="595" y="33"/>
                      <a:pt x="593" y="33"/>
                    </a:cubicBezTo>
                    <a:cubicBezTo>
                      <a:pt x="592" y="33"/>
                      <a:pt x="584" y="33"/>
                      <a:pt x="587" y="33"/>
                    </a:cubicBezTo>
                    <a:cubicBezTo>
                      <a:pt x="590" y="33"/>
                      <a:pt x="593" y="34"/>
                      <a:pt x="591" y="34"/>
                    </a:cubicBezTo>
                    <a:cubicBezTo>
                      <a:pt x="589" y="34"/>
                      <a:pt x="588" y="34"/>
                      <a:pt x="589" y="34"/>
                    </a:cubicBezTo>
                    <a:cubicBezTo>
                      <a:pt x="590" y="34"/>
                      <a:pt x="592" y="35"/>
                      <a:pt x="590" y="35"/>
                    </a:cubicBezTo>
                    <a:cubicBezTo>
                      <a:pt x="588" y="35"/>
                      <a:pt x="590" y="36"/>
                      <a:pt x="590" y="36"/>
                    </a:cubicBezTo>
                    <a:cubicBezTo>
                      <a:pt x="589" y="36"/>
                      <a:pt x="589" y="37"/>
                      <a:pt x="588" y="37"/>
                    </a:cubicBezTo>
                    <a:cubicBezTo>
                      <a:pt x="586" y="36"/>
                      <a:pt x="584" y="36"/>
                      <a:pt x="586" y="37"/>
                    </a:cubicBezTo>
                    <a:cubicBezTo>
                      <a:pt x="587" y="38"/>
                      <a:pt x="589" y="38"/>
                      <a:pt x="588" y="38"/>
                    </a:cubicBezTo>
                    <a:cubicBezTo>
                      <a:pt x="588" y="39"/>
                      <a:pt x="586" y="38"/>
                      <a:pt x="587" y="39"/>
                    </a:cubicBezTo>
                    <a:cubicBezTo>
                      <a:pt x="588" y="40"/>
                      <a:pt x="591" y="40"/>
                      <a:pt x="590" y="40"/>
                    </a:cubicBezTo>
                    <a:cubicBezTo>
                      <a:pt x="590" y="41"/>
                      <a:pt x="589" y="41"/>
                      <a:pt x="590" y="42"/>
                    </a:cubicBezTo>
                    <a:cubicBezTo>
                      <a:pt x="591" y="43"/>
                      <a:pt x="592" y="44"/>
                      <a:pt x="591" y="45"/>
                    </a:cubicBezTo>
                    <a:cubicBezTo>
                      <a:pt x="590" y="45"/>
                      <a:pt x="584" y="45"/>
                      <a:pt x="583" y="46"/>
                    </a:cubicBezTo>
                    <a:cubicBezTo>
                      <a:pt x="582" y="47"/>
                      <a:pt x="582" y="47"/>
                      <a:pt x="580" y="47"/>
                    </a:cubicBezTo>
                    <a:cubicBezTo>
                      <a:pt x="579" y="46"/>
                      <a:pt x="578" y="47"/>
                      <a:pt x="575" y="47"/>
                    </a:cubicBezTo>
                    <a:cubicBezTo>
                      <a:pt x="573" y="47"/>
                      <a:pt x="562" y="47"/>
                      <a:pt x="559" y="48"/>
                    </a:cubicBezTo>
                    <a:cubicBezTo>
                      <a:pt x="556" y="48"/>
                      <a:pt x="554" y="51"/>
                      <a:pt x="555" y="53"/>
                    </a:cubicBezTo>
                    <a:cubicBezTo>
                      <a:pt x="557" y="55"/>
                      <a:pt x="557" y="55"/>
                      <a:pt x="556" y="56"/>
                    </a:cubicBezTo>
                    <a:cubicBezTo>
                      <a:pt x="556" y="57"/>
                      <a:pt x="556" y="60"/>
                      <a:pt x="559" y="62"/>
                    </a:cubicBezTo>
                    <a:cubicBezTo>
                      <a:pt x="562" y="63"/>
                      <a:pt x="564" y="61"/>
                      <a:pt x="565" y="63"/>
                    </a:cubicBezTo>
                    <a:cubicBezTo>
                      <a:pt x="566" y="65"/>
                      <a:pt x="568" y="68"/>
                      <a:pt x="567" y="68"/>
                    </a:cubicBezTo>
                    <a:cubicBezTo>
                      <a:pt x="566" y="68"/>
                      <a:pt x="564" y="68"/>
                      <a:pt x="563" y="68"/>
                    </a:cubicBezTo>
                    <a:cubicBezTo>
                      <a:pt x="561" y="68"/>
                      <a:pt x="561" y="67"/>
                      <a:pt x="559" y="66"/>
                    </a:cubicBezTo>
                    <a:cubicBezTo>
                      <a:pt x="556" y="64"/>
                      <a:pt x="550" y="62"/>
                      <a:pt x="548" y="62"/>
                    </a:cubicBezTo>
                    <a:cubicBezTo>
                      <a:pt x="546" y="61"/>
                      <a:pt x="543" y="62"/>
                      <a:pt x="542" y="61"/>
                    </a:cubicBezTo>
                    <a:cubicBezTo>
                      <a:pt x="542" y="60"/>
                      <a:pt x="543" y="60"/>
                      <a:pt x="542" y="60"/>
                    </a:cubicBezTo>
                    <a:cubicBezTo>
                      <a:pt x="541" y="59"/>
                      <a:pt x="538" y="59"/>
                      <a:pt x="537" y="60"/>
                    </a:cubicBezTo>
                    <a:cubicBezTo>
                      <a:pt x="536" y="61"/>
                      <a:pt x="534" y="61"/>
                      <a:pt x="535" y="61"/>
                    </a:cubicBezTo>
                    <a:cubicBezTo>
                      <a:pt x="537" y="62"/>
                      <a:pt x="541" y="62"/>
                      <a:pt x="540" y="63"/>
                    </a:cubicBezTo>
                    <a:cubicBezTo>
                      <a:pt x="539" y="63"/>
                      <a:pt x="537" y="63"/>
                      <a:pt x="538" y="64"/>
                    </a:cubicBezTo>
                    <a:cubicBezTo>
                      <a:pt x="538" y="64"/>
                      <a:pt x="542" y="64"/>
                      <a:pt x="542" y="65"/>
                    </a:cubicBezTo>
                    <a:cubicBezTo>
                      <a:pt x="542" y="66"/>
                      <a:pt x="542" y="67"/>
                      <a:pt x="541" y="67"/>
                    </a:cubicBezTo>
                    <a:cubicBezTo>
                      <a:pt x="540" y="67"/>
                      <a:pt x="539" y="67"/>
                      <a:pt x="537" y="66"/>
                    </a:cubicBezTo>
                    <a:cubicBezTo>
                      <a:pt x="536" y="66"/>
                      <a:pt x="535" y="65"/>
                      <a:pt x="533" y="65"/>
                    </a:cubicBezTo>
                    <a:cubicBezTo>
                      <a:pt x="531" y="66"/>
                      <a:pt x="530" y="65"/>
                      <a:pt x="531" y="68"/>
                    </a:cubicBezTo>
                    <a:cubicBezTo>
                      <a:pt x="532" y="71"/>
                      <a:pt x="533" y="70"/>
                      <a:pt x="536" y="71"/>
                    </a:cubicBezTo>
                    <a:cubicBezTo>
                      <a:pt x="538" y="72"/>
                      <a:pt x="538" y="72"/>
                      <a:pt x="540" y="73"/>
                    </a:cubicBezTo>
                    <a:cubicBezTo>
                      <a:pt x="542" y="74"/>
                      <a:pt x="543" y="74"/>
                      <a:pt x="543" y="75"/>
                    </a:cubicBezTo>
                    <a:cubicBezTo>
                      <a:pt x="544" y="76"/>
                      <a:pt x="545" y="76"/>
                      <a:pt x="546" y="76"/>
                    </a:cubicBezTo>
                    <a:cubicBezTo>
                      <a:pt x="547" y="76"/>
                      <a:pt x="547" y="77"/>
                      <a:pt x="546" y="77"/>
                    </a:cubicBezTo>
                    <a:cubicBezTo>
                      <a:pt x="545" y="77"/>
                      <a:pt x="542" y="77"/>
                      <a:pt x="541" y="76"/>
                    </a:cubicBezTo>
                    <a:cubicBezTo>
                      <a:pt x="540" y="76"/>
                      <a:pt x="539" y="74"/>
                      <a:pt x="537" y="74"/>
                    </a:cubicBezTo>
                    <a:cubicBezTo>
                      <a:pt x="536" y="74"/>
                      <a:pt x="528" y="74"/>
                      <a:pt x="527" y="73"/>
                    </a:cubicBezTo>
                    <a:cubicBezTo>
                      <a:pt x="526" y="72"/>
                      <a:pt x="526" y="71"/>
                      <a:pt x="526" y="71"/>
                    </a:cubicBezTo>
                    <a:cubicBezTo>
                      <a:pt x="527" y="70"/>
                      <a:pt x="527" y="70"/>
                      <a:pt x="527" y="69"/>
                    </a:cubicBezTo>
                    <a:cubicBezTo>
                      <a:pt x="526" y="68"/>
                      <a:pt x="526" y="68"/>
                      <a:pt x="526" y="67"/>
                    </a:cubicBezTo>
                    <a:cubicBezTo>
                      <a:pt x="526" y="66"/>
                      <a:pt x="528" y="63"/>
                      <a:pt x="527" y="61"/>
                    </a:cubicBezTo>
                    <a:cubicBezTo>
                      <a:pt x="527" y="60"/>
                      <a:pt x="527" y="58"/>
                      <a:pt x="526" y="57"/>
                    </a:cubicBezTo>
                    <a:cubicBezTo>
                      <a:pt x="525" y="56"/>
                      <a:pt x="524" y="56"/>
                      <a:pt x="524" y="57"/>
                    </a:cubicBezTo>
                    <a:cubicBezTo>
                      <a:pt x="523" y="57"/>
                      <a:pt x="524" y="58"/>
                      <a:pt x="524" y="59"/>
                    </a:cubicBezTo>
                    <a:cubicBezTo>
                      <a:pt x="524" y="60"/>
                      <a:pt x="524" y="61"/>
                      <a:pt x="524" y="62"/>
                    </a:cubicBezTo>
                    <a:cubicBezTo>
                      <a:pt x="524" y="64"/>
                      <a:pt x="523" y="65"/>
                      <a:pt x="521" y="66"/>
                    </a:cubicBezTo>
                    <a:cubicBezTo>
                      <a:pt x="519" y="66"/>
                      <a:pt x="518" y="66"/>
                      <a:pt x="517" y="67"/>
                    </a:cubicBezTo>
                    <a:cubicBezTo>
                      <a:pt x="516" y="69"/>
                      <a:pt x="514" y="71"/>
                      <a:pt x="514" y="72"/>
                    </a:cubicBezTo>
                    <a:cubicBezTo>
                      <a:pt x="513" y="72"/>
                      <a:pt x="513" y="72"/>
                      <a:pt x="515" y="73"/>
                    </a:cubicBezTo>
                    <a:cubicBezTo>
                      <a:pt x="517" y="74"/>
                      <a:pt x="519" y="79"/>
                      <a:pt x="520" y="79"/>
                    </a:cubicBezTo>
                    <a:cubicBezTo>
                      <a:pt x="521" y="80"/>
                      <a:pt x="520" y="81"/>
                      <a:pt x="520" y="81"/>
                    </a:cubicBezTo>
                    <a:cubicBezTo>
                      <a:pt x="519" y="82"/>
                      <a:pt x="518" y="85"/>
                      <a:pt x="517" y="87"/>
                    </a:cubicBezTo>
                    <a:cubicBezTo>
                      <a:pt x="516" y="89"/>
                      <a:pt x="516" y="90"/>
                      <a:pt x="516" y="90"/>
                    </a:cubicBezTo>
                    <a:cubicBezTo>
                      <a:pt x="516" y="90"/>
                      <a:pt x="517" y="91"/>
                      <a:pt x="517" y="92"/>
                    </a:cubicBezTo>
                    <a:cubicBezTo>
                      <a:pt x="517" y="93"/>
                      <a:pt x="518" y="95"/>
                      <a:pt x="518" y="95"/>
                    </a:cubicBezTo>
                    <a:cubicBezTo>
                      <a:pt x="519" y="95"/>
                      <a:pt x="519" y="95"/>
                      <a:pt x="520" y="95"/>
                    </a:cubicBezTo>
                    <a:cubicBezTo>
                      <a:pt x="521" y="95"/>
                      <a:pt x="521" y="95"/>
                      <a:pt x="522" y="95"/>
                    </a:cubicBezTo>
                    <a:cubicBezTo>
                      <a:pt x="524" y="95"/>
                      <a:pt x="525" y="94"/>
                      <a:pt x="526" y="94"/>
                    </a:cubicBezTo>
                    <a:cubicBezTo>
                      <a:pt x="528" y="94"/>
                      <a:pt x="532" y="95"/>
                      <a:pt x="533" y="95"/>
                    </a:cubicBezTo>
                    <a:cubicBezTo>
                      <a:pt x="534" y="95"/>
                      <a:pt x="536" y="96"/>
                      <a:pt x="538" y="97"/>
                    </a:cubicBezTo>
                    <a:cubicBezTo>
                      <a:pt x="539" y="98"/>
                      <a:pt x="540" y="101"/>
                      <a:pt x="540" y="101"/>
                    </a:cubicBezTo>
                    <a:cubicBezTo>
                      <a:pt x="541" y="102"/>
                      <a:pt x="541" y="103"/>
                      <a:pt x="540" y="103"/>
                    </a:cubicBezTo>
                    <a:cubicBezTo>
                      <a:pt x="540" y="104"/>
                      <a:pt x="538" y="106"/>
                      <a:pt x="538" y="107"/>
                    </a:cubicBezTo>
                    <a:cubicBezTo>
                      <a:pt x="538" y="107"/>
                      <a:pt x="539" y="108"/>
                      <a:pt x="541" y="108"/>
                    </a:cubicBezTo>
                    <a:cubicBezTo>
                      <a:pt x="543" y="109"/>
                      <a:pt x="547" y="110"/>
                      <a:pt x="546" y="110"/>
                    </a:cubicBezTo>
                    <a:cubicBezTo>
                      <a:pt x="545" y="110"/>
                      <a:pt x="540" y="111"/>
                      <a:pt x="539" y="110"/>
                    </a:cubicBezTo>
                    <a:cubicBezTo>
                      <a:pt x="538" y="109"/>
                      <a:pt x="537" y="109"/>
                      <a:pt x="537" y="109"/>
                    </a:cubicBezTo>
                    <a:cubicBezTo>
                      <a:pt x="537" y="109"/>
                      <a:pt x="537" y="109"/>
                      <a:pt x="537" y="108"/>
                    </a:cubicBezTo>
                    <a:cubicBezTo>
                      <a:pt x="536" y="107"/>
                      <a:pt x="535" y="106"/>
                      <a:pt x="536" y="106"/>
                    </a:cubicBezTo>
                    <a:cubicBezTo>
                      <a:pt x="536" y="105"/>
                      <a:pt x="538" y="103"/>
                      <a:pt x="537" y="102"/>
                    </a:cubicBezTo>
                    <a:cubicBezTo>
                      <a:pt x="536" y="100"/>
                      <a:pt x="534" y="101"/>
                      <a:pt x="534" y="100"/>
                    </a:cubicBezTo>
                    <a:cubicBezTo>
                      <a:pt x="533" y="98"/>
                      <a:pt x="533" y="97"/>
                      <a:pt x="532" y="97"/>
                    </a:cubicBezTo>
                    <a:cubicBezTo>
                      <a:pt x="530" y="96"/>
                      <a:pt x="528" y="98"/>
                      <a:pt x="526" y="98"/>
                    </a:cubicBezTo>
                    <a:cubicBezTo>
                      <a:pt x="525" y="97"/>
                      <a:pt x="522" y="98"/>
                      <a:pt x="521" y="99"/>
                    </a:cubicBezTo>
                    <a:cubicBezTo>
                      <a:pt x="521" y="100"/>
                      <a:pt x="523" y="100"/>
                      <a:pt x="522" y="100"/>
                    </a:cubicBezTo>
                    <a:cubicBezTo>
                      <a:pt x="521" y="101"/>
                      <a:pt x="520" y="103"/>
                      <a:pt x="521" y="103"/>
                    </a:cubicBezTo>
                    <a:cubicBezTo>
                      <a:pt x="521" y="103"/>
                      <a:pt x="522" y="104"/>
                      <a:pt x="522" y="105"/>
                    </a:cubicBezTo>
                    <a:cubicBezTo>
                      <a:pt x="522" y="106"/>
                      <a:pt x="523" y="108"/>
                      <a:pt x="522" y="109"/>
                    </a:cubicBezTo>
                    <a:cubicBezTo>
                      <a:pt x="522" y="109"/>
                      <a:pt x="519" y="112"/>
                      <a:pt x="518" y="112"/>
                    </a:cubicBezTo>
                    <a:cubicBezTo>
                      <a:pt x="518" y="113"/>
                      <a:pt x="517" y="116"/>
                      <a:pt x="516" y="116"/>
                    </a:cubicBezTo>
                    <a:cubicBezTo>
                      <a:pt x="515" y="117"/>
                      <a:pt x="509" y="119"/>
                      <a:pt x="509" y="120"/>
                    </a:cubicBezTo>
                    <a:cubicBezTo>
                      <a:pt x="509" y="121"/>
                      <a:pt x="509" y="123"/>
                      <a:pt x="508" y="123"/>
                    </a:cubicBezTo>
                    <a:cubicBezTo>
                      <a:pt x="506" y="123"/>
                      <a:pt x="506" y="123"/>
                      <a:pt x="504" y="122"/>
                    </a:cubicBezTo>
                    <a:cubicBezTo>
                      <a:pt x="503" y="122"/>
                      <a:pt x="501" y="122"/>
                      <a:pt x="499" y="122"/>
                    </a:cubicBezTo>
                    <a:cubicBezTo>
                      <a:pt x="498" y="122"/>
                      <a:pt x="496" y="122"/>
                      <a:pt x="495" y="121"/>
                    </a:cubicBezTo>
                    <a:cubicBezTo>
                      <a:pt x="494" y="120"/>
                      <a:pt x="492" y="121"/>
                      <a:pt x="491" y="120"/>
                    </a:cubicBezTo>
                    <a:cubicBezTo>
                      <a:pt x="491" y="120"/>
                      <a:pt x="491" y="119"/>
                      <a:pt x="490" y="118"/>
                    </a:cubicBezTo>
                    <a:cubicBezTo>
                      <a:pt x="490" y="117"/>
                      <a:pt x="492" y="117"/>
                      <a:pt x="492" y="118"/>
                    </a:cubicBezTo>
                    <a:cubicBezTo>
                      <a:pt x="493" y="118"/>
                      <a:pt x="492" y="118"/>
                      <a:pt x="493" y="119"/>
                    </a:cubicBezTo>
                    <a:cubicBezTo>
                      <a:pt x="493" y="120"/>
                      <a:pt x="494" y="121"/>
                      <a:pt x="495" y="120"/>
                    </a:cubicBezTo>
                    <a:cubicBezTo>
                      <a:pt x="496" y="120"/>
                      <a:pt x="495" y="119"/>
                      <a:pt x="496" y="119"/>
                    </a:cubicBezTo>
                    <a:cubicBezTo>
                      <a:pt x="497" y="118"/>
                      <a:pt x="497" y="118"/>
                      <a:pt x="498" y="119"/>
                    </a:cubicBezTo>
                    <a:cubicBezTo>
                      <a:pt x="498" y="119"/>
                      <a:pt x="498" y="120"/>
                      <a:pt x="499" y="120"/>
                    </a:cubicBezTo>
                    <a:cubicBezTo>
                      <a:pt x="500" y="120"/>
                      <a:pt x="504" y="120"/>
                      <a:pt x="504" y="119"/>
                    </a:cubicBezTo>
                    <a:cubicBezTo>
                      <a:pt x="504" y="118"/>
                      <a:pt x="503" y="118"/>
                      <a:pt x="503" y="118"/>
                    </a:cubicBezTo>
                    <a:cubicBezTo>
                      <a:pt x="503" y="118"/>
                      <a:pt x="503" y="117"/>
                      <a:pt x="504" y="116"/>
                    </a:cubicBezTo>
                    <a:cubicBezTo>
                      <a:pt x="505" y="116"/>
                      <a:pt x="505" y="116"/>
                      <a:pt x="506" y="115"/>
                    </a:cubicBezTo>
                    <a:cubicBezTo>
                      <a:pt x="507" y="114"/>
                      <a:pt x="509" y="114"/>
                      <a:pt x="509" y="112"/>
                    </a:cubicBezTo>
                    <a:cubicBezTo>
                      <a:pt x="510" y="111"/>
                      <a:pt x="510" y="111"/>
                      <a:pt x="511" y="110"/>
                    </a:cubicBezTo>
                    <a:cubicBezTo>
                      <a:pt x="513" y="110"/>
                      <a:pt x="514" y="109"/>
                      <a:pt x="514" y="107"/>
                    </a:cubicBezTo>
                    <a:cubicBezTo>
                      <a:pt x="513" y="105"/>
                      <a:pt x="513" y="104"/>
                      <a:pt x="514" y="103"/>
                    </a:cubicBezTo>
                    <a:cubicBezTo>
                      <a:pt x="515" y="102"/>
                      <a:pt x="516" y="102"/>
                      <a:pt x="516" y="101"/>
                    </a:cubicBezTo>
                    <a:cubicBezTo>
                      <a:pt x="515" y="100"/>
                      <a:pt x="511" y="100"/>
                      <a:pt x="510" y="96"/>
                    </a:cubicBezTo>
                    <a:cubicBezTo>
                      <a:pt x="510" y="92"/>
                      <a:pt x="510" y="91"/>
                      <a:pt x="510" y="88"/>
                    </a:cubicBezTo>
                    <a:cubicBezTo>
                      <a:pt x="510" y="84"/>
                      <a:pt x="509" y="83"/>
                      <a:pt x="510" y="82"/>
                    </a:cubicBezTo>
                    <a:cubicBezTo>
                      <a:pt x="511" y="82"/>
                      <a:pt x="513" y="79"/>
                      <a:pt x="512" y="77"/>
                    </a:cubicBezTo>
                    <a:cubicBezTo>
                      <a:pt x="510" y="75"/>
                      <a:pt x="506" y="72"/>
                      <a:pt x="506" y="71"/>
                    </a:cubicBezTo>
                    <a:cubicBezTo>
                      <a:pt x="506" y="70"/>
                      <a:pt x="508" y="70"/>
                      <a:pt x="509" y="68"/>
                    </a:cubicBezTo>
                    <a:cubicBezTo>
                      <a:pt x="510" y="65"/>
                      <a:pt x="511" y="64"/>
                      <a:pt x="511" y="63"/>
                    </a:cubicBezTo>
                    <a:cubicBezTo>
                      <a:pt x="512" y="61"/>
                      <a:pt x="513" y="59"/>
                      <a:pt x="510" y="58"/>
                    </a:cubicBezTo>
                    <a:cubicBezTo>
                      <a:pt x="508" y="57"/>
                      <a:pt x="506" y="56"/>
                      <a:pt x="504" y="56"/>
                    </a:cubicBezTo>
                    <a:cubicBezTo>
                      <a:pt x="501" y="56"/>
                      <a:pt x="494" y="55"/>
                      <a:pt x="493" y="55"/>
                    </a:cubicBezTo>
                    <a:cubicBezTo>
                      <a:pt x="492" y="55"/>
                      <a:pt x="491" y="58"/>
                      <a:pt x="489" y="61"/>
                    </a:cubicBezTo>
                    <a:cubicBezTo>
                      <a:pt x="488" y="64"/>
                      <a:pt x="487" y="68"/>
                      <a:pt x="485" y="69"/>
                    </a:cubicBezTo>
                    <a:cubicBezTo>
                      <a:pt x="482" y="71"/>
                      <a:pt x="478" y="73"/>
                      <a:pt x="477" y="74"/>
                    </a:cubicBezTo>
                    <a:cubicBezTo>
                      <a:pt x="476" y="74"/>
                      <a:pt x="477" y="75"/>
                      <a:pt x="477" y="76"/>
                    </a:cubicBezTo>
                    <a:cubicBezTo>
                      <a:pt x="476" y="76"/>
                      <a:pt x="476" y="77"/>
                      <a:pt x="477" y="77"/>
                    </a:cubicBezTo>
                    <a:cubicBezTo>
                      <a:pt x="477" y="77"/>
                      <a:pt x="480" y="77"/>
                      <a:pt x="480" y="78"/>
                    </a:cubicBezTo>
                    <a:cubicBezTo>
                      <a:pt x="480" y="79"/>
                      <a:pt x="480" y="79"/>
                      <a:pt x="480" y="81"/>
                    </a:cubicBezTo>
                    <a:cubicBezTo>
                      <a:pt x="480" y="82"/>
                      <a:pt x="479" y="83"/>
                      <a:pt x="479" y="84"/>
                    </a:cubicBezTo>
                    <a:cubicBezTo>
                      <a:pt x="479" y="84"/>
                      <a:pt x="480" y="85"/>
                      <a:pt x="479" y="86"/>
                    </a:cubicBezTo>
                    <a:cubicBezTo>
                      <a:pt x="479" y="87"/>
                      <a:pt x="477" y="87"/>
                      <a:pt x="477" y="88"/>
                    </a:cubicBezTo>
                    <a:cubicBezTo>
                      <a:pt x="476" y="89"/>
                      <a:pt x="477" y="90"/>
                      <a:pt x="478" y="90"/>
                    </a:cubicBezTo>
                    <a:cubicBezTo>
                      <a:pt x="479" y="90"/>
                      <a:pt x="480" y="89"/>
                      <a:pt x="481" y="90"/>
                    </a:cubicBezTo>
                    <a:cubicBezTo>
                      <a:pt x="482" y="90"/>
                      <a:pt x="485" y="90"/>
                      <a:pt x="485" y="91"/>
                    </a:cubicBezTo>
                    <a:cubicBezTo>
                      <a:pt x="485" y="92"/>
                      <a:pt x="485" y="95"/>
                      <a:pt x="487" y="96"/>
                    </a:cubicBezTo>
                    <a:cubicBezTo>
                      <a:pt x="488" y="97"/>
                      <a:pt x="490" y="97"/>
                      <a:pt x="491" y="97"/>
                    </a:cubicBezTo>
                    <a:cubicBezTo>
                      <a:pt x="492" y="97"/>
                      <a:pt x="491" y="98"/>
                      <a:pt x="490" y="99"/>
                    </a:cubicBezTo>
                    <a:cubicBezTo>
                      <a:pt x="489" y="100"/>
                      <a:pt x="488" y="106"/>
                      <a:pt x="486" y="104"/>
                    </a:cubicBezTo>
                    <a:cubicBezTo>
                      <a:pt x="484" y="102"/>
                      <a:pt x="480" y="99"/>
                      <a:pt x="479" y="98"/>
                    </a:cubicBezTo>
                    <a:cubicBezTo>
                      <a:pt x="478" y="98"/>
                      <a:pt x="478" y="97"/>
                      <a:pt x="477" y="97"/>
                    </a:cubicBezTo>
                    <a:cubicBezTo>
                      <a:pt x="475" y="97"/>
                      <a:pt x="470" y="95"/>
                      <a:pt x="468" y="94"/>
                    </a:cubicBezTo>
                    <a:cubicBezTo>
                      <a:pt x="466" y="94"/>
                      <a:pt x="464" y="92"/>
                      <a:pt x="463" y="91"/>
                    </a:cubicBezTo>
                    <a:cubicBezTo>
                      <a:pt x="461" y="90"/>
                      <a:pt x="449" y="89"/>
                      <a:pt x="447" y="88"/>
                    </a:cubicBezTo>
                    <a:cubicBezTo>
                      <a:pt x="446" y="88"/>
                      <a:pt x="443" y="88"/>
                      <a:pt x="442" y="88"/>
                    </a:cubicBezTo>
                    <a:cubicBezTo>
                      <a:pt x="441" y="89"/>
                      <a:pt x="441" y="89"/>
                      <a:pt x="440" y="90"/>
                    </a:cubicBezTo>
                    <a:cubicBezTo>
                      <a:pt x="440" y="91"/>
                      <a:pt x="441" y="93"/>
                      <a:pt x="442" y="94"/>
                    </a:cubicBezTo>
                    <a:cubicBezTo>
                      <a:pt x="443" y="95"/>
                      <a:pt x="444" y="96"/>
                      <a:pt x="443" y="97"/>
                    </a:cubicBezTo>
                    <a:cubicBezTo>
                      <a:pt x="442" y="98"/>
                      <a:pt x="441" y="99"/>
                      <a:pt x="440" y="99"/>
                    </a:cubicBezTo>
                    <a:cubicBezTo>
                      <a:pt x="438" y="99"/>
                      <a:pt x="437" y="99"/>
                      <a:pt x="437" y="100"/>
                    </a:cubicBezTo>
                    <a:cubicBezTo>
                      <a:pt x="437" y="101"/>
                      <a:pt x="438" y="102"/>
                      <a:pt x="438" y="102"/>
                    </a:cubicBezTo>
                    <a:cubicBezTo>
                      <a:pt x="437" y="102"/>
                      <a:pt x="434" y="102"/>
                      <a:pt x="433" y="101"/>
                    </a:cubicBezTo>
                    <a:cubicBezTo>
                      <a:pt x="432" y="101"/>
                      <a:pt x="432" y="99"/>
                      <a:pt x="433" y="99"/>
                    </a:cubicBezTo>
                    <a:cubicBezTo>
                      <a:pt x="434" y="99"/>
                      <a:pt x="435" y="98"/>
                      <a:pt x="434" y="98"/>
                    </a:cubicBezTo>
                    <a:cubicBezTo>
                      <a:pt x="433" y="97"/>
                      <a:pt x="432" y="95"/>
                      <a:pt x="430" y="96"/>
                    </a:cubicBezTo>
                    <a:cubicBezTo>
                      <a:pt x="429" y="97"/>
                      <a:pt x="425" y="99"/>
                      <a:pt x="424" y="99"/>
                    </a:cubicBezTo>
                    <a:cubicBezTo>
                      <a:pt x="422" y="100"/>
                      <a:pt x="421" y="100"/>
                      <a:pt x="419" y="99"/>
                    </a:cubicBezTo>
                    <a:cubicBezTo>
                      <a:pt x="417" y="99"/>
                      <a:pt x="411" y="101"/>
                      <a:pt x="411" y="102"/>
                    </a:cubicBezTo>
                    <a:cubicBezTo>
                      <a:pt x="410" y="102"/>
                      <a:pt x="409" y="104"/>
                      <a:pt x="408" y="104"/>
                    </a:cubicBezTo>
                    <a:cubicBezTo>
                      <a:pt x="407" y="104"/>
                      <a:pt x="399" y="103"/>
                      <a:pt x="400" y="103"/>
                    </a:cubicBezTo>
                    <a:cubicBezTo>
                      <a:pt x="400" y="102"/>
                      <a:pt x="402" y="102"/>
                      <a:pt x="402" y="102"/>
                    </a:cubicBezTo>
                    <a:cubicBezTo>
                      <a:pt x="403" y="102"/>
                      <a:pt x="402" y="100"/>
                      <a:pt x="402" y="99"/>
                    </a:cubicBezTo>
                    <a:cubicBezTo>
                      <a:pt x="403" y="98"/>
                      <a:pt x="405" y="97"/>
                      <a:pt x="404" y="96"/>
                    </a:cubicBezTo>
                    <a:cubicBezTo>
                      <a:pt x="403" y="96"/>
                      <a:pt x="401" y="97"/>
                      <a:pt x="399" y="97"/>
                    </a:cubicBezTo>
                    <a:cubicBezTo>
                      <a:pt x="396" y="98"/>
                      <a:pt x="395" y="98"/>
                      <a:pt x="395" y="100"/>
                    </a:cubicBezTo>
                    <a:cubicBezTo>
                      <a:pt x="395" y="102"/>
                      <a:pt x="396" y="102"/>
                      <a:pt x="395" y="102"/>
                    </a:cubicBezTo>
                    <a:cubicBezTo>
                      <a:pt x="394" y="102"/>
                      <a:pt x="394" y="101"/>
                      <a:pt x="393" y="101"/>
                    </a:cubicBezTo>
                    <a:cubicBezTo>
                      <a:pt x="391" y="100"/>
                      <a:pt x="386" y="101"/>
                      <a:pt x="384" y="103"/>
                    </a:cubicBezTo>
                    <a:cubicBezTo>
                      <a:pt x="381" y="104"/>
                      <a:pt x="376" y="107"/>
                      <a:pt x="375" y="107"/>
                    </a:cubicBezTo>
                    <a:cubicBezTo>
                      <a:pt x="374" y="107"/>
                      <a:pt x="370" y="108"/>
                      <a:pt x="369" y="109"/>
                    </a:cubicBezTo>
                    <a:cubicBezTo>
                      <a:pt x="368" y="111"/>
                      <a:pt x="368" y="116"/>
                      <a:pt x="366" y="116"/>
                    </a:cubicBezTo>
                    <a:cubicBezTo>
                      <a:pt x="364" y="116"/>
                      <a:pt x="358" y="117"/>
                      <a:pt x="357" y="116"/>
                    </a:cubicBezTo>
                    <a:cubicBezTo>
                      <a:pt x="357" y="115"/>
                      <a:pt x="356" y="114"/>
                      <a:pt x="354" y="113"/>
                    </a:cubicBezTo>
                    <a:cubicBezTo>
                      <a:pt x="352" y="112"/>
                      <a:pt x="350" y="112"/>
                      <a:pt x="351" y="111"/>
                    </a:cubicBezTo>
                    <a:cubicBezTo>
                      <a:pt x="352" y="110"/>
                      <a:pt x="352" y="108"/>
                      <a:pt x="354" y="108"/>
                    </a:cubicBezTo>
                    <a:cubicBezTo>
                      <a:pt x="355" y="107"/>
                      <a:pt x="361" y="108"/>
                      <a:pt x="361" y="107"/>
                    </a:cubicBezTo>
                    <a:cubicBezTo>
                      <a:pt x="361" y="106"/>
                      <a:pt x="358" y="102"/>
                      <a:pt x="357" y="101"/>
                    </a:cubicBezTo>
                    <a:cubicBezTo>
                      <a:pt x="356" y="100"/>
                      <a:pt x="354" y="100"/>
                      <a:pt x="352" y="100"/>
                    </a:cubicBezTo>
                    <a:cubicBezTo>
                      <a:pt x="349" y="100"/>
                      <a:pt x="346" y="100"/>
                      <a:pt x="345" y="99"/>
                    </a:cubicBezTo>
                    <a:cubicBezTo>
                      <a:pt x="344" y="99"/>
                      <a:pt x="341" y="98"/>
                      <a:pt x="342" y="99"/>
                    </a:cubicBezTo>
                    <a:cubicBezTo>
                      <a:pt x="343" y="100"/>
                      <a:pt x="347" y="101"/>
                      <a:pt x="347" y="102"/>
                    </a:cubicBezTo>
                    <a:cubicBezTo>
                      <a:pt x="347" y="103"/>
                      <a:pt x="347" y="106"/>
                      <a:pt x="346" y="108"/>
                    </a:cubicBezTo>
                    <a:cubicBezTo>
                      <a:pt x="345" y="109"/>
                      <a:pt x="343" y="112"/>
                      <a:pt x="344" y="112"/>
                    </a:cubicBezTo>
                    <a:cubicBezTo>
                      <a:pt x="345" y="112"/>
                      <a:pt x="349" y="115"/>
                      <a:pt x="348" y="117"/>
                    </a:cubicBezTo>
                    <a:cubicBezTo>
                      <a:pt x="347" y="119"/>
                      <a:pt x="346" y="121"/>
                      <a:pt x="346" y="123"/>
                    </a:cubicBezTo>
                    <a:cubicBezTo>
                      <a:pt x="346" y="124"/>
                      <a:pt x="347" y="127"/>
                      <a:pt x="346" y="125"/>
                    </a:cubicBezTo>
                    <a:cubicBezTo>
                      <a:pt x="345" y="124"/>
                      <a:pt x="345" y="122"/>
                      <a:pt x="344" y="123"/>
                    </a:cubicBezTo>
                    <a:cubicBezTo>
                      <a:pt x="343" y="124"/>
                      <a:pt x="341" y="125"/>
                      <a:pt x="342" y="124"/>
                    </a:cubicBezTo>
                    <a:cubicBezTo>
                      <a:pt x="343" y="123"/>
                      <a:pt x="344" y="122"/>
                      <a:pt x="343" y="121"/>
                    </a:cubicBezTo>
                    <a:cubicBezTo>
                      <a:pt x="341" y="121"/>
                      <a:pt x="338" y="120"/>
                      <a:pt x="337" y="120"/>
                    </a:cubicBezTo>
                    <a:cubicBezTo>
                      <a:pt x="335" y="120"/>
                      <a:pt x="333" y="121"/>
                      <a:pt x="332" y="123"/>
                    </a:cubicBezTo>
                    <a:cubicBezTo>
                      <a:pt x="330" y="124"/>
                      <a:pt x="327" y="125"/>
                      <a:pt x="326" y="125"/>
                    </a:cubicBezTo>
                    <a:cubicBezTo>
                      <a:pt x="325" y="126"/>
                      <a:pt x="322" y="129"/>
                      <a:pt x="321" y="130"/>
                    </a:cubicBezTo>
                    <a:cubicBezTo>
                      <a:pt x="320" y="130"/>
                      <a:pt x="324" y="133"/>
                      <a:pt x="325" y="134"/>
                    </a:cubicBezTo>
                    <a:cubicBezTo>
                      <a:pt x="326" y="136"/>
                      <a:pt x="327" y="139"/>
                      <a:pt x="324" y="138"/>
                    </a:cubicBezTo>
                    <a:cubicBezTo>
                      <a:pt x="321" y="137"/>
                      <a:pt x="315" y="135"/>
                      <a:pt x="314" y="136"/>
                    </a:cubicBezTo>
                    <a:cubicBezTo>
                      <a:pt x="313" y="137"/>
                      <a:pt x="311" y="137"/>
                      <a:pt x="311" y="136"/>
                    </a:cubicBezTo>
                    <a:cubicBezTo>
                      <a:pt x="312" y="136"/>
                      <a:pt x="312" y="135"/>
                      <a:pt x="310" y="134"/>
                    </a:cubicBezTo>
                    <a:cubicBezTo>
                      <a:pt x="308" y="133"/>
                      <a:pt x="306" y="132"/>
                      <a:pt x="305" y="132"/>
                    </a:cubicBezTo>
                    <a:cubicBezTo>
                      <a:pt x="305" y="133"/>
                      <a:pt x="303" y="134"/>
                      <a:pt x="304" y="135"/>
                    </a:cubicBezTo>
                    <a:cubicBezTo>
                      <a:pt x="304" y="136"/>
                      <a:pt x="306" y="138"/>
                      <a:pt x="307" y="139"/>
                    </a:cubicBezTo>
                    <a:cubicBezTo>
                      <a:pt x="308" y="139"/>
                      <a:pt x="312" y="139"/>
                      <a:pt x="312" y="140"/>
                    </a:cubicBezTo>
                    <a:cubicBezTo>
                      <a:pt x="312" y="141"/>
                      <a:pt x="310" y="143"/>
                      <a:pt x="309" y="144"/>
                    </a:cubicBezTo>
                    <a:cubicBezTo>
                      <a:pt x="308" y="144"/>
                      <a:pt x="307" y="144"/>
                      <a:pt x="306" y="143"/>
                    </a:cubicBezTo>
                    <a:cubicBezTo>
                      <a:pt x="304" y="143"/>
                      <a:pt x="303" y="143"/>
                      <a:pt x="302" y="143"/>
                    </a:cubicBezTo>
                    <a:cubicBezTo>
                      <a:pt x="301" y="142"/>
                      <a:pt x="299" y="140"/>
                      <a:pt x="298" y="139"/>
                    </a:cubicBezTo>
                    <a:cubicBezTo>
                      <a:pt x="297" y="139"/>
                      <a:pt x="294" y="138"/>
                      <a:pt x="294" y="137"/>
                    </a:cubicBezTo>
                    <a:cubicBezTo>
                      <a:pt x="294" y="136"/>
                      <a:pt x="293" y="133"/>
                      <a:pt x="292" y="132"/>
                    </a:cubicBezTo>
                    <a:cubicBezTo>
                      <a:pt x="291" y="131"/>
                      <a:pt x="290" y="131"/>
                      <a:pt x="291" y="130"/>
                    </a:cubicBezTo>
                    <a:cubicBezTo>
                      <a:pt x="292" y="129"/>
                      <a:pt x="294" y="127"/>
                      <a:pt x="294" y="126"/>
                    </a:cubicBezTo>
                    <a:cubicBezTo>
                      <a:pt x="293" y="125"/>
                      <a:pt x="292" y="124"/>
                      <a:pt x="291" y="123"/>
                    </a:cubicBezTo>
                    <a:cubicBezTo>
                      <a:pt x="290" y="122"/>
                      <a:pt x="287" y="121"/>
                      <a:pt x="286" y="121"/>
                    </a:cubicBezTo>
                    <a:cubicBezTo>
                      <a:pt x="284" y="120"/>
                      <a:pt x="286" y="120"/>
                      <a:pt x="285" y="119"/>
                    </a:cubicBezTo>
                    <a:cubicBezTo>
                      <a:pt x="284" y="118"/>
                      <a:pt x="282" y="118"/>
                      <a:pt x="282" y="118"/>
                    </a:cubicBezTo>
                    <a:cubicBezTo>
                      <a:pt x="282" y="118"/>
                      <a:pt x="284" y="118"/>
                      <a:pt x="282" y="117"/>
                    </a:cubicBezTo>
                    <a:cubicBezTo>
                      <a:pt x="281" y="116"/>
                      <a:pt x="280" y="115"/>
                      <a:pt x="279" y="114"/>
                    </a:cubicBezTo>
                    <a:cubicBezTo>
                      <a:pt x="277" y="113"/>
                      <a:pt x="276" y="113"/>
                      <a:pt x="278" y="113"/>
                    </a:cubicBezTo>
                    <a:cubicBezTo>
                      <a:pt x="279" y="113"/>
                      <a:pt x="281" y="113"/>
                      <a:pt x="282" y="115"/>
                    </a:cubicBezTo>
                    <a:cubicBezTo>
                      <a:pt x="283" y="116"/>
                      <a:pt x="285" y="117"/>
                      <a:pt x="286" y="117"/>
                    </a:cubicBezTo>
                    <a:cubicBezTo>
                      <a:pt x="286" y="116"/>
                      <a:pt x="287" y="116"/>
                      <a:pt x="287" y="116"/>
                    </a:cubicBezTo>
                    <a:cubicBezTo>
                      <a:pt x="287" y="117"/>
                      <a:pt x="289" y="117"/>
                      <a:pt x="291" y="118"/>
                    </a:cubicBezTo>
                    <a:cubicBezTo>
                      <a:pt x="293" y="119"/>
                      <a:pt x="298" y="121"/>
                      <a:pt x="301" y="121"/>
                    </a:cubicBezTo>
                    <a:cubicBezTo>
                      <a:pt x="304" y="121"/>
                      <a:pt x="306" y="121"/>
                      <a:pt x="308" y="122"/>
                    </a:cubicBezTo>
                    <a:cubicBezTo>
                      <a:pt x="309" y="123"/>
                      <a:pt x="312" y="124"/>
                      <a:pt x="316" y="123"/>
                    </a:cubicBezTo>
                    <a:cubicBezTo>
                      <a:pt x="320" y="123"/>
                      <a:pt x="326" y="119"/>
                      <a:pt x="327" y="117"/>
                    </a:cubicBezTo>
                    <a:cubicBezTo>
                      <a:pt x="329" y="116"/>
                      <a:pt x="331" y="116"/>
                      <a:pt x="330" y="115"/>
                    </a:cubicBezTo>
                    <a:cubicBezTo>
                      <a:pt x="330" y="113"/>
                      <a:pt x="329" y="112"/>
                      <a:pt x="329" y="110"/>
                    </a:cubicBezTo>
                    <a:cubicBezTo>
                      <a:pt x="329" y="108"/>
                      <a:pt x="330" y="108"/>
                      <a:pt x="327" y="107"/>
                    </a:cubicBezTo>
                    <a:cubicBezTo>
                      <a:pt x="324" y="106"/>
                      <a:pt x="324" y="106"/>
                      <a:pt x="323" y="105"/>
                    </a:cubicBezTo>
                    <a:cubicBezTo>
                      <a:pt x="322" y="104"/>
                      <a:pt x="320" y="104"/>
                      <a:pt x="318" y="103"/>
                    </a:cubicBezTo>
                    <a:cubicBezTo>
                      <a:pt x="317" y="102"/>
                      <a:pt x="317" y="101"/>
                      <a:pt x="315" y="101"/>
                    </a:cubicBezTo>
                    <a:cubicBezTo>
                      <a:pt x="313" y="100"/>
                      <a:pt x="312" y="100"/>
                      <a:pt x="310" y="99"/>
                    </a:cubicBezTo>
                    <a:cubicBezTo>
                      <a:pt x="309" y="98"/>
                      <a:pt x="296" y="92"/>
                      <a:pt x="296" y="93"/>
                    </a:cubicBezTo>
                    <a:cubicBezTo>
                      <a:pt x="295" y="93"/>
                      <a:pt x="295" y="93"/>
                      <a:pt x="294" y="93"/>
                    </a:cubicBezTo>
                    <a:cubicBezTo>
                      <a:pt x="293" y="93"/>
                      <a:pt x="290" y="91"/>
                      <a:pt x="289" y="92"/>
                    </a:cubicBezTo>
                    <a:cubicBezTo>
                      <a:pt x="288" y="92"/>
                      <a:pt x="285" y="94"/>
                      <a:pt x="284" y="95"/>
                    </a:cubicBezTo>
                    <a:cubicBezTo>
                      <a:pt x="283" y="95"/>
                      <a:pt x="283" y="94"/>
                      <a:pt x="284" y="94"/>
                    </a:cubicBezTo>
                    <a:cubicBezTo>
                      <a:pt x="285" y="93"/>
                      <a:pt x="286" y="92"/>
                      <a:pt x="285" y="92"/>
                    </a:cubicBezTo>
                    <a:cubicBezTo>
                      <a:pt x="284" y="91"/>
                      <a:pt x="284" y="91"/>
                      <a:pt x="283" y="91"/>
                    </a:cubicBezTo>
                    <a:cubicBezTo>
                      <a:pt x="281" y="91"/>
                      <a:pt x="279" y="89"/>
                      <a:pt x="279" y="89"/>
                    </a:cubicBezTo>
                    <a:cubicBezTo>
                      <a:pt x="279" y="89"/>
                      <a:pt x="277" y="88"/>
                      <a:pt x="279" y="88"/>
                    </a:cubicBezTo>
                    <a:cubicBezTo>
                      <a:pt x="281" y="88"/>
                      <a:pt x="283" y="89"/>
                      <a:pt x="283" y="89"/>
                    </a:cubicBezTo>
                    <a:cubicBezTo>
                      <a:pt x="283" y="88"/>
                      <a:pt x="284" y="88"/>
                      <a:pt x="282" y="87"/>
                    </a:cubicBezTo>
                    <a:cubicBezTo>
                      <a:pt x="279" y="86"/>
                      <a:pt x="278" y="85"/>
                      <a:pt x="278" y="86"/>
                    </a:cubicBezTo>
                    <a:cubicBezTo>
                      <a:pt x="277" y="86"/>
                      <a:pt x="273" y="89"/>
                      <a:pt x="273" y="89"/>
                    </a:cubicBezTo>
                    <a:cubicBezTo>
                      <a:pt x="273" y="88"/>
                      <a:pt x="274" y="87"/>
                      <a:pt x="273" y="87"/>
                    </a:cubicBezTo>
                    <a:cubicBezTo>
                      <a:pt x="273" y="87"/>
                      <a:pt x="271" y="86"/>
                      <a:pt x="270" y="87"/>
                    </a:cubicBezTo>
                    <a:cubicBezTo>
                      <a:pt x="269" y="88"/>
                      <a:pt x="269" y="89"/>
                      <a:pt x="269" y="88"/>
                    </a:cubicBezTo>
                    <a:cubicBezTo>
                      <a:pt x="269" y="88"/>
                      <a:pt x="269" y="88"/>
                      <a:pt x="268" y="88"/>
                    </a:cubicBezTo>
                    <a:cubicBezTo>
                      <a:pt x="268" y="87"/>
                      <a:pt x="268" y="85"/>
                      <a:pt x="268" y="86"/>
                    </a:cubicBezTo>
                    <a:cubicBezTo>
                      <a:pt x="268" y="87"/>
                      <a:pt x="267" y="88"/>
                      <a:pt x="267" y="88"/>
                    </a:cubicBezTo>
                    <a:cubicBezTo>
                      <a:pt x="266" y="87"/>
                      <a:pt x="265" y="88"/>
                      <a:pt x="264" y="88"/>
                    </a:cubicBezTo>
                    <a:cubicBezTo>
                      <a:pt x="263" y="88"/>
                      <a:pt x="263" y="88"/>
                      <a:pt x="263" y="88"/>
                    </a:cubicBezTo>
                    <a:cubicBezTo>
                      <a:pt x="263" y="88"/>
                      <a:pt x="264" y="87"/>
                      <a:pt x="264" y="87"/>
                    </a:cubicBezTo>
                    <a:cubicBezTo>
                      <a:pt x="265" y="86"/>
                      <a:pt x="265" y="86"/>
                      <a:pt x="264" y="85"/>
                    </a:cubicBezTo>
                    <a:cubicBezTo>
                      <a:pt x="262" y="84"/>
                      <a:pt x="258" y="84"/>
                      <a:pt x="260" y="84"/>
                    </a:cubicBezTo>
                    <a:cubicBezTo>
                      <a:pt x="262" y="83"/>
                      <a:pt x="264" y="85"/>
                      <a:pt x="266" y="84"/>
                    </a:cubicBezTo>
                    <a:cubicBezTo>
                      <a:pt x="269" y="83"/>
                      <a:pt x="270" y="82"/>
                      <a:pt x="271" y="81"/>
                    </a:cubicBezTo>
                    <a:cubicBezTo>
                      <a:pt x="271" y="81"/>
                      <a:pt x="272" y="80"/>
                      <a:pt x="270" y="79"/>
                    </a:cubicBezTo>
                    <a:cubicBezTo>
                      <a:pt x="268" y="78"/>
                      <a:pt x="265" y="77"/>
                      <a:pt x="263" y="77"/>
                    </a:cubicBezTo>
                    <a:cubicBezTo>
                      <a:pt x="262" y="76"/>
                      <a:pt x="261" y="75"/>
                      <a:pt x="260" y="76"/>
                    </a:cubicBezTo>
                    <a:cubicBezTo>
                      <a:pt x="259" y="77"/>
                      <a:pt x="258" y="78"/>
                      <a:pt x="258" y="79"/>
                    </a:cubicBezTo>
                    <a:cubicBezTo>
                      <a:pt x="257" y="80"/>
                      <a:pt x="256" y="81"/>
                      <a:pt x="256" y="81"/>
                    </a:cubicBezTo>
                    <a:cubicBezTo>
                      <a:pt x="256" y="80"/>
                      <a:pt x="257" y="78"/>
                      <a:pt x="256" y="78"/>
                    </a:cubicBezTo>
                    <a:cubicBezTo>
                      <a:pt x="254" y="78"/>
                      <a:pt x="253" y="78"/>
                      <a:pt x="255" y="78"/>
                    </a:cubicBezTo>
                    <a:cubicBezTo>
                      <a:pt x="256" y="78"/>
                      <a:pt x="257" y="78"/>
                      <a:pt x="256" y="77"/>
                    </a:cubicBezTo>
                    <a:cubicBezTo>
                      <a:pt x="255" y="77"/>
                      <a:pt x="252" y="77"/>
                      <a:pt x="255" y="76"/>
                    </a:cubicBezTo>
                    <a:cubicBezTo>
                      <a:pt x="257" y="76"/>
                      <a:pt x="259" y="76"/>
                      <a:pt x="257" y="75"/>
                    </a:cubicBezTo>
                    <a:cubicBezTo>
                      <a:pt x="255" y="74"/>
                      <a:pt x="252" y="73"/>
                      <a:pt x="251" y="74"/>
                    </a:cubicBezTo>
                    <a:cubicBezTo>
                      <a:pt x="251" y="75"/>
                      <a:pt x="253" y="76"/>
                      <a:pt x="252" y="77"/>
                    </a:cubicBezTo>
                    <a:cubicBezTo>
                      <a:pt x="251" y="77"/>
                      <a:pt x="249" y="79"/>
                      <a:pt x="249" y="79"/>
                    </a:cubicBezTo>
                    <a:cubicBezTo>
                      <a:pt x="248" y="80"/>
                      <a:pt x="247" y="81"/>
                      <a:pt x="247" y="80"/>
                    </a:cubicBezTo>
                    <a:cubicBezTo>
                      <a:pt x="247" y="79"/>
                      <a:pt x="246" y="77"/>
                      <a:pt x="247" y="77"/>
                    </a:cubicBezTo>
                    <a:cubicBezTo>
                      <a:pt x="247" y="76"/>
                      <a:pt x="247" y="75"/>
                      <a:pt x="246" y="75"/>
                    </a:cubicBezTo>
                    <a:cubicBezTo>
                      <a:pt x="246" y="76"/>
                      <a:pt x="241" y="83"/>
                      <a:pt x="240" y="83"/>
                    </a:cubicBezTo>
                    <a:cubicBezTo>
                      <a:pt x="238" y="83"/>
                      <a:pt x="238" y="83"/>
                      <a:pt x="238" y="81"/>
                    </a:cubicBezTo>
                    <a:cubicBezTo>
                      <a:pt x="239" y="80"/>
                      <a:pt x="242" y="77"/>
                      <a:pt x="242" y="76"/>
                    </a:cubicBezTo>
                    <a:cubicBezTo>
                      <a:pt x="243" y="75"/>
                      <a:pt x="243" y="75"/>
                      <a:pt x="243" y="74"/>
                    </a:cubicBezTo>
                    <a:cubicBezTo>
                      <a:pt x="243" y="74"/>
                      <a:pt x="242" y="73"/>
                      <a:pt x="241" y="73"/>
                    </a:cubicBezTo>
                    <a:cubicBezTo>
                      <a:pt x="240" y="74"/>
                      <a:pt x="239" y="74"/>
                      <a:pt x="240" y="74"/>
                    </a:cubicBezTo>
                    <a:cubicBezTo>
                      <a:pt x="241" y="74"/>
                      <a:pt x="242" y="75"/>
                      <a:pt x="240" y="75"/>
                    </a:cubicBezTo>
                    <a:cubicBezTo>
                      <a:pt x="239" y="75"/>
                      <a:pt x="237" y="76"/>
                      <a:pt x="237" y="75"/>
                    </a:cubicBezTo>
                    <a:cubicBezTo>
                      <a:pt x="237" y="74"/>
                      <a:pt x="237" y="73"/>
                      <a:pt x="236" y="74"/>
                    </a:cubicBezTo>
                    <a:cubicBezTo>
                      <a:pt x="236" y="74"/>
                      <a:pt x="235" y="75"/>
                      <a:pt x="235" y="76"/>
                    </a:cubicBezTo>
                    <a:cubicBezTo>
                      <a:pt x="234" y="76"/>
                      <a:pt x="235" y="78"/>
                      <a:pt x="235" y="78"/>
                    </a:cubicBezTo>
                    <a:cubicBezTo>
                      <a:pt x="236" y="79"/>
                      <a:pt x="235" y="79"/>
                      <a:pt x="235" y="79"/>
                    </a:cubicBezTo>
                    <a:cubicBezTo>
                      <a:pt x="234" y="78"/>
                      <a:pt x="234" y="78"/>
                      <a:pt x="234" y="79"/>
                    </a:cubicBezTo>
                    <a:cubicBezTo>
                      <a:pt x="234" y="79"/>
                      <a:pt x="234" y="81"/>
                      <a:pt x="233" y="80"/>
                    </a:cubicBezTo>
                    <a:cubicBezTo>
                      <a:pt x="233" y="79"/>
                      <a:pt x="233" y="79"/>
                      <a:pt x="232" y="79"/>
                    </a:cubicBezTo>
                    <a:cubicBezTo>
                      <a:pt x="231" y="80"/>
                      <a:pt x="230" y="80"/>
                      <a:pt x="230" y="79"/>
                    </a:cubicBezTo>
                    <a:cubicBezTo>
                      <a:pt x="231" y="78"/>
                      <a:pt x="233" y="77"/>
                      <a:pt x="232" y="77"/>
                    </a:cubicBezTo>
                    <a:cubicBezTo>
                      <a:pt x="230" y="77"/>
                      <a:pt x="230" y="79"/>
                      <a:pt x="229" y="79"/>
                    </a:cubicBezTo>
                    <a:cubicBezTo>
                      <a:pt x="227" y="79"/>
                      <a:pt x="226" y="79"/>
                      <a:pt x="227" y="80"/>
                    </a:cubicBezTo>
                    <a:cubicBezTo>
                      <a:pt x="227" y="81"/>
                      <a:pt x="228" y="82"/>
                      <a:pt x="229" y="82"/>
                    </a:cubicBezTo>
                    <a:cubicBezTo>
                      <a:pt x="230" y="82"/>
                      <a:pt x="230" y="82"/>
                      <a:pt x="230" y="83"/>
                    </a:cubicBezTo>
                    <a:cubicBezTo>
                      <a:pt x="229" y="83"/>
                      <a:pt x="229" y="85"/>
                      <a:pt x="228" y="85"/>
                    </a:cubicBezTo>
                    <a:cubicBezTo>
                      <a:pt x="227" y="84"/>
                      <a:pt x="227" y="83"/>
                      <a:pt x="226" y="83"/>
                    </a:cubicBezTo>
                    <a:cubicBezTo>
                      <a:pt x="226" y="83"/>
                      <a:pt x="225" y="83"/>
                      <a:pt x="225" y="82"/>
                    </a:cubicBezTo>
                    <a:cubicBezTo>
                      <a:pt x="225" y="81"/>
                      <a:pt x="225" y="81"/>
                      <a:pt x="224" y="82"/>
                    </a:cubicBezTo>
                    <a:cubicBezTo>
                      <a:pt x="224" y="83"/>
                      <a:pt x="224" y="83"/>
                      <a:pt x="223" y="83"/>
                    </a:cubicBezTo>
                    <a:cubicBezTo>
                      <a:pt x="222" y="82"/>
                      <a:pt x="223" y="82"/>
                      <a:pt x="222" y="82"/>
                    </a:cubicBezTo>
                    <a:cubicBezTo>
                      <a:pt x="221" y="81"/>
                      <a:pt x="219" y="82"/>
                      <a:pt x="218" y="82"/>
                    </a:cubicBezTo>
                    <a:cubicBezTo>
                      <a:pt x="216" y="82"/>
                      <a:pt x="216" y="82"/>
                      <a:pt x="219" y="83"/>
                    </a:cubicBezTo>
                    <a:cubicBezTo>
                      <a:pt x="221" y="83"/>
                      <a:pt x="223" y="85"/>
                      <a:pt x="222" y="84"/>
                    </a:cubicBezTo>
                    <a:cubicBezTo>
                      <a:pt x="221" y="84"/>
                      <a:pt x="221" y="84"/>
                      <a:pt x="221" y="85"/>
                    </a:cubicBezTo>
                    <a:cubicBezTo>
                      <a:pt x="221" y="86"/>
                      <a:pt x="222" y="88"/>
                      <a:pt x="221" y="87"/>
                    </a:cubicBezTo>
                    <a:cubicBezTo>
                      <a:pt x="220" y="87"/>
                      <a:pt x="218" y="86"/>
                      <a:pt x="218" y="86"/>
                    </a:cubicBezTo>
                    <a:cubicBezTo>
                      <a:pt x="218" y="85"/>
                      <a:pt x="217" y="86"/>
                      <a:pt x="217" y="86"/>
                    </a:cubicBezTo>
                    <a:cubicBezTo>
                      <a:pt x="217" y="87"/>
                      <a:pt x="216" y="87"/>
                      <a:pt x="216" y="86"/>
                    </a:cubicBezTo>
                    <a:cubicBezTo>
                      <a:pt x="215" y="86"/>
                      <a:pt x="216" y="85"/>
                      <a:pt x="215" y="86"/>
                    </a:cubicBezTo>
                    <a:cubicBezTo>
                      <a:pt x="215" y="86"/>
                      <a:pt x="213" y="87"/>
                      <a:pt x="214" y="88"/>
                    </a:cubicBezTo>
                    <a:cubicBezTo>
                      <a:pt x="214" y="89"/>
                      <a:pt x="215" y="90"/>
                      <a:pt x="214" y="90"/>
                    </a:cubicBezTo>
                    <a:cubicBezTo>
                      <a:pt x="213" y="90"/>
                      <a:pt x="212" y="90"/>
                      <a:pt x="212" y="89"/>
                    </a:cubicBezTo>
                    <a:cubicBezTo>
                      <a:pt x="212" y="88"/>
                      <a:pt x="213" y="86"/>
                      <a:pt x="212" y="86"/>
                    </a:cubicBezTo>
                    <a:cubicBezTo>
                      <a:pt x="211" y="86"/>
                      <a:pt x="212" y="87"/>
                      <a:pt x="210" y="87"/>
                    </a:cubicBezTo>
                    <a:cubicBezTo>
                      <a:pt x="209" y="88"/>
                      <a:pt x="209" y="88"/>
                      <a:pt x="210" y="89"/>
                    </a:cubicBezTo>
                    <a:cubicBezTo>
                      <a:pt x="210" y="89"/>
                      <a:pt x="210" y="88"/>
                      <a:pt x="209" y="89"/>
                    </a:cubicBezTo>
                    <a:cubicBezTo>
                      <a:pt x="208" y="90"/>
                      <a:pt x="207" y="92"/>
                      <a:pt x="208" y="90"/>
                    </a:cubicBezTo>
                    <a:cubicBezTo>
                      <a:pt x="208" y="89"/>
                      <a:pt x="209" y="89"/>
                      <a:pt x="208" y="88"/>
                    </a:cubicBezTo>
                    <a:cubicBezTo>
                      <a:pt x="207" y="87"/>
                      <a:pt x="204" y="87"/>
                      <a:pt x="206" y="86"/>
                    </a:cubicBezTo>
                    <a:cubicBezTo>
                      <a:pt x="207" y="86"/>
                      <a:pt x="209" y="86"/>
                      <a:pt x="207" y="85"/>
                    </a:cubicBezTo>
                    <a:cubicBezTo>
                      <a:pt x="205" y="85"/>
                      <a:pt x="205" y="85"/>
                      <a:pt x="204" y="85"/>
                    </a:cubicBezTo>
                    <a:cubicBezTo>
                      <a:pt x="203" y="84"/>
                      <a:pt x="203" y="84"/>
                      <a:pt x="204" y="85"/>
                    </a:cubicBezTo>
                    <a:cubicBezTo>
                      <a:pt x="204" y="86"/>
                      <a:pt x="205" y="88"/>
                      <a:pt x="204" y="88"/>
                    </a:cubicBezTo>
                    <a:cubicBezTo>
                      <a:pt x="204" y="88"/>
                      <a:pt x="203" y="88"/>
                      <a:pt x="202" y="88"/>
                    </a:cubicBezTo>
                    <a:cubicBezTo>
                      <a:pt x="202" y="88"/>
                      <a:pt x="200" y="89"/>
                      <a:pt x="202" y="89"/>
                    </a:cubicBezTo>
                    <a:cubicBezTo>
                      <a:pt x="203" y="89"/>
                      <a:pt x="204" y="88"/>
                      <a:pt x="203" y="89"/>
                    </a:cubicBezTo>
                    <a:cubicBezTo>
                      <a:pt x="202" y="89"/>
                      <a:pt x="201" y="89"/>
                      <a:pt x="203" y="89"/>
                    </a:cubicBezTo>
                    <a:cubicBezTo>
                      <a:pt x="204" y="90"/>
                      <a:pt x="205" y="90"/>
                      <a:pt x="205" y="90"/>
                    </a:cubicBezTo>
                    <a:cubicBezTo>
                      <a:pt x="205" y="89"/>
                      <a:pt x="205" y="89"/>
                      <a:pt x="205" y="89"/>
                    </a:cubicBezTo>
                    <a:cubicBezTo>
                      <a:pt x="205" y="90"/>
                      <a:pt x="205" y="92"/>
                      <a:pt x="205" y="91"/>
                    </a:cubicBezTo>
                    <a:cubicBezTo>
                      <a:pt x="204" y="91"/>
                      <a:pt x="203" y="90"/>
                      <a:pt x="202" y="90"/>
                    </a:cubicBezTo>
                    <a:cubicBezTo>
                      <a:pt x="202" y="90"/>
                      <a:pt x="202" y="88"/>
                      <a:pt x="201" y="89"/>
                    </a:cubicBezTo>
                    <a:cubicBezTo>
                      <a:pt x="200" y="89"/>
                      <a:pt x="198" y="90"/>
                      <a:pt x="198" y="90"/>
                    </a:cubicBezTo>
                    <a:cubicBezTo>
                      <a:pt x="198" y="89"/>
                      <a:pt x="198" y="89"/>
                      <a:pt x="196" y="90"/>
                    </a:cubicBezTo>
                    <a:cubicBezTo>
                      <a:pt x="195" y="90"/>
                      <a:pt x="194" y="91"/>
                      <a:pt x="194" y="92"/>
                    </a:cubicBezTo>
                    <a:cubicBezTo>
                      <a:pt x="194" y="93"/>
                      <a:pt x="195" y="93"/>
                      <a:pt x="194" y="93"/>
                    </a:cubicBezTo>
                    <a:cubicBezTo>
                      <a:pt x="194" y="94"/>
                      <a:pt x="193" y="95"/>
                      <a:pt x="195" y="94"/>
                    </a:cubicBezTo>
                    <a:cubicBezTo>
                      <a:pt x="196" y="94"/>
                      <a:pt x="196" y="93"/>
                      <a:pt x="197" y="93"/>
                    </a:cubicBezTo>
                    <a:cubicBezTo>
                      <a:pt x="197" y="93"/>
                      <a:pt x="197" y="94"/>
                      <a:pt x="198" y="93"/>
                    </a:cubicBezTo>
                    <a:cubicBezTo>
                      <a:pt x="199" y="93"/>
                      <a:pt x="200" y="93"/>
                      <a:pt x="199" y="94"/>
                    </a:cubicBezTo>
                    <a:cubicBezTo>
                      <a:pt x="198" y="95"/>
                      <a:pt x="197" y="95"/>
                      <a:pt x="197" y="96"/>
                    </a:cubicBezTo>
                    <a:cubicBezTo>
                      <a:pt x="197" y="97"/>
                      <a:pt x="197" y="99"/>
                      <a:pt x="197" y="98"/>
                    </a:cubicBezTo>
                    <a:cubicBezTo>
                      <a:pt x="196" y="98"/>
                      <a:pt x="195" y="96"/>
                      <a:pt x="194" y="97"/>
                    </a:cubicBezTo>
                    <a:cubicBezTo>
                      <a:pt x="194" y="97"/>
                      <a:pt x="193" y="99"/>
                      <a:pt x="193" y="98"/>
                    </a:cubicBezTo>
                    <a:cubicBezTo>
                      <a:pt x="193" y="97"/>
                      <a:pt x="193" y="96"/>
                      <a:pt x="192" y="97"/>
                    </a:cubicBezTo>
                    <a:cubicBezTo>
                      <a:pt x="191" y="97"/>
                      <a:pt x="191" y="99"/>
                      <a:pt x="191" y="97"/>
                    </a:cubicBezTo>
                    <a:cubicBezTo>
                      <a:pt x="191" y="96"/>
                      <a:pt x="192" y="94"/>
                      <a:pt x="191" y="95"/>
                    </a:cubicBezTo>
                    <a:cubicBezTo>
                      <a:pt x="190" y="96"/>
                      <a:pt x="189" y="99"/>
                      <a:pt x="189" y="98"/>
                    </a:cubicBezTo>
                    <a:cubicBezTo>
                      <a:pt x="188" y="97"/>
                      <a:pt x="188" y="95"/>
                      <a:pt x="188" y="94"/>
                    </a:cubicBezTo>
                    <a:cubicBezTo>
                      <a:pt x="189" y="94"/>
                      <a:pt x="190" y="91"/>
                      <a:pt x="189" y="92"/>
                    </a:cubicBezTo>
                    <a:cubicBezTo>
                      <a:pt x="188" y="93"/>
                      <a:pt x="185" y="94"/>
                      <a:pt x="186" y="94"/>
                    </a:cubicBezTo>
                    <a:cubicBezTo>
                      <a:pt x="187" y="95"/>
                      <a:pt x="188" y="96"/>
                      <a:pt x="187" y="96"/>
                    </a:cubicBezTo>
                    <a:cubicBezTo>
                      <a:pt x="185" y="95"/>
                      <a:pt x="185" y="95"/>
                      <a:pt x="185" y="96"/>
                    </a:cubicBezTo>
                    <a:cubicBezTo>
                      <a:pt x="185" y="97"/>
                      <a:pt x="184" y="98"/>
                      <a:pt x="184" y="97"/>
                    </a:cubicBezTo>
                    <a:cubicBezTo>
                      <a:pt x="184" y="96"/>
                      <a:pt x="184" y="96"/>
                      <a:pt x="183" y="96"/>
                    </a:cubicBezTo>
                    <a:cubicBezTo>
                      <a:pt x="182" y="97"/>
                      <a:pt x="181" y="98"/>
                      <a:pt x="182" y="98"/>
                    </a:cubicBezTo>
                    <a:cubicBezTo>
                      <a:pt x="184" y="98"/>
                      <a:pt x="185" y="98"/>
                      <a:pt x="184" y="98"/>
                    </a:cubicBezTo>
                    <a:cubicBezTo>
                      <a:pt x="184" y="98"/>
                      <a:pt x="183" y="99"/>
                      <a:pt x="184" y="99"/>
                    </a:cubicBezTo>
                    <a:cubicBezTo>
                      <a:pt x="185" y="99"/>
                      <a:pt x="185" y="98"/>
                      <a:pt x="185" y="99"/>
                    </a:cubicBezTo>
                    <a:cubicBezTo>
                      <a:pt x="185" y="99"/>
                      <a:pt x="185" y="100"/>
                      <a:pt x="184" y="100"/>
                    </a:cubicBezTo>
                    <a:cubicBezTo>
                      <a:pt x="183" y="100"/>
                      <a:pt x="183" y="98"/>
                      <a:pt x="182" y="99"/>
                    </a:cubicBezTo>
                    <a:cubicBezTo>
                      <a:pt x="181" y="100"/>
                      <a:pt x="181" y="102"/>
                      <a:pt x="179" y="102"/>
                    </a:cubicBezTo>
                    <a:cubicBezTo>
                      <a:pt x="178" y="102"/>
                      <a:pt x="175" y="103"/>
                      <a:pt x="176" y="103"/>
                    </a:cubicBezTo>
                    <a:cubicBezTo>
                      <a:pt x="178" y="103"/>
                      <a:pt x="179" y="104"/>
                      <a:pt x="180" y="103"/>
                    </a:cubicBezTo>
                    <a:cubicBezTo>
                      <a:pt x="182" y="102"/>
                      <a:pt x="183" y="101"/>
                      <a:pt x="184" y="101"/>
                    </a:cubicBezTo>
                    <a:cubicBezTo>
                      <a:pt x="185" y="101"/>
                      <a:pt x="185" y="101"/>
                      <a:pt x="186" y="101"/>
                    </a:cubicBezTo>
                    <a:cubicBezTo>
                      <a:pt x="187" y="100"/>
                      <a:pt x="187" y="101"/>
                      <a:pt x="188" y="100"/>
                    </a:cubicBezTo>
                    <a:cubicBezTo>
                      <a:pt x="190" y="100"/>
                      <a:pt x="189" y="100"/>
                      <a:pt x="188" y="99"/>
                    </a:cubicBezTo>
                    <a:cubicBezTo>
                      <a:pt x="187" y="98"/>
                      <a:pt x="189" y="99"/>
                      <a:pt x="189" y="99"/>
                    </a:cubicBezTo>
                    <a:cubicBezTo>
                      <a:pt x="189" y="99"/>
                      <a:pt x="189" y="100"/>
                      <a:pt x="190" y="100"/>
                    </a:cubicBezTo>
                    <a:cubicBezTo>
                      <a:pt x="191" y="100"/>
                      <a:pt x="192" y="98"/>
                      <a:pt x="192" y="99"/>
                    </a:cubicBezTo>
                    <a:cubicBezTo>
                      <a:pt x="191" y="100"/>
                      <a:pt x="190" y="100"/>
                      <a:pt x="191" y="101"/>
                    </a:cubicBezTo>
                    <a:cubicBezTo>
                      <a:pt x="191" y="101"/>
                      <a:pt x="190" y="101"/>
                      <a:pt x="190" y="101"/>
                    </a:cubicBezTo>
                    <a:cubicBezTo>
                      <a:pt x="190" y="101"/>
                      <a:pt x="190" y="101"/>
                      <a:pt x="190" y="101"/>
                    </a:cubicBezTo>
                    <a:cubicBezTo>
                      <a:pt x="192" y="101"/>
                      <a:pt x="193" y="101"/>
                      <a:pt x="192" y="101"/>
                    </a:cubicBezTo>
                    <a:cubicBezTo>
                      <a:pt x="192" y="102"/>
                      <a:pt x="189" y="103"/>
                      <a:pt x="191" y="103"/>
                    </a:cubicBezTo>
                    <a:cubicBezTo>
                      <a:pt x="192" y="103"/>
                      <a:pt x="192" y="103"/>
                      <a:pt x="193" y="102"/>
                    </a:cubicBezTo>
                    <a:cubicBezTo>
                      <a:pt x="194" y="101"/>
                      <a:pt x="196" y="102"/>
                      <a:pt x="194" y="102"/>
                    </a:cubicBezTo>
                    <a:cubicBezTo>
                      <a:pt x="193" y="102"/>
                      <a:pt x="192" y="103"/>
                      <a:pt x="191" y="104"/>
                    </a:cubicBezTo>
                    <a:cubicBezTo>
                      <a:pt x="190" y="104"/>
                      <a:pt x="191" y="104"/>
                      <a:pt x="190" y="105"/>
                    </a:cubicBezTo>
                    <a:cubicBezTo>
                      <a:pt x="190" y="105"/>
                      <a:pt x="189" y="106"/>
                      <a:pt x="188" y="105"/>
                    </a:cubicBezTo>
                    <a:cubicBezTo>
                      <a:pt x="188" y="104"/>
                      <a:pt x="188" y="102"/>
                      <a:pt x="188" y="103"/>
                    </a:cubicBezTo>
                    <a:cubicBezTo>
                      <a:pt x="187" y="104"/>
                      <a:pt x="188" y="106"/>
                      <a:pt x="187" y="105"/>
                    </a:cubicBezTo>
                    <a:cubicBezTo>
                      <a:pt x="186" y="104"/>
                      <a:pt x="186" y="103"/>
                      <a:pt x="185" y="104"/>
                    </a:cubicBezTo>
                    <a:cubicBezTo>
                      <a:pt x="184" y="105"/>
                      <a:pt x="184" y="105"/>
                      <a:pt x="183" y="106"/>
                    </a:cubicBezTo>
                    <a:cubicBezTo>
                      <a:pt x="182" y="107"/>
                      <a:pt x="181" y="108"/>
                      <a:pt x="182" y="108"/>
                    </a:cubicBezTo>
                    <a:cubicBezTo>
                      <a:pt x="183" y="108"/>
                      <a:pt x="185" y="106"/>
                      <a:pt x="185" y="106"/>
                    </a:cubicBezTo>
                    <a:cubicBezTo>
                      <a:pt x="185" y="107"/>
                      <a:pt x="185" y="107"/>
                      <a:pt x="185" y="107"/>
                    </a:cubicBezTo>
                    <a:cubicBezTo>
                      <a:pt x="186" y="107"/>
                      <a:pt x="188" y="108"/>
                      <a:pt x="186" y="108"/>
                    </a:cubicBezTo>
                    <a:cubicBezTo>
                      <a:pt x="185" y="108"/>
                      <a:pt x="185" y="107"/>
                      <a:pt x="184" y="108"/>
                    </a:cubicBezTo>
                    <a:cubicBezTo>
                      <a:pt x="183" y="109"/>
                      <a:pt x="184" y="109"/>
                      <a:pt x="185" y="109"/>
                    </a:cubicBezTo>
                    <a:cubicBezTo>
                      <a:pt x="186" y="109"/>
                      <a:pt x="187" y="109"/>
                      <a:pt x="187" y="110"/>
                    </a:cubicBezTo>
                    <a:cubicBezTo>
                      <a:pt x="186" y="111"/>
                      <a:pt x="187" y="111"/>
                      <a:pt x="186" y="110"/>
                    </a:cubicBezTo>
                    <a:cubicBezTo>
                      <a:pt x="184" y="109"/>
                      <a:pt x="185" y="109"/>
                      <a:pt x="184" y="109"/>
                    </a:cubicBezTo>
                    <a:cubicBezTo>
                      <a:pt x="183" y="109"/>
                      <a:pt x="183" y="110"/>
                      <a:pt x="182" y="111"/>
                    </a:cubicBezTo>
                    <a:cubicBezTo>
                      <a:pt x="181" y="111"/>
                      <a:pt x="179" y="112"/>
                      <a:pt x="180" y="112"/>
                    </a:cubicBezTo>
                    <a:cubicBezTo>
                      <a:pt x="182" y="112"/>
                      <a:pt x="184" y="111"/>
                      <a:pt x="185" y="112"/>
                    </a:cubicBezTo>
                    <a:cubicBezTo>
                      <a:pt x="186" y="112"/>
                      <a:pt x="186" y="113"/>
                      <a:pt x="184" y="112"/>
                    </a:cubicBezTo>
                    <a:cubicBezTo>
                      <a:pt x="183" y="112"/>
                      <a:pt x="183" y="112"/>
                      <a:pt x="182" y="112"/>
                    </a:cubicBezTo>
                    <a:cubicBezTo>
                      <a:pt x="181" y="112"/>
                      <a:pt x="181" y="113"/>
                      <a:pt x="182" y="113"/>
                    </a:cubicBezTo>
                    <a:cubicBezTo>
                      <a:pt x="183" y="113"/>
                      <a:pt x="182" y="114"/>
                      <a:pt x="181" y="113"/>
                    </a:cubicBezTo>
                    <a:cubicBezTo>
                      <a:pt x="180" y="112"/>
                      <a:pt x="180" y="112"/>
                      <a:pt x="178" y="113"/>
                    </a:cubicBezTo>
                    <a:cubicBezTo>
                      <a:pt x="177" y="114"/>
                      <a:pt x="178" y="113"/>
                      <a:pt x="179" y="113"/>
                    </a:cubicBezTo>
                    <a:cubicBezTo>
                      <a:pt x="180" y="113"/>
                      <a:pt x="181" y="114"/>
                      <a:pt x="179" y="114"/>
                    </a:cubicBezTo>
                    <a:cubicBezTo>
                      <a:pt x="177" y="114"/>
                      <a:pt x="177" y="115"/>
                      <a:pt x="177" y="116"/>
                    </a:cubicBezTo>
                    <a:cubicBezTo>
                      <a:pt x="176" y="116"/>
                      <a:pt x="177" y="116"/>
                      <a:pt x="177" y="117"/>
                    </a:cubicBezTo>
                    <a:cubicBezTo>
                      <a:pt x="177" y="117"/>
                      <a:pt x="177" y="117"/>
                      <a:pt x="176" y="117"/>
                    </a:cubicBezTo>
                    <a:cubicBezTo>
                      <a:pt x="175" y="117"/>
                      <a:pt x="175" y="118"/>
                      <a:pt x="174" y="118"/>
                    </a:cubicBezTo>
                    <a:cubicBezTo>
                      <a:pt x="173" y="119"/>
                      <a:pt x="173" y="120"/>
                      <a:pt x="174" y="120"/>
                    </a:cubicBezTo>
                    <a:cubicBezTo>
                      <a:pt x="174" y="120"/>
                      <a:pt x="174" y="120"/>
                      <a:pt x="173" y="120"/>
                    </a:cubicBezTo>
                    <a:cubicBezTo>
                      <a:pt x="173" y="120"/>
                      <a:pt x="172" y="121"/>
                      <a:pt x="173" y="121"/>
                    </a:cubicBezTo>
                    <a:cubicBezTo>
                      <a:pt x="174" y="121"/>
                      <a:pt x="175" y="120"/>
                      <a:pt x="174" y="121"/>
                    </a:cubicBezTo>
                    <a:cubicBezTo>
                      <a:pt x="174" y="122"/>
                      <a:pt x="173" y="122"/>
                      <a:pt x="175" y="122"/>
                    </a:cubicBezTo>
                    <a:cubicBezTo>
                      <a:pt x="176" y="122"/>
                      <a:pt x="177" y="122"/>
                      <a:pt x="178" y="122"/>
                    </a:cubicBezTo>
                    <a:cubicBezTo>
                      <a:pt x="178" y="122"/>
                      <a:pt x="177" y="122"/>
                      <a:pt x="177" y="122"/>
                    </a:cubicBezTo>
                    <a:cubicBezTo>
                      <a:pt x="176" y="123"/>
                      <a:pt x="176" y="123"/>
                      <a:pt x="175" y="123"/>
                    </a:cubicBezTo>
                    <a:cubicBezTo>
                      <a:pt x="174" y="123"/>
                      <a:pt x="174" y="123"/>
                      <a:pt x="173" y="123"/>
                    </a:cubicBezTo>
                    <a:cubicBezTo>
                      <a:pt x="172" y="123"/>
                      <a:pt x="172" y="123"/>
                      <a:pt x="171" y="123"/>
                    </a:cubicBezTo>
                    <a:cubicBezTo>
                      <a:pt x="169" y="123"/>
                      <a:pt x="168" y="123"/>
                      <a:pt x="169" y="124"/>
                    </a:cubicBezTo>
                    <a:cubicBezTo>
                      <a:pt x="170" y="124"/>
                      <a:pt x="171" y="125"/>
                      <a:pt x="170" y="125"/>
                    </a:cubicBezTo>
                    <a:cubicBezTo>
                      <a:pt x="169" y="125"/>
                      <a:pt x="168" y="125"/>
                      <a:pt x="169" y="125"/>
                    </a:cubicBezTo>
                    <a:cubicBezTo>
                      <a:pt x="171" y="125"/>
                      <a:pt x="172" y="124"/>
                      <a:pt x="172" y="125"/>
                    </a:cubicBezTo>
                    <a:cubicBezTo>
                      <a:pt x="172" y="126"/>
                      <a:pt x="172" y="126"/>
                      <a:pt x="171" y="126"/>
                    </a:cubicBezTo>
                    <a:cubicBezTo>
                      <a:pt x="170" y="126"/>
                      <a:pt x="170" y="127"/>
                      <a:pt x="169" y="127"/>
                    </a:cubicBezTo>
                    <a:cubicBezTo>
                      <a:pt x="168" y="128"/>
                      <a:pt x="170" y="127"/>
                      <a:pt x="170" y="128"/>
                    </a:cubicBezTo>
                    <a:cubicBezTo>
                      <a:pt x="170" y="129"/>
                      <a:pt x="169" y="128"/>
                      <a:pt x="168" y="129"/>
                    </a:cubicBezTo>
                    <a:cubicBezTo>
                      <a:pt x="167" y="129"/>
                      <a:pt x="169" y="129"/>
                      <a:pt x="170" y="129"/>
                    </a:cubicBezTo>
                    <a:cubicBezTo>
                      <a:pt x="170" y="129"/>
                      <a:pt x="170" y="130"/>
                      <a:pt x="169" y="130"/>
                    </a:cubicBezTo>
                    <a:cubicBezTo>
                      <a:pt x="168" y="130"/>
                      <a:pt x="168" y="130"/>
                      <a:pt x="168" y="131"/>
                    </a:cubicBezTo>
                    <a:cubicBezTo>
                      <a:pt x="169" y="132"/>
                      <a:pt x="170" y="132"/>
                      <a:pt x="170" y="132"/>
                    </a:cubicBezTo>
                    <a:cubicBezTo>
                      <a:pt x="170" y="132"/>
                      <a:pt x="169" y="132"/>
                      <a:pt x="168" y="132"/>
                    </a:cubicBezTo>
                    <a:cubicBezTo>
                      <a:pt x="166" y="132"/>
                      <a:pt x="166" y="132"/>
                      <a:pt x="165" y="133"/>
                    </a:cubicBezTo>
                    <a:cubicBezTo>
                      <a:pt x="164" y="135"/>
                      <a:pt x="165" y="135"/>
                      <a:pt x="163" y="135"/>
                    </a:cubicBezTo>
                    <a:cubicBezTo>
                      <a:pt x="162" y="134"/>
                      <a:pt x="159" y="134"/>
                      <a:pt x="161" y="135"/>
                    </a:cubicBezTo>
                    <a:cubicBezTo>
                      <a:pt x="162" y="135"/>
                      <a:pt x="163" y="136"/>
                      <a:pt x="164" y="136"/>
                    </a:cubicBezTo>
                    <a:cubicBezTo>
                      <a:pt x="165" y="136"/>
                      <a:pt x="165" y="134"/>
                      <a:pt x="167" y="134"/>
                    </a:cubicBezTo>
                    <a:cubicBezTo>
                      <a:pt x="168" y="134"/>
                      <a:pt x="169" y="134"/>
                      <a:pt x="167" y="134"/>
                    </a:cubicBezTo>
                    <a:cubicBezTo>
                      <a:pt x="166" y="134"/>
                      <a:pt x="166" y="136"/>
                      <a:pt x="165" y="136"/>
                    </a:cubicBezTo>
                    <a:cubicBezTo>
                      <a:pt x="165" y="136"/>
                      <a:pt x="163" y="136"/>
                      <a:pt x="164" y="137"/>
                    </a:cubicBezTo>
                    <a:cubicBezTo>
                      <a:pt x="164" y="138"/>
                      <a:pt x="165" y="138"/>
                      <a:pt x="164" y="139"/>
                    </a:cubicBezTo>
                    <a:cubicBezTo>
                      <a:pt x="163" y="139"/>
                      <a:pt x="163" y="139"/>
                      <a:pt x="162" y="139"/>
                    </a:cubicBezTo>
                    <a:cubicBezTo>
                      <a:pt x="161" y="138"/>
                      <a:pt x="160" y="138"/>
                      <a:pt x="160" y="138"/>
                    </a:cubicBezTo>
                    <a:cubicBezTo>
                      <a:pt x="159" y="139"/>
                      <a:pt x="157" y="141"/>
                      <a:pt x="156" y="142"/>
                    </a:cubicBezTo>
                    <a:cubicBezTo>
                      <a:pt x="156" y="142"/>
                      <a:pt x="155" y="143"/>
                      <a:pt x="156" y="143"/>
                    </a:cubicBezTo>
                    <a:cubicBezTo>
                      <a:pt x="157" y="143"/>
                      <a:pt x="157" y="143"/>
                      <a:pt x="156" y="143"/>
                    </a:cubicBezTo>
                    <a:cubicBezTo>
                      <a:pt x="155" y="144"/>
                      <a:pt x="155" y="144"/>
                      <a:pt x="154" y="144"/>
                    </a:cubicBezTo>
                    <a:cubicBezTo>
                      <a:pt x="154" y="144"/>
                      <a:pt x="152" y="145"/>
                      <a:pt x="153" y="145"/>
                    </a:cubicBezTo>
                    <a:cubicBezTo>
                      <a:pt x="154" y="145"/>
                      <a:pt x="154" y="145"/>
                      <a:pt x="154" y="147"/>
                    </a:cubicBezTo>
                    <a:cubicBezTo>
                      <a:pt x="154" y="148"/>
                      <a:pt x="156" y="147"/>
                      <a:pt x="157" y="146"/>
                    </a:cubicBezTo>
                    <a:cubicBezTo>
                      <a:pt x="159" y="146"/>
                      <a:pt x="162" y="146"/>
                      <a:pt x="161" y="145"/>
                    </a:cubicBezTo>
                    <a:cubicBezTo>
                      <a:pt x="161" y="144"/>
                      <a:pt x="161" y="145"/>
                      <a:pt x="160" y="144"/>
                    </a:cubicBezTo>
                    <a:cubicBezTo>
                      <a:pt x="160" y="143"/>
                      <a:pt x="160" y="143"/>
                      <a:pt x="161" y="144"/>
                    </a:cubicBezTo>
                    <a:cubicBezTo>
                      <a:pt x="162" y="145"/>
                      <a:pt x="164" y="145"/>
                      <a:pt x="163" y="145"/>
                    </a:cubicBezTo>
                    <a:cubicBezTo>
                      <a:pt x="162" y="145"/>
                      <a:pt x="163" y="146"/>
                      <a:pt x="162" y="147"/>
                    </a:cubicBezTo>
                    <a:cubicBezTo>
                      <a:pt x="160" y="147"/>
                      <a:pt x="160" y="148"/>
                      <a:pt x="159" y="148"/>
                    </a:cubicBezTo>
                    <a:cubicBezTo>
                      <a:pt x="159" y="148"/>
                      <a:pt x="158" y="149"/>
                      <a:pt x="158" y="148"/>
                    </a:cubicBezTo>
                    <a:cubicBezTo>
                      <a:pt x="157" y="148"/>
                      <a:pt x="157" y="147"/>
                      <a:pt x="156" y="148"/>
                    </a:cubicBezTo>
                    <a:cubicBezTo>
                      <a:pt x="156" y="148"/>
                      <a:pt x="155" y="149"/>
                      <a:pt x="155" y="149"/>
                    </a:cubicBezTo>
                    <a:cubicBezTo>
                      <a:pt x="154" y="149"/>
                      <a:pt x="154" y="148"/>
                      <a:pt x="153" y="148"/>
                    </a:cubicBezTo>
                    <a:cubicBezTo>
                      <a:pt x="153" y="147"/>
                      <a:pt x="153" y="146"/>
                      <a:pt x="152" y="147"/>
                    </a:cubicBezTo>
                    <a:cubicBezTo>
                      <a:pt x="152" y="148"/>
                      <a:pt x="152" y="149"/>
                      <a:pt x="151" y="149"/>
                    </a:cubicBezTo>
                    <a:cubicBezTo>
                      <a:pt x="150" y="149"/>
                      <a:pt x="149" y="149"/>
                      <a:pt x="149" y="148"/>
                    </a:cubicBezTo>
                    <a:cubicBezTo>
                      <a:pt x="150" y="147"/>
                      <a:pt x="150" y="146"/>
                      <a:pt x="149" y="147"/>
                    </a:cubicBezTo>
                    <a:cubicBezTo>
                      <a:pt x="149" y="148"/>
                      <a:pt x="149" y="148"/>
                      <a:pt x="148" y="149"/>
                    </a:cubicBezTo>
                    <a:cubicBezTo>
                      <a:pt x="148" y="150"/>
                      <a:pt x="149" y="151"/>
                      <a:pt x="147" y="151"/>
                    </a:cubicBezTo>
                    <a:cubicBezTo>
                      <a:pt x="146" y="150"/>
                      <a:pt x="145" y="150"/>
                      <a:pt x="145" y="151"/>
                    </a:cubicBezTo>
                    <a:cubicBezTo>
                      <a:pt x="144" y="152"/>
                      <a:pt x="145" y="152"/>
                      <a:pt x="145" y="153"/>
                    </a:cubicBezTo>
                    <a:cubicBezTo>
                      <a:pt x="145" y="154"/>
                      <a:pt x="144" y="154"/>
                      <a:pt x="144" y="153"/>
                    </a:cubicBezTo>
                    <a:cubicBezTo>
                      <a:pt x="144" y="152"/>
                      <a:pt x="145" y="152"/>
                      <a:pt x="144" y="151"/>
                    </a:cubicBezTo>
                    <a:cubicBezTo>
                      <a:pt x="143" y="151"/>
                      <a:pt x="142" y="151"/>
                      <a:pt x="141" y="152"/>
                    </a:cubicBezTo>
                    <a:cubicBezTo>
                      <a:pt x="140" y="152"/>
                      <a:pt x="139" y="152"/>
                      <a:pt x="139" y="153"/>
                    </a:cubicBezTo>
                    <a:cubicBezTo>
                      <a:pt x="139" y="154"/>
                      <a:pt x="138" y="154"/>
                      <a:pt x="140" y="154"/>
                    </a:cubicBezTo>
                    <a:cubicBezTo>
                      <a:pt x="141" y="154"/>
                      <a:pt x="141" y="155"/>
                      <a:pt x="143" y="155"/>
                    </a:cubicBezTo>
                    <a:cubicBezTo>
                      <a:pt x="144" y="154"/>
                      <a:pt x="144" y="154"/>
                      <a:pt x="145" y="154"/>
                    </a:cubicBezTo>
                    <a:cubicBezTo>
                      <a:pt x="145" y="154"/>
                      <a:pt x="146" y="155"/>
                      <a:pt x="147" y="154"/>
                    </a:cubicBezTo>
                    <a:cubicBezTo>
                      <a:pt x="147" y="154"/>
                      <a:pt x="148" y="153"/>
                      <a:pt x="147" y="154"/>
                    </a:cubicBezTo>
                    <a:cubicBezTo>
                      <a:pt x="147" y="155"/>
                      <a:pt x="146" y="155"/>
                      <a:pt x="145" y="155"/>
                    </a:cubicBezTo>
                    <a:cubicBezTo>
                      <a:pt x="144" y="155"/>
                      <a:pt x="143" y="154"/>
                      <a:pt x="142" y="155"/>
                    </a:cubicBezTo>
                    <a:cubicBezTo>
                      <a:pt x="141" y="155"/>
                      <a:pt x="141" y="156"/>
                      <a:pt x="139" y="156"/>
                    </a:cubicBezTo>
                    <a:cubicBezTo>
                      <a:pt x="138" y="155"/>
                      <a:pt x="135" y="155"/>
                      <a:pt x="135" y="156"/>
                    </a:cubicBezTo>
                    <a:cubicBezTo>
                      <a:pt x="135" y="157"/>
                      <a:pt x="135" y="156"/>
                      <a:pt x="137" y="157"/>
                    </a:cubicBezTo>
                    <a:cubicBezTo>
                      <a:pt x="138" y="157"/>
                      <a:pt x="139" y="158"/>
                      <a:pt x="139" y="159"/>
                    </a:cubicBezTo>
                    <a:cubicBezTo>
                      <a:pt x="139" y="160"/>
                      <a:pt x="139" y="162"/>
                      <a:pt x="138" y="160"/>
                    </a:cubicBezTo>
                    <a:cubicBezTo>
                      <a:pt x="138" y="158"/>
                      <a:pt x="139" y="158"/>
                      <a:pt x="137" y="158"/>
                    </a:cubicBezTo>
                    <a:cubicBezTo>
                      <a:pt x="136" y="157"/>
                      <a:pt x="135" y="157"/>
                      <a:pt x="135" y="158"/>
                    </a:cubicBezTo>
                    <a:cubicBezTo>
                      <a:pt x="135" y="159"/>
                      <a:pt x="135" y="161"/>
                      <a:pt x="135" y="159"/>
                    </a:cubicBezTo>
                    <a:cubicBezTo>
                      <a:pt x="135" y="158"/>
                      <a:pt x="135" y="158"/>
                      <a:pt x="135" y="157"/>
                    </a:cubicBezTo>
                    <a:cubicBezTo>
                      <a:pt x="134" y="156"/>
                      <a:pt x="135" y="155"/>
                      <a:pt x="134" y="156"/>
                    </a:cubicBezTo>
                    <a:cubicBezTo>
                      <a:pt x="134" y="157"/>
                      <a:pt x="133" y="157"/>
                      <a:pt x="133" y="158"/>
                    </a:cubicBezTo>
                    <a:cubicBezTo>
                      <a:pt x="133" y="159"/>
                      <a:pt x="132" y="160"/>
                      <a:pt x="133" y="160"/>
                    </a:cubicBezTo>
                    <a:cubicBezTo>
                      <a:pt x="134" y="160"/>
                      <a:pt x="134" y="161"/>
                      <a:pt x="133" y="160"/>
                    </a:cubicBezTo>
                    <a:cubicBezTo>
                      <a:pt x="132" y="160"/>
                      <a:pt x="132" y="160"/>
                      <a:pt x="131" y="159"/>
                    </a:cubicBezTo>
                    <a:cubicBezTo>
                      <a:pt x="131" y="158"/>
                      <a:pt x="131" y="158"/>
                      <a:pt x="131" y="159"/>
                    </a:cubicBezTo>
                    <a:cubicBezTo>
                      <a:pt x="130" y="159"/>
                      <a:pt x="130" y="160"/>
                      <a:pt x="129" y="160"/>
                    </a:cubicBezTo>
                    <a:cubicBezTo>
                      <a:pt x="128" y="160"/>
                      <a:pt x="127" y="161"/>
                      <a:pt x="127" y="162"/>
                    </a:cubicBezTo>
                    <a:cubicBezTo>
                      <a:pt x="127" y="162"/>
                      <a:pt x="128" y="162"/>
                      <a:pt x="127" y="163"/>
                    </a:cubicBezTo>
                    <a:cubicBezTo>
                      <a:pt x="126" y="163"/>
                      <a:pt x="127" y="164"/>
                      <a:pt x="127" y="164"/>
                    </a:cubicBezTo>
                    <a:cubicBezTo>
                      <a:pt x="127" y="164"/>
                      <a:pt x="129" y="164"/>
                      <a:pt x="129" y="164"/>
                    </a:cubicBezTo>
                    <a:cubicBezTo>
                      <a:pt x="130" y="165"/>
                      <a:pt x="131" y="166"/>
                      <a:pt x="130" y="165"/>
                    </a:cubicBezTo>
                    <a:cubicBezTo>
                      <a:pt x="129" y="165"/>
                      <a:pt x="129" y="166"/>
                      <a:pt x="128" y="166"/>
                    </a:cubicBezTo>
                    <a:cubicBezTo>
                      <a:pt x="127" y="166"/>
                      <a:pt x="127" y="167"/>
                      <a:pt x="127" y="168"/>
                    </a:cubicBezTo>
                    <a:cubicBezTo>
                      <a:pt x="127" y="168"/>
                      <a:pt x="128" y="168"/>
                      <a:pt x="129" y="168"/>
                    </a:cubicBezTo>
                    <a:cubicBezTo>
                      <a:pt x="130" y="169"/>
                      <a:pt x="130" y="169"/>
                      <a:pt x="131" y="168"/>
                    </a:cubicBezTo>
                    <a:cubicBezTo>
                      <a:pt x="132" y="168"/>
                      <a:pt x="134" y="168"/>
                      <a:pt x="132" y="168"/>
                    </a:cubicBezTo>
                    <a:cubicBezTo>
                      <a:pt x="130" y="169"/>
                      <a:pt x="131" y="169"/>
                      <a:pt x="129" y="169"/>
                    </a:cubicBezTo>
                    <a:cubicBezTo>
                      <a:pt x="128" y="170"/>
                      <a:pt x="127" y="170"/>
                      <a:pt x="127" y="171"/>
                    </a:cubicBezTo>
                    <a:cubicBezTo>
                      <a:pt x="126" y="171"/>
                      <a:pt x="127" y="171"/>
                      <a:pt x="128" y="172"/>
                    </a:cubicBezTo>
                    <a:cubicBezTo>
                      <a:pt x="129" y="172"/>
                      <a:pt x="130" y="172"/>
                      <a:pt x="131" y="173"/>
                    </a:cubicBezTo>
                    <a:cubicBezTo>
                      <a:pt x="131" y="174"/>
                      <a:pt x="131" y="175"/>
                      <a:pt x="130" y="174"/>
                    </a:cubicBezTo>
                    <a:cubicBezTo>
                      <a:pt x="130" y="173"/>
                      <a:pt x="130" y="172"/>
                      <a:pt x="129" y="172"/>
                    </a:cubicBezTo>
                    <a:cubicBezTo>
                      <a:pt x="128" y="173"/>
                      <a:pt x="128" y="173"/>
                      <a:pt x="127" y="174"/>
                    </a:cubicBezTo>
                    <a:cubicBezTo>
                      <a:pt x="127" y="174"/>
                      <a:pt x="127" y="175"/>
                      <a:pt x="128" y="176"/>
                    </a:cubicBezTo>
                    <a:cubicBezTo>
                      <a:pt x="128" y="176"/>
                      <a:pt x="129" y="176"/>
                      <a:pt x="130" y="176"/>
                    </a:cubicBezTo>
                    <a:cubicBezTo>
                      <a:pt x="131" y="176"/>
                      <a:pt x="131" y="177"/>
                      <a:pt x="131" y="177"/>
                    </a:cubicBezTo>
                    <a:cubicBezTo>
                      <a:pt x="132" y="177"/>
                      <a:pt x="132" y="177"/>
                      <a:pt x="133" y="177"/>
                    </a:cubicBezTo>
                    <a:cubicBezTo>
                      <a:pt x="134" y="177"/>
                      <a:pt x="134" y="177"/>
                      <a:pt x="134" y="176"/>
                    </a:cubicBezTo>
                    <a:cubicBezTo>
                      <a:pt x="135" y="175"/>
                      <a:pt x="135" y="174"/>
                      <a:pt x="136" y="175"/>
                    </a:cubicBezTo>
                    <a:cubicBezTo>
                      <a:pt x="136" y="175"/>
                      <a:pt x="136" y="175"/>
                      <a:pt x="136" y="175"/>
                    </a:cubicBezTo>
                    <a:cubicBezTo>
                      <a:pt x="136" y="175"/>
                      <a:pt x="135" y="175"/>
                      <a:pt x="135" y="175"/>
                    </a:cubicBezTo>
                    <a:cubicBezTo>
                      <a:pt x="134" y="177"/>
                      <a:pt x="133" y="178"/>
                      <a:pt x="133" y="178"/>
                    </a:cubicBezTo>
                    <a:cubicBezTo>
                      <a:pt x="132" y="178"/>
                      <a:pt x="132" y="178"/>
                      <a:pt x="131" y="178"/>
                    </a:cubicBezTo>
                    <a:cubicBezTo>
                      <a:pt x="131" y="178"/>
                      <a:pt x="133" y="179"/>
                      <a:pt x="133" y="179"/>
                    </a:cubicBezTo>
                    <a:cubicBezTo>
                      <a:pt x="134" y="180"/>
                      <a:pt x="134" y="180"/>
                      <a:pt x="132" y="179"/>
                    </a:cubicBezTo>
                    <a:cubicBezTo>
                      <a:pt x="131" y="179"/>
                      <a:pt x="131" y="179"/>
                      <a:pt x="131" y="180"/>
                    </a:cubicBezTo>
                    <a:cubicBezTo>
                      <a:pt x="132" y="181"/>
                      <a:pt x="133" y="181"/>
                      <a:pt x="134" y="181"/>
                    </a:cubicBezTo>
                    <a:cubicBezTo>
                      <a:pt x="134" y="181"/>
                      <a:pt x="136" y="182"/>
                      <a:pt x="134" y="182"/>
                    </a:cubicBezTo>
                    <a:cubicBezTo>
                      <a:pt x="133" y="182"/>
                      <a:pt x="132" y="182"/>
                      <a:pt x="132" y="181"/>
                    </a:cubicBezTo>
                    <a:cubicBezTo>
                      <a:pt x="131" y="181"/>
                      <a:pt x="130" y="182"/>
                      <a:pt x="130" y="181"/>
                    </a:cubicBezTo>
                    <a:cubicBezTo>
                      <a:pt x="129" y="180"/>
                      <a:pt x="130" y="177"/>
                      <a:pt x="129" y="178"/>
                    </a:cubicBezTo>
                    <a:cubicBezTo>
                      <a:pt x="128" y="180"/>
                      <a:pt x="128" y="180"/>
                      <a:pt x="128" y="181"/>
                    </a:cubicBezTo>
                    <a:cubicBezTo>
                      <a:pt x="128" y="182"/>
                      <a:pt x="130" y="182"/>
                      <a:pt x="129" y="182"/>
                    </a:cubicBezTo>
                    <a:cubicBezTo>
                      <a:pt x="128" y="183"/>
                      <a:pt x="128" y="183"/>
                      <a:pt x="128" y="184"/>
                    </a:cubicBezTo>
                    <a:cubicBezTo>
                      <a:pt x="128" y="185"/>
                      <a:pt x="128" y="185"/>
                      <a:pt x="129" y="184"/>
                    </a:cubicBezTo>
                    <a:cubicBezTo>
                      <a:pt x="130" y="183"/>
                      <a:pt x="131" y="184"/>
                      <a:pt x="131" y="183"/>
                    </a:cubicBezTo>
                    <a:cubicBezTo>
                      <a:pt x="131" y="182"/>
                      <a:pt x="131" y="182"/>
                      <a:pt x="131" y="183"/>
                    </a:cubicBezTo>
                    <a:cubicBezTo>
                      <a:pt x="131" y="183"/>
                      <a:pt x="132" y="183"/>
                      <a:pt x="132" y="183"/>
                    </a:cubicBezTo>
                    <a:cubicBezTo>
                      <a:pt x="133" y="183"/>
                      <a:pt x="133" y="183"/>
                      <a:pt x="133" y="183"/>
                    </a:cubicBezTo>
                    <a:cubicBezTo>
                      <a:pt x="134" y="183"/>
                      <a:pt x="134" y="182"/>
                      <a:pt x="134" y="183"/>
                    </a:cubicBezTo>
                    <a:cubicBezTo>
                      <a:pt x="134" y="184"/>
                      <a:pt x="134" y="183"/>
                      <a:pt x="134" y="184"/>
                    </a:cubicBezTo>
                    <a:cubicBezTo>
                      <a:pt x="134" y="184"/>
                      <a:pt x="134" y="185"/>
                      <a:pt x="133" y="185"/>
                    </a:cubicBezTo>
                    <a:cubicBezTo>
                      <a:pt x="132" y="185"/>
                      <a:pt x="132" y="186"/>
                      <a:pt x="133" y="187"/>
                    </a:cubicBezTo>
                    <a:cubicBezTo>
                      <a:pt x="133" y="187"/>
                      <a:pt x="134" y="187"/>
                      <a:pt x="134" y="187"/>
                    </a:cubicBezTo>
                    <a:cubicBezTo>
                      <a:pt x="134" y="186"/>
                      <a:pt x="135" y="187"/>
                      <a:pt x="134" y="187"/>
                    </a:cubicBezTo>
                    <a:cubicBezTo>
                      <a:pt x="134" y="188"/>
                      <a:pt x="133" y="188"/>
                      <a:pt x="132" y="188"/>
                    </a:cubicBezTo>
                    <a:cubicBezTo>
                      <a:pt x="131" y="188"/>
                      <a:pt x="131" y="189"/>
                      <a:pt x="130" y="189"/>
                    </a:cubicBezTo>
                    <a:cubicBezTo>
                      <a:pt x="130" y="190"/>
                      <a:pt x="131" y="190"/>
                      <a:pt x="131" y="190"/>
                    </a:cubicBezTo>
                    <a:cubicBezTo>
                      <a:pt x="132" y="191"/>
                      <a:pt x="133" y="192"/>
                      <a:pt x="135" y="192"/>
                    </a:cubicBezTo>
                    <a:cubicBezTo>
                      <a:pt x="137" y="193"/>
                      <a:pt x="137" y="192"/>
                      <a:pt x="137" y="193"/>
                    </a:cubicBezTo>
                    <a:cubicBezTo>
                      <a:pt x="138" y="193"/>
                      <a:pt x="138" y="194"/>
                      <a:pt x="139" y="194"/>
                    </a:cubicBezTo>
                    <a:cubicBezTo>
                      <a:pt x="140" y="194"/>
                      <a:pt x="143" y="194"/>
                      <a:pt x="144" y="194"/>
                    </a:cubicBezTo>
                    <a:cubicBezTo>
                      <a:pt x="146" y="193"/>
                      <a:pt x="149" y="190"/>
                      <a:pt x="151" y="189"/>
                    </a:cubicBezTo>
                    <a:cubicBezTo>
                      <a:pt x="153" y="188"/>
                      <a:pt x="152" y="187"/>
                      <a:pt x="154" y="186"/>
                    </a:cubicBezTo>
                    <a:cubicBezTo>
                      <a:pt x="156" y="185"/>
                      <a:pt x="157" y="186"/>
                      <a:pt x="158" y="184"/>
                    </a:cubicBezTo>
                    <a:cubicBezTo>
                      <a:pt x="158" y="183"/>
                      <a:pt x="158" y="182"/>
                      <a:pt x="158" y="181"/>
                    </a:cubicBezTo>
                    <a:cubicBezTo>
                      <a:pt x="159" y="181"/>
                      <a:pt x="159" y="181"/>
                      <a:pt x="159" y="183"/>
                    </a:cubicBezTo>
                    <a:cubicBezTo>
                      <a:pt x="160" y="185"/>
                      <a:pt x="161" y="184"/>
                      <a:pt x="162" y="185"/>
                    </a:cubicBezTo>
                    <a:cubicBezTo>
                      <a:pt x="162" y="186"/>
                      <a:pt x="161" y="185"/>
                      <a:pt x="162" y="187"/>
                    </a:cubicBezTo>
                    <a:cubicBezTo>
                      <a:pt x="162" y="187"/>
                      <a:pt x="162" y="187"/>
                      <a:pt x="162" y="187"/>
                    </a:cubicBezTo>
                    <a:cubicBezTo>
                      <a:pt x="162" y="189"/>
                      <a:pt x="162" y="188"/>
                      <a:pt x="162" y="190"/>
                    </a:cubicBezTo>
                    <a:cubicBezTo>
                      <a:pt x="162" y="191"/>
                      <a:pt x="166" y="192"/>
                      <a:pt x="166" y="194"/>
                    </a:cubicBezTo>
                    <a:cubicBezTo>
                      <a:pt x="166" y="195"/>
                      <a:pt x="165" y="195"/>
                      <a:pt x="166" y="196"/>
                    </a:cubicBezTo>
                    <a:cubicBezTo>
                      <a:pt x="166" y="197"/>
                      <a:pt x="168" y="203"/>
                      <a:pt x="169" y="204"/>
                    </a:cubicBezTo>
                    <a:cubicBezTo>
                      <a:pt x="169" y="204"/>
                      <a:pt x="171" y="205"/>
                      <a:pt x="171" y="206"/>
                    </a:cubicBezTo>
                    <a:cubicBezTo>
                      <a:pt x="171" y="207"/>
                      <a:pt x="171" y="209"/>
                      <a:pt x="171" y="210"/>
                    </a:cubicBezTo>
                    <a:cubicBezTo>
                      <a:pt x="171" y="211"/>
                      <a:pt x="172" y="212"/>
                      <a:pt x="172" y="213"/>
                    </a:cubicBezTo>
                    <a:cubicBezTo>
                      <a:pt x="172" y="215"/>
                      <a:pt x="171" y="216"/>
                      <a:pt x="174" y="216"/>
                    </a:cubicBezTo>
                    <a:cubicBezTo>
                      <a:pt x="176" y="216"/>
                      <a:pt x="179" y="217"/>
                      <a:pt x="179" y="215"/>
                    </a:cubicBezTo>
                    <a:cubicBezTo>
                      <a:pt x="178" y="213"/>
                      <a:pt x="178" y="211"/>
                      <a:pt x="180" y="211"/>
                    </a:cubicBezTo>
                    <a:cubicBezTo>
                      <a:pt x="182" y="211"/>
                      <a:pt x="182" y="209"/>
                      <a:pt x="183" y="209"/>
                    </a:cubicBezTo>
                    <a:cubicBezTo>
                      <a:pt x="185" y="209"/>
                      <a:pt x="187" y="211"/>
                      <a:pt x="188" y="210"/>
                    </a:cubicBezTo>
                    <a:cubicBezTo>
                      <a:pt x="189" y="209"/>
                      <a:pt x="189" y="208"/>
                      <a:pt x="189" y="207"/>
                    </a:cubicBezTo>
                    <a:cubicBezTo>
                      <a:pt x="190" y="206"/>
                      <a:pt x="192" y="199"/>
                      <a:pt x="192" y="197"/>
                    </a:cubicBezTo>
                    <a:cubicBezTo>
                      <a:pt x="192" y="195"/>
                      <a:pt x="192" y="193"/>
                      <a:pt x="191" y="192"/>
                    </a:cubicBezTo>
                    <a:cubicBezTo>
                      <a:pt x="191" y="191"/>
                      <a:pt x="190" y="190"/>
                      <a:pt x="191" y="190"/>
                    </a:cubicBezTo>
                    <a:cubicBezTo>
                      <a:pt x="193" y="190"/>
                      <a:pt x="197" y="188"/>
                      <a:pt x="197" y="187"/>
                    </a:cubicBezTo>
                    <a:cubicBezTo>
                      <a:pt x="198" y="186"/>
                      <a:pt x="198" y="186"/>
                      <a:pt x="198" y="186"/>
                    </a:cubicBezTo>
                    <a:cubicBezTo>
                      <a:pt x="198" y="185"/>
                      <a:pt x="199" y="186"/>
                      <a:pt x="200" y="185"/>
                    </a:cubicBezTo>
                    <a:cubicBezTo>
                      <a:pt x="201" y="185"/>
                      <a:pt x="202" y="184"/>
                      <a:pt x="201" y="183"/>
                    </a:cubicBezTo>
                    <a:cubicBezTo>
                      <a:pt x="200" y="183"/>
                      <a:pt x="200" y="183"/>
                      <a:pt x="201" y="182"/>
                    </a:cubicBezTo>
                    <a:cubicBezTo>
                      <a:pt x="202" y="181"/>
                      <a:pt x="205" y="180"/>
                      <a:pt x="204" y="178"/>
                    </a:cubicBezTo>
                    <a:cubicBezTo>
                      <a:pt x="203" y="177"/>
                      <a:pt x="199" y="174"/>
                      <a:pt x="197" y="173"/>
                    </a:cubicBezTo>
                    <a:cubicBezTo>
                      <a:pt x="195" y="172"/>
                      <a:pt x="195" y="172"/>
                      <a:pt x="194" y="170"/>
                    </a:cubicBezTo>
                    <a:cubicBezTo>
                      <a:pt x="194" y="168"/>
                      <a:pt x="194" y="164"/>
                      <a:pt x="196" y="161"/>
                    </a:cubicBezTo>
                    <a:cubicBezTo>
                      <a:pt x="197" y="159"/>
                      <a:pt x="197" y="159"/>
                      <a:pt x="196" y="158"/>
                    </a:cubicBezTo>
                    <a:cubicBezTo>
                      <a:pt x="195" y="157"/>
                      <a:pt x="194" y="157"/>
                      <a:pt x="196" y="156"/>
                    </a:cubicBezTo>
                    <a:cubicBezTo>
                      <a:pt x="197" y="155"/>
                      <a:pt x="199" y="154"/>
                      <a:pt x="200" y="152"/>
                    </a:cubicBezTo>
                    <a:cubicBezTo>
                      <a:pt x="202" y="150"/>
                      <a:pt x="203" y="150"/>
                      <a:pt x="205" y="149"/>
                    </a:cubicBezTo>
                    <a:cubicBezTo>
                      <a:pt x="207" y="148"/>
                      <a:pt x="210" y="146"/>
                      <a:pt x="212" y="144"/>
                    </a:cubicBezTo>
                    <a:cubicBezTo>
                      <a:pt x="213" y="143"/>
                      <a:pt x="214" y="143"/>
                      <a:pt x="215" y="142"/>
                    </a:cubicBezTo>
                    <a:cubicBezTo>
                      <a:pt x="217" y="141"/>
                      <a:pt x="218" y="139"/>
                      <a:pt x="218" y="138"/>
                    </a:cubicBezTo>
                    <a:cubicBezTo>
                      <a:pt x="218" y="138"/>
                      <a:pt x="218" y="138"/>
                      <a:pt x="216" y="136"/>
                    </a:cubicBezTo>
                    <a:cubicBezTo>
                      <a:pt x="215" y="134"/>
                      <a:pt x="216" y="134"/>
                      <a:pt x="217" y="133"/>
                    </a:cubicBezTo>
                    <a:cubicBezTo>
                      <a:pt x="217" y="133"/>
                      <a:pt x="221" y="132"/>
                      <a:pt x="220" y="131"/>
                    </a:cubicBezTo>
                    <a:cubicBezTo>
                      <a:pt x="219" y="130"/>
                      <a:pt x="218" y="129"/>
                      <a:pt x="220" y="128"/>
                    </a:cubicBezTo>
                    <a:cubicBezTo>
                      <a:pt x="223" y="127"/>
                      <a:pt x="223" y="127"/>
                      <a:pt x="224" y="126"/>
                    </a:cubicBezTo>
                    <a:cubicBezTo>
                      <a:pt x="226" y="125"/>
                      <a:pt x="226" y="125"/>
                      <a:pt x="227" y="125"/>
                    </a:cubicBezTo>
                    <a:cubicBezTo>
                      <a:pt x="228" y="126"/>
                      <a:pt x="228" y="126"/>
                      <a:pt x="229" y="126"/>
                    </a:cubicBezTo>
                    <a:cubicBezTo>
                      <a:pt x="231" y="125"/>
                      <a:pt x="231" y="125"/>
                      <a:pt x="233" y="125"/>
                    </a:cubicBezTo>
                    <a:cubicBezTo>
                      <a:pt x="233" y="125"/>
                      <a:pt x="233" y="125"/>
                      <a:pt x="233" y="126"/>
                    </a:cubicBezTo>
                    <a:cubicBezTo>
                      <a:pt x="235" y="126"/>
                      <a:pt x="237" y="128"/>
                      <a:pt x="238" y="128"/>
                    </a:cubicBezTo>
                    <a:cubicBezTo>
                      <a:pt x="240" y="128"/>
                      <a:pt x="238" y="131"/>
                      <a:pt x="239" y="132"/>
                    </a:cubicBezTo>
                    <a:cubicBezTo>
                      <a:pt x="240" y="133"/>
                      <a:pt x="241" y="134"/>
                      <a:pt x="240" y="134"/>
                    </a:cubicBezTo>
                    <a:cubicBezTo>
                      <a:pt x="239" y="134"/>
                      <a:pt x="238" y="135"/>
                      <a:pt x="237" y="134"/>
                    </a:cubicBezTo>
                    <a:cubicBezTo>
                      <a:pt x="237" y="134"/>
                      <a:pt x="237" y="134"/>
                      <a:pt x="236" y="134"/>
                    </a:cubicBezTo>
                    <a:cubicBezTo>
                      <a:pt x="236" y="135"/>
                      <a:pt x="234" y="137"/>
                      <a:pt x="233" y="138"/>
                    </a:cubicBezTo>
                    <a:cubicBezTo>
                      <a:pt x="232" y="139"/>
                      <a:pt x="232" y="141"/>
                      <a:pt x="230" y="142"/>
                    </a:cubicBezTo>
                    <a:cubicBezTo>
                      <a:pt x="229" y="142"/>
                      <a:pt x="229" y="142"/>
                      <a:pt x="228" y="143"/>
                    </a:cubicBezTo>
                    <a:cubicBezTo>
                      <a:pt x="227" y="144"/>
                      <a:pt x="224" y="146"/>
                      <a:pt x="223" y="147"/>
                    </a:cubicBezTo>
                    <a:cubicBezTo>
                      <a:pt x="222" y="149"/>
                      <a:pt x="221" y="149"/>
                      <a:pt x="219" y="149"/>
                    </a:cubicBezTo>
                    <a:cubicBezTo>
                      <a:pt x="217" y="149"/>
                      <a:pt x="219" y="150"/>
                      <a:pt x="218" y="151"/>
                    </a:cubicBezTo>
                    <a:cubicBezTo>
                      <a:pt x="217" y="152"/>
                      <a:pt x="216" y="152"/>
                      <a:pt x="216" y="155"/>
                    </a:cubicBezTo>
                    <a:cubicBezTo>
                      <a:pt x="217" y="158"/>
                      <a:pt x="216" y="158"/>
                      <a:pt x="217" y="160"/>
                    </a:cubicBezTo>
                    <a:cubicBezTo>
                      <a:pt x="218" y="161"/>
                      <a:pt x="219" y="160"/>
                      <a:pt x="219" y="162"/>
                    </a:cubicBezTo>
                    <a:cubicBezTo>
                      <a:pt x="219" y="164"/>
                      <a:pt x="219" y="169"/>
                      <a:pt x="218" y="171"/>
                    </a:cubicBezTo>
                    <a:cubicBezTo>
                      <a:pt x="218" y="173"/>
                      <a:pt x="217" y="172"/>
                      <a:pt x="219" y="173"/>
                    </a:cubicBezTo>
                    <a:cubicBezTo>
                      <a:pt x="221" y="174"/>
                      <a:pt x="222" y="174"/>
                      <a:pt x="221" y="175"/>
                    </a:cubicBezTo>
                    <a:cubicBezTo>
                      <a:pt x="221" y="175"/>
                      <a:pt x="218" y="178"/>
                      <a:pt x="220" y="177"/>
                    </a:cubicBezTo>
                    <a:cubicBezTo>
                      <a:pt x="222" y="176"/>
                      <a:pt x="223" y="173"/>
                      <a:pt x="223" y="174"/>
                    </a:cubicBezTo>
                    <a:cubicBezTo>
                      <a:pt x="224" y="174"/>
                      <a:pt x="224" y="176"/>
                      <a:pt x="223" y="177"/>
                    </a:cubicBezTo>
                    <a:cubicBezTo>
                      <a:pt x="223" y="177"/>
                      <a:pt x="222" y="179"/>
                      <a:pt x="224" y="178"/>
                    </a:cubicBezTo>
                    <a:cubicBezTo>
                      <a:pt x="226" y="176"/>
                      <a:pt x="227" y="175"/>
                      <a:pt x="227" y="176"/>
                    </a:cubicBezTo>
                    <a:cubicBezTo>
                      <a:pt x="228" y="177"/>
                      <a:pt x="225" y="179"/>
                      <a:pt x="227" y="178"/>
                    </a:cubicBezTo>
                    <a:cubicBezTo>
                      <a:pt x="229" y="178"/>
                      <a:pt x="232" y="178"/>
                      <a:pt x="235" y="177"/>
                    </a:cubicBezTo>
                    <a:cubicBezTo>
                      <a:pt x="237" y="176"/>
                      <a:pt x="242" y="175"/>
                      <a:pt x="245" y="174"/>
                    </a:cubicBezTo>
                    <a:cubicBezTo>
                      <a:pt x="247" y="174"/>
                      <a:pt x="252" y="173"/>
                      <a:pt x="254" y="173"/>
                    </a:cubicBezTo>
                    <a:cubicBezTo>
                      <a:pt x="255" y="173"/>
                      <a:pt x="255" y="173"/>
                      <a:pt x="255" y="173"/>
                    </a:cubicBezTo>
                    <a:cubicBezTo>
                      <a:pt x="257" y="172"/>
                      <a:pt x="258" y="172"/>
                      <a:pt x="258" y="173"/>
                    </a:cubicBezTo>
                    <a:cubicBezTo>
                      <a:pt x="258" y="173"/>
                      <a:pt x="259" y="175"/>
                      <a:pt x="260" y="175"/>
                    </a:cubicBezTo>
                    <a:cubicBezTo>
                      <a:pt x="261" y="176"/>
                      <a:pt x="266" y="177"/>
                      <a:pt x="266" y="177"/>
                    </a:cubicBezTo>
                    <a:cubicBezTo>
                      <a:pt x="265" y="178"/>
                      <a:pt x="265" y="178"/>
                      <a:pt x="263" y="178"/>
                    </a:cubicBezTo>
                    <a:cubicBezTo>
                      <a:pt x="261" y="178"/>
                      <a:pt x="257" y="179"/>
                      <a:pt x="256" y="180"/>
                    </a:cubicBezTo>
                    <a:cubicBezTo>
                      <a:pt x="255" y="180"/>
                      <a:pt x="255" y="181"/>
                      <a:pt x="255" y="181"/>
                    </a:cubicBezTo>
                    <a:cubicBezTo>
                      <a:pt x="254" y="181"/>
                      <a:pt x="254" y="182"/>
                      <a:pt x="253" y="182"/>
                    </a:cubicBezTo>
                    <a:cubicBezTo>
                      <a:pt x="252" y="183"/>
                      <a:pt x="245" y="182"/>
                      <a:pt x="243" y="181"/>
                    </a:cubicBezTo>
                    <a:cubicBezTo>
                      <a:pt x="241" y="181"/>
                      <a:pt x="235" y="181"/>
                      <a:pt x="234" y="182"/>
                    </a:cubicBezTo>
                    <a:cubicBezTo>
                      <a:pt x="232" y="183"/>
                      <a:pt x="230" y="185"/>
                      <a:pt x="229" y="185"/>
                    </a:cubicBezTo>
                    <a:cubicBezTo>
                      <a:pt x="228" y="185"/>
                      <a:pt x="227" y="187"/>
                      <a:pt x="228" y="187"/>
                    </a:cubicBezTo>
                    <a:cubicBezTo>
                      <a:pt x="230" y="187"/>
                      <a:pt x="230" y="187"/>
                      <a:pt x="230" y="188"/>
                    </a:cubicBezTo>
                    <a:cubicBezTo>
                      <a:pt x="230" y="189"/>
                      <a:pt x="229" y="189"/>
                      <a:pt x="230" y="190"/>
                    </a:cubicBezTo>
                    <a:cubicBezTo>
                      <a:pt x="230" y="191"/>
                      <a:pt x="230" y="192"/>
                      <a:pt x="232" y="192"/>
                    </a:cubicBezTo>
                    <a:cubicBezTo>
                      <a:pt x="235" y="192"/>
                      <a:pt x="237" y="191"/>
                      <a:pt x="236" y="192"/>
                    </a:cubicBezTo>
                    <a:cubicBezTo>
                      <a:pt x="235" y="193"/>
                      <a:pt x="234" y="194"/>
                      <a:pt x="234" y="195"/>
                    </a:cubicBezTo>
                    <a:cubicBezTo>
                      <a:pt x="234" y="196"/>
                      <a:pt x="234" y="196"/>
                      <a:pt x="234" y="197"/>
                    </a:cubicBezTo>
                    <a:cubicBezTo>
                      <a:pt x="234" y="198"/>
                      <a:pt x="234" y="200"/>
                      <a:pt x="233" y="201"/>
                    </a:cubicBezTo>
                    <a:cubicBezTo>
                      <a:pt x="232" y="201"/>
                      <a:pt x="230" y="203"/>
                      <a:pt x="229" y="202"/>
                    </a:cubicBezTo>
                    <a:cubicBezTo>
                      <a:pt x="228" y="201"/>
                      <a:pt x="226" y="199"/>
                      <a:pt x="225" y="198"/>
                    </a:cubicBezTo>
                    <a:cubicBezTo>
                      <a:pt x="223" y="197"/>
                      <a:pt x="223" y="197"/>
                      <a:pt x="222" y="197"/>
                    </a:cubicBezTo>
                    <a:cubicBezTo>
                      <a:pt x="221" y="197"/>
                      <a:pt x="219" y="198"/>
                      <a:pt x="218" y="200"/>
                    </a:cubicBezTo>
                    <a:cubicBezTo>
                      <a:pt x="217" y="202"/>
                      <a:pt x="216" y="203"/>
                      <a:pt x="215" y="205"/>
                    </a:cubicBezTo>
                    <a:cubicBezTo>
                      <a:pt x="215" y="207"/>
                      <a:pt x="215" y="208"/>
                      <a:pt x="215" y="210"/>
                    </a:cubicBezTo>
                    <a:cubicBezTo>
                      <a:pt x="215" y="212"/>
                      <a:pt x="215" y="213"/>
                      <a:pt x="216" y="214"/>
                    </a:cubicBezTo>
                    <a:cubicBezTo>
                      <a:pt x="216" y="214"/>
                      <a:pt x="216" y="216"/>
                      <a:pt x="216" y="217"/>
                    </a:cubicBezTo>
                    <a:cubicBezTo>
                      <a:pt x="216" y="218"/>
                      <a:pt x="216" y="219"/>
                      <a:pt x="216" y="219"/>
                    </a:cubicBezTo>
                    <a:cubicBezTo>
                      <a:pt x="215" y="219"/>
                      <a:pt x="214" y="220"/>
                      <a:pt x="214" y="219"/>
                    </a:cubicBezTo>
                    <a:cubicBezTo>
                      <a:pt x="214" y="219"/>
                      <a:pt x="214" y="218"/>
                      <a:pt x="213" y="218"/>
                    </a:cubicBezTo>
                    <a:cubicBezTo>
                      <a:pt x="212" y="219"/>
                      <a:pt x="212" y="219"/>
                      <a:pt x="211" y="219"/>
                    </a:cubicBezTo>
                    <a:cubicBezTo>
                      <a:pt x="210" y="219"/>
                      <a:pt x="208" y="219"/>
                      <a:pt x="208" y="221"/>
                    </a:cubicBezTo>
                    <a:cubicBezTo>
                      <a:pt x="208" y="222"/>
                      <a:pt x="208" y="223"/>
                      <a:pt x="207" y="222"/>
                    </a:cubicBezTo>
                    <a:cubicBezTo>
                      <a:pt x="207" y="221"/>
                      <a:pt x="207" y="221"/>
                      <a:pt x="207" y="223"/>
                    </a:cubicBezTo>
                    <a:cubicBezTo>
                      <a:pt x="207" y="223"/>
                      <a:pt x="207" y="223"/>
                      <a:pt x="206" y="223"/>
                    </a:cubicBezTo>
                    <a:cubicBezTo>
                      <a:pt x="206" y="224"/>
                      <a:pt x="206" y="225"/>
                      <a:pt x="204" y="224"/>
                    </a:cubicBezTo>
                    <a:cubicBezTo>
                      <a:pt x="203" y="223"/>
                      <a:pt x="202" y="222"/>
                      <a:pt x="202" y="221"/>
                    </a:cubicBezTo>
                    <a:cubicBezTo>
                      <a:pt x="201" y="221"/>
                      <a:pt x="199" y="220"/>
                      <a:pt x="198" y="220"/>
                    </a:cubicBezTo>
                    <a:cubicBezTo>
                      <a:pt x="197" y="220"/>
                      <a:pt x="192" y="223"/>
                      <a:pt x="190" y="224"/>
                    </a:cubicBezTo>
                    <a:cubicBezTo>
                      <a:pt x="189" y="224"/>
                      <a:pt x="183" y="227"/>
                      <a:pt x="181" y="227"/>
                    </a:cubicBezTo>
                    <a:cubicBezTo>
                      <a:pt x="179" y="227"/>
                      <a:pt x="182" y="228"/>
                      <a:pt x="180" y="228"/>
                    </a:cubicBezTo>
                    <a:cubicBezTo>
                      <a:pt x="180" y="228"/>
                      <a:pt x="179" y="229"/>
                      <a:pt x="179" y="228"/>
                    </a:cubicBezTo>
                    <a:cubicBezTo>
                      <a:pt x="179" y="228"/>
                      <a:pt x="179" y="228"/>
                      <a:pt x="178" y="227"/>
                    </a:cubicBezTo>
                    <a:cubicBezTo>
                      <a:pt x="177" y="226"/>
                      <a:pt x="175" y="225"/>
                      <a:pt x="175" y="225"/>
                    </a:cubicBezTo>
                    <a:cubicBezTo>
                      <a:pt x="176" y="224"/>
                      <a:pt x="176" y="222"/>
                      <a:pt x="175" y="222"/>
                    </a:cubicBezTo>
                    <a:cubicBezTo>
                      <a:pt x="174" y="223"/>
                      <a:pt x="175" y="225"/>
                      <a:pt x="174" y="225"/>
                    </a:cubicBezTo>
                    <a:cubicBezTo>
                      <a:pt x="173" y="225"/>
                      <a:pt x="172" y="224"/>
                      <a:pt x="171" y="224"/>
                    </a:cubicBezTo>
                    <a:cubicBezTo>
                      <a:pt x="170" y="224"/>
                      <a:pt x="167" y="225"/>
                      <a:pt x="166" y="225"/>
                    </a:cubicBezTo>
                    <a:cubicBezTo>
                      <a:pt x="165" y="226"/>
                      <a:pt x="165" y="227"/>
                      <a:pt x="163" y="227"/>
                    </a:cubicBezTo>
                    <a:cubicBezTo>
                      <a:pt x="161" y="227"/>
                      <a:pt x="159" y="227"/>
                      <a:pt x="160" y="226"/>
                    </a:cubicBezTo>
                    <a:cubicBezTo>
                      <a:pt x="161" y="225"/>
                      <a:pt x="162" y="224"/>
                      <a:pt x="160" y="224"/>
                    </a:cubicBezTo>
                    <a:cubicBezTo>
                      <a:pt x="158" y="225"/>
                      <a:pt x="156" y="225"/>
                      <a:pt x="156" y="224"/>
                    </a:cubicBezTo>
                    <a:cubicBezTo>
                      <a:pt x="156" y="223"/>
                      <a:pt x="156" y="222"/>
                      <a:pt x="156" y="221"/>
                    </a:cubicBezTo>
                    <a:cubicBezTo>
                      <a:pt x="156" y="221"/>
                      <a:pt x="156" y="220"/>
                      <a:pt x="155" y="220"/>
                    </a:cubicBezTo>
                    <a:cubicBezTo>
                      <a:pt x="154" y="219"/>
                      <a:pt x="152" y="218"/>
                      <a:pt x="152" y="217"/>
                    </a:cubicBezTo>
                    <a:cubicBezTo>
                      <a:pt x="152" y="216"/>
                      <a:pt x="153" y="217"/>
                      <a:pt x="154" y="216"/>
                    </a:cubicBezTo>
                    <a:cubicBezTo>
                      <a:pt x="155" y="214"/>
                      <a:pt x="154" y="214"/>
                      <a:pt x="155" y="213"/>
                    </a:cubicBezTo>
                    <a:cubicBezTo>
                      <a:pt x="156" y="212"/>
                      <a:pt x="156" y="210"/>
                      <a:pt x="156" y="211"/>
                    </a:cubicBezTo>
                    <a:cubicBezTo>
                      <a:pt x="157" y="212"/>
                      <a:pt x="157" y="213"/>
                      <a:pt x="158" y="212"/>
                    </a:cubicBezTo>
                    <a:cubicBezTo>
                      <a:pt x="158" y="211"/>
                      <a:pt x="158" y="211"/>
                      <a:pt x="160" y="210"/>
                    </a:cubicBezTo>
                    <a:cubicBezTo>
                      <a:pt x="161" y="209"/>
                      <a:pt x="162" y="208"/>
                      <a:pt x="160" y="207"/>
                    </a:cubicBezTo>
                    <a:cubicBezTo>
                      <a:pt x="158" y="206"/>
                      <a:pt x="157" y="206"/>
                      <a:pt x="157" y="205"/>
                    </a:cubicBezTo>
                    <a:cubicBezTo>
                      <a:pt x="156" y="203"/>
                      <a:pt x="156" y="203"/>
                      <a:pt x="156" y="202"/>
                    </a:cubicBezTo>
                    <a:cubicBezTo>
                      <a:pt x="156" y="202"/>
                      <a:pt x="158" y="202"/>
                      <a:pt x="158" y="202"/>
                    </a:cubicBezTo>
                    <a:cubicBezTo>
                      <a:pt x="158" y="201"/>
                      <a:pt x="158" y="198"/>
                      <a:pt x="158" y="198"/>
                    </a:cubicBezTo>
                    <a:cubicBezTo>
                      <a:pt x="158" y="197"/>
                      <a:pt x="158" y="198"/>
                      <a:pt x="157" y="198"/>
                    </a:cubicBezTo>
                    <a:cubicBezTo>
                      <a:pt x="155" y="198"/>
                      <a:pt x="155" y="197"/>
                      <a:pt x="154" y="199"/>
                    </a:cubicBezTo>
                    <a:cubicBezTo>
                      <a:pt x="153" y="201"/>
                      <a:pt x="153" y="202"/>
                      <a:pt x="152" y="202"/>
                    </a:cubicBezTo>
                    <a:cubicBezTo>
                      <a:pt x="151" y="202"/>
                      <a:pt x="149" y="202"/>
                      <a:pt x="148" y="202"/>
                    </a:cubicBezTo>
                    <a:cubicBezTo>
                      <a:pt x="147" y="202"/>
                      <a:pt x="145" y="204"/>
                      <a:pt x="146" y="205"/>
                    </a:cubicBezTo>
                    <a:cubicBezTo>
                      <a:pt x="147" y="205"/>
                      <a:pt x="147" y="205"/>
                      <a:pt x="148" y="205"/>
                    </a:cubicBezTo>
                    <a:cubicBezTo>
                      <a:pt x="149" y="204"/>
                      <a:pt x="149" y="204"/>
                      <a:pt x="150" y="203"/>
                    </a:cubicBezTo>
                    <a:cubicBezTo>
                      <a:pt x="150" y="203"/>
                      <a:pt x="151" y="203"/>
                      <a:pt x="151" y="204"/>
                    </a:cubicBezTo>
                    <a:cubicBezTo>
                      <a:pt x="151" y="204"/>
                      <a:pt x="152" y="206"/>
                      <a:pt x="151" y="206"/>
                    </a:cubicBezTo>
                    <a:cubicBezTo>
                      <a:pt x="150" y="205"/>
                      <a:pt x="149" y="204"/>
                      <a:pt x="149" y="205"/>
                    </a:cubicBezTo>
                    <a:cubicBezTo>
                      <a:pt x="149" y="205"/>
                      <a:pt x="148" y="207"/>
                      <a:pt x="148" y="207"/>
                    </a:cubicBezTo>
                    <a:cubicBezTo>
                      <a:pt x="148" y="207"/>
                      <a:pt x="147" y="206"/>
                      <a:pt x="147" y="206"/>
                    </a:cubicBezTo>
                    <a:cubicBezTo>
                      <a:pt x="146" y="206"/>
                      <a:pt x="147" y="206"/>
                      <a:pt x="146" y="206"/>
                    </a:cubicBezTo>
                    <a:cubicBezTo>
                      <a:pt x="145" y="207"/>
                      <a:pt x="145" y="206"/>
                      <a:pt x="145" y="206"/>
                    </a:cubicBezTo>
                    <a:cubicBezTo>
                      <a:pt x="144" y="207"/>
                      <a:pt x="144" y="207"/>
                      <a:pt x="144" y="209"/>
                    </a:cubicBezTo>
                    <a:cubicBezTo>
                      <a:pt x="144" y="211"/>
                      <a:pt x="144" y="213"/>
                      <a:pt x="145" y="214"/>
                    </a:cubicBezTo>
                    <a:cubicBezTo>
                      <a:pt x="146" y="215"/>
                      <a:pt x="147" y="214"/>
                      <a:pt x="147" y="216"/>
                    </a:cubicBezTo>
                    <a:cubicBezTo>
                      <a:pt x="147" y="217"/>
                      <a:pt x="147" y="217"/>
                      <a:pt x="147" y="218"/>
                    </a:cubicBezTo>
                    <a:cubicBezTo>
                      <a:pt x="146" y="219"/>
                      <a:pt x="145" y="219"/>
                      <a:pt x="147" y="220"/>
                    </a:cubicBezTo>
                    <a:cubicBezTo>
                      <a:pt x="147" y="220"/>
                      <a:pt x="147" y="220"/>
                      <a:pt x="147" y="220"/>
                    </a:cubicBezTo>
                    <a:cubicBezTo>
                      <a:pt x="148" y="221"/>
                      <a:pt x="148" y="221"/>
                      <a:pt x="148" y="222"/>
                    </a:cubicBezTo>
                    <a:cubicBezTo>
                      <a:pt x="148" y="224"/>
                      <a:pt x="147" y="223"/>
                      <a:pt x="147" y="225"/>
                    </a:cubicBezTo>
                    <a:cubicBezTo>
                      <a:pt x="148" y="226"/>
                      <a:pt x="149" y="226"/>
                      <a:pt x="149" y="227"/>
                    </a:cubicBezTo>
                    <a:cubicBezTo>
                      <a:pt x="149" y="228"/>
                      <a:pt x="150" y="227"/>
                      <a:pt x="151" y="227"/>
                    </a:cubicBezTo>
                    <a:cubicBezTo>
                      <a:pt x="152" y="228"/>
                      <a:pt x="155" y="230"/>
                      <a:pt x="154" y="230"/>
                    </a:cubicBezTo>
                    <a:cubicBezTo>
                      <a:pt x="153" y="230"/>
                      <a:pt x="152" y="229"/>
                      <a:pt x="151" y="229"/>
                    </a:cubicBezTo>
                    <a:cubicBezTo>
                      <a:pt x="150" y="228"/>
                      <a:pt x="150" y="228"/>
                      <a:pt x="149" y="229"/>
                    </a:cubicBezTo>
                    <a:cubicBezTo>
                      <a:pt x="148" y="229"/>
                      <a:pt x="147" y="229"/>
                      <a:pt x="147" y="230"/>
                    </a:cubicBezTo>
                    <a:cubicBezTo>
                      <a:pt x="147" y="231"/>
                      <a:pt x="147" y="231"/>
                      <a:pt x="146" y="231"/>
                    </a:cubicBezTo>
                    <a:cubicBezTo>
                      <a:pt x="144" y="231"/>
                      <a:pt x="144" y="230"/>
                      <a:pt x="142" y="230"/>
                    </a:cubicBezTo>
                    <a:cubicBezTo>
                      <a:pt x="141" y="230"/>
                      <a:pt x="139" y="229"/>
                      <a:pt x="139" y="230"/>
                    </a:cubicBezTo>
                    <a:cubicBezTo>
                      <a:pt x="139" y="231"/>
                      <a:pt x="139" y="231"/>
                      <a:pt x="139" y="231"/>
                    </a:cubicBezTo>
                    <a:cubicBezTo>
                      <a:pt x="138" y="232"/>
                      <a:pt x="138" y="232"/>
                      <a:pt x="138" y="232"/>
                    </a:cubicBezTo>
                    <a:cubicBezTo>
                      <a:pt x="137" y="232"/>
                      <a:pt x="136" y="231"/>
                      <a:pt x="136" y="231"/>
                    </a:cubicBezTo>
                    <a:cubicBezTo>
                      <a:pt x="135" y="231"/>
                      <a:pt x="135" y="232"/>
                      <a:pt x="134" y="232"/>
                    </a:cubicBezTo>
                    <a:cubicBezTo>
                      <a:pt x="133" y="232"/>
                      <a:pt x="131" y="232"/>
                      <a:pt x="131" y="232"/>
                    </a:cubicBezTo>
                    <a:cubicBezTo>
                      <a:pt x="131" y="232"/>
                      <a:pt x="129" y="234"/>
                      <a:pt x="129" y="234"/>
                    </a:cubicBezTo>
                    <a:cubicBezTo>
                      <a:pt x="128" y="235"/>
                      <a:pt x="129" y="235"/>
                      <a:pt x="129" y="235"/>
                    </a:cubicBezTo>
                    <a:cubicBezTo>
                      <a:pt x="130" y="236"/>
                      <a:pt x="131" y="238"/>
                      <a:pt x="130" y="238"/>
                    </a:cubicBezTo>
                    <a:cubicBezTo>
                      <a:pt x="128" y="238"/>
                      <a:pt x="127" y="238"/>
                      <a:pt x="127" y="237"/>
                    </a:cubicBezTo>
                    <a:cubicBezTo>
                      <a:pt x="128" y="236"/>
                      <a:pt x="129" y="234"/>
                      <a:pt x="128" y="235"/>
                    </a:cubicBezTo>
                    <a:cubicBezTo>
                      <a:pt x="127" y="237"/>
                      <a:pt x="126" y="236"/>
                      <a:pt x="125" y="237"/>
                    </a:cubicBezTo>
                    <a:cubicBezTo>
                      <a:pt x="124" y="238"/>
                      <a:pt x="125" y="239"/>
                      <a:pt x="124" y="240"/>
                    </a:cubicBezTo>
                    <a:cubicBezTo>
                      <a:pt x="123" y="240"/>
                      <a:pt x="123" y="240"/>
                      <a:pt x="122" y="242"/>
                    </a:cubicBezTo>
                    <a:cubicBezTo>
                      <a:pt x="122" y="243"/>
                      <a:pt x="122" y="242"/>
                      <a:pt x="122" y="243"/>
                    </a:cubicBezTo>
                    <a:cubicBezTo>
                      <a:pt x="122" y="244"/>
                      <a:pt x="121" y="245"/>
                      <a:pt x="122" y="245"/>
                    </a:cubicBezTo>
                    <a:cubicBezTo>
                      <a:pt x="122" y="245"/>
                      <a:pt x="124" y="245"/>
                      <a:pt x="122" y="245"/>
                    </a:cubicBezTo>
                    <a:cubicBezTo>
                      <a:pt x="121" y="245"/>
                      <a:pt x="120" y="245"/>
                      <a:pt x="120" y="245"/>
                    </a:cubicBezTo>
                    <a:cubicBezTo>
                      <a:pt x="120" y="245"/>
                      <a:pt x="120" y="245"/>
                      <a:pt x="120" y="245"/>
                    </a:cubicBezTo>
                    <a:cubicBezTo>
                      <a:pt x="121" y="245"/>
                      <a:pt x="122" y="245"/>
                      <a:pt x="122" y="245"/>
                    </a:cubicBezTo>
                    <a:cubicBezTo>
                      <a:pt x="121" y="245"/>
                      <a:pt x="120" y="245"/>
                      <a:pt x="120" y="245"/>
                    </a:cubicBezTo>
                    <a:cubicBezTo>
                      <a:pt x="120" y="245"/>
                      <a:pt x="120" y="245"/>
                      <a:pt x="120" y="245"/>
                    </a:cubicBezTo>
                    <a:cubicBezTo>
                      <a:pt x="120" y="245"/>
                      <a:pt x="121" y="246"/>
                      <a:pt x="121" y="247"/>
                    </a:cubicBezTo>
                    <a:cubicBezTo>
                      <a:pt x="122" y="247"/>
                      <a:pt x="121" y="246"/>
                      <a:pt x="120" y="246"/>
                    </a:cubicBezTo>
                    <a:cubicBezTo>
                      <a:pt x="120" y="246"/>
                      <a:pt x="118" y="246"/>
                      <a:pt x="120" y="246"/>
                    </a:cubicBezTo>
                    <a:cubicBezTo>
                      <a:pt x="121" y="247"/>
                      <a:pt x="121" y="248"/>
                      <a:pt x="120" y="247"/>
                    </a:cubicBezTo>
                    <a:cubicBezTo>
                      <a:pt x="118" y="246"/>
                      <a:pt x="118" y="247"/>
                      <a:pt x="118" y="247"/>
                    </a:cubicBezTo>
                    <a:cubicBezTo>
                      <a:pt x="119" y="247"/>
                      <a:pt x="120" y="248"/>
                      <a:pt x="120" y="248"/>
                    </a:cubicBezTo>
                    <a:cubicBezTo>
                      <a:pt x="119" y="248"/>
                      <a:pt x="119" y="247"/>
                      <a:pt x="118" y="247"/>
                    </a:cubicBezTo>
                    <a:cubicBezTo>
                      <a:pt x="118" y="247"/>
                      <a:pt x="117" y="247"/>
                      <a:pt x="117" y="247"/>
                    </a:cubicBezTo>
                    <a:cubicBezTo>
                      <a:pt x="117" y="248"/>
                      <a:pt x="117" y="248"/>
                      <a:pt x="117" y="248"/>
                    </a:cubicBezTo>
                    <a:cubicBezTo>
                      <a:pt x="116" y="248"/>
                      <a:pt x="115" y="248"/>
                      <a:pt x="114" y="249"/>
                    </a:cubicBezTo>
                    <a:cubicBezTo>
                      <a:pt x="114" y="249"/>
                      <a:pt x="114" y="250"/>
                      <a:pt x="113" y="250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12" y="250"/>
                      <a:pt x="111" y="250"/>
                      <a:pt x="110" y="250"/>
                    </a:cubicBezTo>
                    <a:cubicBezTo>
                      <a:pt x="108" y="251"/>
                      <a:pt x="107" y="253"/>
                      <a:pt x="107" y="254"/>
                    </a:cubicBezTo>
                    <a:cubicBezTo>
                      <a:pt x="107" y="256"/>
                      <a:pt x="107" y="256"/>
                      <a:pt x="106" y="257"/>
                    </a:cubicBezTo>
                    <a:cubicBezTo>
                      <a:pt x="105" y="258"/>
                      <a:pt x="103" y="259"/>
                      <a:pt x="102" y="259"/>
                    </a:cubicBezTo>
                    <a:cubicBezTo>
                      <a:pt x="100" y="260"/>
                      <a:pt x="100" y="260"/>
                      <a:pt x="100" y="261"/>
                    </a:cubicBezTo>
                    <a:cubicBezTo>
                      <a:pt x="100" y="262"/>
                      <a:pt x="99" y="263"/>
                      <a:pt x="98" y="263"/>
                    </a:cubicBezTo>
                    <a:cubicBezTo>
                      <a:pt x="97" y="263"/>
                      <a:pt x="93" y="263"/>
                      <a:pt x="92" y="262"/>
                    </a:cubicBezTo>
                    <a:cubicBezTo>
                      <a:pt x="91" y="262"/>
                      <a:pt x="91" y="260"/>
                      <a:pt x="89" y="260"/>
                    </a:cubicBezTo>
                    <a:cubicBezTo>
                      <a:pt x="88" y="260"/>
                      <a:pt x="87" y="260"/>
                      <a:pt x="88" y="261"/>
                    </a:cubicBezTo>
                    <a:cubicBezTo>
                      <a:pt x="89" y="263"/>
                      <a:pt x="90" y="266"/>
                      <a:pt x="90" y="267"/>
                    </a:cubicBezTo>
                    <a:cubicBezTo>
                      <a:pt x="90" y="267"/>
                      <a:pt x="89" y="268"/>
                      <a:pt x="88" y="268"/>
                    </a:cubicBezTo>
                    <a:cubicBezTo>
                      <a:pt x="87" y="268"/>
                      <a:pt x="85" y="268"/>
                      <a:pt x="85" y="268"/>
                    </a:cubicBezTo>
                    <a:cubicBezTo>
                      <a:pt x="85" y="268"/>
                      <a:pt x="83" y="268"/>
                      <a:pt x="82" y="268"/>
                    </a:cubicBezTo>
                    <a:cubicBezTo>
                      <a:pt x="81" y="267"/>
                      <a:pt x="79" y="266"/>
                      <a:pt x="79" y="266"/>
                    </a:cubicBezTo>
                    <a:cubicBezTo>
                      <a:pt x="78" y="266"/>
                      <a:pt x="74" y="268"/>
                      <a:pt x="73" y="268"/>
                    </a:cubicBezTo>
                    <a:cubicBezTo>
                      <a:pt x="71" y="269"/>
                      <a:pt x="70" y="269"/>
                      <a:pt x="71" y="269"/>
                    </a:cubicBezTo>
                    <a:cubicBezTo>
                      <a:pt x="72" y="270"/>
                      <a:pt x="73" y="271"/>
                      <a:pt x="73" y="271"/>
                    </a:cubicBezTo>
                    <a:cubicBezTo>
                      <a:pt x="72" y="272"/>
                      <a:pt x="71" y="272"/>
                      <a:pt x="71" y="272"/>
                    </a:cubicBezTo>
                    <a:cubicBezTo>
                      <a:pt x="72" y="273"/>
                      <a:pt x="74" y="274"/>
                      <a:pt x="77" y="274"/>
                    </a:cubicBezTo>
                    <a:cubicBezTo>
                      <a:pt x="79" y="275"/>
                      <a:pt x="82" y="276"/>
                      <a:pt x="83" y="276"/>
                    </a:cubicBezTo>
                    <a:cubicBezTo>
                      <a:pt x="84" y="276"/>
                      <a:pt x="86" y="277"/>
                      <a:pt x="87" y="277"/>
                    </a:cubicBezTo>
                    <a:cubicBezTo>
                      <a:pt x="88" y="278"/>
                      <a:pt x="87" y="278"/>
                      <a:pt x="86" y="279"/>
                    </a:cubicBezTo>
                    <a:cubicBezTo>
                      <a:pt x="86" y="279"/>
                      <a:pt x="86" y="280"/>
                      <a:pt x="87" y="282"/>
                    </a:cubicBezTo>
                    <a:cubicBezTo>
                      <a:pt x="87" y="283"/>
                      <a:pt x="89" y="284"/>
                      <a:pt x="91" y="284"/>
                    </a:cubicBezTo>
                    <a:cubicBezTo>
                      <a:pt x="92" y="284"/>
                      <a:pt x="93" y="286"/>
                      <a:pt x="92" y="287"/>
                    </a:cubicBezTo>
                    <a:cubicBezTo>
                      <a:pt x="92" y="288"/>
                      <a:pt x="91" y="289"/>
                      <a:pt x="92" y="290"/>
                    </a:cubicBezTo>
                    <a:cubicBezTo>
                      <a:pt x="94" y="290"/>
                      <a:pt x="95" y="294"/>
                      <a:pt x="94" y="293"/>
                    </a:cubicBezTo>
                    <a:cubicBezTo>
                      <a:pt x="93" y="292"/>
                      <a:pt x="92" y="289"/>
                      <a:pt x="92" y="290"/>
                    </a:cubicBezTo>
                    <a:cubicBezTo>
                      <a:pt x="92" y="292"/>
                      <a:pt x="90" y="302"/>
                      <a:pt x="90" y="303"/>
                    </a:cubicBezTo>
                    <a:cubicBezTo>
                      <a:pt x="90" y="304"/>
                      <a:pt x="89" y="305"/>
                      <a:pt x="88" y="305"/>
                    </a:cubicBezTo>
                    <a:cubicBezTo>
                      <a:pt x="88" y="306"/>
                      <a:pt x="87" y="306"/>
                      <a:pt x="87" y="306"/>
                    </a:cubicBezTo>
                    <a:cubicBezTo>
                      <a:pt x="85" y="306"/>
                      <a:pt x="84" y="305"/>
                      <a:pt x="83" y="305"/>
                    </a:cubicBezTo>
                    <a:cubicBezTo>
                      <a:pt x="82" y="305"/>
                      <a:pt x="80" y="306"/>
                      <a:pt x="79" y="305"/>
                    </a:cubicBezTo>
                    <a:cubicBezTo>
                      <a:pt x="77" y="305"/>
                      <a:pt x="71" y="305"/>
                      <a:pt x="67" y="305"/>
                    </a:cubicBezTo>
                    <a:cubicBezTo>
                      <a:pt x="63" y="304"/>
                      <a:pt x="58" y="304"/>
                      <a:pt x="55" y="303"/>
                    </a:cubicBezTo>
                    <a:cubicBezTo>
                      <a:pt x="53" y="303"/>
                      <a:pt x="51" y="305"/>
                      <a:pt x="51" y="305"/>
                    </a:cubicBezTo>
                    <a:cubicBezTo>
                      <a:pt x="50" y="305"/>
                      <a:pt x="48" y="306"/>
                      <a:pt x="46" y="307"/>
                    </a:cubicBezTo>
                    <a:cubicBezTo>
                      <a:pt x="45" y="308"/>
                      <a:pt x="45" y="309"/>
                      <a:pt x="46" y="310"/>
                    </a:cubicBezTo>
                    <a:cubicBezTo>
                      <a:pt x="47" y="310"/>
                      <a:pt x="48" y="313"/>
                      <a:pt x="48" y="314"/>
                    </a:cubicBezTo>
                    <a:cubicBezTo>
                      <a:pt x="48" y="315"/>
                      <a:pt x="48" y="315"/>
                      <a:pt x="48" y="315"/>
                    </a:cubicBezTo>
                    <a:cubicBezTo>
                      <a:pt x="48" y="317"/>
                      <a:pt x="48" y="318"/>
                      <a:pt x="48" y="319"/>
                    </a:cubicBezTo>
                    <a:cubicBezTo>
                      <a:pt x="48" y="320"/>
                      <a:pt x="47" y="328"/>
                      <a:pt x="47" y="330"/>
                    </a:cubicBezTo>
                    <a:cubicBezTo>
                      <a:pt x="46" y="332"/>
                      <a:pt x="45" y="334"/>
                      <a:pt x="45" y="335"/>
                    </a:cubicBezTo>
                    <a:cubicBezTo>
                      <a:pt x="45" y="336"/>
                      <a:pt x="46" y="339"/>
                      <a:pt x="46" y="338"/>
                    </a:cubicBezTo>
                    <a:cubicBezTo>
                      <a:pt x="47" y="337"/>
                      <a:pt x="48" y="339"/>
                      <a:pt x="48" y="341"/>
                    </a:cubicBezTo>
                    <a:cubicBezTo>
                      <a:pt x="48" y="343"/>
                      <a:pt x="47" y="348"/>
                      <a:pt x="48" y="348"/>
                    </a:cubicBezTo>
                    <a:cubicBezTo>
                      <a:pt x="49" y="348"/>
                      <a:pt x="52" y="349"/>
                      <a:pt x="54" y="348"/>
                    </a:cubicBezTo>
                    <a:cubicBezTo>
                      <a:pt x="55" y="347"/>
                      <a:pt x="55" y="347"/>
                      <a:pt x="56" y="347"/>
                    </a:cubicBezTo>
                    <a:cubicBezTo>
                      <a:pt x="57" y="346"/>
                      <a:pt x="58" y="346"/>
                      <a:pt x="59" y="347"/>
                    </a:cubicBezTo>
                    <a:cubicBezTo>
                      <a:pt x="60" y="348"/>
                      <a:pt x="64" y="354"/>
                      <a:pt x="65" y="355"/>
                    </a:cubicBezTo>
                    <a:cubicBezTo>
                      <a:pt x="66" y="355"/>
                      <a:pt x="67" y="356"/>
                      <a:pt x="67" y="355"/>
                    </a:cubicBezTo>
                    <a:cubicBezTo>
                      <a:pt x="68" y="354"/>
                      <a:pt x="69" y="352"/>
                      <a:pt x="70" y="352"/>
                    </a:cubicBezTo>
                    <a:cubicBezTo>
                      <a:pt x="71" y="352"/>
                      <a:pt x="74" y="350"/>
                      <a:pt x="76" y="351"/>
                    </a:cubicBezTo>
                    <a:cubicBezTo>
                      <a:pt x="78" y="351"/>
                      <a:pt x="83" y="350"/>
                      <a:pt x="84" y="350"/>
                    </a:cubicBezTo>
                    <a:cubicBezTo>
                      <a:pt x="86" y="349"/>
                      <a:pt x="87" y="349"/>
                      <a:pt x="88" y="348"/>
                    </a:cubicBezTo>
                    <a:cubicBezTo>
                      <a:pt x="88" y="346"/>
                      <a:pt x="93" y="345"/>
                      <a:pt x="94" y="343"/>
                    </a:cubicBezTo>
                    <a:cubicBezTo>
                      <a:pt x="94" y="342"/>
                      <a:pt x="96" y="339"/>
                      <a:pt x="98" y="338"/>
                    </a:cubicBezTo>
                    <a:cubicBezTo>
                      <a:pt x="99" y="337"/>
                      <a:pt x="99" y="337"/>
                      <a:pt x="99" y="336"/>
                    </a:cubicBezTo>
                    <a:cubicBezTo>
                      <a:pt x="98" y="335"/>
                      <a:pt x="96" y="333"/>
                      <a:pt x="97" y="331"/>
                    </a:cubicBezTo>
                    <a:cubicBezTo>
                      <a:pt x="98" y="329"/>
                      <a:pt x="100" y="326"/>
                      <a:pt x="101" y="325"/>
                    </a:cubicBezTo>
                    <a:cubicBezTo>
                      <a:pt x="102" y="324"/>
                      <a:pt x="103" y="323"/>
                      <a:pt x="103" y="322"/>
                    </a:cubicBezTo>
                    <a:cubicBezTo>
                      <a:pt x="103" y="322"/>
                      <a:pt x="109" y="320"/>
                      <a:pt x="111" y="319"/>
                    </a:cubicBezTo>
                    <a:cubicBezTo>
                      <a:pt x="112" y="318"/>
                      <a:pt x="117" y="316"/>
                      <a:pt x="117" y="314"/>
                    </a:cubicBezTo>
                    <a:cubicBezTo>
                      <a:pt x="116" y="313"/>
                      <a:pt x="116" y="313"/>
                      <a:pt x="116" y="312"/>
                    </a:cubicBezTo>
                    <a:cubicBezTo>
                      <a:pt x="115" y="310"/>
                      <a:pt x="115" y="309"/>
                      <a:pt x="115" y="308"/>
                    </a:cubicBezTo>
                    <a:cubicBezTo>
                      <a:pt x="116" y="306"/>
                      <a:pt x="118" y="304"/>
                      <a:pt x="120" y="304"/>
                    </a:cubicBezTo>
                    <a:cubicBezTo>
                      <a:pt x="122" y="304"/>
                      <a:pt x="122" y="304"/>
                      <a:pt x="125" y="304"/>
                    </a:cubicBezTo>
                    <a:cubicBezTo>
                      <a:pt x="127" y="305"/>
                      <a:pt x="129" y="307"/>
                      <a:pt x="131" y="307"/>
                    </a:cubicBezTo>
                    <a:cubicBezTo>
                      <a:pt x="134" y="307"/>
                      <a:pt x="137" y="305"/>
                      <a:pt x="138" y="304"/>
                    </a:cubicBezTo>
                    <a:cubicBezTo>
                      <a:pt x="139" y="304"/>
                      <a:pt x="140" y="303"/>
                      <a:pt x="142" y="303"/>
                    </a:cubicBezTo>
                    <a:cubicBezTo>
                      <a:pt x="143" y="302"/>
                      <a:pt x="145" y="301"/>
                      <a:pt x="146" y="301"/>
                    </a:cubicBezTo>
                    <a:cubicBezTo>
                      <a:pt x="147" y="299"/>
                      <a:pt x="148" y="298"/>
                      <a:pt x="149" y="298"/>
                    </a:cubicBezTo>
                    <a:cubicBezTo>
                      <a:pt x="151" y="298"/>
                      <a:pt x="153" y="301"/>
                      <a:pt x="155" y="301"/>
                    </a:cubicBezTo>
                    <a:cubicBezTo>
                      <a:pt x="156" y="301"/>
                      <a:pt x="156" y="303"/>
                      <a:pt x="157" y="304"/>
                    </a:cubicBezTo>
                    <a:cubicBezTo>
                      <a:pt x="158" y="305"/>
                      <a:pt x="158" y="307"/>
                      <a:pt x="158" y="308"/>
                    </a:cubicBezTo>
                    <a:cubicBezTo>
                      <a:pt x="159" y="309"/>
                      <a:pt x="164" y="312"/>
                      <a:pt x="165" y="313"/>
                    </a:cubicBezTo>
                    <a:cubicBezTo>
                      <a:pt x="167" y="315"/>
                      <a:pt x="171" y="319"/>
                      <a:pt x="172" y="319"/>
                    </a:cubicBezTo>
                    <a:cubicBezTo>
                      <a:pt x="173" y="319"/>
                      <a:pt x="175" y="320"/>
                      <a:pt x="177" y="322"/>
                    </a:cubicBezTo>
                    <a:cubicBezTo>
                      <a:pt x="180" y="324"/>
                      <a:pt x="181" y="324"/>
                      <a:pt x="183" y="326"/>
                    </a:cubicBezTo>
                    <a:cubicBezTo>
                      <a:pt x="184" y="328"/>
                      <a:pt x="186" y="327"/>
                      <a:pt x="187" y="328"/>
                    </a:cubicBezTo>
                    <a:cubicBezTo>
                      <a:pt x="187" y="329"/>
                      <a:pt x="188" y="333"/>
                      <a:pt x="188" y="334"/>
                    </a:cubicBezTo>
                    <a:cubicBezTo>
                      <a:pt x="189" y="335"/>
                      <a:pt x="187" y="337"/>
                      <a:pt x="187" y="338"/>
                    </a:cubicBezTo>
                    <a:cubicBezTo>
                      <a:pt x="187" y="339"/>
                      <a:pt x="187" y="342"/>
                      <a:pt x="187" y="342"/>
                    </a:cubicBezTo>
                    <a:cubicBezTo>
                      <a:pt x="187" y="341"/>
                      <a:pt x="190" y="338"/>
                      <a:pt x="190" y="337"/>
                    </a:cubicBezTo>
                    <a:cubicBezTo>
                      <a:pt x="191" y="336"/>
                      <a:pt x="192" y="335"/>
                      <a:pt x="193" y="335"/>
                    </a:cubicBezTo>
                    <a:cubicBezTo>
                      <a:pt x="193" y="335"/>
                      <a:pt x="194" y="334"/>
                      <a:pt x="194" y="333"/>
                    </a:cubicBezTo>
                    <a:cubicBezTo>
                      <a:pt x="193" y="332"/>
                      <a:pt x="191" y="330"/>
                      <a:pt x="190" y="329"/>
                    </a:cubicBezTo>
                    <a:cubicBezTo>
                      <a:pt x="190" y="328"/>
                      <a:pt x="190" y="327"/>
                      <a:pt x="191" y="326"/>
                    </a:cubicBezTo>
                    <a:cubicBezTo>
                      <a:pt x="192" y="325"/>
                      <a:pt x="194" y="324"/>
                      <a:pt x="195" y="325"/>
                    </a:cubicBezTo>
                    <a:cubicBezTo>
                      <a:pt x="196" y="326"/>
                      <a:pt x="198" y="326"/>
                      <a:pt x="198" y="327"/>
                    </a:cubicBezTo>
                    <a:cubicBezTo>
                      <a:pt x="199" y="328"/>
                      <a:pt x="200" y="329"/>
                      <a:pt x="200" y="329"/>
                    </a:cubicBezTo>
                    <a:cubicBezTo>
                      <a:pt x="201" y="328"/>
                      <a:pt x="201" y="326"/>
                      <a:pt x="199" y="325"/>
                    </a:cubicBezTo>
                    <a:cubicBezTo>
                      <a:pt x="197" y="323"/>
                      <a:pt x="194" y="321"/>
                      <a:pt x="193" y="321"/>
                    </a:cubicBezTo>
                    <a:cubicBezTo>
                      <a:pt x="192" y="320"/>
                      <a:pt x="187" y="319"/>
                      <a:pt x="187" y="318"/>
                    </a:cubicBezTo>
                    <a:cubicBezTo>
                      <a:pt x="187" y="317"/>
                      <a:pt x="189" y="316"/>
                      <a:pt x="188" y="315"/>
                    </a:cubicBezTo>
                    <a:cubicBezTo>
                      <a:pt x="188" y="315"/>
                      <a:pt x="187" y="315"/>
                      <a:pt x="185" y="315"/>
                    </a:cubicBezTo>
                    <a:cubicBezTo>
                      <a:pt x="183" y="315"/>
                      <a:pt x="182" y="314"/>
                      <a:pt x="181" y="313"/>
                    </a:cubicBezTo>
                    <a:cubicBezTo>
                      <a:pt x="180" y="312"/>
                      <a:pt x="177" y="309"/>
                      <a:pt x="176" y="307"/>
                    </a:cubicBezTo>
                    <a:cubicBezTo>
                      <a:pt x="175" y="305"/>
                      <a:pt x="175" y="304"/>
                      <a:pt x="174" y="303"/>
                    </a:cubicBezTo>
                    <a:cubicBezTo>
                      <a:pt x="172" y="302"/>
                      <a:pt x="169" y="300"/>
                      <a:pt x="168" y="299"/>
                    </a:cubicBezTo>
                    <a:cubicBezTo>
                      <a:pt x="168" y="297"/>
                      <a:pt x="169" y="296"/>
                      <a:pt x="169" y="295"/>
                    </a:cubicBezTo>
                    <a:cubicBezTo>
                      <a:pt x="169" y="295"/>
                      <a:pt x="170" y="294"/>
                      <a:pt x="169" y="293"/>
                    </a:cubicBezTo>
                    <a:cubicBezTo>
                      <a:pt x="169" y="292"/>
                      <a:pt x="168" y="291"/>
                      <a:pt x="169" y="290"/>
                    </a:cubicBezTo>
                    <a:cubicBezTo>
                      <a:pt x="170" y="290"/>
                      <a:pt x="172" y="290"/>
                      <a:pt x="172" y="290"/>
                    </a:cubicBezTo>
                    <a:cubicBezTo>
                      <a:pt x="172" y="289"/>
                      <a:pt x="172" y="288"/>
                      <a:pt x="173" y="288"/>
                    </a:cubicBezTo>
                    <a:cubicBezTo>
                      <a:pt x="174" y="288"/>
                      <a:pt x="175" y="288"/>
                      <a:pt x="176" y="289"/>
                    </a:cubicBezTo>
                    <a:cubicBezTo>
                      <a:pt x="176" y="289"/>
                      <a:pt x="176" y="290"/>
                      <a:pt x="176" y="291"/>
                    </a:cubicBezTo>
                    <a:cubicBezTo>
                      <a:pt x="176" y="291"/>
                      <a:pt x="176" y="291"/>
                      <a:pt x="176" y="292"/>
                    </a:cubicBezTo>
                    <a:cubicBezTo>
                      <a:pt x="176" y="293"/>
                      <a:pt x="177" y="296"/>
                      <a:pt x="177" y="295"/>
                    </a:cubicBezTo>
                    <a:cubicBezTo>
                      <a:pt x="177" y="294"/>
                      <a:pt x="179" y="294"/>
                      <a:pt x="179" y="295"/>
                    </a:cubicBezTo>
                    <a:cubicBezTo>
                      <a:pt x="179" y="296"/>
                      <a:pt x="179" y="297"/>
                      <a:pt x="180" y="296"/>
                    </a:cubicBezTo>
                    <a:cubicBezTo>
                      <a:pt x="180" y="296"/>
                      <a:pt x="179" y="294"/>
                      <a:pt x="180" y="294"/>
                    </a:cubicBezTo>
                    <a:cubicBezTo>
                      <a:pt x="180" y="293"/>
                      <a:pt x="181" y="293"/>
                      <a:pt x="182" y="294"/>
                    </a:cubicBezTo>
                    <a:cubicBezTo>
                      <a:pt x="182" y="296"/>
                      <a:pt x="183" y="297"/>
                      <a:pt x="184" y="298"/>
                    </a:cubicBezTo>
                    <a:cubicBezTo>
                      <a:pt x="185" y="299"/>
                      <a:pt x="186" y="301"/>
                      <a:pt x="187" y="302"/>
                    </a:cubicBezTo>
                    <a:cubicBezTo>
                      <a:pt x="189" y="303"/>
                      <a:pt x="189" y="304"/>
                      <a:pt x="190" y="304"/>
                    </a:cubicBezTo>
                    <a:cubicBezTo>
                      <a:pt x="192" y="305"/>
                      <a:pt x="192" y="305"/>
                      <a:pt x="195" y="307"/>
                    </a:cubicBezTo>
                    <a:cubicBezTo>
                      <a:pt x="196" y="308"/>
                      <a:pt x="199" y="310"/>
                      <a:pt x="201" y="311"/>
                    </a:cubicBezTo>
                    <a:cubicBezTo>
                      <a:pt x="202" y="312"/>
                      <a:pt x="202" y="312"/>
                      <a:pt x="203" y="313"/>
                    </a:cubicBezTo>
                    <a:cubicBezTo>
                      <a:pt x="204" y="314"/>
                      <a:pt x="205" y="315"/>
                      <a:pt x="206" y="315"/>
                    </a:cubicBezTo>
                    <a:cubicBezTo>
                      <a:pt x="207" y="316"/>
                      <a:pt x="207" y="316"/>
                      <a:pt x="207" y="316"/>
                    </a:cubicBezTo>
                    <a:cubicBezTo>
                      <a:pt x="206" y="318"/>
                      <a:pt x="206" y="322"/>
                      <a:pt x="206" y="324"/>
                    </a:cubicBezTo>
                    <a:cubicBezTo>
                      <a:pt x="207" y="326"/>
                      <a:pt x="207" y="327"/>
                      <a:pt x="208" y="327"/>
                    </a:cubicBezTo>
                    <a:cubicBezTo>
                      <a:pt x="209" y="327"/>
                      <a:pt x="209" y="327"/>
                      <a:pt x="209" y="329"/>
                    </a:cubicBezTo>
                    <a:cubicBezTo>
                      <a:pt x="210" y="330"/>
                      <a:pt x="210" y="330"/>
                      <a:pt x="210" y="331"/>
                    </a:cubicBezTo>
                    <a:cubicBezTo>
                      <a:pt x="211" y="331"/>
                      <a:pt x="212" y="332"/>
                      <a:pt x="212" y="333"/>
                    </a:cubicBezTo>
                    <a:cubicBezTo>
                      <a:pt x="214" y="334"/>
                      <a:pt x="215" y="334"/>
                      <a:pt x="215" y="335"/>
                    </a:cubicBezTo>
                    <a:cubicBezTo>
                      <a:pt x="215" y="337"/>
                      <a:pt x="216" y="340"/>
                      <a:pt x="216" y="341"/>
                    </a:cubicBezTo>
                    <a:cubicBezTo>
                      <a:pt x="216" y="342"/>
                      <a:pt x="217" y="343"/>
                      <a:pt x="218" y="344"/>
                    </a:cubicBezTo>
                    <a:cubicBezTo>
                      <a:pt x="219" y="345"/>
                      <a:pt x="219" y="345"/>
                      <a:pt x="218" y="346"/>
                    </a:cubicBezTo>
                    <a:cubicBezTo>
                      <a:pt x="218" y="346"/>
                      <a:pt x="217" y="348"/>
                      <a:pt x="218" y="348"/>
                    </a:cubicBezTo>
                    <a:cubicBezTo>
                      <a:pt x="219" y="349"/>
                      <a:pt x="219" y="348"/>
                      <a:pt x="220" y="348"/>
                    </a:cubicBezTo>
                    <a:cubicBezTo>
                      <a:pt x="221" y="348"/>
                      <a:pt x="221" y="348"/>
                      <a:pt x="221" y="349"/>
                    </a:cubicBezTo>
                    <a:cubicBezTo>
                      <a:pt x="222" y="350"/>
                      <a:pt x="222" y="351"/>
                      <a:pt x="223" y="351"/>
                    </a:cubicBezTo>
                    <a:cubicBezTo>
                      <a:pt x="223" y="350"/>
                      <a:pt x="224" y="349"/>
                      <a:pt x="224" y="350"/>
                    </a:cubicBezTo>
                    <a:cubicBezTo>
                      <a:pt x="225" y="350"/>
                      <a:pt x="226" y="352"/>
                      <a:pt x="226" y="351"/>
                    </a:cubicBezTo>
                    <a:cubicBezTo>
                      <a:pt x="226" y="350"/>
                      <a:pt x="227" y="350"/>
                      <a:pt x="226" y="348"/>
                    </a:cubicBezTo>
                    <a:cubicBezTo>
                      <a:pt x="225" y="347"/>
                      <a:pt x="226" y="347"/>
                      <a:pt x="225" y="345"/>
                    </a:cubicBezTo>
                    <a:cubicBezTo>
                      <a:pt x="225" y="344"/>
                      <a:pt x="226" y="345"/>
                      <a:pt x="227" y="345"/>
                    </a:cubicBezTo>
                    <a:cubicBezTo>
                      <a:pt x="228" y="345"/>
                      <a:pt x="230" y="346"/>
                      <a:pt x="229" y="345"/>
                    </a:cubicBezTo>
                    <a:cubicBezTo>
                      <a:pt x="228" y="343"/>
                      <a:pt x="227" y="343"/>
                      <a:pt x="227" y="342"/>
                    </a:cubicBezTo>
                    <a:cubicBezTo>
                      <a:pt x="226" y="341"/>
                      <a:pt x="227" y="342"/>
                      <a:pt x="227" y="341"/>
                    </a:cubicBezTo>
                    <a:cubicBezTo>
                      <a:pt x="228" y="341"/>
                      <a:pt x="228" y="341"/>
                      <a:pt x="229" y="341"/>
                    </a:cubicBezTo>
                    <a:cubicBezTo>
                      <a:pt x="230" y="342"/>
                      <a:pt x="231" y="343"/>
                      <a:pt x="231" y="343"/>
                    </a:cubicBezTo>
                    <a:cubicBezTo>
                      <a:pt x="231" y="342"/>
                      <a:pt x="231" y="342"/>
                      <a:pt x="231" y="341"/>
                    </a:cubicBezTo>
                    <a:cubicBezTo>
                      <a:pt x="231" y="341"/>
                      <a:pt x="231" y="340"/>
                      <a:pt x="232" y="340"/>
                    </a:cubicBezTo>
                    <a:cubicBezTo>
                      <a:pt x="233" y="341"/>
                      <a:pt x="234" y="342"/>
                      <a:pt x="234" y="341"/>
                    </a:cubicBezTo>
                    <a:cubicBezTo>
                      <a:pt x="234" y="341"/>
                      <a:pt x="234" y="341"/>
                      <a:pt x="233" y="339"/>
                    </a:cubicBezTo>
                    <a:cubicBezTo>
                      <a:pt x="232" y="337"/>
                      <a:pt x="233" y="338"/>
                      <a:pt x="231" y="337"/>
                    </a:cubicBezTo>
                    <a:cubicBezTo>
                      <a:pt x="229" y="336"/>
                      <a:pt x="227" y="335"/>
                      <a:pt x="227" y="334"/>
                    </a:cubicBezTo>
                    <a:cubicBezTo>
                      <a:pt x="227" y="333"/>
                      <a:pt x="229" y="334"/>
                      <a:pt x="227" y="333"/>
                    </a:cubicBezTo>
                    <a:cubicBezTo>
                      <a:pt x="226" y="331"/>
                      <a:pt x="224" y="330"/>
                      <a:pt x="224" y="328"/>
                    </a:cubicBezTo>
                    <a:cubicBezTo>
                      <a:pt x="223" y="326"/>
                      <a:pt x="224" y="325"/>
                      <a:pt x="224" y="325"/>
                    </a:cubicBezTo>
                    <a:cubicBezTo>
                      <a:pt x="225" y="325"/>
                      <a:pt x="226" y="325"/>
                      <a:pt x="227" y="327"/>
                    </a:cubicBezTo>
                    <a:cubicBezTo>
                      <a:pt x="228" y="328"/>
                      <a:pt x="229" y="328"/>
                      <a:pt x="229" y="328"/>
                    </a:cubicBezTo>
                    <a:cubicBezTo>
                      <a:pt x="229" y="327"/>
                      <a:pt x="229" y="326"/>
                      <a:pt x="230" y="327"/>
                    </a:cubicBezTo>
                    <a:cubicBezTo>
                      <a:pt x="231" y="327"/>
                      <a:pt x="232" y="328"/>
                      <a:pt x="231" y="327"/>
                    </a:cubicBezTo>
                    <a:cubicBezTo>
                      <a:pt x="231" y="327"/>
                      <a:pt x="229" y="326"/>
                      <a:pt x="231" y="326"/>
                    </a:cubicBezTo>
                    <a:cubicBezTo>
                      <a:pt x="232" y="326"/>
                      <a:pt x="235" y="328"/>
                      <a:pt x="233" y="326"/>
                    </a:cubicBezTo>
                    <a:cubicBezTo>
                      <a:pt x="232" y="325"/>
                      <a:pt x="229" y="325"/>
                      <a:pt x="231" y="323"/>
                    </a:cubicBezTo>
                    <a:cubicBezTo>
                      <a:pt x="232" y="322"/>
                      <a:pt x="232" y="323"/>
                      <a:pt x="233" y="322"/>
                    </a:cubicBezTo>
                    <a:cubicBezTo>
                      <a:pt x="234" y="322"/>
                      <a:pt x="235" y="321"/>
                      <a:pt x="235" y="322"/>
                    </a:cubicBezTo>
                    <a:cubicBezTo>
                      <a:pt x="235" y="322"/>
                      <a:pt x="234" y="325"/>
                      <a:pt x="235" y="324"/>
                    </a:cubicBezTo>
                    <a:cubicBezTo>
                      <a:pt x="236" y="323"/>
                      <a:pt x="236" y="322"/>
                      <a:pt x="238" y="322"/>
                    </a:cubicBezTo>
                    <a:cubicBezTo>
                      <a:pt x="240" y="322"/>
                      <a:pt x="241" y="322"/>
                      <a:pt x="242" y="323"/>
                    </a:cubicBezTo>
                    <a:cubicBezTo>
                      <a:pt x="243" y="323"/>
                      <a:pt x="243" y="324"/>
                      <a:pt x="243" y="324"/>
                    </a:cubicBezTo>
                    <a:cubicBezTo>
                      <a:pt x="244" y="324"/>
                      <a:pt x="244" y="324"/>
                      <a:pt x="246" y="324"/>
                    </a:cubicBezTo>
                    <a:cubicBezTo>
                      <a:pt x="248" y="324"/>
                      <a:pt x="250" y="323"/>
                      <a:pt x="251" y="322"/>
                    </a:cubicBezTo>
                    <a:cubicBezTo>
                      <a:pt x="252" y="321"/>
                      <a:pt x="256" y="321"/>
                      <a:pt x="257" y="321"/>
                    </a:cubicBezTo>
                    <a:cubicBezTo>
                      <a:pt x="258" y="321"/>
                      <a:pt x="259" y="321"/>
                      <a:pt x="259" y="320"/>
                    </a:cubicBezTo>
                    <a:cubicBezTo>
                      <a:pt x="259" y="320"/>
                      <a:pt x="260" y="320"/>
                      <a:pt x="258" y="319"/>
                    </a:cubicBezTo>
                    <a:cubicBezTo>
                      <a:pt x="256" y="318"/>
                      <a:pt x="254" y="318"/>
                      <a:pt x="254" y="316"/>
                    </a:cubicBezTo>
                    <a:cubicBezTo>
                      <a:pt x="254" y="315"/>
                      <a:pt x="253" y="315"/>
                      <a:pt x="253" y="315"/>
                    </a:cubicBezTo>
                    <a:cubicBezTo>
                      <a:pt x="253" y="313"/>
                      <a:pt x="253" y="313"/>
                      <a:pt x="253" y="312"/>
                    </a:cubicBezTo>
                    <a:cubicBezTo>
                      <a:pt x="252" y="312"/>
                      <a:pt x="253" y="309"/>
                      <a:pt x="254" y="308"/>
                    </a:cubicBezTo>
                    <a:cubicBezTo>
                      <a:pt x="254" y="306"/>
                      <a:pt x="255" y="306"/>
                      <a:pt x="256" y="305"/>
                    </a:cubicBezTo>
                    <a:cubicBezTo>
                      <a:pt x="256" y="304"/>
                      <a:pt x="257" y="304"/>
                      <a:pt x="257" y="303"/>
                    </a:cubicBezTo>
                    <a:cubicBezTo>
                      <a:pt x="257" y="301"/>
                      <a:pt x="257" y="299"/>
                      <a:pt x="258" y="298"/>
                    </a:cubicBezTo>
                    <a:cubicBezTo>
                      <a:pt x="258" y="296"/>
                      <a:pt x="258" y="295"/>
                      <a:pt x="259" y="295"/>
                    </a:cubicBezTo>
                    <a:cubicBezTo>
                      <a:pt x="260" y="294"/>
                      <a:pt x="261" y="295"/>
                      <a:pt x="263" y="294"/>
                    </a:cubicBezTo>
                    <a:cubicBezTo>
                      <a:pt x="263" y="293"/>
                      <a:pt x="264" y="293"/>
                      <a:pt x="264" y="292"/>
                    </a:cubicBezTo>
                    <a:cubicBezTo>
                      <a:pt x="264" y="291"/>
                      <a:pt x="264" y="291"/>
                      <a:pt x="264" y="290"/>
                    </a:cubicBezTo>
                    <a:cubicBezTo>
                      <a:pt x="263" y="289"/>
                      <a:pt x="262" y="289"/>
                      <a:pt x="263" y="289"/>
                    </a:cubicBezTo>
                    <a:cubicBezTo>
                      <a:pt x="264" y="288"/>
                      <a:pt x="266" y="286"/>
                      <a:pt x="268" y="285"/>
                    </a:cubicBezTo>
                    <a:cubicBezTo>
                      <a:pt x="268" y="285"/>
                      <a:pt x="268" y="285"/>
                      <a:pt x="268" y="285"/>
                    </a:cubicBezTo>
                    <a:cubicBezTo>
                      <a:pt x="269" y="284"/>
                      <a:pt x="269" y="282"/>
                      <a:pt x="271" y="282"/>
                    </a:cubicBezTo>
                    <a:cubicBezTo>
                      <a:pt x="273" y="282"/>
                      <a:pt x="274" y="282"/>
                      <a:pt x="274" y="283"/>
                    </a:cubicBezTo>
                    <a:cubicBezTo>
                      <a:pt x="275" y="284"/>
                      <a:pt x="275" y="285"/>
                      <a:pt x="277" y="285"/>
                    </a:cubicBezTo>
                    <a:cubicBezTo>
                      <a:pt x="279" y="285"/>
                      <a:pt x="280" y="286"/>
                      <a:pt x="282" y="286"/>
                    </a:cubicBezTo>
                    <a:cubicBezTo>
                      <a:pt x="284" y="286"/>
                      <a:pt x="287" y="286"/>
                      <a:pt x="287" y="286"/>
                    </a:cubicBezTo>
                    <a:cubicBezTo>
                      <a:pt x="287" y="287"/>
                      <a:pt x="282" y="289"/>
                      <a:pt x="281" y="289"/>
                    </a:cubicBezTo>
                    <a:cubicBezTo>
                      <a:pt x="280" y="290"/>
                      <a:pt x="279" y="290"/>
                      <a:pt x="281" y="291"/>
                    </a:cubicBezTo>
                    <a:cubicBezTo>
                      <a:pt x="282" y="291"/>
                      <a:pt x="285" y="292"/>
                      <a:pt x="285" y="293"/>
                    </a:cubicBezTo>
                    <a:cubicBezTo>
                      <a:pt x="285" y="294"/>
                      <a:pt x="283" y="295"/>
                      <a:pt x="284" y="296"/>
                    </a:cubicBezTo>
                    <a:cubicBezTo>
                      <a:pt x="285" y="297"/>
                      <a:pt x="287" y="298"/>
                      <a:pt x="288" y="298"/>
                    </a:cubicBezTo>
                    <a:cubicBezTo>
                      <a:pt x="288" y="297"/>
                      <a:pt x="290" y="295"/>
                      <a:pt x="292" y="295"/>
                    </a:cubicBezTo>
                    <a:cubicBezTo>
                      <a:pt x="293" y="295"/>
                      <a:pt x="295" y="293"/>
                      <a:pt x="297" y="293"/>
                    </a:cubicBezTo>
                    <a:cubicBezTo>
                      <a:pt x="299" y="293"/>
                      <a:pt x="302" y="293"/>
                      <a:pt x="302" y="293"/>
                    </a:cubicBezTo>
                    <a:cubicBezTo>
                      <a:pt x="303" y="292"/>
                      <a:pt x="304" y="292"/>
                      <a:pt x="303" y="292"/>
                    </a:cubicBezTo>
                    <a:cubicBezTo>
                      <a:pt x="303" y="291"/>
                      <a:pt x="305" y="291"/>
                      <a:pt x="304" y="291"/>
                    </a:cubicBezTo>
                    <a:cubicBezTo>
                      <a:pt x="303" y="290"/>
                      <a:pt x="301" y="290"/>
                      <a:pt x="300" y="290"/>
                    </a:cubicBezTo>
                    <a:cubicBezTo>
                      <a:pt x="299" y="290"/>
                      <a:pt x="296" y="292"/>
                      <a:pt x="295" y="291"/>
                    </a:cubicBezTo>
                    <a:cubicBezTo>
                      <a:pt x="293" y="289"/>
                      <a:pt x="292" y="288"/>
                      <a:pt x="293" y="287"/>
                    </a:cubicBezTo>
                    <a:cubicBezTo>
                      <a:pt x="294" y="285"/>
                      <a:pt x="296" y="283"/>
                      <a:pt x="297" y="283"/>
                    </a:cubicBezTo>
                    <a:cubicBezTo>
                      <a:pt x="299" y="282"/>
                      <a:pt x="302" y="282"/>
                      <a:pt x="304" y="281"/>
                    </a:cubicBezTo>
                    <a:cubicBezTo>
                      <a:pt x="306" y="280"/>
                      <a:pt x="308" y="279"/>
                      <a:pt x="311" y="278"/>
                    </a:cubicBezTo>
                    <a:cubicBezTo>
                      <a:pt x="311" y="278"/>
                      <a:pt x="312" y="278"/>
                      <a:pt x="312" y="278"/>
                    </a:cubicBezTo>
                    <a:cubicBezTo>
                      <a:pt x="315" y="278"/>
                      <a:pt x="317" y="278"/>
                      <a:pt x="316" y="279"/>
                    </a:cubicBezTo>
                    <a:cubicBezTo>
                      <a:pt x="315" y="279"/>
                      <a:pt x="312" y="282"/>
                      <a:pt x="311" y="282"/>
                    </a:cubicBezTo>
                    <a:cubicBezTo>
                      <a:pt x="310" y="282"/>
                      <a:pt x="310" y="283"/>
                      <a:pt x="312" y="284"/>
                    </a:cubicBezTo>
                    <a:cubicBezTo>
                      <a:pt x="313" y="284"/>
                      <a:pt x="313" y="286"/>
                      <a:pt x="312" y="286"/>
                    </a:cubicBezTo>
                    <a:cubicBezTo>
                      <a:pt x="311" y="286"/>
                      <a:pt x="309" y="288"/>
                      <a:pt x="308" y="289"/>
                    </a:cubicBezTo>
                    <a:cubicBezTo>
                      <a:pt x="308" y="291"/>
                      <a:pt x="308" y="291"/>
                      <a:pt x="307" y="292"/>
                    </a:cubicBezTo>
                    <a:cubicBezTo>
                      <a:pt x="305" y="292"/>
                      <a:pt x="305" y="292"/>
                      <a:pt x="305" y="292"/>
                    </a:cubicBezTo>
                    <a:cubicBezTo>
                      <a:pt x="304" y="293"/>
                      <a:pt x="303" y="293"/>
                      <a:pt x="305" y="294"/>
                    </a:cubicBezTo>
                    <a:cubicBezTo>
                      <a:pt x="306" y="294"/>
                      <a:pt x="305" y="295"/>
                      <a:pt x="306" y="296"/>
                    </a:cubicBezTo>
                    <a:cubicBezTo>
                      <a:pt x="307" y="296"/>
                      <a:pt x="310" y="296"/>
                      <a:pt x="311" y="297"/>
                    </a:cubicBezTo>
                    <a:cubicBezTo>
                      <a:pt x="312" y="298"/>
                      <a:pt x="317" y="301"/>
                      <a:pt x="318" y="303"/>
                    </a:cubicBezTo>
                    <a:cubicBezTo>
                      <a:pt x="319" y="303"/>
                      <a:pt x="320" y="304"/>
                      <a:pt x="321" y="304"/>
                    </a:cubicBezTo>
                    <a:cubicBezTo>
                      <a:pt x="322" y="306"/>
                      <a:pt x="323" y="307"/>
                      <a:pt x="324" y="307"/>
                    </a:cubicBezTo>
                    <a:cubicBezTo>
                      <a:pt x="326" y="308"/>
                      <a:pt x="330" y="311"/>
                      <a:pt x="331" y="312"/>
                    </a:cubicBezTo>
                    <a:cubicBezTo>
                      <a:pt x="331" y="313"/>
                      <a:pt x="331" y="316"/>
                      <a:pt x="331" y="317"/>
                    </a:cubicBezTo>
                    <a:cubicBezTo>
                      <a:pt x="331" y="318"/>
                      <a:pt x="330" y="318"/>
                      <a:pt x="330" y="318"/>
                    </a:cubicBezTo>
                    <a:cubicBezTo>
                      <a:pt x="329" y="319"/>
                      <a:pt x="324" y="322"/>
                      <a:pt x="323" y="322"/>
                    </a:cubicBezTo>
                    <a:cubicBezTo>
                      <a:pt x="321" y="322"/>
                      <a:pt x="318" y="321"/>
                      <a:pt x="317" y="321"/>
                    </a:cubicBezTo>
                    <a:cubicBezTo>
                      <a:pt x="315" y="321"/>
                      <a:pt x="309" y="321"/>
                      <a:pt x="308" y="321"/>
                    </a:cubicBezTo>
                    <a:cubicBezTo>
                      <a:pt x="306" y="321"/>
                      <a:pt x="304" y="319"/>
                      <a:pt x="304" y="319"/>
                    </a:cubicBezTo>
                    <a:cubicBezTo>
                      <a:pt x="303" y="319"/>
                      <a:pt x="303" y="320"/>
                      <a:pt x="301" y="319"/>
                    </a:cubicBezTo>
                    <a:cubicBezTo>
                      <a:pt x="300" y="319"/>
                      <a:pt x="301" y="318"/>
                      <a:pt x="299" y="317"/>
                    </a:cubicBezTo>
                    <a:cubicBezTo>
                      <a:pt x="297" y="317"/>
                      <a:pt x="296" y="317"/>
                      <a:pt x="295" y="316"/>
                    </a:cubicBezTo>
                    <a:cubicBezTo>
                      <a:pt x="294" y="315"/>
                      <a:pt x="294" y="314"/>
                      <a:pt x="293" y="314"/>
                    </a:cubicBezTo>
                    <a:cubicBezTo>
                      <a:pt x="293" y="315"/>
                      <a:pt x="284" y="314"/>
                      <a:pt x="283" y="315"/>
                    </a:cubicBezTo>
                    <a:cubicBezTo>
                      <a:pt x="281" y="315"/>
                      <a:pt x="276" y="319"/>
                      <a:pt x="274" y="320"/>
                    </a:cubicBezTo>
                    <a:cubicBezTo>
                      <a:pt x="272" y="320"/>
                      <a:pt x="266" y="320"/>
                      <a:pt x="264" y="320"/>
                    </a:cubicBezTo>
                    <a:cubicBezTo>
                      <a:pt x="262" y="320"/>
                      <a:pt x="261" y="320"/>
                      <a:pt x="261" y="320"/>
                    </a:cubicBezTo>
                    <a:cubicBezTo>
                      <a:pt x="260" y="321"/>
                      <a:pt x="259" y="321"/>
                      <a:pt x="260" y="321"/>
                    </a:cubicBezTo>
                    <a:cubicBezTo>
                      <a:pt x="261" y="322"/>
                      <a:pt x="262" y="322"/>
                      <a:pt x="261" y="323"/>
                    </a:cubicBezTo>
                    <a:cubicBezTo>
                      <a:pt x="260" y="323"/>
                      <a:pt x="259" y="323"/>
                      <a:pt x="259" y="323"/>
                    </a:cubicBezTo>
                    <a:cubicBezTo>
                      <a:pt x="259" y="324"/>
                      <a:pt x="259" y="325"/>
                      <a:pt x="259" y="325"/>
                    </a:cubicBezTo>
                    <a:cubicBezTo>
                      <a:pt x="258" y="325"/>
                      <a:pt x="253" y="324"/>
                      <a:pt x="252" y="325"/>
                    </a:cubicBezTo>
                    <a:cubicBezTo>
                      <a:pt x="251" y="325"/>
                      <a:pt x="250" y="325"/>
                      <a:pt x="249" y="325"/>
                    </a:cubicBezTo>
                    <a:cubicBezTo>
                      <a:pt x="248" y="325"/>
                      <a:pt x="245" y="325"/>
                      <a:pt x="245" y="325"/>
                    </a:cubicBezTo>
                    <a:cubicBezTo>
                      <a:pt x="244" y="325"/>
                      <a:pt x="245" y="327"/>
                      <a:pt x="244" y="328"/>
                    </a:cubicBezTo>
                    <a:cubicBezTo>
                      <a:pt x="243" y="329"/>
                      <a:pt x="242" y="330"/>
                      <a:pt x="243" y="331"/>
                    </a:cubicBezTo>
                    <a:cubicBezTo>
                      <a:pt x="243" y="331"/>
                      <a:pt x="244" y="332"/>
                      <a:pt x="245" y="332"/>
                    </a:cubicBezTo>
                    <a:cubicBezTo>
                      <a:pt x="245" y="331"/>
                      <a:pt x="247" y="330"/>
                      <a:pt x="247" y="331"/>
                    </a:cubicBezTo>
                    <a:cubicBezTo>
                      <a:pt x="247" y="332"/>
                      <a:pt x="247" y="332"/>
                      <a:pt x="247" y="332"/>
                    </a:cubicBezTo>
                    <a:cubicBezTo>
                      <a:pt x="246" y="333"/>
                      <a:pt x="244" y="334"/>
                      <a:pt x="245" y="334"/>
                    </a:cubicBezTo>
                    <a:cubicBezTo>
                      <a:pt x="245" y="334"/>
                      <a:pt x="246" y="334"/>
                      <a:pt x="247" y="334"/>
                    </a:cubicBezTo>
                    <a:cubicBezTo>
                      <a:pt x="247" y="334"/>
                      <a:pt x="247" y="335"/>
                      <a:pt x="247" y="336"/>
                    </a:cubicBezTo>
                    <a:cubicBezTo>
                      <a:pt x="247" y="337"/>
                      <a:pt x="249" y="338"/>
                      <a:pt x="247" y="338"/>
                    </a:cubicBezTo>
                    <a:cubicBezTo>
                      <a:pt x="245" y="338"/>
                      <a:pt x="245" y="336"/>
                      <a:pt x="245" y="337"/>
                    </a:cubicBezTo>
                    <a:cubicBezTo>
                      <a:pt x="244" y="338"/>
                      <a:pt x="244" y="339"/>
                      <a:pt x="244" y="340"/>
                    </a:cubicBezTo>
                    <a:cubicBezTo>
                      <a:pt x="245" y="340"/>
                      <a:pt x="245" y="340"/>
                      <a:pt x="246" y="340"/>
                    </a:cubicBezTo>
                    <a:cubicBezTo>
                      <a:pt x="247" y="341"/>
                      <a:pt x="246" y="341"/>
                      <a:pt x="246" y="342"/>
                    </a:cubicBezTo>
                    <a:cubicBezTo>
                      <a:pt x="246" y="343"/>
                      <a:pt x="244" y="343"/>
                      <a:pt x="247" y="344"/>
                    </a:cubicBezTo>
                    <a:cubicBezTo>
                      <a:pt x="250" y="345"/>
                      <a:pt x="250" y="345"/>
                      <a:pt x="250" y="346"/>
                    </a:cubicBezTo>
                    <a:cubicBezTo>
                      <a:pt x="251" y="346"/>
                      <a:pt x="251" y="347"/>
                      <a:pt x="250" y="347"/>
                    </a:cubicBezTo>
                    <a:cubicBezTo>
                      <a:pt x="249" y="348"/>
                      <a:pt x="248" y="349"/>
                      <a:pt x="249" y="349"/>
                    </a:cubicBezTo>
                    <a:cubicBezTo>
                      <a:pt x="249" y="349"/>
                      <a:pt x="251" y="348"/>
                      <a:pt x="251" y="348"/>
                    </a:cubicBezTo>
                    <a:cubicBezTo>
                      <a:pt x="252" y="348"/>
                      <a:pt x="253" y="349"/>
                      <a:pt x="252" y="349"/>
                    </a:cubicBezTo>
                    <a:cubicBezTo>
                      <a:pt x="251" y="349"/>
                      <a:pt x="249" y="350"/>
                      <a:pt x="250" y="350"/>
                    </a:cubicBezTo>
                    <a:cubicBezTo>
                      <a:pt x="251" y="350"/>
                      <a:pt x="253" y="349"/>
                      <a:pt x="253" y="349"/>
                    </a:cubicBezTo>
                    <a:cubicBezTo>
                      <a:pt x="253" y="349"/>
                      <a:pt x="253" y="351"/>
                      <a:pt x="253" y="352"/>
                    </a:cubicBezTo>
                    <a:cubicBezTo>
                      <a:pt x="252" y="353"/>
                      <a:pt x="251" y="355"/>
                      <a:pt x="252" y="354"/>
                    </a:cubicBezTo>
                    <a:cubicBezTo>
                      <a:pt x="253" y="354"/>
                      <a:pt x="254" y="355"/>
                      <a:pt x="254" y="353"/>
                    </a:cubicBezTo>
                    <a:cubicBezTo>
                      <a:pt x="255" y="351"/>
                      <a:pt x="254" y="350"/>
                      <a:pt x="256" y="350"/>
                    </a:cubicBezTo>
                    <a:cubicBezTo>
                      <a:pt x="257" y="349"/>
                      <a:pt x="260" y="352"/>
                      <a:pt x="261" y="353"/>
                    </a:cubicBezTo>
                    <a:cubicBezTo>
                      <a:pt x="263" y="353"/>
                      <a:pt x="267" y="353"/>
                      <a:pt x="268" y="352"/>
                    </a:cubicBezTo>
                    <a:cubicBezTo>
                      <a:pt x="268" y="350"/>
                      <a:pt x="267" y="348"/>
                      <a:pt x="271" y="350"/>
                    </a:cubicBezTo>
                    <a:cubicBezTo>
                      <a:pt x="274" y="351"/>
                      <a:pt x="278" y="355"/>
                      <a:pt x="280" y="354"/>
                    </a:cubicBezTo>
                    <a:cubicBezTo>
                      <a:pt x="282" y="354"/>
                      <a:pt x="288" y="352"/>
                      <a:pt x="289" y="351"/>
                    </a:cubicBezTo>
                    <a:cubicBezTo>
                      <a:pt x="290" y="349"/>
                      <a:pt x="291" y="349"/>
                      <a:pt x="293" y="349"/>
                    </a:cubicBezTo>
                    <a:cubicBezTo>
                      <a:pt x="295" y="350"/>
                      <a:pt x="295" y="351"/>
                      <a:pt x="296" y="350"/>
                    </a:cubicBezTo>
                    <a:cubicBezTo>
                      <a:pt x="297" y="349"/>
                      <a:pt x="299" y="349"/>
                      <a:pt x="299" y="349"/>
                    </a:cubicBezTo>
                    <a:cubicBezTo>
                      <a:pt x="299" y="350"/>
                      <a:pt x="299" y="351"/>
                      <a:pt x="298" y="352"/>
                    </a:cubicBezTo>
                    <a:cubicBezTo>
                      <a:pt x="298" y="352"/>
                      <a:pt x="299" y="353"/>
                      <a:pt x="299" y="354"/>
                    </a:cubicBezTo>
                    <a:cubicBezTo>
                      <a:pt x="299" y="354"/>
                      <a:pt x="299" y="354"/>
                      <a:pt x="298" y="355"/>
                    </a:cubicBezTo>
                    <a:cubicBezTo>
                      <a:pt x="298" y="355"/>
                      <a:pt x="298" y="355"/>
                      <a:pt x="297" y="355"/>
                    </a:cubicBezTo>
                    <a:cubicBezTo>
                      <a:pt x="297" y="357"/>
                      <a:pt x="298" y="357"/>
                      <a:pt x="298" y="358"/>
                    </a:cubicBezTo>
                    <a:cubicBezTo>
                      <a:pt x="298" y="360"/>
                      <a:pt x="298" y="362"/>
                      <a:pt x="298" y="363"/>
                    </a:cubicBezTo>
                    <a:cubicBezTo>
                      <a:pt x="298" y="363"/>
                      <a:pt x="298" y="364"/>
                      <a:pt x="297" y="364"/>
                    </a:cubicBezTo>
                    <a:cubicBezTo>
                      <a:pt x="296" y="365"/>
                      <a:pt x="295" y="370"/>
                      <a:pt x="294" y="371"/>
                    </a:cubicBezTo>
                    <a:cubicBezTo>
                      <a:pt x="294" y="372"/>
                      <a:pt x="294" y="372"/>
                      <a:pt x="293" y="373"/>
                    </a:cubicBezTo>
                    <a:cubicBezTo>
                      <a:pt x="293" y="373"/>
                      <a:pt x="293" y="374"/>
                      <a:pt x="292" y="375"/>
                    </a:cubicBezTo>
                    <a:cubicBezTo>
                      <a:pt x="291" y="377"/>
                      <a:pt x="290" y="380"/>
                      <a:pt x="290" y="381"/>
                    </a:cubicBezTo>
                    <a:cubicBezTo>
                      <a:pt x="290" y="382"/>
                      <a:pt x="289" y="383"/>
                      <a:pt x="288" y="384"/>
                    </a:cubicBezTo>
                    <a:cubicBezTo>
                      <a:pt x="287" y="384"/>
                      <a:pt x="287" y="385"/>
                      <a:pt x="286" y="385"/>
                    </a:cubicBezTo>
                    <a:cubicBezTo>
                      <a:pt x="285" y="385"/>
                      <a:pt x="283" y="385"/>
                      <a:pt x="282" y="385"/>
                    </a:cubicBezTo>
                    <a:cubicBezTo>
                      <a:pt x="281" y="385"/>
                      <a:pt x="279" y="386"/>
                      <a:pt x="278" y="385"/>
                    </a:cubicBezTo>
                    <a:cubicBezTo>
                      <a:pt x="278" y="385"/>
                      <a:pt x="276" y="383"/>
                      <a:pt x="271" y="383"/>
                    </a:cubicBezTo>
                    <a:cubicBezTo>
                      <a:pt x="269" y="383"/>
                      <a:pt x="268" y="383"/>
                      <a:pt x="265" y="385"/>
                    </a:cubicBezTo>
                    <a:cubicBezTo>
                      <a:pt x="262" y="387"/>
                      <a:pt x="260" y="388"/>
                      <a:pt x="258" y="387"/>
                    </a:cubicBezTo>
                    <a:cubicBezTo>
                      <a:pt x="255" y="386"/>
                      <a:pt x="244" y="384"/>
                      <a:pt x="241" y="383"/>
                    </a:cubicBezTo>
                    <a:cubicBezTo>
                      <a:pt x="239" y="383"/>
                      <a:pt x="238" y="382"/>
                      <a:pt x="238" y="382"/>
                    </a:cubicBezTo>
                    <a:cubicBezTo>
                      <a:pt x="237" y="381"/>
                      <a:pt x="237" y="381"/>
                      <a:pt x="236" y="381"/>
                    </a:cubicBezTo>
                    <a:cubicBezTo>
                      <a:pt x="234" y="380"/>
                      <a:pt x="230" y="380"/>
                      <a:pt x="228" y="379"/>
                    </a:cubicBezTo>
                    <a:cubicBezTo>
                      <a:pt x="226" y="377"/>
                      <a:pt x="225" y="374"/>
                      <a:pt x="219" y="375"/>
                    </a:cubicBezTo>
                    <a:cubicBezTo>
                      <a:pt x="212" y="375"/>
                      <a:pt x="209" y="379"/>
                      <a:pt x="208" y="381"/>
                    </a:cubicBezTo>
                    <a:cubicBezTo>
                      <a:pt x="208" y="383"/>
                      <a:pt x="210" y="385"/>
                      <a:pt x="209" y="386"/>
                    </a:cubicBezTo>
                    <a:cubicBezTo>
                      <a:pt x="208" y="387"/>
                      <a:pt x="207" y="391"/>
                      <a:pt x="204" y="391"/>
                    </a:cubicBezTo>
                    <a:cubicBezTo>
                      <a:pt x="202" y="390"/>
                      <a:pt x="197" y="387"/>
                      <a:pt x="193" y="386"/>
                    </a:cubicBezTo>
                    <a:cubicBezTo>
                      <a:pt x="189" y="385"/>
                      <a:pt x="187" y="386"/>
                      <a:pt x="185" y="384"/>
                    </a:cubicBezTo>
                    <a:cubicBezTo>
                      <a:pt x="184" y="381"/>
                      <a:pt x="185" y="380"/>
                      <a:pt x="183" y="379"/>
                    </a:cubicBezTo>
                    <a:cubicBezTo>
                      <a:pt x="182" y="378"/>
                      <a:pt x="179" y="377"/>
                      <a:pt x="177" y="376"/>
                    </a:cubicBezTo>
                    <a:cubicBezTo>
                      <a:pt x="175" y="376"/>
                      <a:pt x="174" y="375"/>
                      <a:pt x="172" y="375"/>
                    </a:cubicBezTo>
                    <a:cubicBezTo>
                      <a:pt x="170" y="375"/>
                      <a:pt x="168" y="375"/>
                      <a:pt x="166" y="374"/>
                    </a:cubicBezTo>
                    <a:cubicBezTo>
                      <a:pt x="165" y="373"/>
                      <a:pt x="165" y="373"/>
                      <a:pt x="164" y="373"/>
                    </a:cubicBezTo>
                    <a:cubicBezTo>
                      <a:pt x="163" y="373"/>
                      <a:pt x="162" y="373"/>
                      <a:pt x="161" y="372"/>
                    </a:cubicBezTo>
                    <a:cubicBezTo>
                      <a:pt x="161" y="370"/>
                      <a:pt x="161" y="369"/>
                      <a:pt x="160" y="370"/>
                    </a:cubicBezTo>
                    <a:cubicBezTo>
                      <a:pt x="159" y="370"/>
                      <a:pt x="157" y="370"/>
                      <a:pt x="156" y="369"/>
                    </a:cubicBezTo>
                    <a:cubicBezTo>
                      <a:pt x="155" y="368"/>
                      <a:pt x="155" y="367"/>
                      <a:pt x="156" y="366"/>
                    </a:cubicBezTo>
                    <a:cubicBezTo>
                      <a:pt x="158" y="365"/>
                      <a:pt x="161" y="364"/>
                      <a:pt x="161" y="360"/>
                    </a:cubicBezTo>
                    <a:cubicBezTo>
                      <a:pt x="161" y="357"/>
                      <a:pt x="157" y="355"/>
                      <a:pt x="158" y="354"/>
                    </a:cubicBezTo>
                    <a:cubicBezTo>
                      <a:pt x="158" y="352"/>
                      <a:pt x="161" y="352"/>
                      <a:pt x="161" y="350"/>
                    </a:cubicBezTo>
                    <a:cubicBezTo>
                      <a:pt x="161" y="349"/>
                      <a:pt x="162" y="347"/>
                      <a:pt x="160" y="348"/>
                    </a:cubicBezTo>
                    <a:cubicBezTo>
                      <a:pt x="159" y="349"/>
                      <a:pt x="157" y="351"/>
                      <a:pt x="157" y="350"/>
                    </a:cubicBezTo>
                    <a:cubicBezTo>
                      <a:pt x="157" y="349"/>
                      <a:pt x="156" y="347"/>
                      <a:pt x="154" y="346"/>
                    </a:cubicBezTo>
                    <a:cubicBezTo>
                      <a:pt x="152" y="346"/>
                      <a:pt x="148" y="349"/>
                      <a:pt x="147" y="349"/>
                    </a:cubicBezTo>
                    <a:cubicBezTo>
                      <a:pt x="147" y="349"/>
                      <a:pt x="147" y="349"/>
                      <a:pt x="147" y="349"/>
                    </a:cubicBezTo>
                    <a:cubicBezTo>
                      <a:pt x="145" y="350"/>
                      <a:pt x="145" y="349"/>
                      <a:pt x="145" y="349"/>
                    </a:cubicBezTo>
                    <a:cubicBezTo>
                      <a:pt x="144" y="349"/>
                      <a:pt x="144" y="349"/>
                      <a:pt x="143" y="349"/>
                    </a:cubicBezTo>
                    <a:cubicBezTo>
                      <a:pt x="142" y="349"/>
                      <a:pt x="142" y="347"/>
                      <a:pt x="141" y="347"/>
                    </a:cubicBezTo>
                    <a:cubicBezTo>
                      <a:pt x="140" y="348"/>
                      <a:pt x="140" y="349"/>
                      <a:pt x="138" y="349"/>
                    </a:cubicBezTo>
                    <a:cubicBezTo>
                      <a:pt x="136" y="348"/>
                      <a:pt x="136" y="347"/>
                      <a:pt x="135" y="348"/>
                    </a:cubicBezTo>
                    <a:cubicBezTo>
                      <a:pt x="134" y="348"/>
                      <a:pt x="133" y="349"/>
                      <a:pt x="132" y="349"/>
                    </a:cubicBezTo>
                    <a:cubicBezTo>
                      <a:pt x="131" y="349"/>
                      <a:pt x="129" y="351"/>
                      <a:pt x="128" y="350"/>
                    </a:cubicBezTo>
                    <a:cubicBezTo>
                      <a:pt x="127" y="350"/>
                      <a:pt x="127" y="349"/>
                      <a:pt x="126" y="349"/>
                    </a:cubicBezTo>
                    <a:cubicBezTo>
                      <a:pt x="125" y="349"/>
                      <a:pt x="120" y="349"/>
                      <a:pt x="119" y="349"/>
                    </a:cubicBezTo>
                    <a:cubicBezTo>
                      <a:pt x="117" y="350"/>
                      <a:pt x="106" y="351"/>
                      <a:pt x="104" y="352"/>
                    </a:cubicBezTo>
                    <a:cubicBezTo>
                      <a:pt x="102" y="353"/>
                      <a:pt x="100" y="354"/>
                      <a:pt x="99" y="355"/>
                    </a:cubicBezTo>
                    <a:cubicBezTo>
                      <a:pt x="98" y="355"/>
                      <a:pt x="98" y="356"/>
                      <a:pt x="97" y="356"/>
                    </a:cubicBezTo>
                    <a:cubicBezTo>
                      <a:pt x="96" y="356"/>
                      <a:pt x="92" y="357"/>
                      <a:pt x="92" y="358"/>
                    </a:cubicBezTo>
                    <a:cubicBezTo>
                      <a:pt x="91" y="358"/>
                      <a:pt x="89" y="361"/>
                      <a:pt x="87" y="361"/>
                    </a:cubicBezTo>
                    <a:cubicBezTo>
                      <a:pt x="87" y="361"/>
                      <a:pt x="87" y="361"/>
                      <a:pt x="87" y="361"/>
                    </a:cubicBezTo>
                    <a:cubicBezTo>
                      <a:pt x="85" y="361"/>
                      <a:pt x="82" y="359"/>
                      <a:pt x="81" y="359"/>
                    </a:cubicBezTo>
                    <a:cubicBezTo>
                      <a:pt x="81" y="360"/>
                      <a:pt x="80" y="360"/>
                      <a:pt x="79" y="360"/>
                    </a:cubicBezTo>
                    <a:cubicBezTo>
                      <a:pt x="78" y="360"/>
                      <a:pt x="78" y="359"/>
                      <a:pt x="77" y="359"/>
                    </a:cubicBezTo>
                    <a:cubicBezTo>
                      <a:pt x="76" y="360"/>
                      <a:pt x="73" y="361"/>
                      <a:pt x="72" y="360"/>
                    </a:cubicBezTo>
                    <a:cubicBezTo>
                      <a:pt x="70" y="359"/>
                      <a:pt x="68" y="357"/>
                      <a:pt x="67" y="356"/>
                    </a:cubicBezTo>
                    <a:cubicBezTo>
                      <a:pt x="67" y="356"/>
                      <a:pt x="66" y="356"/>
                      <a:pt x="65" y="356"/>
                    </a:cubicBezTo>
                    <a:cubicBezTo>
                      <a:pt x="64" y="356"/>
                      <a:pt x="63" y="363"/>
                      <a:pt x="60" y="366"/>
                    </a:cubicBezTo>
                    <a:cubicBezTo>
                      <a:pt x="57" y="369"/>
                      <a:pt x="55" y="371"/>
                      <a:pt x="52" y="371"/>
                    </a:cubicBezTo>
                    <a:cubicBezTo>
                      <a:pt x="50" y="372"/>
                      <a:pt x="46" y="375"/>
                      <a:pt x="46" y="377"/>
                    </a:cubicBezTo>
                    <a:cubicBezTo>
                      <a:pt x="45" y="379"/>
                      <a:pt x="45" y="381"/>
                      <a:pt x="44" y="382"/>
                    </a:cubicBezTo>
                    <a:cubicBezTo>
                      <a:pt x="43" y="382"/>
                      <a:pt x="42" y="387"/>
                      <a:pt x="43" y="388"/>
                    </a:cubicBezTo>
                    <a:cubicBezTo>
                      <a:pt x="43" y="390"/>
                      <a:pt x="44" y="390"/>
                      <a:pt x="43" y="392"/>
                    </a:cubicBezTo>
                    <a:cubicBezTo>
                      <a:pt x="42" y="393"/>
                      <a:pt x="40" y="399"/>
                      <a:pt x="38" y="399"/>
                    </a:cubicBezTo>
                    <a:cubicBezTo>
                      <a:pt x="36" y="400"/>
                      <a:pt x="34" y="401"/>
                      <a:pt x="33" y="402"/>
                    </a:cubicBezTo>
                    <a:cubicBezTo>
                      <a:pt x="32" y="403"/>
                      <a:pt x="29" y="405"/>
                      <a:pt x="27" y="406"/>
                    </a:cubicBezTo>
                    <a:cubicBezTo>
                      <a:pt x="26" y="406"/>
                      <a:pt x="25" y="407"/>
                      <a:pt x="25" y="408"/>
                    </a:cubicBezTo>
                    <a:cubicBezTo>
                      <a:pt x="23" y="410"/>
                      <a:pt x="22" y="413"/>
                      <a:pt x="21" y="413"/>
                    </a:cubicBezTo>
                    <a:cubicBezTo>
                      <a:pt x="20" y="414"/>
                      <a:pt x="16" y="416"/>
                      <a:pt x="15" y="419"/>
                    </a:cubicBezTo>
                    <a:cubicBezTo>
                      <a:pt x="13" y="423"/>
                      <a:pt x="13" y="427"/>
                      <a:pt x="12" y="427"/>
                    </a:cubicBezTo>
                    <a:cubicBezTo>
                      <a:pt x="12" y="428"/>
                      <a:pt x="11" y="429"/>
                      <a:pt x="8" y="432"/>
                    </a:cubicBezTo>
                    <a:cubicBezTo>
                      <a:pt x="6" y="435"/>
                      <a:pt x="5" y="440"/>
                      <a:pt x="4" y="440"/>
                    </a:cubicBezTo>
                    <a:cubicBezTo>
                      <a:pt x="3" y="441"/>
                      <a:pt x="2" y="444"/>
                      <a:pt x="1" y="446"/>
                    </a:cubicBezTo>
                    <a:cubicBezTo>
                      <a:pt x="1" y="446"/>
                      <a:pt x="1" y="446"/>
                      <a:pt x="1" y="446"/>
                    </a:cubicBezTo>
                    <a:cubicBezTo>
                      <a:pt x="1" y="448"/>
                      <a:pt x="2" y="449"/>
                      <a:pt x="3" y="450"/>
                    </a:cubicBezTo>
                    <a:cubicBezTo>
                      <a:pt x="4" y="451"/>
                      <a:pt x="5" y="452"/>
                      <a:pt x="5" y="454"/>
                    </a:cubicBezTo>
                    <a:cubicBezTo>
                      <a:pt x="5" y="455"/>
                      <a:pt x="4" y="458"/>
                      <a:pt x="4" y="459"/>
                    </a:cubicBezTo>
                    <a:cubicBezTo>
                      <a:pt x="4" y="460"/>
                      <a:pt x="9" y="464"/>
                      <a:pt x="7" y="467"/>
                    </a:cubicBezTo>
                    <a:cubicBezTo>
                      <a:pt x="6" y="470"/>
                      <a:pt x="5" y="473"/>
                      <a:pt x="5" y="474"/>
                    </a:cubicBezTo>
                    <a:cubicBezTo>
                      <a:pt x="4" y="475"/>
                      <a:pt x="4" y="476"/>
                      <a:pt x="4" y="477"/>
                    </a:cubicBezTo>
                    <a:cubicBezTo>
                      <a:pt x="4" y="478"/>
                      <a:pt x="3" y="479"/>
                      <a:pt x="3" y="480"/>
                    </a:cubicBezTo>
                    <a:cubicBezTo>
                      <a:pt x="2" y="481"/>
                      <a:pt x="4" y="482"/>
                      <a:pt x="4" y="483"/>
                    </a:cubicBezTo>
                    <a:cubicBezTo>
                      <a:pt x="4" y="484"/>
                      <a:pt x="3" y="484"/>
                      <a:pt x="2" y="485"/>
                    </a:cubicBezTo>
                    <a:cubicBezTo>
                      <a:pt x="2" y="486"/>
                      <a:pt x="0" y="485"/>
                      <a:pt x="2" y="486"/>
                    </a:cubicBezTo>
                    <a:cubicBezTo>
                      <a:pt x="3" y="487"/>
                      <a:pt x="5" y="488"/>
                      <a:pt x="4" y="489"/>
                    </a:cubicBezTo>
                    <a:cubicBezTo>
                      <a:pt x="3" y="490"/>
                      <a:pt x="2" y="489"/>
                      <a:pt x="3" y="490"/>
                    </a:cubicBezTo>
                    <a:cubicBezTo>
                      <a:pt x="4" y="491"/>
                      <a:pt x="3" y="491"/>
                      <a:pt x="4" y="492"/>
                    </a:cubicBezTo>
                    <a:cubicBezTo>
                      <a:pt x="5" y="492"/>
                      <a:pt x="5" y="492"/>
                      <a:pt x="5" y="492"/>
                    </a:cubicBezTo>
                    <a:cubicBezTo>
                      <a:pt x="4" y="493"/>
                      <a:pt x="3" y="493"/>
                      <a:pt x="3" y="494"/>
                    </a:cubicBezTo>
                    <a:cubicBezTo>
                      <a:pt x="3" y="494"/>
                      <a:pt x="3" y="494"/>
                      <a:pt x="3" y="495"/>
                    </a:cubicBezTo>
                    <a:cubicBezTo>
                      <a:pt x="3" y="496"/>
                      <a:pt x="3" y="497"/>
                      <a:pt x="4" y="498"/>
                    </a:cubicBezTo>
                    <a:cubicBezTo>
                      <a:pt x="4" y="498"/>
                      <a:pt x="4" y="498"/>
                      <a:pt x="4" y="499"/>
                    </a:cubicBezTo>
                    <a:cubicBezTo>
                      <a:pt x="5" y="500"/>
                      <a:pt x="5" y="502"/>
                      <a:pt x="7" y="502"/>
                    </a:cubicBezTo>
                    <a:cubicBezTo>
                      <a:pt x="8" y="502"/>
                      <a:pt x="11" y="502"/>
                      <a:pt x="12" y="502"/>
                    </a:cubicBezTo>
                    <a:cubicBezTo>
                      <a:pt x="12" y="502"/>
                      <a:pt x="11" y="502"/>
                      <a:pt x="11" y="503"/>
                    </a:cubicBezTo>
                    <a:cubicBezTo>
                      <a:pt x="11" y="504"/>
                      <a:pt x="12" y="505"/>
                      <a:pt x="14" y="507"/>
                    </a:cubicBezTo>
                    <a:cubicBezTo>
                      <a:pt x="14" y="507"/>
                      <a:pt x="14" y="507"/>
                      <a:pt x="14" y="507"/>
                    </a:cubicBezTo>
                    <a:cubicBezTo>
                      <a:pt x="16" y="509"/>
                      <a:pt x="16" y="510"/>
                      <a:pt x="19" y="513"/>
                    </a:cubicBezTo>
                    <a:cubicBezTo>
                      <a:pt x="20" y="514"/>
                      <a:pt x="22" y="516"/>
                      <a:pt x="23" y="518"/>
                    </a:cubicBezTo>
                    <a:cubicBezTo>
                      <a:pt x="23" y="519"/>
                      <a:pt x="24" y="520"/>
                      <a:pt x="24" y="521"/>
                    </a:cubicBezTo>
                    <a:cubicBezTo>
                      <a:pt x="24" y="523"/>
                      <a:pt x="24" y="523"/>
                      <a:pt x="26" y="524"/>
                    </a:cubicBezTo>
                    <a:cubicBezTo>
                      <a:pt x="28" y="526"/>
                      <a:pt x="27" y="527"/>
                      <a:pt x="29" y="528"/>
                    </a:cubicBezTo>
                    <a:cubicBezTo>
                      <a:pt x="30" y="529"/>
                      <a:pt x="31" y="529"/>
                      <a:pt x="32" y="530"/>
                    </a:cubicBezTo>
                    <a:cubicBezTo>
                      <a:pt x="34" y="531"/>
                      <a:pt x="36" y="532"/>
                      <a:pt x="38" y="533"/>
                    </a:cubicBezTo>
                    <a:cubicBezTo>
                      <a:pt x="40" y="535"/>
                      <a:pt x="43" y="538"/>
                      <a:pt x="45" y="540"/>
                    </a:cubicBezTo>
                    <a:cubicBezTo>
                      <a:pt x="48" y="542"/>
                      <a:pt x="51" y="545"/>
                      <a:pt x="55" y="544"/>
                    </a:cubicBezTo>
                    <a:cubicBezTo>
                      <a:pt x="55" y="544"/>
                      <a:pt x="56" y="544"/>
                      <a:pt x="56" y="544"/>
                    </a:cubicBezTo>
                    <a:cubicBezTo>
                      <a:pt x="60" y="543"/>
                      <a:pt x="65" y="540"/>
                      <a:pt x="73" y="540"/>
                    </a:cubicBezTo>
                    <a:cubicBezTo>
                      <a:pt x="77" y="540"/>
                      <a:pt x="80" y="540"/>
                      <a:pt x="82" y="541"/>
                    </a:cubicBezTo>
                    <a:cubicBezTo>
                      <a:pt x="84" y="541"/>
                      <a:pt x="85" y="542"/>
                      <a:pt x="86" y="542"/>
                    </a:cubicBezTo>
                    <a:cubicBezTo>
                      <a:pt x="87" y="542"/>
                      <a:pt x="94" y="539"/>
                      <a:pt x="99" y="537"/>
                    </a:cubicBezTo>
                    <a:cubicBezTo>
                      <a:pt x="101" y="536"/>
                      <a:pt x="103" y="536"/>
                      <a:pt x="105" y="535"/>
                    </a:cubicBezTo>
                    <a:cubicBezTo>
                      <a:pt x="106" y="535"/>
                      <a:pt x="107" y="534"/>
                      <a:pt x="108" y="534"/>
                    </a:cubicBezTo>
                    <a:cubicBezTo>
                      <a:pt x="110" y="534"/>
                      <a:pt x="111" y="533"/>
                      <a:pt x="112" y="533"/>
                    </a:cubicBezTo>
                    <a:cubicBezTo>
                      <a:pt x="113" y="533"/>
                      <a:pt x="114" y="533"/>
                      <a:pt x="115" y="533"/>
                    </a:cubicBezTo>
                    <a:cubicBezTo>
                      <a:pt x="116" y="533"/>
                      <a:pt x="117" y="533"/>
                      <a:pt x="118" y="533"/>
                    </a:cubicBezTo>
                    <a:cubicBezTo>
                      <a:pt x="120" y="533"/>
                      <a:pt x="121" y="533"/>
                      <a:pt x="123" y="534"/>
                    </a:cubicBezTo>
                    <a:cubicBezTo>
                      <a:pt x="126" y="535"/>
                      <a:pt x="130" y="537"/>
                      <a:pt x="130" y="538"/>
                    </a:cubicBezTo>
                    <a:cubicBezTo>
                      <a:pt x="130" y="539"/>
                      <a:pt x="128" y="539"/>
                      <a:pt x="130" y="542"/>
                    </a:cubicBezTo>
                    <a:cubicBezTo>
                      <a:pt x="132" y="544"/>
                      <a:pt x="132" y="545"/>
                      <a:pt x="134" y="545"/>
                    </a:cubicBezTo>
                    <a:cubicBezTo>
                      <a:pt x="137" y="544"/>
                      <a:pt x="139" y="543"/>
                      <a:pt x="139" y="543"/>
                    </a:cubicBezTo>
                    <a:cubicBezTo>
                      <a:pt x="140" y="543"/>
                      <a:pt x="138" y="544"/>
                      <a:pt x="139" y="544"/>
                    </a:cubicBezTo>
                    <a:cubicBezTo>
                      <a:pt x="140" y="544"/>
                      <a:pt x="141" y="543"/>
                      <a:pt x="142" y="543"/>
                    </a:cubicBezTo>
                    <a:cubicBezTo>
                      <a:pt x="144" y="543"/>
                      <a:pt x="146" y="542"/>
                      <a:pt x="146" y="542"/>
                    </a:cubicBezTo>
                    <a:cubicBezTo>
                      <a:pt x="145" y="542"/>
                      <a:pt x="146" y="541"/>
                      <a:pt x="147" y="541"/>
                    </a:cubicBezTo>
                    <a:cubicBezTo>
                      <a:pt x="147" y="541"/>
                      <a:pt x="147" y="542"/>
                      <a:pt x="147" y="542"/>
                    </a:cubicBezTo>
                    <a:cubicBezTo>
                      <a:pt x="148" y="543"/>
                      <a:pt x="148" y="544"/>
                      <a:pt x="149" y="544"/>
                    </a:cubicBezTo>
                    <a:cubicBezTo>
                      <a:pt x="149" y="544"/>
                      <a:pt x="151" y="546"/>
                      <a:pt x="151" y="546"/>
                    </a:cubicBezTo>
                    <a:cubicBezTo>
                      <a:pt x="151" y="546"/>
                      <a:pt x="152" y="545"/>
                      <a:pt x="152" y="546"/>
                    </a:cubicBezTo>
                    <a:cubicBezTo>
                      <a:pt x="153" y="547"/>
                      <a:pt x="153" y="547"/>
                      <a:pt x="154" y="549"/>
                    </a:cubicBezTo>
                    <a:cubicBezTo>
                      <a:pt x="155" y="550"/>
                      <a:pt x="155" y="554"/>
                      <a:pt x="155" y="555"/>
                    </a:cubicBezTo>
                    <a:cubicBezTo>
                      <a:pt x="154" y="556"/>
                      <a:pt x="155" y="557"/>
                      <a:pt x="155" y="557"/>
                    </a:cubicBezTo>
                    <a:cubicBezTo>
                      <a:pt x="155" y="558"/>
                      <a:pt x="155" y="558"/>
                      <a:pt x="154" y="559"/>
                    </a:cubicBezTo>
                    <a:cubicBezTo>
                      <a:pt x="153" y="560"/>
                      <a:pt x="151" y="562"/>
                      <a:pt x="152" y="562"/>
                    </a:cubicBezTo>
                    <a:cubicBezTo>
                      <a:pt x="153" y="562"/>
                      <a:pt x="153" y="563"/>
                      <a:pt x="153" y="564"/>
                    </a:cubicBezTo>
                    <a:cubicBezTo>
                      <a:pt x="153" y="564"/>
                      <a:pt x="153" y="564"/>
                      <a:pt x="153" y="564"/>
                    </a:cubicBezTo>
                    <a:cubicBezTo>
                      <a:pt x="153" y="565"/>
                      <a:pt x="152" y="565"/>
                      <a:pt x="152" y="566"/>
                    </a:cubicBezTo>
                    <a:cubicBezTo>
                      <a:pt x="151" y="567"/>
                      <a:pt x="152" y="567"/>
                      <a:pt x="152" y="567"/>
                    </a:cubicBezTo>
                    <a:cubicBezTo>
                      <a:pt x="153" y="568"/>
                      <a:pt x="153" y="568"/>
                      <a:pt x="152" y="568"/>
                    </a:cubicBezTo>
                    <a:cubicBezTo>
                      <a:pt x="152" y="569"/>
                      <a:pt x="152" y="571"/>
                      <a:pt x="151" y="571"/>
                    </a:cubicBezTo>
                    <a:cubicBezTo>
                      <a:pt x="151" y="572"/>
                      <a:pt x="150" y="573"/>
                      <a:pt x="149" y="574"/>
                    </a:cubicBezTo>
                    <a:cubicBezTo>
                      <a:pt x="149" y="575"/>
                      <a:pt x="150" y="577"/>
                      <a:pt x="151" y="579"/>
                    </a:cubicBezTo>
                    <a:cubicBezTo>
                      <a:pt x="153" y="581"/>
                      <a:pt x="158" y="587"/>
                      <a:pt x="159" y="588"/>
                    </a:cubicBezTo>
                    <a:cubicBezTo>
                      <a:pt x="159" y="589"/>
                      <a:pt x="160" y="590"/>
                      <a:pt x="162" y="592"/>
                    </a:cubicBezTo>
                    <a:cubicBezTo>
                      <a:pt x="164" y="594"/>
                      <a:pt x="166" y="597"/>
                      <a:pt x="167" y="598"/>
                    </a:cubicBezTo>
                    <a:cubicBezTo>
                      <a:pt x="167" y="598"/>
                      <a:pt x="167" y="598"/>
                      <a:pt x="167" y="598"/>
                    </a:cubicBezTo>
                    <a:cubicBezTo>
                      <a:pt x="168" y="599"/>
                      <a:pt x="167" y="601"/>
                      <a:pt x="168" y="602"/>
                    </a:cubicBezTo>
                    <a:cubicBezTo>
                      <a:pt x="168" y="603"/>
                      <a:pt x="168" y="604"/>
                      <a:pt x="168" y="605"/>
                    </a:cubicBezTo>
                    <a:cubicBezTo>
                      <a:pt x="168" y="605"/>
                      <a:pt x="168" y="605"/>
                      <a:pt x="168" y="605"/>
                    </a:cubicBezTo>
                    <a:cubicBezTo>
                      <a:pt x="169" y="608"/>
                      <a:pt x="172" y="614"/>
                      <a:pt x="173" y="616"/>
                    </a:cubicBezTo>
                    <a:cubicBezTo>
                      <a:pt x="174" y="618"/>
                      <a:pt x="174" y="619"/>
                      <a:pt x="173" y="620"/>
                    </a:cubicBezTo>
                    <a:cubicBezTo>
                      <a:pt x="172" y="621"/>
                      <a:pt x="170" y="620"/>
                      <a:pt x="173" y="624"/>
                    </a:cubicBezTo>
                    <a:cubicBezTo>
                      <a:pt x="175" y="629"/>
                      <a:pt x="177" y="632"/>
                      <a:pt x="176" y="636"/>
                    </a:cubicBezTo>
                    <a:cubicBezTo>
                      <a:pt x="175" y="640"/>
                      <a:pt x="173" y="641"/>
                      <a:pt x="172" y="643"/>
                    </a:cubicBezTo>
                    <a:cubicBezTo>
                      <a:pt x="171" y="644"/>
                      <a:pt x="171" y="645"/>
                      <a:pt x="170" y="646"/>
                    </a:cubicBezTo>
                    <a:cubicBezTo>
                      <a:pt x="169" y="647"/>
                      <a:pt x="167" y="658"/>
                      <a:pt x="166" y="660"/>
                    </a:cubicBezTo>
                    <a:cubicBezTo>
                      <a:pt x="165" y="661"/>
                      <a:pt x="165" y="666"/>
                      <a:pt x="165" y="669"/>
                    </a:cubicBezTo>
                    <a:cubicBezTo>
                      <a:pt x="165" y="670"/>
                      <a:pt x="165" y="672"/>
                      <a:pt x="165" y="672"/>
                    </a:cubicBezTo>
                    <a:cubicBezTo>
                      <a:pt x="165" y="674"/>
                      <a:pt x="170" y="680"/>
                      <a:pt x="171" y="682"/>
                    </a:cubicBezTo>
                    <a:cubicBezTo>
                      <a:pt x="172" y="684"/>
                      <a:pt x="174" y="690"/>
                      <a:pt x="176" y="693"/>
                    </a:cubicBezTo>
                    <a:cubicBezTo>
                      <a:pt x="177" y="695"/>
                      <a:pt x="180" y="700"/>
                      <a:pt x="179" y="701"/>
                    </a:cubicBezTo>
                    <a:cubicBezTo>
                      <a:pt x="179" y="702"/>
                      <a:pt x="179" y="709"/>
                      <a:pt x="180" y="712"/>
                    </a:cubicBezTo>
                    <a:cubicBezTo>
                      <a:pt x="181" y="715"/>
                      <a:pt x="181" y="721"/>
                      <a:pt x="182" y="724"/>
                    </a:cubicBezTo>
                    <a:cubicBezTo>
                      <a:pt x="183" y="728"/>
                      <a:pt x="186" y="732"/>
                      <a:pt x="189" y="736"/>
                    </a:cubicBezTo>
                    <a:cubicBezTo>
                      <a:pt x="189" y="736"/>
                      <a:pt x="189" y="737"/>
                      <a:pt x="189" y="737"/>
                    </a:cubicBezTo>
                    <a:cubicBezTo>
                      <a:pt x="192" y="741"/>
                      <a:pt x="194" y="748"/>
                      <a:pt x="195" y="749"/>
                    </a:cubicBezTo>
                    <a:cubicBezTo>
                      <a:pt x="195" y="751"/>
                      <a:pt x="199" y="755"/>
                      <a:pt x="199" y="758"/>
                    </a:cubicBezTo>
                    <a:cubicBezTo>
                      <a:pt x="199" y="761"/>
                      <a:pt x="199" y="762"/>
                      <a:pt x="198" y="763"/>
                    </a:cubicBezTo>
                    <a:cubicBezTo>
                      <a:pt x="197" y="763"/>
                      <a:pt x="197" y="765"/>
                      <a:pt x="198" y="766"/>
                    </a:cubicBezTo>
                    <a:cubicBezTo>
                      <a:pt x="199" y="767"/>
                      <a:pt x="200" y="769"/>
                      <a:pt x="199" y="771"/>
                    </a:cubicBezTo>
                    <a:cubicBezTo>
                      <a:pt x="199" y="772"/>
                      <a:pt x="199" y="773"/>
                      <a:pt x="200" y="772"/>
                    </a:cubicBezTo>
                    <a:cubicBezTo>
                      <a:pt x="200" y="772"/>
                      <a:pt x="200" y="770"/>
                      <a:pt x="201" y="771"/>
                    </a:cubicBezTo>
                    <a:cubicBezTo>
                      <a:pt x="202" y="773"/>
                      <a:pt x="202" y="773"/>
                      <a:pt x="204" y="774"/>
                    </a:cubicBezTo>
                    <a:cubicBezTo>
                      <a:pt x="205" y="774"/>
                      <a:pt x="205" y="775"/>
                      <a:pt x="206" y="775"/>
                    </a:cubicBezTo>
                    <a:cubicBezTo>
                      <a:pt x="208" y="776"/>
                      <a:pt x="211" y="773"/>
                      <a:pt x="213" y="773"/>
                    </a:cubicBezTo>
                    <a:cubicBezTo>
                      <a:pt x="216" y="773"/>
                      <a:pt x="216" y="774"/>
                      <a:pt x="218" y="773"/>
                    </a:cubicBezTo>
                    <a:cubicBezTo>
                      <a:pt x="220" y="771"/>
                      <a:pt x="218" y="770"/>
                      <a:pt x="222" y="771"/>
                    </a:cubicBezTo>
                    <a:cubicBezTo>
                      <a:pt x="225" y="771"/>
                      <a:pt x="232" y="771"/>
                      <a:pt x="234" y="771"/>
                    </a:cubicBezTo>
                    <a:cubicBezTo>
                      <a:pt x="235" y="771"/>
                      <a:pt x="234" y="769"/>
                      <a:pt x="235" y="769"/>
                    </a:cubicBezTo>
                    <a:cubicBezTo>
                      <a:pt x="236" y="769"/>
                      <a:pt x="236" y="768"/>
                      <a:pt x="237" y="769"/>
                    </a:cubicBezTo>
                    <a:cubicBezTo>
                      <a:pt x="237" y="771"/>
                      <a:pt x="238" y="772"/>
                      <a:pt x="239" y="771"/>
                    </a:cubicBezTo>
                    <a:cubicBezTo>
                      <a:pt x="239" y="770"/>
                      <a:pt x="238" y="768"/>
                      <a:pt x="240" y="768"/>
                    </a:cubicBezTo>
                    <a:cubicBezTo>
                      <a:pt x="242" y="768"/>
                      <a:pt x="243" y="770"/>
                      <a:pt x="247" y="767"/>
                    </a:cubicBezTo>
                    <a:cubicBezTo>
                      <a:pt x="252" y="763"/>
                      <a:pt x="260" y="756"/>
                      <a:pt x="261" y="754"/>
                    </a:cubicBezTo>
                    <a:cubicBezTo>
                      <a:pt x="263" y="752"/>
                      <a:pt x="263" y="752"/>
                      <a:pt x="265" y="750"/>
                    </a:cubicBezTo>
                    <a:cubicBezTo>
                      <a:pt x="266" y="748"/>
                      <a:pt x="269" y="742"/>
                      <a:pt x="271" y="740"/>
                    </a:cubicBezTo>
                    <a:cubicBezTo>
                      <a:pt x="273" y="738"/>
                      <a:pt x="275" y="737"/>
                      <a:pt x="276" y="735"/>
                    </a:cubicBezTo>
                    <a:cubicBezTo>
                      <a:pt x="277" y="734"/>
                      <a:pt x="278" y="730"/>
                      <a:pt x="279" y="726"/>
                    </a:cubicBezTo>
                    <a:cubicBezTo>
                      <a:pt x="279" y="725"/>
                      <a:pt x="280" y="724"/>
                      <a:pt x="280" y="723"/>
                    </a:cubicBezTo>
                    <a:cubicBezTo>
                      <a:pt x="280" y="721"/>
                      <a:pt x="279" y="722"/>
                      <a:pt x="278" y="722"/>
                    </a:cubicBezTo>
                    <a:cubicBezTo>
                      <a:pt x="277" y="721"/>
                      <a:pt x="277" y="721"/>
                      <a:pt x="278" y="720"/>
                    </a:cubicBezTo>
                    <a:cubicBezTo>
                      <a:pt x="280" y="718"/>
                      <a:pt x="279" y="717"/>
                      <a:pt x="282" y="716"/>
                    </a:cubicBezTo>
                    <a:cubicBezTo>
                      <a:pt x="284" y="715"/>
                      <a:pt x="288" y="714"/>
                      <a:pt x="290" y="712"/>
                    </a:cubicBezTo>
                    <a:cubicBezTo>
                      <a:pt x="292" y="711"/>
                      <a:pt x="293" y="710"/>
                      <a:pt x="293" y="708"/>
                    </a:cubicBezTo>
                    <a:cubicBezTo>
                      <a:pt x="293" y="707"/>
                      <a:pt x="293" y="703"/>
                      <a:pt x="294" y="702"/>
                    </a:cubicBezTo>
                    <a:cubicBezTo>
                      <a:pt x="294" y="700"/>
                      <a:pt x="293" y="694"/>
                      <a:pt x="292" y="692"/>
                    </a:cubicBezTo>
                    <a:cubicBezTo>
                      <a:pt x="291" y="691"/>
                      <a:pt x="290" y="688"/>
                      <a:pt x="290" y="686"/>
                    </a:cubicBezTo>
                    <a:cubicBezTo>
                      <a:pt x="289" y="683"/>
                      <a:pt x="287" y="680"/>
                      <a:pt x="289" y="682"/>
                    </a:cubicBezTo>
                    <a:cubicBezTo>
                      <a:pt x="291" y="683"/>
                      <a:pt x="291" y="683"/>
                      <a:pt x="293" y="681"/>
                    </a:cubicBezTo>
                    <a:cubicBezTo>
                      <a:pt x="295" y="678"/>
                      <a:pt x="297" y="678"/>
                      <a:pt x="299" y="677"/>
                    </a:cubicBezTo>
                    <a:cubicBezTo>
                      <a:pt x="300" y="676"/>
                      <a:pt x="302" y="671"/>
                      <a:pt x="303" y="670"/>
                    </a:cubicBezTo>
                    <a:cubicBezTo>
                      <a:pt x="305" y="669"/>
                      <a:pt x="305" y="671"/>
                      <a:pt x="309" y="669"/>
                    </a:cubicBezTo>
                    <a:cubicBezTo>
                      <a:pt x="313" y="666"/>
                      <a:pt x="315" y="666"/>
                      <a:pt x="318" y="663"/>
                    </a:cubicBezTo>
                    <a:cubicBezTo>
                      <a:pt x="320" y="661"/>
                      <a:pt x="325" y="654"/>
                      <a:pt x="324" y="653"/>
                    </a:cubicBezTo>
                    <a:cubicBezTo>
                      <a:pt x="324" y="652"/>
                      <a:pt x="323" y="647"/>
                      <a:pt x="322" y="645"/>
                    </a:cubicBezTo>
                    <a:cubicBezTo>
                      <a:pt x="322" y="643"/>
                      <a:pt x="322" y="634"/>
                      <a:pt x="322" y="632"/>
                    </a:cubicBezTo>
                    <a:cubicBezTo>
                      <a:pt x="322" y="630"/>
                      <a:pt x="322" y="629"/>
                      <a:pt x="322" y="629"/>
                    </a:cubicBezTo>
                    <a:cubicBezTo>
                      <a:pt x="321" y="628"/>
                      <a:pt x="321" y="628"/>
                      <a:pt x="321" y="628"/>
                    </a:cubicBezTo>
                    <a:cubicBezTo>
                      <a:pt x="319" y="626"/>
                      <a:pt x="318" y="625"/>
                      <a:pt x="318" y="623"/>
                    </a:cubicBezTo>
                    <a:cubicBezTo>
                      <a:pt x="317" y="621"/>
                      <a:pt x="316" y="620"/>
                      <a:pt x="316" y="619"/>
                    </a:cubicBezTo>
                    <a:cubicBezTo>
                      <a:pt x="316" y="617"/>
                      <a:pt x="316" y="614"/>
                      <a:pt x="316" y="613"/>
                    </a:cubicBezTo>
                    <a:cubicBezTo>
                      <a:pt x="316" y="613"/>
                      <a:pt x="315" y="612"/>
                      <a:pt x="316" y="611"/>
                    </a:cubicBezTo>
                    <a:cubicBezTo>
                      <a:pt x="317" y="610"/>
                      <a:pt x="318" y="610"/>
                      <a:pt x="317" y="609"/>
                    </a:cubicBezTo>
                    <a:cubicBezTo>
                      <a:pt x="315" y="607"/>
                      <a:pt x="312" y="606"/>
                      <a:pt x="313" y="603"/>
                    </a:cubicBezTo>
                    <a:cubicBezTo>
                      <a:pt x="313" y="600"/>
                      <a:pt x="314" y="598"/>
                      <a:pt x="316" y="596"/>
                    </a:cubicBezTo>
                    <a:cubicBezTo>
                      <a:pt x="316" y="595"/>
                      <a:pt x="317" y="594"/>
                      <a:pt x="317" y="593"/>
                    </a:cubicBezTo>
                    <a:cubicBezTo>
                      <a:pt x="320" y="590"/>
                      <a:pt x="320" y="586"/>
                      <a:pt x="321" y="584"/>
                    </a:cubicBezTo>
                    <a:cubicBezTo>
                      <a:pt x="323" y="583"/>
                      <a:pt x="323" y="584"/>
                      <a:pt x="324" y="582"/>
                    </a:cubicBezTo>
                    <a:cubicBezTo>
                      <a:pt x="325" y="581"/>
                      <a:pt x="324" y="581"/>
                      <a:pt x="327" y="580"/>
                    </a:cubicBezTo>
                    <a:cubicBezTo>
                      <a:pt x="329" y="579"/>
                      <a:pt x="332" y="573"/>
                      <a:pt x="334" y="571"/>
                    </a:cubicBezTo>
                    <a:cubicBezTo>
                      <a:pt x="337" y="569"/>
                      <a:pt x="343" y="562"/>
                      <a:pt x="347" y="559"/>
                    </a:cubicBezTo>
                    <a:cubicBezTo>
                      <a:pt x="352" y="556"/>
                      <a:pt x="359" y="553"/>
                      <a:pt x="364" y="545"/>
                    </a:cubicBezTo>
                    <a:cubicBezTo>
                      <a:pt x="369" y="538"/>
                      <a:pt x="372" y="531"/>
                      <a:pt x="374" y="529"/>
                    </a:cubicBezTo>
                    <a:cubicBezTo>
                      <a:pt x="375" y="526"/>
                      <a:pt x="380" y="520"/>
                      <a:pt x="381" y="518"/>
                    </a:cubicBezTo>
                    <a:cubicBezTo>
                      <a:pt x="382" y="515"/>
                      <a:pt x="383" y="511"/>
                      <a:pt x="384" y="508"/>
                    </a:cubicBezTo>
                    <a:cubicBezTo>
                      <a:pt x="384" y="505"/>
                      <a:pt x="383" y="503"/>
                      <a:pt x="384" y="503"/>
                    </a:cubicBezTo>
                    <a:cubicBezTo>
                      <a:pt x="384" y="502"/>
                      <a:pt x="385" y="502"/>
                      <a:pt x="383" y="502"/>
                    </a:cubicBezTo>
                    <a:cubicBezTo>
                      <a:pt x="381" y="502"/>
                      <a:pt x="381" y="501"/>
                      <a:pt x="379" y="503"/>
                    </a:cubicBezTo>
                    <a:cubicBezTo>
                      <a:pt x="378" y="504"/>
                      <a:pt x="377" y="505"/>
                      <a:pt x="372" y="505"/>
                    </a:cubicBezTo>
                    <a:cubicBezTo>
                      <a:pt x="367" y="505"/>
                      <a:pt x="366" y="506"/>
                      <a:pt x="364" y="506"/>
                    </a:cubicBezTo>
                    <a:cubicBezTo>
                      <a:pt x="363" y="506"/>
                      <a:pt x="364" y="504"/>
                      <a:pt x="362" y="505"/>
                    </a:cubicBezTo>
                    <a:cubicBezTo>
                      <a:pt x="359" y="507"/>
                      <a:pt x="359" y="508"/>
                      <a:pt x="357" y="508"/>
                    </a:cubicBezTo>
                    <a:cubicBezTo>
                      <a:pt x="355" y="508"/>
                      <a:pt x="356" y="506"/>
                      <a:pt x="352" y="508"/>
                    </a:cubicBezTo>
                    <a:cubicBezTo>
                      <a:pt x="349" y="509"/>
                      <a:pt x="348" y="510"/>
                      <a:pt x="346" y="510"/>
                    </a:cubicBezTo>
                    <a:cubicBezTo>
                      <a:pt x="345" y="509"/>
                      <a:pt x="342" y="509"/>
                      <a:pt x="341" y="507"/>
                    </a:cubicBezTo>
                    <a:cubicBezTo>
                      <a:pt x="340" y="506"/>
                      <a:pt x="340" y="505"/>
                      <a:pt x="340" y="504"/>
                    </a:cubicBezTo>
                    <a:cubicBezTo>
                      <a:pt x="339" y="503"/>
                      <a:pt x="339" y="503"/>
                      <a:pt x="338" y="503"/>
                    </a:cubicBezTo>
                    <a:cubicBezTo>
                      <a:pt x="335" y="503"/>
                      <a:pt x="333" y="503"/>
                      <a:pt x="336" y="502"/>
                    </a:cubicBezTo>
                    <a:cubicBezTo>
                      <a:pt x="338" y="501"/>
                      <a:pt x="340" y="500"/>
                      <a:pt x="340" y="499"/>
                    </a:cubicBezTo>
                    <a:cubicBezTo>
                      <a:pt x="339" y="498"/>
                      <a:pt x="338" y="497"/>
                      <a:pt x="337" y="496"/>
                    </a:cubicBezTo>
                    <a:cubicBezTo>
                      <a:pt x="336" y="496"/>
                      <a:pt x="336" y="496"/>
                      <a:pt x="336" y="495"/>
                    </a:cubicBezTo>
                    <a:cubicBezTo>
                      <a:pt x="334" y="494"/>
                      <a:pt x="331" y="491"/>
                      <a:pt x="329" y="489"/>
                    </a:cubicBezTo>
                    <a:cubicBezTo>
                      <a:pt x="328" y="487"/>
                      <a:pt x="328" y="485"/>
                      <a:pt x="325" y="484"/>
                    </a:cubicBezTo>
                    <a:cubicBezTo>
                      <a:pt x="322" y="483"/>
                      <a:pt x="323" y="484"/>
                      <a:pt x="322" y="483"/>
                    </a:cubicBezTo>
                    <a:cubicBezTo>
                      <a:pt x="321" y="482"/>
                      <a:pt x="319" y="480"/>
                      <a:pt x="319" y="481"/>
                    </a:cubicBezTo>
                    <a:cubicBezTo>
                      <a:pt x="319" y="482"/>
                      <a:pt x="320" y="483"/>
                      <a:pt x="319" y="483"/>
                    </a:cubicBezTo>
                    <a:cubicBezTo>
                      <a:pt x="319" y="482"/>
                      <a:pt x="316" y="477"/>
                      <a:pt x="315" y="473"/>
                    </a:cubicBezTo>
                    <a:cubicBezTo>
                      <a:pt x="315" y="470"/>
                      <a:pt x="315" y="467"/>
                      <a:pt x="313" y="466"/>
                    </a:cubicBezTo>
                    <a:cubicBezTo>
                      <a:pt x="313" y="466"/>
                      <a:pt x="312" y="465"/>
                      <a:pt x="312" y="465"/>
                    </a:cubicBezTo>
                    <a:cubicBezTo>
                      <a:pt x="310" y="464"/>
                      <a:pt x="306" y="460"/>
                      <a:pt x="305" y="458"/>
                    </a:cubicBezTo>
                    <a:cubicBezTo>
                      <a:pt x="304" y="455"/>
                      <a:pt x="305" y="449"/>
                      <a:pt x="305" y="448"/>
                    </a:cubicBezTo>
                    <a:cubicBezTo>
                      <a:pt x="305" y="447"/>
                      <a:pt x="306" y="447"/>
                      <a:pt x="305" y="447"/>
                    </a:cubicBezTo>
                    <a:cubicBezTo>
                      <a:pt x="305" y="446"/>
                      <a:pt x="303" y="445"/>
                      <a:pt x="303" y="444"/>
                    </a:cubicBezTo>
                    <a:cubicBezTo>
                      <a:pt x="303" y="443"/>
                      <a:pt x="303" y="442"/>
                      <a:pt x="302" y="440"/>
                    </a:cubicBezTo>
                    <a:cubicBezTo>
                      <a:pt x="301" y="439"/>
                      <a:pt x="297" y="437"/>
                      <a:pt x="296" y="436"/>
                    </a:cubicBezTo>
                    <a:cubicBezTo>
                      <a:pt x="296" y="436"/>
                      <a:pt x="296" y="435"/>
                      <a:pt x="296" y="435"/>
                    </a:cubicBezTo>
                    <a:cubicBezTo>
                      <a:pt x="295" y="433"/>
                      <a:pt x="295" y="430"/>
                      <a:pt x="295" y="430"/>
                    </a:cubicBezTo>
                    <a:cubicBezTo>
                      <a:pt x="295" y="429"/>
                      <a:pt x="297" y="430"/>
                      <a:pt x="297" y="429"/>
                    </a:cubicBezTo>
                    <a:cubicBezTo>
                      <a:pt x="296" y="429"/>
                      <a:pt x="293" y="425"/>
                      <a:pt x="292" y="423"/>
                    </a:cubicBezTo>
                    <a:cubicBezTo>
                      <a:pt x="291" y="422"/>
                      <a:pt x="290" y="419"/>
                      <a:pt x="288" y="416"/>
                    </a:cubicBezTo>
                    <a:cubicBezTo>
                      <a:pt x="287" y="412"/>
                      <a:pt x="286" y="410"/>
                      <a:pt x="285" y="409"/>
                    </a:cubicBezTo>
                    <a:cubicBezTo>
                      <a:pt x="285" y="408"/>
                      <a:pt x="285" y="408"/>
                      <a:pt x="284" y="407"/>
                    </a:cubicBezTo>
                    <a:cubicBezTo>
                      <a:pt x="284" y="406"/>
                      <a:pt x="281" y="403"/>
                      <a:pt x="281" y="401"/>
                    </a:cubicBezTo>
                    <a:cubicBezTo>
                      <a:pt x="280" y="400"/>
                      <a:pt x="280" y="400"/>
                      <a:pt x="279" y="399"/>
                    </a:cubicBezTo>
                    <a:cubicBezTo>
                      <a:pt x="278" y="398"/>
                      <a:pt x="278" y="395"/>
                      <a:pt x="278" y="394"/>
                    </a:cubicBezTo>
                    <a:cubicBezTo>
                      <a:pt x="278" y="393"/>
                      <a:pt x="277" y="390"/>
                      <a:pt x="278" y="391"/>
                    </a:cubicBezTo>
                    <a:cubicBezTo>
                      <a:pt x="278" y="392"/>
                      <a:pt x="283" y="399"/>
                      <a:pt x="283" y="400"/>
                    </a:cubicBezTo>
                    <a:cubicBezTo>
                      <a:pt x="283" y="402"/>
                      <a:pt x="284" y="403"/>
                      <a:pt x="286" y="404"/>
                    </a:cubicBezTo>
                    <a:cubicBezTo>
                      <a:pt x="287" y="405"/>
                      <a:pt x="288" y="408"/>
                      <a:pt x="288" y="406"/>
                    </a:cubicBezTo>
                    <a:cubicBezTo>
                      <a:pt x="289" y="405"/>
                      <a:pt x="290" y="404"/>
                      <a:pt x="290" y="403"/>
                    </a:cubicBezTo>
                    <a:cubicBezTo>
                      <a:pt x="290" y="403"/>
                      <a:pt x="290" y="402"/>
                      <a:pt x="290" y="402"/>
                    </a:cubicBezTo>
                    <a:cubicBezTo>
                      <a:pt x="291" y="401"/>
                      <a:pt x="291" y="401"/>
                      <a:pt x="291" y="402"/>
                    </a:cubicBezTo>
                    <a:cubicBezTo>
                      <a:pt x="291" y="402"/>
                      <a:pt x="291" y="402"/>
                      <a:pt x="291" y="402"/>
                    </a:cubicBezTo>
                    <a:cubicBezTo>
                      <a:pt x="290" y="403"/>
                      <a:pt x="291" y="404"/>
                      <a:pt x="292" y="404"/>
                    </a:cubicBezTo>
                    <a:cubicBezTo>
                      <a:pt x="293" y="403"/>
                      <a:pt x="294" y="405"/>
                      <a:pt x="296" y="408"/>
                    </a:cubicBezTo>
                    <a:cubicBezTo>
                      <a:pt x="297" y="410"/>
                      <a:pt x="303" y="421"/>
                      <a:pt x="304" y="421"/>
                    </a:cubicBezTo>
                    <a:cubicBezTo>
                      <a:pt x="304" y="422"/>
                      <a:pt x="305" y="424"/>
                      <a:pt x="305" y="425"/>
                    </a:cubicBezTo>
                    <a:cubicBezTo>
                      <a:pt x="306" y="427"/>
                      <a:pt x="309" y="429"/>
                      <a:pt x="311" y="430"/>
                    </a:cubicBezTo>
                    <a:cubicBezTo>
                      <a:pt x="312" y="431"/>
                      <a:pt x="314" y="435"/>
                      <a:pt x="315" y="438"/>
                    </a:cubicBezTo>
                    <a:cubicBezTo>
                      <a:pt x="316" y="441"/>
                      <a:pt x="315" y="444"/>
                      <a:pt x="317" y="447"/>
                    </a:cubicBezTo>
                    <a:cubicBezTo>
                      <a:pt x="318" y="450"/>
                      <a:pt x="323" y="454"/>
                      <a:pt x="324" y="454"/>
                    </a:cubicBezTo>
                    <a:cubicBezTo>
                      <a:pt x="325" y="455"/>
                      <a:pt x="328" y="462"/>
                      <a:pt x="331" y="465"/>
                    </a:cubicBezTo>
                    <a:cubicBezTo>
                      <a:pt x="333" y="469"/>
                      <a:pt x="335" y="471"/>
                      <a:pt x="336" y="472"/>
                    </a:cubicBezTo>
                    <a:cubicBezTo>
                      <a:pt x="336" y="473"/>
                      <a:pt x="337" y="474"/>
                      <a:pt x="337" y="475"/>
                    </a:cubicBezTo>
                    <a:cubicBezTo>
                      <a:pt x="337" y="476"/>
                      <a:pt x="337" y="477"/>
                      <a:pt x="336" y="478"/>
                    </a:cubicBezTo>
                    <a:cubicBezTo>
                      <a:pt x="335" y="480"/>
                      <a:pt x="337" y="486"/>
                      <a:pt x="339" y="491"/>
                    </a:cubicBezTo>
                    <a:cubicBezTo>
                      <a:pt x="340" y="496"/>
                      <a:pt x="339" y="496"/>
                      <a:pt x="341" y="496"/>
                    </a:cubicBezTo>
                    <a:cubicBezTo>
                      <a:pt x="344" y="497"/>
                      <a:pt x="347" y="498"/>
                      <a:pt x="350" y="495"/>
                    </a:cubicBezTo>
                    <a:cubicBezTo>
                      <a:pt x="354" y="492"/>
                      <a:pt x="353" y="493"/>
                      <a:pt x="357" y="493"/>
                    </a:cubicBezTo>
                    <a:cubicBezTo>
                      <a:pt x="361" y="492"/>
                      <a:pt x="361" y="490"/>
                      <a:pt x="365" y="489"/>
                    </a:cubicBezTo>
                    <a:cubicBezTo>
                      <a:pt x="368" y="488"/>
                      <a:pt x="372" y="487"/>
                      <a:pt x="375" y="485"/>
                    </a:cubicBezTo>
                    <a:cubicBezTo>
                      <a:pt x="377" y="484"/>
                      <a:pt x="386" y="483"/>
                      <a:pt x="388" y="481"/>
                    </a:cubicBezTo>
                    <a:cubicBezTo>
                      <a:pt x="391" y="478"/>
                      <a:pt x="389" y="478"/>
                      <a:pt x="391" y="476"/>
                    </a:cubicBezTo>
                    <a:cubicBezTo>
                      <a:pt x="392" y="475"/>
                      <a:pt x="394" y="474"/>
                      <a:pt x="396" y="473"/>
                    </a:cubicBezTo>
                    <a:cubicBezTo>
                      <a:pt x="398" y="472"/>
                      <a:pt x="400" y="471"/>
                      <a:pt x="402" y="472"/>
                    </a:cubicBezTo>
                    <a:cubicBezTo>
                      <a:pt x="406" y="472"/>
                      <a:pt x="409" y="471"/>
                      <a:pt x="408" y="470"/>
                    </a:cubicBezTo>
                    <a:cubicBezTo>
                      <a:pt x="408" y="469"/>
                      <a:pt x="407" y="469"/>
                      <a:pt x="409" y="468"/>
                    </a:cubicBezTo>
                    <a:cubicBezTo>
                      <a:pt x="410" y="467"/>
                      <a:pt x="414" y="467"/>
                      <a:pt x="415" y="465"/>
                    </a:cubicBezTo>
                    <a:cubicBezTo>
                      <a:pt x="417" y="463"/>
                      <a:pt x="417" y="461"/>
                      <a:pt x="420" y="461"/>
                    </a:cubicBezTo>
                    <a:cubicBezTo>
                      <a:pt x="422" y="461"/>
                      <a:pt x="423" y="460"/>
                      <a:pt x="422" y="456"/>
                    </a:cubicBezTo>
                    <a:cubicBezTo>
                      <a:pt x="422" y="453"/>
                      <a:pt x="421" y="452"/>
                      <a:pt x="424" y="451"/>
                    </a:cubicBezTo>
                    <a:cubicBezTo>
                      <a:pt x="427" y="451"/>
                      <a:pt x="428" y="451"/>
                      <a:pt x="429" y="449"/>
                    </a:cubicBezTo>
                    <a:cubicBezTo>
                      <a:pt x="429" y="447"/>
                      <a:pt x="432" y="444"/>
                      <a:pt x="434" y="442"/>
                    </a:cubicBezTo>
                    <a:cubicBezTo>
                      <a:pt x="435" y="440"/>
                      <a:pt x="435" y="439"/>
                      <a:pt x="434" y="439"/>
                    </a:cubicBezTo>
                    <a:cubicBezTo>
                      <a:pt x="433" y="439"/>
                      <a:pt x="431" y="437"/>
                      <a:pt x="429" y="435"/>
                    </a:cubicBezTo>
                    <a:cubicBezTo>
                      <a:pt x="428" y="433"/>
                      <a:pt x="429" y="433"/>
                      <a:pt x="427" y="432"/>
                    </a:cubicBezTo>
                    <a:cubicBezTo>
                      <a:pt x="425" y="432"/>
                      <a:pt x="419" y="431"/>
                      <a:pt x="417" y="428"/>
                    </a:cubicBezTo>
                    <a:cubicBezTo>
                      <a:pt x="415" y="425"/>
                      <a:pt x="413" y="422"/>
                      <a:pt x="414" y="421"/>
                    </a:cubicBezTo>
                    <a:cubicBezTo>
                      <a:pt x="414" y="419"/>
                      <a:pt x="416" y="416"/>
                      <a:pt x="415" y="417"/>
                    </a:cubicBezTo>
                    <a:cubicBezTo>
                      <a:pt x="413" y="419"/>
                      <a:pt x="411" y="421"/>
                      <a:pt x="409" y="423"/>
                    </a:cubicBezTo>
                    <a:cubicBezTo>
                      <a:pt x="407" y="425"/>
                      <a:pt x="403" y="428"/>
                      <a:pt x="401" y="429"/>
                    </a:cubicBezTo>
                    <a:cubicBezTo>
                      <a:pt x="399" y="430"/>
                      <a:pt x="398" y="429"/>
                      <a:pt x="396" y="429"/>
                    </a:cubicBezTo>
                    <a:cubicBezTo>
                      <a:pt x="395" y="428"/>
                      <a:pt x="395" y="429"/>
                      <a:pt x="393" y="430"/>
                    </a:cubicBezTo>
                    <a:cubicBezTo>
                      <a:pt x="391" y="430"/>
                      <a:pt x="391" y="432"/>
                      <a:pt x="389" y="430"/>
                    </a:cubicBezTo>
                    <a:cubicBezTo>
                      <a:pt x="389" y="430"/>
                      <a:pt x="389" y="430"/>
                      <a:pt x="389" y="430"/>
                    </a:cubicBezTo>
                    <a:cubicBezTo>
                      <a:pt x="388" y="429"/>
                      <a:pt x="387" y="428"/>
                      <a:pt x="386" y="427"/>
                    </a:cubicBezTo>
                    <a:cubicBezTo>
                      <a:pt x="385" y="427"/>
                      <a:pt x="385" y="427"/>
                      <a:pt x="386" y="426"/>
                    </a:cubicBezTo>
                    <a:cubicBezTo>
                      <a:pt x="386" y="426"/>
                      <a:pt x="387" y="425"/>
                      <a:pt x="387" y="424"/>
                    </a:cubicBezTo>
                    <a:cubicBezTo>
                      <a:pt x="387" y="422"/>
                      <a:pt x="387" y="421"/>
                      <a:pt x="387" y="420"/>
                    </a:cubicBezTo>
                    <a:cubicBezTo>
                      <a:pt x="387" y="419"/>
                      <a:pt x="386" y="417"/>
                      <a:pt x="385" y="418"/>
                    </a:cubicBezTo>
                    <a:cubicBezTo>
                      <a:pt x="384" y="418"/>
                      <a:pt x="383" y="418"/>
                      <a:pt x="383" y="420"/>
                    </a:cubicBezTo>
                    <a:cubicBezTo>
                      <a:pt x="383" y="421"/>
                      <a:pt x="383" y="423"/>
                      <a:pt x="382" y="423"/>
                    </a:cubicBezTo>
                    <a:cubicBezTo>
                      <a:pt x="382" y="424"/>
                      <a:pt x="382" y="424"/>
                      <a:pt x="382" y="424"/>
                    </a:cubicBezTo>
                    <a:cubicBezTo>
                      <a:pt x="382" y="423"/>
                      <a:pt x="378" y="418"/>
                      <a:pt x="378" y="417"/>
                    </a:cubicBezTo>
                    <a:cubicBezTo>
                      <a:pt x="377" y="416"/>
                      <a:pt x="379" y="416"/>
                      <a:pt x="379" y="415"/>
                    </a:cubicBezTo>
                    <a:cubicBezTo>
                      <a:pt x="380" y="414"/>
                      <a:pt x="380" y="414"/>
                      <a:pt x="379" y="413"/>
                    </a:cubicBezTo>
                    <a:cubicBezTo>
                      <a:pt x="378" y="412"/>
                      <a:pt x="376" y="412"/>
                      <a:pt x="376" y="411"/>
                    </a:cubicBezTo>
                    <a:cubicBezTo>
                      <a:pt x="376" y="410"/>
                      <a:pt x="375" y="411"/>
                      <a:pt x="374" y="410"/>
                    </a:cubicBezTo>
                    <a:cubicBezTo>
                      <a:pt x="373" y="409"/>
                      <a:pt x="371" y="405"/>
                      <a:pt x="369" y="402"/>
                    </a:cubicBezTo>
                    <a:cubicBezTo>
                      <a:pt x="369" y="402"/>
                      <a:pt x="369" y="402"/>
                      <a:pt x="369" y="402"/>
                    </a:cubicBezTo>
                    <a:cubicBezTo>
                      <a:pt x="368" y="399"/>
                      <a:pt x="366" y="398"/>
                      <a:pt x="366" y="397"/>
                    </a:cubicBezTo>
                    <a:cubicBezTo>
                      <a:pt x="366" y="395"/>
                      <a:pt x="367" y="397"/>
                      <a:pt x="368" y="396"/>
                    </a:cubicBezTo>
                    <a:cubicBezTo>
                      <a:pt x="368" y="396"/>
                      <a:pt x="369" y="396"/>
                      <a:pt x="367" y="394"/>
                    </a:cubicBezTo>
                    <a:cubicBezTo>
                      <a:pt x="367" y="394"/>
                      <a:pt x="366" y="393"/>
                      <a:pt x="366" y="393"/>
                    </a:cubicBezTo>
                    <a:cubicBezTo>
                      <a:pt x="366" y="393"/>
                      <a:pt x="366" y="393"/>
                      <a:pt x="367" y="393"/>
                    </a:cubicBezTo>
                    <a:cubicBezTo>
                      <a:pt x="368" y="394"/>
                      <a:pt x="370" y="395"/>
                      <a:pt x="371" y="394"/>
                    </a:cubicBezTo>
                    <a:cubicBezTo>
                      <a:pt x="371" y="394"/>
                      <a:pt x="371" y="394"/>
                      <a:pt x="371" y="394"/>
                    </a:cubicBezTo>
                    <a:cubicBezTo>
                      <a:pt x="371" y="393"/>
                      <a:pt x="372" y="393"/>
                      <a:pt x="372" y="393"/>
                    </a:cubicBezTo>
                    <a:cubicBezTo>
                      <a:pt x="372" y="392"/>
                      <a:pt x="372" y="390"/>
                      <a:pt x="372" y="390"/>
                    </a:cubicBezTo>
                    <a:cubicBezTo>
                      <a:pt x="373" y="391"/>
                      <a:pt x="374" y="392"/>
                      <a:pt x="375" y="392"/>
                    </a:cubicBezTo>
                    <a:cubicBezTo>
                      <a:pt x="375" y="392"/>
                      <a:pt x="374" y="393"/>
                      <a:pt x="375" y="393"/>
                    </a:cubicBezTo>
                    <a:cubicBezTo>
                      <a:pt x="377" y="392"/>
                      <a:pt x="377" y="391"/>
                      <a:pt x="378" y="392"/>
                    </a:cubicBezTo>
                    <a:cubicBezTo>
                      <a:pt x="378" y="392"/>
                      <a:pt x="378" y="392"/>
                      <a:pt x="379" y="394"/>
                    </a:cubicBezTo>
                    <a:cubicBezTo>
                      <a:pt x="381" y="395"/>
                      <a:pt x="384" y="402"/>
                      <a:pt x="385" y="403"/>
                    </a:cubicBezTo>
                    <a:cubicBezTo>
                      <a:pt x="385" y="404"/>
                      <a:pt x="386" y="406"/>
                      <a:pt x="388" y="406"/>
                    </a:cubicBezTo>
                    <a:cubicBezTo>
                      <a:pt x="389" y="407"/>
                      <a:pt x="393" y="410"/>
                      <a:pt x="396" y="411"/>
                    </a:cubicBezTo>
                    <a:cubicBezTo>
                      <a:pt x="399" y="413"/>
                      <a:pt x="405" y="415"/>
                      <a:pt x="406" y="415"/>
                    </a:cubicBezTo>
                    <a:cubicBezTo>
                      <a:pt x="407" y="414"/>
                      <a:pt x="409" y="413"/>
                      <a:pt x="409" y="414"/>
                    </a:cubicBezTo>
                    <a:cubicBezTo>
                      <a:pt x="409" y="414"/>
                      <a:pt x="408" y="415"/>
                      <a:pt x="409" y="415"/>
                    </a:cubicBezTo>
                    <a:cubicBezTo>
                      <a:pt x="411" y="414"/>
                      <a:pt x="413" y="413"/>
                      <a:pt x="414" y="412"/>
                    </a:cubicBezTo>
                    <a:cubicBezTo>
                      <a:pt x="414" y="411"/>
                      <a:pt x="414" y="412"/>
                      <a:pt x="413" y="411"/>
                    </a:cubicBezTo>
                    <a:cubicBezTo>
                      <a:pt x="413" y="411"/>
                      <a:pt x="413" y="411"/>
                      <a:pt x="414" y="411"/>
                    </a:cubicBezTo>
                    <a:cubicBezTo>
                      <a:pt x="415" y="411"/>
                      <a:pt x="417" y="411"/>
                      <a:pt x="418" y="413"/>
                    </a:cubicBezTo>
                    <a:cubicBezTo>
                      <a:pt x="419" y="414"/>
                      <a:pt x="419" y="418"/>
                      <a:pt x="421" y="419"/>
                    </a:cubicBezTo>
                    <a:cubicBezTo>
                      <a:pt x="422" y="420"/>
                      <a:pt x="433" y="422"/>
                      <a:pt x="437" y="422"/>
                    </a:cubicBezTo>
                    <a:cubicBezTo>
                      <a:pt x="441" y="422"/>
                      <a:pt x="443" y="423"/>
                      <a:pt x="445" y="424"/>
                    </a:cubicBezTo>
                    <a:cubicBezTo>
                      <a:pt x="446" y="424"/>
                      <a:pt x="446" y="424"/>
                      <a:pt x="447" y="424"/>
                    </a:cubicBezTo>
                    <a:cubicBezTo>
                      <a:pt x="450" y="424"/>
                      <a:pt x="457" y="422"/>
                      <a:pt x="458" y="422"/>
                    </a:cubicBezTo>
                    <a:cubicBezTo>
                      <a:pt x="458" y="421"/>
                      <a:pt x="459" y="422"/>
                      <a:pt x="461" y="422"/>
                    </a:cubicBezTo>
                    <a:cubicBezTo>
                      <a:pt x="463" y="422"/>
                      <a:pt x="468" y="423"/>
                      <a:pt x="470" y="422"/>
                    </a:cubicBezTo>
                    <a:cubicBezTo>
                      <a:pt x="472" y="422"/>
                      <a:pt x="474" y="421"/>
                      <a:pt x="474" y="422"/>
                    </a:cubicBezTo>
                    <a:cubicBezTo>
                      <a:pt x="475" y="423"/>
                      <a:pt x="475" y="425"/>
                      <a:pt x="475" y="425"/>
                    </a:cubicBezTo>
                    <a:cubicBezTo>
                      <a:pt x="476" y="425"/>
                      <a:pt x="477" y="426"/>
                      <a:pt x="478" y="427"/>
                    </a:cubicBezTo>
                    <a:cubicBezTo>
                      <a:pt x="478" y="428"/>
                      <a:pt x="479" y="431"/>
                      <a:pt x="480" y="431"/>
                    </a:cubicBezTo>
                    <a:cubicBezTo>
                      <a:pt x="481" y="432"/>
                      <a:pt x="481" y="432"/>
                      <a:pt x="481" y="431"/>
                    </a:cubicBezTo>
                    <a:cubicBezTo>
                      <a:pt x="481" y="430"/>
                      <a:pt x="481" y="430"/>
                      <a:pt x="482" y="430"/>
                    </a:cubicBezTo>
                    <a:cubicBezTo>
                      <a:pt x="482" y="431"/>
                      <a:pt x="481" y="430"/>
                      <a:pt x="483" y="432"/>
                    </a:cubicBezTo>
                    <a:cubicBezTo>
                      <a:pt x="483" y="432"/>
                      <a:pt x="483" y="432"/>
                      <a:pt x="483" y="432"/>
                    </a:cubicBezTo>
                    <a:cubicBezTo>
                      <a:pt x="484" y="434"/>
                      <a:pt x="485" y="435"/>
                      <a:pt x="486" y="436"/>
                    </a:cubicBezTo>
                    <a:cubicBezTo>
                      <a:pt x="488" y="436"/>
                      <a:pt x="488" y="438"/>
                      <a:pt x="490" y="438"/>
                    </a:cubicBezTo>
                    <a:cubicBezTo>
                      <a:pt x="491" y="438"/>
                      <a:pt x="492" y="437"/>
                      <a:pt x="494" y="437"/>
                    </a:cubicBezTo>
                    <a:cubicBezTo>
                      <a:pt x="496" y="437"/>
                      <a:pt x="496" y="437"/>
                      <a:pt x="495" y="438"/>
                    </a:cubicBezTo>
                    <a:cubicBezTo>
                      <a:pt x="494" y="438"/>
                      <a:pt x="493" y="440"/>
                      <a:pt x="491" y="440"/>
                    </a:cubicBezTo>
                    <a:cubicBezTo>
                      <a:pt x="490" y="441"/>
                      <a:pt x="489" y="440"/>
                      <a:pt x="488" y="440"/>
                    </a:cubicBezTo>
                    <a:cubicBezTo>
                      <a:pt x="488" y="440"/>
                      <a:pt x="488" y="441"/>
                      <a:pt x="488" y="442"/>
                    </a:cubicBezTo>
                    <a:cubicBezTo>
                      <a:pt x="488" y="443"/>
                      <a:pt x="493" y="447"/>
                      <a:pt x="494" y="448"/>
                    </a:cubicBezTo>
                    <a:cubicBezTo>
                      <a:pt x="496" y="450"/>
                      <a:pt x="497" y="451"/>
                      <a:pt x="499" y="450"/>
                    </a:cubicBezTo>
                    <a:cubicBezTo>
                      <a:pt x="501" y="450"/>
                      <a:pt x="502" y="449"/>
                      <a:pt x="504" y="448"/>
                    </a:cubicBezTo>
                    <a:cubicBezTo>
                      <a:pt x="506" y="447"/>
                      <a:pt x="507" y="446"/>
                      <a:pt x="506" y="445"/>
                    </a:cubicBezTo>
                    <a:cubicBezTo>
                      <a:pt x="506" y="444"/>
                      <a:pt x="505" y="444"/>
                      <a:pt x="505" y="444"/>
                    </a:cubicBezTo>
                    <a:cubicBezTo>
                      <a:pt x="506" y="443"/>
                      <a:pt x="506" y="443"/>
                      <a:pt x="506" y="442"/>
                    </a:cubicBezTo>
                    <a:cubicBezTo>
                      <a:pt x="506" y="441"/>
                      <a:pt x="507" y="441"/>
                      <a:pt x="508" y="441"/>
                    </a:cubicBezTo>
                    <a:cubicBezTo>
                      <a:pt x="509" y="441"/>
                      <a:pt x="509" y="441"/>
                      <a:pt x="508" y="442"/>
                    </a:cubicBezTo>
                    <a:cubicBezTo>
                      <a:pt x="508" y="442"/>
                      <a:pt x="508" y="443"/>
                      <a:pt x="509" y="443"/>
                    </a:cubicBezTo>
                    <a:cubicBezTo>
                      <a:pt x="509" y="443"/>
                      <a:pt x="510" y="443"/>
                      <a:pt x="509" y="444"/>
                    </a:cubicBezTo>
                    <a:cubicBezTo>
                      <a:pt x="508" y="444"/>
                      <a:pt x="507" y="445"/>
                      <a:pt x="508" y="445"/>
                    </a:cubicBezTo>
                    <a:cubicBezTo>
                      <a:pt x="509" y="445"/>
                      <a:pt x="510" y="444"/>
                      <a:pt x="509" y="445"/>
                    </a:cubicBezTo>
                    <a:cubicBezTo>
                      <a:pt x="508" y="446"/>
                      <a:pt x="507" y="446"/>
                      <a:pt x="508" y="447"/>
                    </a:cubicBezTo>
                    <a:cubicBezTo>
                      <a:pt x="510" y="448"/>
                      <a:pt x="510" y="449"/>
                      <a:pt x="510" y="450"/>
                    </a:cubicBezTo>
                    <a:cubicBezTo>
                      <a:pt x="510" y="451"/>
                      <a:pt x="509" y="452"/>
                      <a:pt x="509" y="453"/>
                    </a:cubicBezTo>
                    <a:cubicBezTo>
                      <a:pt x="509" y="454"/>
                      <a:pt x="507" y="454"/>
                      <a:pt x="509" y="456"/>
                    </a:cubicBezTo>
                    <a:cubicBezTo>
                      <a:pt x="511" y="458"/>
                      <a:pt x="510" y="461"/>
                      <a:pt x="510" y="464"/>
                    </a:cubicBezTo>
                    <a:cubicBezTo>
                      <a:pt x="510" y="466"/>
                      <a:pt x="510" y="466"/>
                      <a:pt x="510" y="468"/>
                    </a:cubicBezTo>
                    <a:cubicBezTo>
                      <a:pt x="510" y="470"/>
                      <a:pt x="509" y="472"/>
                      <a:pt x="510" y="471"/>
                    </a:cubicBezTo>
                    <a:cubicBezTo>
                      <a:pt x="510" y="470"/>
                      <a:pt x="510" y="468"/>
                      <a:pt x="511" y="469"/>
                    </a:cubicBezTo>
                    <a:cubicBezTo>
                      <a:pt x="511" y="471"/>
                      <a:pt x="512" y="477"/>
                      <a:pt x="514" y="479"/>
                    </a:cubicBezTo>
                    <a:cubicBezTo>
                      <a:pt x="515" y="481"/>
                      <a:pt x="518" y="487"/>
                      <a:pt x="519" y="492"/>
                    </a:cubicBezTo>
                    <a:cubicBezTo>
                      <a:pt x="520" y="497"/>
                      <a:pt x="519" y="497"/>
                      <a:pt x="522" y="500"/>
                    </a:cubicBezTo>
                    <a:cubicBezTo>
                      <a:pt x="525" y="503"/>
                      <a:pt x="526" y="506"/>
                      <a:pt x="527" y="510"/>
                    </a:cubicBezTo>
                    <a:cubicBezTo>
                      <a:pt x="529" y="514"/>
                      <a:pt x="527" y="515"/>
                      <a:pt x="529" y="518"/>
                    </a:cubicBezTo>
                    <a:cubicBezTo>
                      <a:pt x="531" y="520"/>
                      <a:pt x="531" y="522"/>
                      <a:pt x="533" y="523"/>
                    </a:cubicBezTo>
                    <a:cubicBezTo>
                      <a:pt x="535" y="525"/>
                      <a:pt x="539" y="522"/>
                      <a:pt x="540" y="521"/>
                    </a:cubicBezTo>
                    <a:cubicBezTo>
                      <a:pt x="540" y="519"/>
                      <a:pt x="540" y="518"/>
                      <a:pt x="541" y="517"/>
                    </a:cubicBezTo>
                    <a:cubicBezTo>
                      <a:pt x="542" y="516"/>
                      <a:pt x="543" y="514"/>
                      <a:pt x="545" y="514"/>
                    </a:cubicBezTo>
                    <a:cubicBezTo>
                      <a:pt x="546" y="513"/>
                      <a:pt x="549" y="512"/>
                      <a:pt x="549" y="511"/>
                    </a:cubicBezTo>
                    <a:cubicBezTo>
                      <a:pt x="548" y="509"/>
                      <a:pt x="548" y="506"/>
                      <a:pt x="548" y="504"/>
                    </a:cubicBezTo>
                    <a:cubicBezTo>
                      <a:pt x="548" y="502"/>
                      <a:pt x="549" y="500"/>
                      <a:pt x="550" y="498"/>
                    </a:cubicBezTo>
                    <a:cubicBezTo>
                      <a:pt x="552" y="496"/>
                      <a:pt x="551" y="495"/>
                      <a:pt x="551" y="493"/>
                    </a:cubicBezTo>
                    <a:cubicBezTo>
                      <a:pt x="550" y="491"/>
                      <a:pt x="549" y="485"/>
                      <a:pt x="549" y="483"/>
                    </a:cubicBezTo>
                    <a:cubicBezTo>
                      <a:pt x="550" y="482"/>
                      <a:pt x="551" y="480"/>
                      <a:pt x="552" y="479"/>
                    </a:cubicBezTo>
                    <a:cubicBezTo>
                      <a:pt x="554" y="479"/>
                      <a:pt x="555" y="478"/>
                      <a:pt x="557" y="477"/>
                    </a:cubicBezTo>
                    <a:cubicBezTo>
                      <a:pt x="559" y="476"/>
                      <a:pt x="560" y="477"/>
                      <a:pt x="561" y="476"/>
                    </a:cubicBezTo>
                    <a:cubicBezTo>
                      <a:pt x="562" y="475"/>
                      <a:pt x="561" y="473"/>
                      <a:pt x="563" y="473"/>
                    </a:cubicBezTo>
                    <a:cubicBezTo>
                      <a:pt x="565" y="472"/>
                      <a:pt x="566" y="469"/>
                      <a:pt x="569" y="467"/>
                    </a:cubicBezTo>
                    <a:cubicBezTo>
                      <a:pt x="571" y="465"/>
                      <a:pt x="575" y="461"/>
                      <a:pt x="576" y="460"/>
                    </a:cubicBezTo>
                    <a:cubicBezTo>
                      <a:pt x="578" y="458"/>
                      <a:pt x="578" y="457"/>
                      <a:pt x="581" y="456"/>
                    </a:cubicBezTo>
                    <a:cubicBezTo>
                      <a:pt x="583" y="456"/>
                      <a:pt x="587" y="452"/>
                      <a:pt x="587" y="451"/>
                    </a:cubicBezTo>
                    <a:cubicBezTo>
                      <a:pt x="587" y="449"/>
                      <a:pt x="585" y="448"/>
                      <a:pt x="587" y="447"/>
                    </a:cubicBezTo>
                    <a:cubicBezTo>
                      <a:pt x="589" y="446"/>
                      <a:pt x="591" y="445"/>
                      <a:pt x="592" y="444"/>
                    </a:cubicBezTo>
                    <a:cubicBezTo>
                      <a:pt x="594" y="442"/>
                      <a:pt x="595" y="439"/>
                      <a:pt x="595" y="441"/>
                    </a:cubicBezTo>
                    <a:cubicBezTo>
                      <a:pt x="594" y="442"/>
                      <a:pt x="592" y="444"/>
                      <a:pt x="594" y="444"/>
                    </a:cubicBezTo>
                    <a:cubicBezTo>
                      <a:pt x="595" y="444"/>
                      <a:pt x="594" y="446"/>
                      <a:pt x="596" y="444"/>
                    </a:cubicBezTo>
                    <a:cubicBezTo>
                      <a:pt x="598" y="442"/>
                      <a:pt x="598" y="442"/>
                      <a:pt x="598" y="443"/>
                    </a:cubicBezTo>
                    <a:cubicBezTo>
                      <a:pt x="598" y="444"/>
                      <a:pt x="598" y="445"/>
                      <a:pt x="598" y="445"/>
                    </a:cubicBezTo>
                    <a:cubicBezTo>
                      <a:pt x="598" y="445"/>
                      <a:pt x="599" y="445"/>
                      <a:pt x="599" y="444"/>
                    </a:cubicBezTo>
                    <a:cubicBezTo>
                      <a:pt x="599" y="443"/>
                      <a:pt x="599" y="440"/>
                      <a:pt x="599" y="442"/>
                    </a:cubicBezTo>
                    <a:cubicBezTo>
                      <a:pt x="600" y="444"/>
                      <a:pt x="600" y="443"/>
                      <a:pt x="600" y="443"/>
                    </a:cubicBezTo>
                    <a:cubicBezTo>
                      <a:pt x="600" y="442"/>
                      <a:pt x="600" y="441"/>
                      <a:pt x="601" y="442"/>
                    </a:cubicBezTo>
                    <a:cubicBezTo>
                      <a:pt x="601" y="444"/>
                      <a:pt x="602" y="444"/>
                      <a:pt x="602" y="443"/>
                    </a:cubicBezTo>
                    <a:cubicBezTo>
                      <a:pt x="603" y="441"/>
                      <a:pt x="602" y="438"/>
                      <a:pt x="603" y="440"/>
                    </a:cubicBezTo>
                    <a:cubicBezTo>
                      <a:pt x="604" y="443"/>
                      <a:pt x="605" y="443"/>
                      <a:pt x="607" y="442"/>
                    </a:cubicBezTo>
                    <a:cubicBezTo>
                      <a:pt x="608" y="441"/>
                      <a:pt x="606" y="438"/>
                      <a:pt x="606" y="437"/>
                    </a:cubicBezTo>
                    <a:cubicBezTo>
                      <a:pt x="606" y="435"/>
                      <a:pt x="606" y="435"/>
                      <a:pt x="605" y="434"/>
                    </a:cubicBezTo>
                    <a:cubicBezTo>
                      <a:pt x="604" y="433"/>
                      <a:pt x="606" y="435"/>
                      <a:pt x="607" y="436"/>
                    </a:cubicBezTo>
                    <a:cubicBezTo>
                      <a:pt x="607" y="436"/>
                      <a:pt x="607" y="438"/>
                      <a:pt x="608" y="438"/>
                    </a:cubicBezTo>
                    <a:cubicBezTo>
                      <a:pt x="609" y="438"/>
                      <a:pt x="610" y="438"/>
                      <a:pt x="611" y="438"/>
                    </a:cubicBezTo>
                    <a:cubicBezTo>
                      <a:pt x="611" y="438"/>
                      <a:pt x="612" y="437"/>
                      <a:pt x="612" y="438"/>
                    </a:cubicBezTo>
                    <a:cubicBezTo>
                      <a:pt x="612" y="439"/>
                      <a:pt x="613" y="439"/>
                      <a:pt x="613" y="441"/>
                    </a:cubicBezTo>
                    <a:cubicBezTo>
                      <a:pt x="613" y="443"/>
                      <a:pt x="613" y="444"/>
                      <a:pt x="613" y="445"/>
                    </a:cubicBezTo>
                    <a:cubicBezTo>
                      <a:pt x="614" y="446"/>
                      <a:pt x="614" y="447"/>
                      <a:pt x="614" y="448"/>
                    </a:cubicBezTo>
                    <a:cubicBezTo>
                      <a:pt x="615" y="449"/>
                      <a:pt x="615" y="450"/>
                      <a:pt x="616" y="451"/>
                    </a:cubicBezTo>
                    <a:cubicBezTo>
                      <a:pt x="618" y="453"/>
                      <a:pt x="619" y="456"/>
                      <a:pt x="619" y="455"/>
                    </a:cubicBezTo>
                    <a:cubicBezTo>
                      <a:pt x="619" y="454"/>
                      <a:pt x="618" y="452"/>
                      <a:pt x="619" y="453"/>
                    </a:cubicBezTo>
                    <a:cubicBezTo>
                      <a:pt x="620" y="454"/>
                      <a:pt x="624" y="458"/>
                      <a:pt x="623" y="459"/>
                    </a:cubicBezTo>
                    <a:cubicBezTo>
                      <a:pt x="622" y="461"/>
                      <a:pt x="621" y="463"/>
                      <a:pt x="622" y="462"/>
                    </a:cubicBezTo>
                    <a:cubicBezTo>
                      <a:pt x="622" y="461"/>
                      <a:pt x="623" y="460"/>
                      <a:pt x="624" y="461"/>
                    </a:cubicBezTo>
                    <a:cubicBezTo>
                      <a:pt x="625" y="463"/>
                      <a:pt x="627" y="468"/>
                      <a:pt x="626" y="470"/>
                    </a:cubicBezTo>
                    <a:cubicBezTo>
                      <a:pt x="625" y="472"/>
                      <a:pt x="626" y="476"/>
                      <a:pt x="625" y="477"/>
                    </a:cubicBezTo>
                    <a:cubicBezTo>
                      <a:pt x="625" y="479"/>
                      <a:pt x="626" y="479"/>
                      <a:pt x="626" y="478"/>
                    </a:cubicBezTo>
                    <a:cubicBezTo>
                      <a:pt x="627" y="476"/>
                      <a:pt x="627" y="475"/>
                      <a:pt x="627" y="476"/>
                    </a:cubicBezTo>
                    <a:cubicBezTo>
                      <a:pt x="627" y="477"/>
                      <a:pt x="627" y="479"/>
                      <a:pt x="627" y="479"/>
                    </a:cubicBezTo>
                    <a:cubicBezTo>
                      <a:pt x="627" y="478"/>
                      <a:pt x="628" y="477"/>
                      <a:pt x="628" y="478"/>
                    </a:cubicBezTo>
                    <a:cubicBezTo>
                      <a:pt x="628" y="479"/>
                      <a:pt x="628" y="481"/>
                      <a:pt x="629" y="480"/>
                    </a:cubicBezTo>
                    <a:cubicBezTo>
                      <a:pt x="629" y="479"/>
                      <a:pt x="630" y="477"/>
                      <a:pt x="630" y="478"/>
                    </a:cubicBezTo>
                    <a:cubicBezTo>
                      <a:pt x="630" y="479"/>
                      <a:pt x="629" y="480"/>
                      <a:pt x="631" y="479"/>
                    </a:cubicBezTo>
                    <a:cubicBezTo>
                      <a:pt x="632" y="478"/>
                      <a:pt x="631" y="478"/>
                      <a:pt x="632" y="477"/>
                    </a:cubicBezTo>
                    <a:cubicBezTo>
                      <a:pt x="634" y="477"/>
                      <a:pt x="636" y="476"/>
                      <a:pt x="637" y="475"/>
                    </a:cubicBezTo>
                    <a:cubicBezTo>
                      <a:pt x="637" y="474"/>
                      <a:pt x="638" y="473"/>
                      <a:pt x="638" y="473"/>
                    </a:cubicBezTo>
                    <a:cubicBezTo>
                      <a:pt x="639" y="472"/>
                      <a:pt x="638" y="471"/>
                      <a:pt x="639" y="472"/>
                    </a:cubicBezTo>
                    <a:cubicBezTo>
                      <a:pt x="639" y="473"/>
                      <a:pt x="639" y="475"/>
                      <a:pt x="640" y="475"/>
                    </a:cubicBezTo>
                    <a:cubicBezTo>
                      <a:pt x="640" y="475"/>
                      <a:pt x="642" y="474"/>
                      <a:pt x="642" y="476"/>
                    </a:cubicBezTo>
                    <a:cubicBezTo>
                      <a:pt x="642" y="478"/>
                      <a:pt x="643" y="489"/>
                      <a:pt x="645" y="491"/>
                    </a:cubicBezTo>
                    <a:cubicBezTo>
                      <a:pt x="647" y="493"/>
                      <a:pt x="647" y="493"/>
                      <a:pt x="647" y="494"/>
                    </a:cubicBezTo>
                    <a:cubicBezTo>
                      <a:pt x="647" y="495"/>
                      <a:pt x="649" y="497"/>
                      <a:pt x="649" y="496"/>
                    </a:cubicBezTo>
                    <a:cubicBezTo>
                      <a:pt x="649" y="495"/>
                      <a:pt x="649" y="496"/>
                      <a:pt x="649" y="497"/>
                    </a:cubicBezTo>
                    <a:cubicBezTo>
                      <a:pt x="648" y="497"/>
                      <a:pt x="648" y="498"/>
                      <a:pt x="648" y="499"/>
                    </a:cubicBezTo>
                    <a:cubicBezTo>
                      <a:pt x="648" y="500"/>
                      <a:pt x="648" y="500"/>
                      <a:pt x="649" y="499"/>
                    </a:cubicBezTo>
                    <a:cubicBezTo>
                      <a:pt x="649" y="499"/>
                      <a:pt x="649" y="500"/>
                      <a:pt x="649" y="500"/>
                    </a:cubicBezTo>
                    <a:cubicBezTo>
                      <a:pt x="648" y="501"/>
                      <a:pt x="647" y="502"/>
                      <a:pt x="647" y="503"/>
                    </a:cubicBezTo>
                    <a:cubicBezTo>
                      <a:pt x="647" y="504"/>
                      <a:pt x="648" y="505"/>
                      <a:pt x="648" y="504"/>
                    </a:cubicBezTo>
                    <a:cubicBezTo>
                      <a:pt x="648" y="504"/>
                      <a:pt x="650" y="503"/>
                      <a:pt x="649" y="504"/>
                    </a:cubicBezTo>
                    <a:cubicBezTo>
                      <a:pt x="649" y="504"/>
                      <a:pt x="649" y="506"/>
                      <a:pt x="648" y="507"/>
                    </a:cubicBezTo>
                    <a:cubicBezTo>
                      <a:pt x="648" y="508"/>
                      <a:pt x="647" y="508"/>
                      <a:pt x="647" y="509"/>
                    </a:cubicBezTo>
                    <a:cubicBezTo>
                      <a:pt x="647" y="510"/>
                      <a:pt x="647" y="512"/>
                      <a:pt x="647" y="514"/>
                    </a:cubicBezTo>
                    <a:cubicBezTo>
                      <a:pt x="647" y="516"/>
                      <a:pt x="647" y="518"/>
                      <a:pt x="646" y="519"/>
                    </a:cubicBezTo>
                    <a:cubicBezTo>
                      <a:pt x="646" y="520"/>
                      <a:pt x="646" y="521"/>
                      <a:pt x="646" y="522"/>
                    </a:cubicBezTo>
                    <a:cubicBezTo>
                      <a:pt x="647" y="523"/>
                      <a:pt x="648" y="522"/>
                      <a:pt x="649" y="523"/>
                    </a:cubicBezTo>
                    <a:cubicBezTo>
                      <a:pt x="650" y="524"/>
                      <a:pt x="652" y="528"/>
                      <a:pt x="653" y="529"/>
                    </a:cubicBezTo>
                    <a:cubicBezTo>
                      <a:pt x="654" y="530"/>
                      <a:pt x="655" y="532"/>
                      <a:pt x="656" y="533"/>
                    </a:cubicBezTo>
                    <a:cubicBezTo>
                      <a:pt x="657" y="533"/>
                      <a:pt x="657" y="533"/>
                      <a:pt x="657" y="533"/>
                    </a:cubicBezTo>
                    <a:cubicBezTo>
                      <a:pt x="658" y="535"/>
                      <a:pt x="658" y="540"/>
                      <a:pt x="658" y="543"/>
                    </a:cubicBezTo>
                    <a:cubicBezTo>
                      <a:pt x="659" y="545"/>
                      <a:pt x="660" y="548"/>
                      <a:pt x="661" y="549"/>
                    </a:cubicBezTo>
                    <a:cubicBezTo>
                      <a:pt x="662" y="550"/>
                      <a:pt x="663" y="552"/>
                      <a:pt x="664" y="554"/>
                    </a:cubicBezTo>
                    <a:cubicBezTo>
                      <a:pt x="664" y="556"/>
                      <a:pt x="667" y="557"/>
                      <a:pt x="669" y="559"/>
                    </a:cubicBezTo>
                    <a:cubicBezTo>
                      <a:pt x="672" y="561"/>
                      <a:pt x="675" y="563"/>
                      <a:pt x="677" y="563"/>
                    </a:cubicBezTo>
                    <a:cubicBezTo>
                      <a:pt x="678" y="564"/>
                      <a:pt x="680" y="563"/>
                      <a:pt x="680" y="563"/>
                    </a:cubicBezTo>
                    <a:cubicBezTo>
                      <a:pt x="681" y="563"/>
                      <a:pt x="681" y="563"/>
                      <a:pt x="680" y="561"/>
                    </a:cubicBezTo>
                    <a:cubicBezTo>
                      <a:pt x="679" y="559"/>
                      <a:pt x="677" y="557"/>
                      <a:pt x="676" y="555"/>
                    </a:cubicBezTo>
                    <a:cubicBezTo>
                      <a:pt x="675" y="554"/>
                      <a:pt x="674" y="550"/>
                      <a:pt x="675" y="548"/>
                    </a:cubicBezTo>
                    <a:cubicBezTo>
                      <a:pt x="675" y="546"/>
                      <a:pt x="676" y="543"/>
                      <a:pt x="675" y="541"/>
                    </a:cubicBezTo>
                    <a:cubicBezTo>
                      <a:pt x="674" y="540"/>
                      <a:pt x="670" y="537"/>
                      <a:pt x="668" y="535"/>
                    </a:cubicBezTo>
                    <a:cubicBezTo>
                      <a:pt x="668" y="535"/>
                      <a:pt x="668" y="535"/>
                      <a:pt x="668" y="535"/>
                    </a:cubicBezTo>
                    <a:cubicBezTo>
                      <a:pt x="666" y="533"/>
                      <a:pt x="665" y="531"/>
                      <a:pt x="663" y="531"/>
                    </a:cubicBezTo>
                    <a:cubicBezTo>
                      <a:pt x="661" y="530"/>
                      <a:pt x="658" y="530"/>
                      <a:pt x="657" y="528"/>
                    </a:cubicBezTo>
                    <a:cubicBezTo>
                      <a:pt x="656" y="527"/>
                      <a:pt x="657" y="526"/>
                      <a:pt x="658" y="527"/>
                    </a:cubicBezTo>
                    <a:cubicBezTo>
                      <a:pt x="658" y="528"/>
                      <a:pt x="659" y="528"/>
                      <a:pt x="658" y="526"/>
                    </a:cubicBezTo>
                    <a:cubicBezTo>
                      <a:pt x="657" y="524"/>
                      <a:pt x="656" y="521"/>
                      <a:pt x="655" y="520"/>
                    </a:cubicBezTo>
                    <a:cubicBezTo>
                      <a:pt x="655" y="518"/>
                      <a:pt x="656" y="518"/>
                      <a:pt x="654" y="518"/>
                    </a:cubicBezTo>
                    <a:cubicBezTo>
                      <a:pt x="653" y="517"/>
                      <a:pt x="651" y="517"/>
                      <a:pt x="651" y="515"/>
                    </a:cubicBezTo>
                    <a:cubicBezTo>
                      <a:pt x="651" y="514"/>
                      <a:pt x="651" y="511"/>
                      <a:pt x="652" y="509"/>
                    </a:cubicBezTo>
                    <a:cubicBezTo>
                      <a:pt x="653" y="507"/>
                      <a:pt x="654" y="506"/>
                      <a:pt x="654" y="504"/>
                    </a:cubicBezTo>
                    <a:cubicBezTo>
                      <a:pt x="655" y="502"/>
                      <a:pt x="656" y="503"/>
                      <a:pt x="656" y="500"/>
                    </a:cubicBezTo>
                    <a:cubicBezTo>
                      <a:pt x="656" y="497"/>
                      <a:pt x="656" y="493"/>
                      <a:pt x="656" y="493"/>
                    </a:cubicBezTo>
                    <a:cubicBezTo>
                      <a:pt x="657" y="492"/>
                      <a:pt x="661" y="492"/>
                      <a:pt x="661" y="494"/>
                    </a:cubicBezTo>
                    <a:cubicBezTo>
                      <a:pt x="661" y="496"/>
                      <a:pt x="660" y="498"/>
                      <a:pt x="661" y="498"/>
                    </a:cubicBezTo>
                    <a:cubicBezTo>
                      <a:pt x="663" y="498"/>
                      <a:pt x="666" y="498"/>
                      <a:pt x="668" y="499"/>
                    </a:cubicBezTo>
                    <a:cubicBezTo>
                      <a:pt x="670" y="500"/>
                      <a:pt x="671" y="500"/>
                      <a:pt x="672" y="501"/>
                    </a:cubicBezTo>
                    <a:cubicBezTo>
                      <a:pt x="672" y="502"/>
                      <a:pt x="672" y="502"/>
                      <a:pt x="672" y="502"/>
                    </a:cubicBezTo>
                    <a:cubicBezTo>
                      <a:pt x="673" y="503"/>
                      <a:pt x="674" y="505"/>
                      <a:pt x="674" y="507"/>
                    </a:cubicBezTo>
                    <a:cubicBezTo>
                      <a:pt x="674" y="508"/>
                      <a:pt x="675" y="508"/>
                      <a:pt x="675" y="508"/>
                    </a:cubicBezTo>
                    <a:cubicBezTo>
                      <a:pt x="676" y="507"/>
                      <a:pt x="676" y="508"/>
                      <a:pt x="676" y="509"/>
                    </a:cubicBezTo>
                    <a:cubicBezTo>
                      <a:pt x="676" y="510"/>
                      <a:pt x="676" y="510"/>
                      <a:pt x="677" y="510"/>
                    </a:cubicBezTo>
                    <a:cubicBezTo>
                      <a:pt x="678" y="510"/>
                      <a:pt x="678" y="511"/>
                      <a:pt x="678" y="512"/>
                    </a:cubicBezTo>
                    <a:cubicBezTo>
                      <a:pt x="678" y="512"/>
                      <a:pt x="678" y="514"/>
                      <a:pt x="679" y="513"/>
                    </a:cubicBezTo>
                    <a:cubicBezTo>
                      <a:pt x="679" y="512"/>
                      <a:pt x="680" y="510"/>
                      <a:pt x="681" y="511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682" y="511"/>
                      <a:pt x="681" y="512"/>
                      <a:pt x="682" y="512"/>
                    </a:cubicBezTo>
                    <a:cubicBezTo>
                      <a:pt x="684" y="512"/>
                      <a:pt x="685" y="512"/>
                      <a:pt x="685" y="513"/>
                    </a:cubicBezTo>
                    <a:cubicBezTo>
                      <a:pt x="685" y="514"/>
                      <a:pt x="684" y="515"/>
                      <a:pt x="683" y="516"/>
                    </a:cubicBezTo>
                    <a:cubicBezTo>
                      <a:pt x="683" y="518"/>
                      <a:pt x="683" y="521"/>
                      <a:pt x="684" y="521"/>
                    </a:cubicBezTo>
                    <a:cubicBezTo>
                      <a:pt x="684" y="521"/>
                      <a:pt x="686" y="520"/>
                      <a:pt x="687" y="519"/>
                    </a:cubicBezTo>
                    <a:cubicBezTo>
                      <a:pt x="688" y="518"/>
                      <a:pt x="688" y="519"/>
                      <a:pt x="690" y="518"/>
                    </a:cubicBezTo>
                    <a:cubicBezTo>
                      <a:pt x="691" y="517"/>
                      <a:pt x="692" y="516"/>
                      <a:pt x="691" y="516"/>
                    </a:cubicBezTo>
                    <a:cubicBezTo>
                      <a:pt x="691" y="515"/>
                      <a:pt x="689" y="513"/>
                      <a:pt x="690" y="514"/>
                    </a:cubicBezTo>
                    <a:cubicBezTo>
                      <a:pt x="691" y="514"/>
                      <a:pt x="692" y="516"/>
                      <a:pt x="693" y="515"/>
                    </a:cubicBezTo>
                    <a:cubicBezTo>
                      <a:pt x="693" y="515"/>
                      <a:pt x="694" y="515"/>
                      <a:pt x="693" y="514"/>
                    </a:cubicBezTo>
                    <a:cubicBezTo>
                      <a:pt x="692" y="513"/>
                      <a:pt x="691" y="512"/>
                      <a:pt x="692" y="513"/>
                    </a:cubicBezTo>
                    <a:cubicBezTo>
                      <a:pt x="693" y="513"/>
                      <a:pt x="694" y="515"/>
                      <a:pt x="694" y="514"/>
                    </a:cubicBezTo>
                    <a:cubicBezTo>
                      <a:pt x="694" y="512"/>
                      <a:pt x="693" y="512"/>
                      <a:pt x="694" y="512"/>
                    </a:cubicBezTo>
                    <a:cubicBezTo>
                      <a:pt x="694" y="511"/>
                      <a:pt x="694" y="511"/>
                      <a:pt x="694" y="511"/>
                    </a:cubicBezTo>
                    <a:cubicBezTo>
                      <a:pt x="694" y="511"/>
                      <a:pt x="694" y="510"/>
                      <a:pt x="695" y="510"/>
                    </a:cubicBezTo>
                    <a:cubicBezTo>
                      <a:pt x="695" y="509"/>
                      <a:pt x="695" y="509"/>
                      <a:pt x="696" y="510"/>
                    </a:cubicBezTo>
                    <a:cubicBezTo>
                      <a:pt x="697" y="510"/>
                      <a:pt x="696" y="511"/>
                      <a:pt x="698" y="511"/>
                    </a:cubicBezTo>
                    <a:cubicBezTo>
                      <a:pt x="699" y="511"/>
                      <a:pt x="702" y="508"/>
                      <a:pt x="705" y="505"/>
                    </a:cubicBezTo>
                    <a:cubicBezTo>
                      <a:pt x="709" y="503"/>
                      <a:pt x="709" y="504"/>
                      <a:pt x="709" y="502"/>
                    </a:cubicBezTo>
                    <a:cubicBezTo>
                      <a:pt x="709" y="499"/>
                      <a:pt x="708" y="499"/>
                      <a:pt x="709" y="498"/>
                    </a:cubicBezTo>
                    <a:cubicBezTo>
                      <a:pt x="710" y="497"/>
                      <a:pt x="711" y="497"/>
                      <a:pt x="710" y="496"/>
                    </a:cubicBezTo>
                    <a:cubicBezTo>
                      <a:pt x="709" y="495"/>
                      <a:pt x="709" y="496"/>
                      <a:pt x="709" y="494"/>
                    </a:cubicBezTo>
                    <a:cubicBezTo>
                      <a:pt x="709" y="492"/>
                      <a:pt x="709" y="488"/>
                      <a:pt x="707" y="485"/>
                    </a:cubicBezTo>
                    <a:cubicBezTo>
                      <a:pt x="706" y="483"/>
                      <a:pt x="704" y="480"/>
                      <a:pt x="703" y="478"/>
                    </a:cubicBezTo>
                    <a:cubicBezTo>
                      <a:pt x="702" y="476"/>
                      <a:pt x="702" y="477"/>
                      <a:pt x="700" y="475"/>
                    </a:cubicBezTo>
                    <a:cubicBezTo>
                      <a:pt x="698" y="473"/>
                      <a:pt x="695" y="472"/>
                      <a:pt x="694" y="470"/>
                    </a:cubicBezTo>
                    <a:cubicBezTo>
                      <a:pt x="693" y="468"/>
                      <a:pt x="694" y="468"/>
                      <a:pt x="692" y="467"/>
                    </a:cubicBezTo>
                    <a:cubicBezTo>
                      <a:pt x="691" y="466"/>
                      <a:pt x="690" y="464"/>
                      <a:pt x="689" y="463"/>
                    </a:cubicBezTo>
                    <a:cubicBezTo>
                      <a:pt x="688" y="462"/>
                      <a:pt x="689" y="459"/>
                      <a:pt x="689" y="457"/>
                    </a:cubicBezTo>
                    <a:cubicBezTo>
                      <a:pt x="689" y="456"/>
                      <a:pt x="691" y="456"/>
                      <a:pt x="692" y="454"/>
                    </a:cubicBezTo>
                    <a:cubicBezTo>
                      <a:pt x="693" y="453"/>
                      <a:pt x="694" y="451"/>
                      <a:pt x="695" y="450"/>
                    </a:cubicBezTo>
                    <a:cubicBezTo>
                      <a:pt x="695" y="449"/>
                      <a:pt x="696" y="449"/>
                      <a:pt x="697" y="448"/>
                    </a:cubicBezTo>
                    <a:cubicBezTo>
                      <a:pt x="698" y="448"/>
                      <a:pt x="700" y="446"/>
                      <a:pt x="701" y="446"/>
                    </a:cubicBezTo>
                    <a:cubicBezTo>
                      <a:pt x="701" y="445"/>
                      <a:pt x="701" y="445"/>
                      <a:pt x="702" y="445"/>
                    </a:cubicBezTo>
                    <a:cubicBezTo>
                      <a:pt x="703" y="445"/>
                      <a:pt x="704" y="445"/>
                      <a:pt x="705" y="444"/>
                    </a:cubicBezTo>
                    <a:cubicBezTo>
                      <a:pt x="705" y="444"/>
                      <a:pt x="705" y="443"/>
                      <a:pt x="706" y="444"/>
                    </a:cubicBezTo>
                    <a:cubicBezTo>
                      <a:pt x="707" y="445"/>
                      <a:pt x="707" y="446"/>
                      <a:pt x="708" y="446"/>
                    </a:cubicBezTo>
                    <a:cubicBezTo>
                      <a:pt x="710" y="446"/>
                      <a:pt x="711" y="445"/>
                      <a:pt x="711" y="446"/>
                    </a:cubicBezTo>
                    <a:cubicBezTo>
                      <a:pt x="712" y="446"/>
                      <a:pt x="713" y="446"/>
                      <a:pt x="712" y="447"/>
                    </a:cubicBezTo>
                    <a:cubicBezTo>
                      <a:pt x="711" y="448"/>
                      <a:pt x="711" y="449"/>
                      <a:pt x="712" y="450"/>
                    </a:cubicBezTo>
                    <a:cubicBezTo>
                      <a:pt x="712" y="451"/>
                      <a:pt x="713" y="453"/>
                      <a:pt x="714" y="453"/>
                    </a:cubicBezTo>
                    <a:cubicBezTo>
                      <a:pt x="715" y="453"/>
                      <a:pt x="717" y="452"/>
                      <a:pt x="716" y="451"/>
                    </a:cubicBezTo>
                    <a:cubicBezTo>
                      <a:pt x="716" y="451"/>
                      <a:pt x="714" y="450"/>
                      <a:pt x="714" y="449"/>
                    </a:cubicBezTo>
                    <a:cubicBezTo>
                      <a:pt x="715" y="448"/>
                      <a:pt x="716" y="447"/>
                      <a:pt x="717" y="446"/>
                    </a:cubicBezTo>
                    <a:cubicBezTo>
                      <a:pt x="719" y="445"/>
                      <a:pt x="722" y="445"/>
                      <a:pt x="723" y="444"/>
                    </a:cubicBezTo>
                    <a:cubicBezTo>
                      <a:pt x="724" y="443"/>
                      <a:pt x="725" y="443"/>
                      <a:pt x="725" y="444"/>
                    </a:cubicBezTo>
                    <a:cubicBezTo>
                      <a:pt x="726" y="444"/>
                      <a:pt x="726" y="443"/>
                      <a:pt x="727" y="443"/>
                    </a:cubicBezTo>
                    <a:cubicBezTo>
                      <a:pt x="728" y="443"/>
                      <a:pt x="729" y="444"/>
                      <a:pt x="730" y="443"/>
                    </a:cubicBezTo>
                    <a:cubicBezTo>
                      <a:pt x="731" y="442"/>
                      <a:pt x="731" y="441"/>
                      <a:pt x="732" y="441"/>
                    </a:cubicBezTo>
                    <a:cubicBezTo>
                      <a:pt x="733" y="441"/>
                      <a:pt x="733" y="441"/>
                      <a:pt x="733" y="441"/>
                    </a:cubicBezTo>
                    <a:cubicBezTo>
                      <a:pt x="733" y="440"/>
                      <a:pt x="733" y="438"/>
                      <a:pt x="733" y="439"/>
                    </a:cubicBezTo>
                    <a:cubicBezTo>
                      <a:pt x="734" y="440"/>
                      <a:pt x="734" y="440"/>
                      <a:pt x="735" y="440"/>
                    </a:cubicBezTo>
                    <a:cubicBezTo>
                      <a:pt x="737" y="440"/>
                      <a:pt x="737" y="439"/>
                      <a:pt x="739" y="438"/>
                    </a:cubicBezTo>
                    <a:cubicBezTo>
                      <a:pt x="740" y="438"/>
                      <a:pt x="739" y="439"/>
                      <a:pt x="741" y="439"/>
                    </a:cubicBezTo>
                    <a:cubicBezTo>
                      <a:pt x="743" y="439"/>
                      <a:pt x="744" y="439"/>
                      <a:pt x="745" y="439"/>
                    </a:cubicBezTo>
                    <a:cubicBezTo>
                      <a:pt x="746" y="439"/>
                      <a:pt x="746" y="438"/>
                      <a:pt x="747" y="438"/>
                    </a:cubicBezTo>
                    <a:cubicBezTo>
                      <a:pt x="748" y="437"/>
                      <a:pt x="749" y="437"/>
                      <a:pt x="749" y="437"/>
                    </a:cubicBezTo>
                    <a:cubicBezTo>
                      <a:pt x="750" y="437"/>
                      <a:pt x="750" y="436"/>
                      <a:pt x="750" y="436"/>
                    </a:cubicBezTo>
                    <a:cubicBezTo>
                      <a:pt x="751" y="435"/>
                      <a:pt x="752" y="434"/>
                      <a:pt x="752" y="433"/>
                    </a:cubicBezTo>
                    <a:cubicBezTo>
                      <a:pt x="752" y="433"/>
                      <a:pt x="752" y="433"/>
                      <a:pt x="752" y="433"/>
                    </a:cubicBezTo>
                    <a:cubicBezTo>
                      <a:pt x="752" y="433"/>
                      <a:pt x="753" y="433"/>
                      <a:pt x="754" y="433"/>
                    </a:cubicBezTo>
                    <a:cubicBezTo>
                      <a:pt x="756" y="432"/>
                      <a:pt x="757" y="431"/>
                      <a:pt x="758" y="431"/>
                    </a:cubicBezTo>
                    <a:cubicBezTo>
                      <a:pt x="758" y="430"/>
                      <a:pt x="759" y="429"/>
                      <a:pt x="759" y="429"/>
                    </a:cubicBezTo>
                    <a:cubicBezTo>
                      <a:pt x="758" y="428"/>
                      <a:pt x="760" y="428"/>
                      <a:pt x="761" y="428"/>
                    </a:cubicBezTo>
                    <a:cubicBezTo>
                      <a:pt x="763" y="427"/>
                      <a:pt x="763" y="427"/>
                      <a:pt x="763" y="426"/>
                    </a:cubicBezTo>
                    <a:cubicBezTo>
                      <a:pt x="764" y="425"/>
                      <a:pt x="765" y="424"/>
                      <a:pt x="765" y="424"/>
                    </a:cubicBezTo>
                    <a:cubicBezTo>
                      <a:pt x="766" y="423"/>
                      <a:pt x="767" y="422"/>
                      <a:pt x="767" y="421"/>
                    </a:cubicBezTo>
                    <a:cubicBezTo>
                      <a:pt x="767" y="420"/>
                      <a:pt x="768" y="419"/>
                      <a:pt x="767" y="419"/>
                    </a:cubicBezTo>
                    <a:cubicBezTo>
                      <a:pt x="765" y="419"/>
                      <a:pt x="765" y="418"/>
                      <a:pt x="766" y="418"/>
                    </a:cubicBezTo>
                    <a:cubicBezTo>
                      <a:pt x="767" y="418"/>
                      <a:pt x="769" y="418"/>
                      <a:pt x="769" y="417"/>
                    </a:cubicBezTo>
                    <a:cubicBezTo>
                      <a:pt x="769" y="415"/>
                      <a:pt x="767" y="415"/>
                      <a:pt x="767" y="415"/>
                    </a:cubicBezTo>
                    <a:cubicBezTo>
                      <a:pt x="768" y="414"/>
                      <a:pt x="769" y="415"/>
                      <a:pt x="770" y="414"/>
                    </a:cubicBezTo>
                    <a:cubicBezTo>
                      <a:pt x="771" y="414"/>
                      <a:pt x="774" y="410"/>
                      <a:pt x="774" y="408"/>
                    </a:cubicBezTo>
                    <a:cubicBezTo>
                      <a:pt x="774" y="407"/>
                      <a:pt x="772" y="407"/>
                      <a:pt x="774" y="407"/>
                    </a:cubicBezTo>
                    <a:cubicBezTo>
                      <a:pt x="776" y="406"/>
                      <a:pt x="778" y="405"/>
                      <a:pt x="778" y="404"/>
                    </a:cubicBezTo>
                    <a:cubicBezTo>
                      <a:pt x="778" y="403"/>
                      <a:pt x="778" y="403"/>
                      <a:pt x="778" y="402"/>
                    </a:cubicBezTo>
                    <a:cubicBezTo>
                      <a:pt x="777" y="402"/>
                      <a:pt x="778" y="402"/>
                      <a:pt x="778" y="402"/>
                    </a:cubicBezTo>
                    <a:cubicBezTo>
                      <a:pt x="779" y="401"/>
                      <a:pt x="779" y="402"/>
                      <a:pt x="779" y="400"/>
                    </a:cubicBezTo>
                    <a:cubicBezTo>
                      <a:pt x="779" y="399"/>
                      <a:pt x="778" y="398"/>
                      <a:pt x="779" y="399"/>
                    </a:cubicBezTo>
                    <a:cubicBezTo>
                      <a:pt x="780" y="399"/>
                      <a:pt x="780" y="400"/>
                      <a:pt x="780" y="400"/>
                    </a:cubicBezTo>
                    <a:cubicBezTo>
                      <a:pt x="781" y="399"/>
                      <a:pt x="783" y="399"/>
                      <a:pt x="782" y="398"/>
                    </a:cubicBezTo>
                    <a:cubicBezTo>
                      <a:pt x="780" y="397"/>
                      <a:pt x="779" y="397"/>
                      <a:pt x="780" y="396"/>
                    </a:cubicBezTo>
                    <a:cubicBezTo>
                      <a:pt x="781" y="396"/>
                      <a:pt x="784" y="394"/>
                      <a:pt x="783" y="394"/>
                    </a:cubicBezTo>
                    <a:cubicBezTo>
                      <a:pt x="782" y="394"/>
                      <a:pt x="781" y="395"/>
                      <a:pt x="780" y="394"/>
                    </a:cubicBezTo>
                    <a:cubicBezTo>
                      <a:pt x="778" y="393"/>
                      <a:pt x="778" y="392"/>
                      <a:pt x="777" y="392"/>
                    </a:cubicBezTo>
                    <a:cubicBezTo>
                      <a:pt x="776" y="393"/>
                      <a:pt x="776" y="393"/>
                      <a:pt x="775" y="393"/>
                    </a:cubicBezTo>
                    <a:cubicBezTo>
                      <a:pt x="774" y="394"/>
                      <a:pt x="773" y="393"/>
                      <a:pt x="772" y="393"/>
                    </a:cubicBezTo>
                    <a:cubicBezTo>
                      <a:pt x="771" y="393"/>
                      <a:pt x="773" y="393"/>
                      <a:pt x="774" y="392"/>
                    </a:cubicBezTo>
                    <a:cubicBezTo>
                      <a:pt x="775" y="391"/>
                      <a:pt x="776" y="390"/>
                      <a:pt x="778" y="389"/>
                    </a:cubicBezTo>
                    <a:cubicBezTo>
                      <a:pt x="779" y="389"/>
                      <a:pt x="781" y="389"/>
                      <a:pt x="780" y="388"/>
                    </a:cubicBezTo>
                    <a:cubicBezTo>
                      <a:pt x="780" y="386"/>
                      <a:pt x="780" y="387"/>
                      <a:pt x="778" y="386"/>
                    </a:cubicBezTo>
                    <a:cubicBezTo>
                      <a:pt x="777" y="385"/>
                      <a:pt x="777" y="385"/>
                      <a:pt x="776" y="383"/>
                    </a:cubicBezTo>
                    <a:cubicBezTo>
                      <a:pt x="774" y="382"/>
                      <a:pt x="775" y="382"/>
                      <a:pt x="773" y="382"/>
                    </a:cubicBezTo>
                    <a:cubicBezTo>
                      <a:pt x="772" y="382"/>
                      <a:pt x="771" y="382"/>
                      <a:pt x="770" y="381"/>
                    </a:cubicBezTo>
                    <a:cubicBezTo>
                      <a:pt x="769" y="380"/>
                      <a:pt x="768" y="379"/>
                      <a:pt x="769" y="380"/>
                    </a:cubicBezTo>
                    <a:cubicBezTo>
                      <a:pt x="770" y="381"/>
                      <a:pt x="771" y="382"/>
                      <a:pt x="772" y="381"/>
                    </a:cubicBezTo>
                    <a:cubicBezTo>
                      <a:pt x="773" y="381"/>
                      <a:pt x="775" y="381"/>
                      <a:pt x="776" y="382"/>
                    </a:cubicBezTo>
                    <a:cubicBezTo>
                      <a:pt x="778" y="383"/>
                      <a:pt x="778" y="383"/>
                      <a:pt x="779" y="383"/>
                    </a:cubicBezTo>
                    <a:cubicBezTo>
                      <a:pt x="780" y="383"/>
                      <a:pt x="781" y="384"/>
                      <a:pt x="780" y="383"/>
                    </a:cubicBezTo>
                    <a:cubicBezTo>
                      <a:pt x="779" y="382"/>
                      <a:pt x="779" y="380"/>
                      <a:pt x="777" y="379"/>
                    </a:cubicBezTo>
                    <a:cubicBezTo>
                      <a:pt x="775" y="378"/>
                      <a:pt x="775" y="377"/>
                      <a:pt x="775" y="377"/>
                    </a:cubicBezTo>
                    <a:cubicBezTo>
                      <a:pt x="775" y="376"/>
                      <a:pt x="774" y="373"/>
                      <a:pt x="773" y="370"/>
                    </a:cubicBezTo>
                    <a:cubicBezTo>
                      <a:pt x="772" y="368"/>
                      <a:pt x="773" y="368"/>
                      <a:pt x="770" y="367"/>
                    </a:cubicBezTo>
                    <a:cubicBezTo>
                      <a:pt x="768" y="365"/>
                      <a:pt x="765" y="365"/>
                      <a:pt x="766" y="363"/>
                    </a:cubicBezTo>
                    <a:cubicBezTo>
                      <a:pt x="766" y="361"/>
                      <a:pt x="769" y="359"/>
                      <a:pt x="770" y="358"/>
                    </a:cubicBezTo>
                    <a:cubicBezTo>
                      <a:pt x="771" y="357"/>
                      <a:pt x="771" y="356"/>
                      <a:pt x="771" y="356"/>
                    </a:cubicBezTo>
                    <a:cubicBezTo>
                      <a:pt x="770" y="355"/>
                      <a:pt x="770" y="355"/>
                      <a:pt x="771" y="355"/>
                    </a:cubicBezTo>
                    <a:cubicBezTo>
                      <a:pt x="773" y="355"/>
                      <a:pt x="774" y="355"/>
                      <a:pt x="774" y="355"/>
                    </a:cubicBezTo>
                    <a:cubicBezTo>
                      <a:pt x="774" y="354"/>
                      <a:pt x="773" y="353"/>
                      <a:pt x="774" y="353"/>
                    </a:cubicBezTo>
                    <a:cubicBezTo>
                      <a:pt x="775" y="352"/>
                      <a:pt x="776" y="352"/>
                      <a:pt x="777" y="351"/>
                    </a:cubicBezTo>
                    <a:cubicBezTo>
                      <a:pt x="779" y="351"/>
                      <a:pt x="783" y="349"/>
                      <a:pt x="783" y="350"/>
                    </a:cubicBezTo>
                    <a:cubicBezTo>
                      <a:pt x="782" y="351"/>
                      <a:pt x="782" y="351"/>
                      <a:pt x="783" y="351"/>
                    </a:cubicBezTo>
                    <a:cubicBezTo>
                      <a:pt x="784" y="350"/>
                      <a:pt x="786" y="349"/>
                      <a:pt x="785" y="349"/>
                    </a:cubicBezTo>
                    <a:cubicBezTo>
                      <a:pt x="785" y="348"/>
                      <a:pt x="784" y="346"/>
                      <a:pt x="783" y="346"/>
                    </a:cubicBezTo>
                    <a:cubicBezTo>
                      <a:pt x="782" y="346"/>
                      <a:pt x="780" y="347"/>
                      <a:pt x="778" y="346"/>
                    </a:cubicBezTo>
                    <a:cubicBezTo>
                      <a:pt x="776" y="345"/>
                      <a:pt x="776" y="344"/>
                      <a:pt x="774" y="345"/>
                    </a:cubicBezTo>
                    <a:cubicBezTo>
                      <a:pt x="773" y="345"/>
                      <a:pt x="771" y="348"/>
                      <a:pt x="769" y="348"/>
                    </a:cubicBezTo>
                    <a:cubicBezTo>
                      <a:pt x="767" y="349"/>
                      <a:pt x="765" y="348"/>
                      <a:pt x="765" y="348"/>
                    </a:cubicBezTo>
                    <a:cubicBezTo>
                      <a:pt x="764" y="347"/>
                      <a:pt x="765" y="345"/>
                      <a:pt x="765" y="344"/>
                    </a:cubicBezTo>
                    <a:cubicBezTo>
                      <a:pt x="765" y="343"/>
                      <a:pt x="763" y="342"/>
                      <a:pt x="761" y="342"/>
                    </a:cubicBezTo>
                    <a:cubicBezTo>
                      <a:pt x="759" y="342"/>
                      <a:pt x="756" y="340"/>
                      <a:pt x="756" y="338"/>
                    </a:cubicBezTo>
                    <a:cubicBezTo>
                      <a:pt x="756" y="337"/>
                      <a:pt x="758" y="335"/>
                      <a:pt x="759" y="335"/>
                    </a:cubicBezTo>
                    <a:cubicBezTo>
                      <a:pt x="760" y="336"/>
                      <a:pt x="761" y="336"/>
                      <a:pt x="762" y="335"/>
                    </a:cubicBezTo>
                    <a:cubicBezTo>
                      <a:pt x="763" y="335"/>
                      <a:pt x="764" y="335"/>
                      <a:pt x="766" y="334"/>
                    </a:cubicBezTo>
                    <a:cubicBezTo>
                      <a:pt x="767" y="332"/>
                      <a:pt x="769" y="330"/>
                      <a:pt x="770" y="330"/>
                    </a:cubicBezTo>
                    <a:cubicBezTo>
                      <a:pt x="772" y="329"/>
                      <a:pt x="774" y="326"/>
                      <a:pt x="775" y="325"/>
                    </a:cubicBezTo>
                    <a:cubicBezTo>
                      <a:pt x="776" y="324"/>
                      <a:pt x="777" y="323"/>
                      <a:pt x="779" y="324"/>
                    </a:cubicBezTo>
                    <a:cubicBezTo>
                      <a:pt x="782" y="325"/>
                      <a:pt x="783" y="325"/>
                      <a:pt x="783" y="326"/>
                    </a:cubicBezTo>
                    <a:cubicBezTo>
                      <a:pt x="782" y="327"/>
                      <a:pt x="781" y="330"/>
                      <a:pt x="780" y="331"/>
                    </a:cubicBezTo>
                    <a:cubicBezTo>
                      <a:pt x="779" y="331"/>
                      <a:pt x="776" y="333"/>
                      <a:pt x="778" y="333"/>
                    </a:cubicBezTo>
                    <a:cubicBezTo>
                      <a:pt x="779" y="333"/>
                      <a:pt x="779" y="334"/>
                      <a:pt x="780" y="333"/>
                    </a:cubicBezTo>
                    <a:cubicBezTo>
                      <a:pt x="781" y="333"/>
                      <a:pt x="781" y="334"/>
                      <a:pt x="780" y="334"/>
                    </a:cubicBezTo>
                    <a:cubicBezTo>
                      <a:pt x="779" y="335"/>
                      <a:pt x="778" y="336"/>
                      <a:pt x="777" y="337"/>
                    </a:cubicBezTo>
                    <a:cubicBezTo>
                      <a:pt x="777" y="337"/>
                      <a:pt x="777" y="338"/>
                      <a:pt x="778" y="338"/>
                    </a:cubicBezTo>
                    <a:cubicBezTo>
                      <a:pt x="779" y="337"/>
                      <a:pt x="780" y="336"/>
                      <a:pt x="781" y="335"/>
                    </a:cubicBezTo>
                    <a:cubicBezTo>
                      <a:pt x="782" y="335"/>
                      <a:pt x="784" y="333"/>
                      <a:pt x="786" y="332"/>
                    </a:cubicBezTo>
                    <a:cubicBezTo>
                      <a:pt x="787" y="332"/>
                      <a:pt x="791" y="330"/>
                      <a:pt x="794" y="331"/>
                    </a:cubicBezTo>
                    <a:cubicBezTo>
                      <a:pt x="794" y="331"/>
                      <a:pt x="794" y="331"/>
                      <a:pt x="794" y="331"/>
                    </a:cubicBezTo>
                    <a:cubicBezTo>
                      <a:pt x="797" y="331"/>
                      <a:pt x="799" y="332"/>
                      <a:pt x="800" y="332"/>
                    </a:cubicBezTo>
                    <a:cubicBezTo>
                      <a:pt x="801" y="332"/>
                      <a:pt x="801" y="332"/>
                      <a:pt x="801" y="333"/>
                    </a:cubicBezTo>
                    <a:cubicBezTo>
                      <a:pt x="801" y="335"/>
                      <a:pt x="800" y="337"/>
                      <a:pt x="800" y="337"/>
                    </a:cubicBezTo>
                    <a:cubicBezTo>
                      <a:pt x="800" y="338"/>
                      <a:pt x="800" y="338"/>
                      <a:pt x="801" y="338"/>
                    </a:cubicBezTo>
                    <a:cubicBezTo>
                      <a:pt x="802" y="338"/>
                      <a:pt x="802" y="338"/>
                      <a:pt x="800" y="338"/>
                    </a:cubicBezTo>
                    <a:cubicBezTo>
                      <a:pt x="799" y="338"/>
                      <a:pt x="798" y="340"/>
                      <a:pt x="798" y="341"/>
                    </a:cubicBezTo>
                    <a:cubicBezTo>
                      <a:pt x="798" y="342"/>
                      <a:pt x="797" y="342"/>
                      <a:pt x="798" y="342"/>
                    </a:cubicBezTo>
                    <a:cubicBezTo>
                      <a:pt x="799" y="342"/>
                      <a:pt x="799" y="343"/>
                      <a:pt x="799" y="343"/>
                    </a:cubicBezTo>
                    <a:cubicBezTo>
                      <a:pt x="799" y="344"/>
                      <a:pt x="800" y="343"/>
                      <a:pt x="800" y="343"/>
                    </a:cubicBezTo>
                    <a:cubicBezTo>
                      <a:pt x="801" y="343"/>
                      <a:pt x="801" y="343"/>
                      <a:pt x="801" y="344"/>
                    </a:cubicBezTo>
                    <a:cubicBezTo>
                      <a:pt x="801" y="344"/>
                      <a:pt x="800" y="344"/>
                      <a:pt x="801" y="344"/>
                    </a:cubicBezTo>
                    <a:cubicBezTo>
                      <a:pt x="802" y="344"/>
                      <a:pt x="802" y="343"/>
                      <a:pt x="803" y="343"/>
                    </a:cubicBezTo>
                    <a:cubicBezTo>
                      <a:pt x="805" y="344"/>
                      <a:pt x="805" y="344"/>
                      <a:pt x="806" y="344"/>
                    </a:cubicBezTo>
                    <a:cubicBezTo>
                      <a:pt x="807" y="344"/>
                      <a:pt x="807" y="344"/>
                      <a:pt x="808" y="344"/>
                    </a:cubicBezTo>
                    <a:cubicBezTo>
                      <a:pt x="808" y="345"/>
                      <a:pt x="808" y="345"/>
                      <a:pt x="808" y="345"/>
                    </a:cubicBezTo>
                    <a:cubicBezTo>
                      <a:pt x="809" y="347"/>
                      <a:pt x="808" y="347"/>
                      <a:pt x="809" y="348"/>
                    </a:cubicBezTo>
                    <a:cubicBezTo>
                      <a:pt x="810" y="349"/>
                      <a:pt x="810" y="350"/>
                      <a:pt x="809" y="350"/>
                    </a:cubicBezTo>
                    <a:cubicBezTo>
                      <a:pt x="808" y="350"/>
                      <a:pt x="805" y="350"/>
                      <a:pt x="806" y="350"/>
                    </a:cubicBezTo>
                    <a:cubicBezTo>
                      <a:pt x="806" y="351"/>
                      <a:pt x="807" y="351"/>
                      <a:pt x="808" y="352"/>
                    </a:cubicBezTo>
                    <a:cubicBezTo>
                      <a:pt x="808" y="353"/>
                      <a:pt x="809" y="355"/>
                      <a:pt x="808" y="355"/>
                    </a:cubicBezTo>
                    <a:cubicBezTo>
                      <a:pt x="807" y="355"/>
                      <a:pt x="807" y="355"/>
                      <a:pt x="808" y="356"/>
                    </a:cubicBezTo>
                    <a:cubicBezTo>
                      <a:pt x="808" y="356"/>
                      <a:pt x="809" y="357"/>
                      <a:pt x="808" y="358"/>
                    </a:cubicBezTo>
                    <a:cubicBezTo>
                      <a:pt x="807" y="358"/>
                      <a:pt x="807" y="359"/>
                      <a:pt x="807" y="360"/>
                    </a:cubicBezTo>
                    <a:cubicBezTo>
                      <a:pt x="806" y="362"/>
                      <a:pt x="806" y="363"/>
                      <a:pt x="806" y="363"/>
                    </a:cubicBezTo>
                    <a:cubicBezTo>
                      <a:pt x="807" y="362"/>
                      <a:pt x="806" y="363"/>
                      <a:pt x="807" y="363"/>
                    </a:cubicBezTo>
                    <a:cubicBezTo>
                      <a:pt x="808" y="363"/>
                      <a:pt x="808" y="363"/>
                      <a:pt x="808" y="363"/>
                    </a:cubicBezTo>
                    <a:cubicBezTo>
                      <a:pt x="807" y="363"/>
                      <a:pt x="807" y="364"/>
                      <a:pt x="807" y="364"/>
                    </a:cubicBezTo>
                    <a:cubicBezTo>
                      <a:pt x="808" y="364"/>
                      <a:pt x="807" y="364"/>
                      <a:pt x="807" y="365"/>
                    </a:cubicBezTo>
                    <a:cubicBezTo>
                      <a:pt x="807" y="365"/>
                      <a:pt x="806" y="366"/>
                      <a:pt x="806" y="366"/>
                    </a:cubicBezTo>
                    <a:cubicBezTo>
                      <a:pt x="805" y="366"/>
                      <a:pt x="804" y="368"/>
                      <a:pt x="805" y="367"/>
                    </a:cubicBezTo>
                    <a:cubicBezTo>
                      <a:pt x="806" y="366"/>
                      <a:pt x="806" y="365"/>
                      <a:pt x="807" y="366"/>
                    </a:cubicBezTo>
                    <a:cubicBezTo>
                      <a:pt x="807" y="367"/>
                      <a:pt x="807" y="367"/>
                      <a:pt x="808" y="367"/>
                    </a:cubicBezTo>
                    <a:cubicBezTo>
                      <a:pt x="809" y="366"/>
                      <a:pt x="810" y="366"/>
                      <a:pt x="810" y="365"/>
                    </a:cubicBezTo>
                    <a:cubicBezTo>
                      <a:pt x="811" y="365"/>
                      <a:pt x="811" y="364"/>
                      <a:pt x="812" y="365"/>
                    </a:cubicBezTo>
                    <a:cubicBezTo>
                      <a:pt x="812" y="365"/>
                      <a:pt x="812" y="366"/>
                      <a:pt x="813" y="366"/>
                    </a:cubicBezTo>
                    <a:cubicBezTo>
                      <a:pt x="813" y="365"/>
                      <a:pt x="814" y="364"/>
                      <a:pt x="814" y="364"/>
                    </a:cubicBezTo>
                    <a:cubicBezTo>
                      <a:pt x="814" y="363"/>
                      <a:pt x="815" y="363"/>
                      <a:pt x="815" y="364"/>
                    </a:cubicBezTo>
                    <a:cubicBezTo>
                      <a:pt x="815" y="364"/>
                      <a:pt x="815" y="365"/>
                      <a:pt x="816" y="365"/>
                    </a:cubicBezTo>
                    <a:cubicBezTo>
                      <a:pt x="816" y="364"/>
                      <a:pt x="816" y="364"/>
                      <a:pt x="817" y="364"/>
                    </a:cubicBezTo>
                    <a:cubicBezTo>
                      <a:pt x="817" y="364"/>
                      <a:pt x="819" y="364"/>
                      <a:pt x="819" y="364"/>
                    </a:cubicBezTo>
                    <a:cubicBezTo>
                      <a:pt x="820" y="364"/>
                      <a:pt x="820" y="364"/>
                      <a:pt x="820" y="363"/>
                    </a:cubicBezTo>
                    <a:cubicBezTo>
                      <a:pt x="820" y="363"/>
                      <a:pt x="820" y="362"/>
                      <a:pt x="820" y="362"/>
                    </a:cubicBezTo>
                    <a:cubicBezTo>
                      <a:pt x="821" y="362"/>
                      <a:pt x="823" y="362"/>
                      <a:pt x="824" y="361"/>
                    </a:cubicBezTo>
                    <a:cubicBezTo>
                      <a:pt x="824" y="361"/>
                      <a:pt x="824" y="360"/>
                      <a:pt x="825" y="360"/>
                    </a:cubicBezTo>
                    <a:cubicBezTo>
                      <a:pt x="826" y="360"/>
                      <a:pt x="826" y="359"/>
                      <a:pt x="826" y="360"/>
                    </a:cubicBezTo>
                    <a:cubicBezTo>
                      <a:pt x="827" y="362"/>
                      <a:pt x="827" y="362"/>
                      <a:pt x="827" y="362"/>
                    </a:cubicBezTo>
                    <a:cubicBezTo>
                      <a:pt x="827" y="361"/>
                      <a:pt x="828" y="361"/>
                      <a:pt x="827" y="360"/>
                    </a:cubicBezTo>
                    <a:cubicBezTo>
                      <a:pt x="826" y="359"/>
                      <a:pt x="825" y="357"/>
                      <a:pt x="825" y="356"/>
                    </a:cubicBezTo>
                    <a:cubicBezTo>
                      <a:pt x="824" y="355"/>
                      <a:pt x="824" y="355"/>
                      <a:pt x="824" y="354"/>
                    </a:cubicBezTo>
                    <a:cubicBezTo>
                      <a:pt x="824" y="353"/>
                      <a:pt x="824" y="350"/>
                      <a:pt x="823" y="347"/>
                    </a:cubicBezTo>
                    <a:cubicBezTo>
                      <a:pt x="822" y="344"/>
                      <a:pt x="820" y="342"/>
                      <a:pt x="819" y="341"/>
                    </a:cubicBezTo>
                    <a:cubicBezTo>
                      <a:pt x="819" y="340"/>
                      <a:pt x="818" y="340"/>
                      <a:pt x="818" y="339"/>
                    </a:cubicBezTo>
                    <a:cubicBezTo>
                      <a:pt x="817" y="338"/>
                      <a:pt x="816" y="336"/>
                      <a:pt x="814" y="336"/>
                    </a:cubicBezTo>
                    <a:cubicBezTo>
                      <a:pt x="812" y="334"/>
                      <a:pt x="812" y="335"/>
                      <a:pt x="813" y="334"/>
                    </a:cubicBezTo>
                    <a:cubicBezTo>
                      <a:pt x="814" y="332"/>
                      <a:pt x="813" y="332"/>
                      <a:pt x="815" y="331"/>
                    </a:cubicBezTo>
                    <a:cubicBezTo>
                      <a:pt x="817" y="330"/>
                      <a:pt x="819" y="330"/>
                      <a:pt x="820" y="328"/>
                    </a:cubicBezTo>
                    <a:cubicBezTo>
                      <a:pt x="821" y="326"/>
                      <a:pt x="824" y="325"/>
                      <a:pt x="825" y="324"/>
                    </a:cubicBezTo>
                    <a:cubicBezTo>
                      <a:pt x="826" y="323"/>
                      <a:pt x="826" y="320"/>
                      <a:pt x="826" y="319"/>
                    </a:cubicBezTo>
                    <a:cubicBezTo>
                      <a:pt x="825" y="318"/>
                      <a:pt x="826" y="317"/>
                      <a:pt x="826" y="317"/>
                    </a:cubicBezTo>
                    <a:cubicBezTo>
                      <a:pt x="827" y="316"/>
                      <a:pt x="829" y="314"/>
                      <a:pt x="831" y="313"/>
                    </a:cubicBezTo>
                    <a:cubicBezTo>
                      <a:pt x="831" y="313"/>
                      <a:pt x="831" y="313"/>
                      <a:pt x="831" y="312"/>
                    </a:cubicBezTo>
                    <a:cubicBezTo>
                      <a:pt x="832" y="311"/>
                      <a:pt x="834" y="312"/>
                      <a:pt x="835" y="311"/>
                    </a:cubicBezTo>
                    <a:cubicBezTo>
                      <a:pt x="836" y="310"/>
                      <a:pt x="836" y="309"/>
                      <a:pt x="838" y="309"/>
                    </a:cubicBezTo>
                    <a:cubicBezTo>
                      <a:pt x="840" y="309"/>
                      <a:pt x="840" y="309"/>
                      <a:pt x="842" y="310"/>
                    </a:cubicBezTo>
                    <a:cubicBezTo>
                      <a:pt x="843" y="311"/>
                      <a:pt x="845" y="312"/>
                      <a:pt x="848" y="310"/>
                    </a:cubicBezTo>
                    <a:cubicBezTo>
                      <a:pt x="851" y="309"/>
                      <a:pt x="854" y="307"/>
                      <a:pt x="858" y="304"/>
                    </a:cubicBezTo>
                    <a:cubicBezTo>
                      <a:pt x="861" y="300"/>
                      <a:pt x="864" y="297"/>
                      <a:pt x="865" y="296"/>
                    </a:cubicBezTo>
                    <a:cubicBezTo>
                      <a:pt x="866" y="294"/>
                      <a:pt x="870" y="291"/>
                      <a:pt x="874" y="285"/>
                    </a:cubicBezTo>
                    <a:cubicBezTo>
                      <a:pt x="877" y="280"/>
                      <a:pt x="881" y="275"/>
                      <a:pt x="883" y="273"/>
                    </a:cubicBezTo>
                    <a:cubicBezTo>
                      <a:pt x="885" y="271"/>
                      <a:pt x="887" y="266"/>
                      <a:pt x="887" y="263"/>
                    </a:cubicBezTo>
                    <a:cubicBezTo>
                      <a:pt x="888" y="261"/>
                      <a:pt x="887" y="254"/>
                      <a:pt x="887" y="252"/>
                    </a:cubicBezTo>
                    <a:cubicBezTo>
                      <a:pt x="888" y="251"/>
                      <a:pt x="892" y="245"/>
                      <a:pt x="892" y="243"/>
                    </a:cubicBezTo>
                    <a:cubicBezTo>
                      <a:pt x="892" y="241"/>
                      <a:pt x="893" y="239"/>
                      <a:pt x="892" y="238"/>
                    </a:cubicBezTo>
                    <a:cubicBezTo>
                      <a:pt x="891" y="237"/>
                      <a:pt x="890" y="236"/>
                      <a:pt x="890" y="236"/>
                    </a:cubicBezTo>
                    <a:cubicBezTo>
                      <a:pt x="890" y="236"/>
                      <a:pt x="892" y="237"/>
                      <a:pt x="892" y="236"/>
                    </a:cubicBezTo>
                    <a:cubicBezTo>
                      <a:pt x="892" y="234"/>
                      <a:pt x="892" y="234"/>
                      <a:pt x="891" y="233"/>
                    </a:cubicBezTo>
                    <a:cubicBezTo>
                      <a:pt x="890" y="233"/>
                      <a:pt x="888" y="231"/>
                      <a:pt x="887" y="230"/>
                    </a:cubicBezTo>
                    <a:cubicBezTo>
                      <a:pt x="885" y="228"/>
                      <a:pt x="886" y="228"/>
                      <a:pt x="883" y="228"/>
                    </a:cubicBezTo>
                    <a:cubicBezTo>
                      <a:pt x="880" y="227"/>
                      <a:pt x="879" y="226"/>
                      <a:pt x="878" y="226"/>
                    </a:cubicBezTo>
                    <a:cubicBezTo>
                      <a:pt x="878" y="227"/>
                      <a:pt x="879" y="229"/>
                      <a:pt x="878" y="229"/>
                    </a:cubicBezTo>
                    <a:cubicBezTo>
                      <a:pt x="876" y="229"/>
                      <a:pt x="876" y="229"/>
                      <a:pt x="875" y="230"/>
                    </a:cubicBezTo>
                    <a:cubicBezTo>
                      <a:pt x="875" y="231"/>
                      <a:pt x="873" y="232"/>
                      <a:pt x="872" y="232"/>
                    </a:cubicBezTo>
                    <a:cubicBezTo>
                      <a:pt x="871" y="231"/>
                      <a:pt x="871" y="230"/>
                      <a:pt x="871" y="230"/>
                    </a:cubicBezTo>
                    <a:cubicBezTo>
                      <a:pt x="872" y="229"/>
                      <a:pt x="871" y="230"/>
                      <a:pt x="871" y="229"/>
                    </a:cubicBezTo>
                    <a:cubicBezTo>
                      <a:pt x="871" y="227"/>
                      <a:pt x="872" y="227"/>
                      <a:pt x="872" y="226"/>
                    </a:cubicBezTo>
                    <a:cubicBezTo>
                      <a:pt x="872" y="225"/>
                      <a:pt x="872" y="226"/>
                      <a:pt x="871" y="226"/>
                    </a:cubicBezTo>
                    <a:cubicBezTo>
                      <a:pt x="870" y="226"/>
                      <a:pt x="868" y="227"/>
                      <a:pt x="868" y="227"/>
                    </a:cubicBezTo>
                    <a:cubicBezTo>
                      <a:pt x="868" y="228"/>
                      <a:pt x="870" y="229"/>
                      <a:pt x="868" y="229"/>
                    </a:cubicBezTo>
                    <a:cubicBezTo>
                      <a:pt x="866" y="230"/>
                      <a:pt x="866" y="230"/>
                      <a:pt x="866" y="229"/>
                    </a:cubicBezTo>
                    <a:cubicBezTo>
                      <a:pt x="866" y="228"/>
                      <a:pt x="867" y="224"/>
                      <a:pt x="866" y="224"/>
                    </a:cubicBezTo>
                    <a:cubicBezTo>
                      <a:pt x="866" y="224"/>
                      <a:pt x="866" y="224"/>
                      <a:pt x="866" y="224"/>
                    </a:cubicBezTo>
                    <a:cubicBezTo>
                      <a:pt x="866" y="224"/>
                      <a:pt x="866" y="224"/>
                      <a:pt x="864" y="224"/>
                    </a:cubicBezTo>
                    <a:cubicBezTo>
                      <a:pt x="861" y="224"/>
                      <a:pt x="861" y="224"/>
                      <a:pt x="860" y="223"/>
                    </a:cubicBezTo>
                    <a:cubicBezTo>
                      <a:pt x="858" y="222"/>
                      <a:pt x="857" y="222"/>
                      <a:pt x="859" y="221"/>
                    </a:cubicBezTo>
                    <a:cubicBezTo>
                      <a:pt x="860" y="220"/>
                      <a:pt x="863" y="218"/>
                      <a:pt x="865" y="217"/>
                    </a:cubicBezTo>
                    <a:cubicBezTo>
                      <a:pt x="866" y="215"/>
                      <a:pt x="873" y="211"/>
                      <a:pt x="874" y="209"/>
                    </a:cubicBezTo>
                    <a:cubicBezTo>
                      <a:pt x="875" y="207"/>
                      <a:pt x="880" y="203"/>
                      <a:pt x="884" y="201"/>
                    </a:cubicBezTo>
                    <a:cubicBezTo>
                      <a:pt x="887" y="198"/>
                      <a:pt x="886" y="198"/>
                      <a:pt x="888" y="196"/>
                    </a:cubicBezTo>
                    <a:cubicBezTo>
                      <a:pt x="890" y="194"/>
                      <a:pt x="894" y="192"/>
                      <a:pt x="896" y="190"/>
                    </a:cubicBezTo>
                    <a:cubicBezTo>
                      <a:pt x="897" y="188"/>
                      <a:pt x="900" y="186"/>
                      <a:pt x="902" y="185"/>
                    </a:cubicBezTo>
                    <a:cubicBezTo>
                      <a:pt x="904" y="185"/>
                      <a:pt x="906" y="184"/>
                      <a:pt x="911" y="184"/>
                    </a:cubicBezTo>
                    <a:cubicBezTo>
                      <a:pt x="915" y="184"/>
                      <a:pt x="917" y="184"/>
                      <a:pt x="918" y="185"/>
                    </a:cubicBezTo>
                    <a:cubicBezTo>
                      <a:pt x="919" y="186"/>
                      <a:pt x="919" y="187"/>
                      <a:pt x="920" y="186"/>
                    </a:cubicBezTo>
                    <a:cubicBezTo>
                      <a:pt x="922" y="186"/>
                      <a:pt x="924" y="185"/>
                      <a:pt x="925" y="185"/>
                    </a:cubicBezTo>
                    <a:cubicBezTo>
                      <a:pt x="926" y="185"/>
                      <a:pt x="927" y="186"/>
                      <a:pt x="927" y="186"/>
                    </a:cubicBezTo>
                    <a:cubicBezTo>
                      <a:pt x="928" y="186"/>
                      <a:pt x="930" y="185"/>
                      <a:pt x="931" y="185"/>
                    </a:cubicBezTo>
                    <a:cubicBezTo>
                      <a:pt x="932" y="185"/>
                      <a:pt x="932" y="186"/>
                      <a:pt x="933" y="186"/>
                    </a:cubicBezTo>
                    <a:cubicBezTo>
                      <a:pt x="935" y="186"/>
                      <a:pt x="936" y="186"/>
                      <a:pt x="936" y="185"/>
                    </a:cubicBezTo>
                    <a:cubicBezTo>
                      <a:pt x="936" y="184"/>
                      <a:pt x="936" y="183"/>
                      <a:pt x="938" y="183"/>
                    </a:cubicBezTo>
                    <a:cubicBezTo>
                      <a:pt x="939" y="182"/>
                      <a:pt x="943" y="182"/>
                      <a:pt x="944" y="183"/>
                    </a:cubicBezTo>
                    <a:cubicBezTo>
                      <a:pt x="945" y="184"/>
                      <a:pt x="947" y="185"/>
                      <a:pt x="947" y="184"/>
                    </a:cubicBezTo>
                    <a:cubicBezTo>
                      <a:pt x="948" y="184"/>
                      <a:pt x="951" y="184"/>
                      <a:pt x="952" y="185"/>
                    </a:cubicBezTo>
                    <a:cubicBezTo>
                      <a:pt x="953" y="186"/>
                      <a:pt x="954" y="187"/>
                      <a:pt x="953" y="187"/>
                    </a:cubicBezTo>
                    <a:cubicBezTo>
                      <a:pt x="952" y="187"/>
                      <a:pt x="950" y="187"/>
                      <a:pt x="950" y="187"/>
                    </a:cubicBezTo>
                    <a:cubicBezTo>
                      <a:pt x="949" y="188"/>
                      <a:pt x="948" y="189"/>
                      <a:pt x="951" y="189"/>
                    </a:cubicBezTo>
                    <a:cubicBezTo>
                      <a:pt x="954" y="189"/>
                      <a:pt x="954" y="189"/>
                      <a:pt x="955" y="189"/>
                    </a:cubicBezTo>
                    <a:cubicBezTo>
                      <a:pt x="956" y="188"/>
                      <a:pt x="957" y="189"/>
                      <a:pt x="959" y="189"/>
                    </a:cubicBezTo>
                    <a:cubicBezTo>
                      <a:pt x="960" y="188"/>
                      <a:pt x="960" y="187"/>
                      <a:pt x="962" y="187"/>
                    </a:cubicBezTo>
                    <a:cubicBezTo>
                      <a:pt x="963" y="187"/>
                      <a:pt x="964" y="188"/>
                      <a:pt x="965" y="188"/>
                    </a:cubicBezTo>
                    <a:cubicBezTo>
                      <a:pt x="967" y="188"/>
                      <a:pt x="971" y="187"/>
                      <a:pt x="971" y="186"/>
                    </a:cubicBezTo>
                    <a:cubicBezTo>
                      <a:pt x="972" y="186"/>
                      <a:pt x="973" y="185"/>
                      <a:pt x="970" y="185"/>
                    </a:cubicBezTo>
                    <a:cubicBezTo>
                      <a:pt x="968" y="184"/>
                      <a:pt x="966" y="185"/>
                      <a:pt x="967" y="183"/>
                    </a:cubicBezTo>
                    <a:cubicBezTo>
                      <a:pt x="967" y="182"/>
                      <a:pt x="967" y="181"/>
                      <a:pt x="968" y="179"/>
                    </a:cubicBezTo>
                    <a:cubicBezTo>
                      <a:pt x="970" y="177"/>
                      <a:pt x="969" y="176"/>
                      <a:pt x="971" y="176"/>
                    </a:cubicBezTo>
                    <a:cubicBezTo>
                      <a:pt x="973" y="176"/>
                      <a:pt x="975" y="173"/>
                      <a:pt x="977" y="172"/>
                    </a:cubicBezTo>
                    <a:cubicBezTo>
                      <a:pt x="979" y="170"/>
                      <a:pt x="980" y="170"/>
                      <a:pt x="980" y="169"/>
                    </a:cubicBezTo>
                    <a:cubicBezTo>
                      <a:pt x="981" y="167"/>
                      <a:pt x="981" y="166"/>
                      <a:pt x="983" y="165"/>
                    </a:cubicBezTo>
                    <a:cubicBezTo>
                      <a:pt x="985" y="164"/>
                      <a:pt x="987" y="165"/>
                      <a:pt x="989" y="165"/>
                    </a:cubicBezTo>
                    <a:cubicBezTo>
                      <a:pt x="991" y="164"/>
                      <a:pt x="994" y="163"/>
                      <a:pt x="995" y="164"/>
                    </a:cubicBezTo>
                    <a:cubicBezTo>
                      <a:pt x="996" y="165"/>
                      <a:pt x="997" y="166"/>
                      <a:pt x="997" y="166"/>
                    </a:cubicBezTo>
                    <a:cubicBezTo>
                      <a:pt x="998" y="165"/>
                      <a:pt x="1000" y="164"/>
                      <a:pt x="1001" y="164"/>
                    </a:cubicBezTo>
                    <a:cubicBezTo>
                      <a:pt x="1001" y="164"/>
                      <a:pt x="1002" y="164"/>
                      <a:pt x="1001" y="165"/>
                    </a:cubicBezTo>
                    <a:cubicBezTo>
                      <a:pt x="1000" y="167"/>
                      <a:pt x="999" y="168"/>
                      <a:pt x="999" y="169"/>
                    </a:cubicBezTo>
                    <a:cubicBezTo>
                      <a:pt x="999" y="171"/>
                      <a:pt x="998" y="171"/>
                      <a:pt x="999" y="171"/>
                    </a:cubicBezTo>
                    <a:cubicBezTo>
                      <a:pt x="1001" y="171"/>
                      <a:pt x="1003" y="170"/>
                      <a:pt x="1002" y="171"/>
                    </a:cubicBezTo>
                    <a:cubicBezTo>
                      <a:pt x="1001" y="172"/>
                      <a:pt x="999" y="174"/>
                      <a:pt x="1001" y="174"/>
                    </a:cubicBezTo>
                    <a:cubicBezTo>
                      <a:pt x="1002" y="174"/>
                      <a:pt x="1002" y="174"/>
                      <a:pt x="1005" y="172"/>
                    </a:cubicBezTo>
                    <a:cubicBezTo>
                      <a:pt x="1007" y="170"/>
                      <a:pt x="1011" y="166"/>
                      <a:pt x="1013" y="166"/>
                    </a:cubicBezTo>
                    <a:cubicBezTo>
                      <a:pt x="1015" y="166"/>
                      <a:pt x="1016" y="167"/>
                      <a:pt x="1017" y="166"/>
                    </a:cubicBezTo>
                    <a:cubicBezTo>
                      <a:pt x="1017" y="165"/>
                      <a:pt x="1016" y="164"/>
                      <a:pt x="1017" y="163"/>
                    </a:cubicBezTo>
                    <a:cubicBezTo>
                      <a:pt x="1017" y="162"/>
                      <a:pt x="1016" y="161"/>
                      <a:pt x="1018" y="160"/>
                    </a:cubicBezTo>
                    <a:cubicBezTo>
                      <a:pt x="1019" y="158"/>
                      <a:pt x="1017" y="159"/>
                      <a:pt x="1020" y="158"/>
                    </a:cubicBezTo>
                    <a:cubicBezTo>
                      <a:pt x="1023" y="157"/>
                      <a:pt x="1024" y="156"/>
                      <a:pt x="1025" y="157"/>
                    </a:cubicBezTo>
                    <a:cubicBezTo>
                      <a:pt x="1026" y="157"/>
                      <a:pt x="1027" y="158"/>
                      <a:pt x="1029" y="158"/>
                    </a:cubicBezTo>
                    <a:cubicBezTo>
                      <a:pt x="1030" y="158"/>
                      <a:pt x="1029" y="158"/>
                      <a:pt x="1027" y="159"/>
                    </a:cubicBezTo>
                    <a:cubicBezTo>
                      <a:pt x="1024" y="159"/>
                      <a:pt x="1023" y="160"/>
                      <a:pt x="1023" y="162"/>
                    </a:cubicBezTo>
                    <a:cubicBezTo>
                      <a:pt x="1022" y="163"/>
                      <a:pt x="1023" y="166"/>
                      <a:pt x="1022" y="166"/>
                    </a:cubicBezTo>
                    <a:cubicBezTo>
                      <a:pt x="1022" y="166"/>
                      <a:pt x="1021" y="166"/>
                      <a:pt x="1021" y="167"/>
                    </a:cubicBezTo>
                    <a:cubicBezTo>
                      <a:pt x="1022" y="168"/>
                      <a:pt x="1023" y="168"/>
                      <a:pt x="1022" y="169"/>
                    </a:cubicBezTo>
                    <a:cubicBezTo>
                      <a:pt x="1021" y="170"/>
                      <a:pt x="1019" y="171"/>
                      <a:pt x="1019" y="171"/>
                    </a:cubicBezTo>
                    <a:cubicBezTo>
                      <a:pt x="1020" y="172"/>
                      <a:pt x="1021" y="172"/>
                      <a:pt x="1018" y="173"/>
                    </a:cubicBezTo>
                    <a:cubicBezTo>
                      <a:pt x="1014" y="174"/>
                      <a:pt x="1012" y="176"/>
                      <a:pt x="1011" y="177"/>
                    </a:cubicBezTo>
                    <a:cubicBezTo>
                      <a:pt x="1010" y="177"/>
                      <a:pt x="1010" y="177"/>
                      <a:pt x="1009" y="179"/>
                    </a:cubicBezTo>
                    <a:cubicBezTo>
                      <a:pt x="1007" y="180"/>
                      <a:pt x="1006" y="181"/>
                      <a:pt x="1005" y="183"/>
                    </a:cubicBezTo>
                    <a:cubicBezTo>
                      <a:pt x="1003" y="184"/>
                      <a:pt x="1004" y="182"/>
                      <a:pt x="1002" y="184"/>
                    </a:cubicBezTo>
                    <a:cubicBezTo>
                      <a:pt x="1000" y="186"/>
                      <a:pt x="1000" y="186"/>
                      <a:pt x="998" y="187"/>
                    </a:cubicBezTo>
                    <a:cubicBezTo>
                      <a:pt x="997" y="189"/>
                      <a:pt x="996" y="192"/>
                      <a:pt x="993" y="194"/>
                    </a:cubicBezTo>
                    <a:cubicBezTo>
                      <a:pt x="990" y="196"/>
                      <a:pt x="989" y="197"/>
                      <a:pt x="987" y="197"/>
                    </a:cubicBezTo>
                    <a:cubicBezTo>
                      <a:pt x="985" y="197"/>
                      <a:pt x="984" y="199"/>
                      <a:pt x="983" y="198"/>
                    </a:cubicBezTo>
                    <a:cubicBezTo>
                      <a:pt x="982" y="198"/>
                      <a:pt x="981" y="198"/>
                      <a:pt x="981" y="199"/>
                    </a:cubicBezTo>
                    <a:cubicBezTo>
                      <a:pt x="981" y="199"/>
                      <a:pt x="982" y="203"/>
                      <a:pt x="980" y="204"/>
                    </a:cubicBezTo>
                    <a:cubicBezTo>
                      <a:pt x="979" y="205"/>
                      <a:pt x="976" y="207"/>
                      <a:pt x="975" y="209"/>
                    </a:cubicBezTo>
                    <a:cubicBezTo>
                      <a:pt x="974" y="211"/>
                      <a:pt x="973" y="217"/>
                      <a:pt x="974" y="221"/>
                    </a:cubicBezTo>
                    <a:cubicBezTo>
                      <a:pt x="975" y="225"/>
                      <a:pt x="976" y="234"/>
                      <a:pt x="976" y="237"/>
                    </a:cubicBezTo>
                    <a:cubicBezTo>
                      <a:pt x="977" y="239"/>
                      <a:pt x="979" y="240"/>
                      <a:pt x="979" y="242"/>
                    </a:cubicBezTo>
                    <a:cubicBezTo>
                      <a:pt x="979" y="244"/>
                      <a:pt x="980" y="247"/>
                      <a:pt x="980" y="248"/>
                    </a:cubicBezTo>
                    <a:cubicBezTo>
                      <a:pt x="980" y="250"/>
                      <a:pt x="980" y="248"/>
                      <a:pt x="980" y="250"/>
                    </a:cubicBezTo>
                    <a:cubicBezTo>
                      <a:pt x="981" y="251"/>
                      <a:pt x="979" y="253"/>
                      <a:pt x="981" y="253"/>
                    </a:cubicBezTo>
                    <a:cubicBezTo>
                      <a:pt x="982" y="252"/>
                      <a:pt x="985" y="248"/>
                      <a:pt x="988" y="246"/>
                    </a:cubicBezTo>
                    <a:cubicBezTo>
                      <a:pt x="990" y="244"/>
                      <a:pt x="990" y="243"/>
                      <a:pt x="990" y="240"/>
                    </a:cubicBezTo>
                    <a:cubicBezTo>
                      <a:pt x="991" y="238"/>
                      <a:pt x="990" y="238"/>
                      <a:pt x="993" y="237"/>
                    </a:cubicBezTo>
                    <a:cubicBezTo>
                      <a:pt x="995" y="236"/>
                      <a:pt x="997" y="235"/>
                      <a:pt x="998" y="235"/>
                    </a:cubicBezTo>
                    <a:cubicBezTo>
                      <a:pt x="999" y="236"/>
                      <a:pt x="999" y="236"/>
                      <a:pt x="999" y="235"/>
                    </a:cubicBezTo>
                    <a:cubicBezTo>
                      <a:pt x="999" y="234"/>
                      <a:pt x="997" y="231"/>
                      <a:pt x="999" y="228"/>
                    </a:cubicBezTo>
                    <a:cubicBezTo>
                      <a:pt x="1001" y="226"/>
                      <a:pt x="1002" y="224"/>
                      <a:pt x="1004" y="224"/>
                    </a:cubicBezTo>
                    <a:cubicBezTo>
                      <a:pt x="1007" y="224"/>
                      <a:pt x="1009" y="225"/>
                      <a:pt x="1010" y="224"/>
                    </a:cubicBezTo>
                    <a:cubicBezTo>
                      <a:pt x="1011" y="223"/>
                      <a:pt x="1013" y="224"/>
                      <a:pt x="1012" y="222"/>
                    </a:cubicBezTo>
                    <a:cubicBezTo>
                      <a:pt x="1010" y="220"/>
                      <a:pt x="1009" y="219"/>
                      <a:pt x="1009" y="218"/>
                    </a:cubicBezTo>
                    <a:cubicBezTo>
                      <a:pt x="1009" y="216"/>
                      <a:pt x="1011" y="213"/>
                      <a:pt x="1012" y="212"/>
                    </a:cubicBezTo>
                    <a:cubicBezTo>
                      <a:pt x="1013" y="212"/>
                      <a:pt x="1014" y="211"/>
                      <a:pt x="1014" y="212"/>
                    </a:cubicBezTo>
                    <a:cubicBezTo>
                      <a:pt x="1015" y="212"/>
                      <a:pt x="1016" y="213"/>
                      <a:pt x="1017" y="212"/>
                    </a:cubicBezTo>
                    <a:cubicBezTo>
                      <a:pt x="1018" y="212"/>
                      <a:pt x="1018" y="211"/>
                      <a:pt x="1018" y="209"/>
                    </a:cubicBezTo>
                    <a:cubicBezTo>
                      <a:pt x="1018" y="208"/>
                      <a:pt x="1016" y="208"/>
                      <a:pt x="1016" y="206"/>
                    </a:cubicBezTo>
                    <a:cubicBezTo>
                      <a:pt x="1015" y="205"/>
                      <a:pt x="1014" y="202"/>
                      <a:pt x="1016" y="201"/>
                    </a:cubicBezTo>
                    <a:cubicBezTo>
                      <a:pt x="1017" y="200"/>
                      <a:pt x="1019" y="200"/>
                      <a:pt x="1018" y="199"/>
                    </a:cubicBezTo>
                    <a:cubicBezTo>
                      <a:pt x="1017" y="198"/>
                      <a:pt x="1015" y="197"/>
                      <a:pt x="1015" y="197"/>
                    </a:cubicBezTo>
                    <a:cubicBezTo>
                      <a:pt x="1014" y="197"/>
                      <a:pt x="1014" y="198"/>
                      <a:pt x="1013" y="198"/>
                    </a:cubicBezTo>
                    <a:cubicBezTo>
                      <a:pt x="1012" y="198"/>
                      <a:pt x="1011" y="198"/>
                      <a:pt x="1011" y="196"/>
                    </a:cubicBezTo>
                    <a:cubicBezTo>
                      <a:pt x="1011" y="195"/>
                      <a:pt x="1012" y="192"/>
                      <a:pt x="1014" y="191"/>
                    </a:cubicBezTo>
                    <a:cubicBezTo>
                      <a:pt x="1016" y="189"/>
                      <a:pt x="1016" y="189"/>
                      <a:pt x="1017" y="187"/>
                    </a:cubicBezTo>
                    <a:cubicBezTo>
                      <a:pt x="1018" y="185"/>
                      <a:pt x="1018" y="183"/>
                      <a:pt x="1019" y="182"/>
                    </a:cubicBezTo>
                    <a:cubicBezTo>
                      <a:pt x="1020" y="181"/>
                      <a:pt x="1021" y="179"/>
                      <a:pt x="1022" y="180"/>
                    </a:cubicBezTo>
                    <a:cubicBezTo>
                      <a:pt x="1023" y="181"/>
                      <a:pt x="1023" y="181"/>
                      <a:pt x="1024" y="180"/>
                    </a:cubicBezTo>
                    <a:cubicBezTo>
                      <a:pt x="1025" y="180"/>
                      <a:pt x="1025" y="178"/>
                      <a:pt x="1026" y="179"/>
                    </a:cubicBezTo>
                    <a:cubicBezTo>
                      <a:pt x="1027" y="180"/>
                      <a:pt x="1027" y="181"/>
                      <a:pt x="1028" y="181"/>
                    </a:cubicBezTo>
                    <a:cubicBezTo>
                      <a:pt x="1029" y="180"/>
                      <a:pt x="1030" y="178"/>
                      <a:pt x="1032" y="177"/>
                    </a:cubicBezTo>
                    <a:cubicBezTo>
                      <a:pt x="1034" y="176"/>
                      <a:pt x="1036" y="176"/>
                      <a:pt x="1035" y="177"/>
                    </a:cubicBezTo>
                    <a:cubicBezTo>
                      <a:pt x="1035" y="178"/>
                      <a:pt x="1034" y="182"/>
                      <a:pt x="1035" y="181"/>
                    </a:cubicBezTo>
                    <a:cubicBezTo>
                      <a:pt x="1036" y="180"/>
                      <a:pt x="1040" y="178"/>
                      <a:pt x="1041" y="177"/>
                    </a:cubicBezTo>
                    <a:cubicBezTo>
                      <a:pt x="1042" y="176"/>
                      <a:pt x="1045" y="175"/>
                      <a:pt x="1047" y="175"/>
                    </a:cubicBezTo>
                    <a:cubicBezTo>
                      <a:pt x="1048" y="175"/>
                      <a:pt x="1052" y="175"/>
                      <a:pt x="1053" y="176"/>
                    </a:cubicBezTo>
                    <a:cubicBezTo>
                      <a:pt x="1054" y="176"/>
                      <a:pt x="1057" y="180"/>
                      <a:pt x="1058" y="180"/>
                    </a:cubicBezTo>
                    <a:cubicBezTo>
                      <a:pt x="1059" y="180"/>
                      <a:pt x="1059" y="179"/>
                      <a:pt x="1060" y="178"/>
                    </a:cubicBezTo>
                    <a:cubicBezTo>
                      <a:pt x="1060" y="177"/>
                      <a:pt x="1065" y="175"/>
                      <a:pt x="1067" y="172"/>
                    </a:cubicBezTo>
                    <a:cubicBezTo>
                      <a:pt x="1069" y="170"/>
                      <a:pt x="1072" y="169"/>
                      <a:pt x="1075" y="168"/>
                    </a:cubicBezTo>
                    <a:cubicBezTo>
                      <a:pt x="1077" y="167"/>
                      <a:pt x="1088" y="162"/>
                      <a:pt x="1091" y="161"/>
                    </a:cubicBezTo>
                    <a:cubicBezTo>
                      <a:pt x="1095" y="159"/>
                      <a:pt x="1097" y="158"/>
                      <a:pt x="1097" y="157"/>
                    </a:cubicBezTo>
                    <a:cubicBezTo>
                      <a:pt x="1097" y="156"/>
                      <a:pt x="1097" y="156"/>
                      <a:pt x="1098" y="156"/>
                    </a:cubicBezTo>
                    <a:cubicBezTo>
                      <a:pt x="1099" y="157"/>
                      <a:pt x="1099" y="158"/>
                      <a:pt x="1100" y="158"/>
                    </a:cubicBezTo>
                    <a:cubicBezTo>
                      <a:pt x="1102" y="158"/>
                      <a:pt x="1105" y="158"/>
                      <a:pt x="1106" y="159"/>
                    </a:cubicBezTo>
                    <a:cubicBezTo>
                      <a:pt x="1108" y="160"/>
                      <a:pt x="1108" y="160"/>
                      <a:pt x="1109" y="160"/>
                    </a:cubicBezTo>
                    <a:cubicBezTo>
                      <a:pt x="1110" y="159"/>
                      <a:pt x="1112" y="157"/>
                      <a:pt x="1111" y="156"/>
                    </a:cubicBezTo>
                    <a:cubicBezTo>
                      <a:pt x="1111" y="155"/>
                      <a:pt x="1111" y="154"/>
                      <a:pt x="1110" y="153"/>
                    </a:cubicBezTo>
                    <a:cubicBezTo>
                      <a:pt x="1109" y="152"/>
                      <a:pt x="1108" y="151"/>
                      <a:pt x="1107" y="150"/>
                    </a:cubicBezTo>
                    <a:cubicBezTo>
                      <a:pt x="1105" y="149"/>
                      <a:pt x="1107" y="149"/>
                      <a:pt x="1107" y="148"/>
                    </a:cubicBezTo>
                    <a:cubicBezTo>
                      <a:pt x="1107" y="147"/>
                      <a:pt x="1106" y="144"/>
                      <a:pt x="1105" y="143"/>
                    </a:cubicBezTo>
                    <a:cubicBezTo>
                      <a:pt x="1104" y="142"/>
                      <a:pt x="1104" y="144"/>
                      <a:pt x="1103" y="143"/>
                    </a:cubicBezTo>
                    <a:cubicBezTo>
                      <a:pt x="1101" y="142"/>
                      <a:pt x="1100" y="141"/>
                      <a:pt x="1099" y="140"/>
                    </a:cubicBezTo>
                    <a:cubicBezTo>
                      <a:pt x="1099" y="139"/>
                      <a:pt x="1100" y="138"/>
                      <a:pt x="1099" y="138"/>
                    </a:cubicBezTo>
                    <a:cubicBezTo>
                      <a:pt x="1098" y="138"/>
                      <a:pt x="1098" y="139"/>
                      <a:pt x="1097" y="139"/>
                    </a:cubicBezTo>
                    <a:cubicBezTo>
                      <a:pt x="1096" y="139"/>
                      <a:pt x="1094" y="140"/>
                      <a:pt x="1093" y="139"/>
                    </a:cubicBezTo>
                    <a:cubicBezTo>
                      <a:pt x="1093" y="138"/>
                      <a:pt x="1091" y="137"/>
                      <a:pt x="1092" y="137"/>
                    </a:cubicBezTo>
                    <a:cubicBezTo>
                      <a:pt x="1094" y="137"/>
                      <a:pt x="1097" y="138"/>
                      <a:pt x="1096" y="137"/>
                    </a:cubicBezTo>
                    <a:cubicBezTo>
                      <a:pt x="1095" y="137"/>
                      <a:pt x="1092" y="136"/>
                      <a:pt x="1093" y="136"/>
                    </a:cubicBezTo>
                    <a:cubicBezTo>
                      <a:pt x="1095" y="136"/>
                      <a:pt x="1097" y="135"/>
                      <a:pt x="1099" y="136"/>
                    </a:cubicBezTo>
                    <a:cubicBezTo>
                      <a:pt x="1100" y="137"/>
                      <a:pt x="1101" y="138"/>
                      <a:pt x="1102" y="138"/>
                    </a:cubicBezTo>
                    <a:cubicBezTo>
                      <a:pt x="1104" y="138"/>
                      <a:pt x="1104" y="139"/>
                      <a:pt x="1107" y="138"/>
                    </a:cubicBezTo>
                    <a:cubicBezTo>
                      <a:pt x="1111" y="137"/>
                      <a:pt x="1116" y="136"/>
                      <a:pt x="1115" y="135"/>
                    </a:cubicBezTo>
                    <a:cubicBezTo>
                      <a:pt x="1114" y="134"/>
                      <a:pt x="1113" y="134"/>
                      <a:pt x="1114" y="133"/>
                    </a:cubicBezTo>
                    <a:cubicBezTo>
                      <a:pt x="1116" y="132"/>
                      <a:pt x="1118" y="132"/>
                      <a:pt x="1118" y="131"/>
                    </a:cubicBezTo>
                    <a:cubicBezTo>
                      <a:pt x="1118" y="130"/>
                      <a:pt x="1115" y="128"/>
                      <a:pt x="1115" y="127"/>
                    </a:cubicBezTo>
                    <a:cubicBezTo>
                      <a:pt x="1115" y="126"/>
                      <a:pt x="1118" y="125"/>
                      <a:pt x="1118" y="124"/>
                    </a:cubicBezTo>
                    <a:cubicBezTo>
                      <a:pt x="1119" y="123"/>
                      <a:pt x="1119" y="125"/>
                      <a:pt x="1120" y="124"/>
                    </a:cubicBezTo>
                    <a:cubicBezTo>
                      <a:pt x="1122" y="124"/>
                      <a:pt x="1125" y="124"/>
                      <a:pt x="1123" y="125"/>
                    </a:cubicBezTo>
                    <a:cubicBezTo>
                      <a:pt x="1122" y="126"/>
                      <a:pt x="1120" y="127"/>
                      <a:pt x="1121" y="127"/>
                    </a:cubicBezTo>
                    <a:cubicBezTo>
                      <a:pt x="1122" y="128"/>
                      <a:pt x="1123" y="129"/>
                      <a:pt x="1123" y="130"/>
                    </a:cubicBezTo>
                    <a:cubicBezTo>
                      <a:pt x="1123" y="131"/>
                      <a:pt x="1122" y="132"/>
                      <a:pt x="1124" y="132"/>
                    </a:cubicBezTo>
                    <a:cubicBezTo>
                      <a:pt x="1126" y="131"/>
                      <a:pt x="1129" y="130"/>
                      <a:pt x="1131" y="131"/>
                    </a:cubicBezTo>
                    <a:cubicBezTo>
                      <a:pt x="1133" y="131"/>
                      <a:pt x="1136" y="131"/>
                      <a:pt x="1138" y="133"/>
                    </a:cubicBezTo>
                    <a:cubicBezTo>
                      <a:pt x="1139" y="135"/>
                      <a:pt x="1137" y="135"/>
                      <a:pt x="1140" y="137"/>
                    </a:cubicBezTo>
                    <a:cubicBezTo>
                      <a:pt x="1144" y="139"/>
                      <a:pt x="1147" y="139"/>
                      <a:pt x="1148" y="140"/>
                    </a:cubicBezTo>
                    <a:cubicBezTo>
                      <a:pt x="1148" y="141"/>
                      <a:pt x="1149" y="142"/>
                      <a:pt x="1150" y="142"/>
                    </a:cubicBezTo>
                    <a:cubicBezTo>
                      <a:pt x="1152" y="142"/>
                      <a:pt x="1152" y="142"/>
                      <a:pt x="1152" y="141"/>
                    </a:cubicBezTo>
                    <a:cubicBezTo>
                      <a:pt x="1152" y="141"/>
                      <a:pt x="1152" y="141"/>
                      <a:pt x="1153" y="141"/>
                    </a:cubicBezTo>
                    <a:cubicBezTo>
                      <a:pt x="1152" y="141"/>
                      <a:pt x="1152" y="142"/>
                      <a:pt x="1153" y="142"/>
                    </a:cubicBezTo>
                    <a:cubicBezTo>
                      <a:pt x="1153" y="142"/>
                      <a:pt x="1154" y="142"/>
                      <a:pt x="1155" y="142"/>
                    </a:cubicBezTo>
                    <a:cubicBezTo>
                      <a:pt x="1156" y="141"/>
                      <a:pt x="1159" y="142"/>
                      <a:pt x="1158" y="141"/>
                    </a:cubicBezTo>
                    <a:cubicBezTo>
                      <a:pt x="1156" y="140"/>
                      <a:pt x="1154" y="139"/>
                      <a:pt x="1154" y="138"/>
                    </a:cubicBezTo>
                    <a:cubicBezTo>
                      <a:pt x="1155" y="137"/>
                      <a:pt x="1156" y="137"/>
                      <a:pt x="1157" y="138"/>
                    </a:cubicBezTo>
                    <a:cubicBezTo>
                      <a:pt x="1157" y="138"/>
                      <a:pt x="1158" y="139"/>
                      <a:pt x="1158" y="138"/>
                    </a:cubicBezTo>
                    <a:cubicBezTo>
                      <a:pt x="1158" y="138"/>
                      <a:pt x="1156" y="137"/>
                      <a:pt x="1157" y="137"/>
                    </a:cubicBezTo>
                    <a:cubicBezTo>
                      <a:pt x="1158" y="136"/>
                      <a:pt x="1158" y="134"/>
                      <a:pt x="1158" y="133"/>
                    </a:cubicBezTo>
                    <a:close/>
                    <a:moveTo>
                      <a:pt x="251" y="198"/>
                    </a:moveTo>
                    <a:cubicBezTo>
                      <a:pt x="251" y="198"/>
                      <a:pt x="251" y="198"/>
                      <a:pt x="251" y="198"/>
                    </a:cubicBezTo>
                    <a:cubicBezTo>
                      <a:pt x="251" y="198"/>
                      <a:pt x="251" y="198"/>
                      <a:pt x="251" y="198"/>
                    </a:cubicBezTo>
                    <a:cubicBezTo>
                      <a:pt x="251" y="198"/>
                      <a:pt x="251" y="198"/>
                      <a:pt x="251" y="198"/>
                    </a:cubicBezTo>
                    <a:close/>
                    <a:moveTo>
                      <a:pt x="39" y="523"/>
                    </a:moveTo>
                    <a:cubicBezTo>
                      <a:pt x="39" y="523"/>
                      <a:pt x="39" y="523"/>
                      <a:pt x="39" y="523"/>
                    </a:cubicBezTo>
                    <a:cubicBezTo>
                      <a:pt x="39" y="523"/>
                      <a:pt x="39" y="523"/>
                      <a:pt x="39" y="523"/>
                    </a:cubicBezTo>
                    <a:cubicBezTo>
                      <a:pt x="39" y="523"/>
                      <a:pt x="39" y="523"/>
                      <a:pt x="39" y="523"/>
                    </a:cubicBezTo>
                    <a:close/>
                    <a:moveTo>
                      <a:pt x="123" y="459"/>
                    </a:moveTo>
                    <a:cubicBezTo>
                      <a:pt x="124" y="458"/>
                      <a:pt x="126" y="458"/>
                      <a:pt x="127" y="458"/>
                    </a:cubicBezTo>
                    <a:cubicBezTo>
                      <a:pt x="126" y="458"/>
                      <a:pt x="124" y="458"/>
                      <a:pt x="123" y="459"/>
                    </a:cubicBezTo>
                    <a:close/>
                    <a:moveTo>
                      <a:pt x="267" y="615"/>
                    </a:moveTo>
                    <a:cubicBezTo>
                      <a:pt x="267" y="615"/>
                      <a:pt x="267" y="615"/>
                      <a:pt x="266" y="615"/>
                    </a:cubicBezTo>
                    <a:cubicBezTo>
                      <a:pt x="265" y="614"/>
                      <a:pt x="265" y="613"/>
                      <a:pt x="264" y="612"/>
                    </a:cubicBezTo>
                    <a:cubicBezTo>
                      <a:pt x="264" y="611"/>
                      <a:pt x="264" y="611"/>
                      <a:pt x="264" y="610"/>
                    </a:cubicBezTo>
                    <a:cubicBezTo>
                      <a:pt x="263" y="610"/>
                      <a:pt x="261" y="608"/>
                      <a:pt x="260" y="607"/>
                    </a:cubicBezTo>
                    <a:cubicBezTo>
                      <a:pt x="260" y="605"/>
                      <a:pt x="260" y="602"/>
                      <a:pt x="260" y="601"/>
                    </a:cubicBezTo>
                    <a:cubicBezTo>
                      <a:pt x="259" y="600"/>
                      <a:pt x="259" y="600"/>
                      <a:pt x="259" y="598"/>
                    </a:cubicBezTo>
                    <a:cubicBezTo>
                      <a:pt x="258" y="596"/>
                      <a:pt x="258" y="588"/>
                      <a:pt x="259" y="589"/>
                    </a:cubicBezTo>
                    <a:cubicBezTo>
                      <a:pt x="259" y="589"/>
                      <a:pt x="259" y="589"/>
                      <a:pt x="259" y="589"/>
                    </a:cubicBezTo>
                    <a:cubicBezTo>
                      <a:pt x="260" y="590"/>
                      <a:pt x="261" y="592"/>
                      <a:pt x="261" y="594"/>
                    </a:cubicBezTo>
                    <a:cubicBezTo>
                      <a:pt x="262" y="595"/>
                      <a:pt x="262" y="597"/>
                      <a:pt x="262" y="598"/>
                    </a:cubicBezTo>
                    <a:cubicBezTo>
                      <a:pt x="262" y="599"/>
                      <a:pt x="264" y="603"/>
                      <a:pt x="264" y="604"/>
                    </a:cubicBezTo>
                    <a:cubicBezTo>
                      <a:pt x="264" y="606"/>
                      <a:pt x="265" y="606"/>
                      <a:pt x="265" y="607"/>
                    </a:cubicBezTo>
                    <a:cubicBezTo>
                      <a:pt x="266" y="607"/>
                      <a:pt x="266" y="610"/>
                      <a:pt x="266" y="611"/>
                    </a:cubicBezTo>
                    <a:cubicBezTo>
                      <a:pt x="266" y="612"/>
                      <a:pt x="268" y="615"/>
                      <a:pt x="268" y="616"/>
                    </a:cubicBezTo>
                    <a:cubicBezTo>
                      <a:pt x="268" y="616"/>
                      <a:pt x="268" y="616"/>
                      <a:pt x="267" y="615"/>
                    </a:cubicBezTo>
                    <a:close/>
                    <a:moveTo>
                      <a:pt x="281" y="623"/>
                    </a:moveTo>
                    <a:cubicBezTo>
                      <a:pt x="280" y="623"/>
                      <a:pt x="280" y="623"/>
                      <a:pt x="280" y="623"/>
                    </a:cubicBezTo>
                    <a:cubicBezTo>
                      <a:pt x="280" y="623"/>
                      <a:pt x="281" y="623"/>
                      <a:pt x="281" y="623"/>
                    </a:cubicBezTo>
                    <a:cubicBezTo>
                      <a:pt x="281" y="623"/>
                      <a:pt x="281" y="623"/>
                      <a:pt x="281" y="623"/>
                    </a:cubicBezTo>
                    <a:close/>
                    <a:moveTo>
                      <a:pt x="290" y="634"/>
                    </a:moveTo>
                    <a:cubicBezTo>
                      <a:pt x="290" y="634"/>
                      <a:pt x="290" y="635"/>
                      <a:pt x="290" y="635"/>
                    </a:cubicBezTo>
                    <a:cubicBezTo>
                      <a:pt x="290" y="635"/>
                      <a:pt x="290" y="636"/>
                      <a:pt x="290" y="637"/>
                    </a:cubicBezTo>
                    <a:cubicBezTo>
                      <a:pt x="290" y="638"/>
                      <a:pt x="290" y="639"/>
                      <a:pt x="290" y="641"/>
                    </a:cubicBezTo>
                    <a:cubicBezTo>
                      <a:pt x="289" y="642"/>
                      <a:pt x="289" y="643"/>
                      <a:pt x="290" y="644"/>
                    </a:cubicBezTo>
                    <a:cubicBezTo>
                      <a:pt x="291" y="645"/>
                      <a:pt x="291" y="647"/>
                      <a:pt x="292" y="647"/>
                    </a:cubicBezTo>
                    <a:cubicBezTo>
                      <a:pt x="292" y="647"/>
                      <a:pt x="292" y="648"/>
                      <a:pt x="292" y="649"/>
                    </a:cubicBezTo>
                    <a:cubicBezTo>
                      <a:pt x="292" y="650"/>
                      <a:pt x="291" y="651"/>
                      <a:pt x="291" y="650"/>
                    </a:cubicBezTo>
                    <a:cubicBezTo>
                      <a:pt x="290" y="649"/>
                      <a:pt x="289" y="649"/>
                      <a:pt x="289" y="648"/>
                    </a:cubicBezTo>
                    <a:cubicBezTo>
                      <a:pt x="289" y="647"/>
                      <a:pt x="288" y="647"/>
                      <a:pt x="288" y="646"/>
                    </a:cubicBezTo>
                    <a:cubicBezTo>
                      <a:pt x="288" y="645"/>
                      <a:pt x="288" y="644"/>
                      <a:pt x="288" y="643"/>
                    </a:cubicBezTo>
                    <a:cubicBezTo>
                      <a:pt x="288" y="641"/>
                      <a:pt x="288" y="641"/>
                      <a:pt x="288" y="640"/>
                    </a:cubicBezTo>
                    <a:cubicBezTo>
                      <a:pt x="288" y="639"/>
                      <a:pt x="286" y="641"/>
                      <a:pt x="286" y="640"/>
                    </a:cubicBezTo>
                    <a:cubicBezTo>
                      <a:pt x="286" y="638"/>
                      <a:pt x="286" y="638"/>
                      <a:pt x="287" y="637"/>
                    </a:cubicBezTo>
                    <a:cubicBezTo>
                      <a:pt x="287" y="636"/>
                      <a:pt x="287" y="635"/>
                      <a:pt x="287" y="634"/>
                    </a:cubicBezTo>
                    <a:cubicBezTo>
                      <a:pt x="287" y="633"/>
                      <a:pt x="288" y="632"/>
                      <a:pt x="287" y="630"/>
                    </a:cubicBezTo>
                    <a:cubicBezTo>
                      <a:pt x="287" y="628"/>
                      <a:pt x="285" y="626"/>
                      <a:pt x="285" y="625"/>
                    </a:cubicBezTo>
                    <a:cubicBezTo>
                      <a:pt x="285" y="625"/>
                      <a:pt x="286" y="625"/>
                      <a:pt x="287" y="625"/>
                    </a:cubicBezTo>
                    <a:cubicBezTo>
                      <a:pt x="287" y="625"/>
                      <a:pt x="287" y="626"/>
                      <a:pt x="288" y="626"/>
                    </a:cubicBezTo>
                    <a:cubicBezTo>
                      <a:pt x="288" y="627"/>
                      <a:pt x="288" y="630"/>
                      <a:pt x="289" y="631"/>
                    </a:cubicBezTo>
                    <a:cubicBezTo>
                      <a:pt x="289" y="632"/>
                      <a:pt x="289" y="633"/>
                      <a:pt x="290" y="634"/>
                    </a:cubicBezTo>
                    <a:close/>
                    <a:moveTo>
                      <a:pt x="279" y="568"/>
                    </a:moveTo>
                    <a:cubicBezTo>
                      <a:pt x="280" y="567"/>
                      <a:pt x="281" y="567"/>
                      <a:pt x="282" y="567"/>
                    </a:cubicBezTo>
                    <a:cubicBezTo>
                      <a:pt x="283" y="567"/>
                      <a:pt x="284" y="567"/>
                      <a:pt x="285" y="568"/>
                    </a:cubicBezTo>
                    <a:cubicBezTo>
                      <a:pt x="285" y="568"/>
                      <a:pt x="286" y="568"/>
                      <a:pt x="286" y="569"/>
                    </a:cubicBezTo>
                    <a:cubicBezTo>
                      <a:pt x="286" y="570"/>
                      <a:pt x="287" y="570"/>
                      <a:pt x="287" y="570"/>
                    </a:cubicBezTo>
                    <a:cubicBezTo>
                      <a:pt x="288" y="570"/>
                      <a:pt x="290" y="570"/>
                      <a:pt x="288" y="571"/>
                    </a:cubicBezTo>
                    <a:cubicBezTo>
                      <a:pt x="287" y="571"/>
                      <a:pt x="287" y="573"/>
                      <a:pt x="287" y="574"/>
                    </a:cubicBezTo>
                    <a:cubicBezTo>
                      <a:pt x="287" y="575"/>
                      <a:pt x="287" y="575"/>
                      <a:pt x="286" y="575"/>
                    </a:cubicBezTo>
                    <a:cubicBezTo>
                      <a:pt x="286" y="576"/>
                      <a:pt x="285" y="577"/>
                      <a:pt x="285" y="578"/>
                    </a:cubicBezTo>
                    <a:cubicBezTo>
                      <a:pt x="284" y="579"/>
                      <a:pt x="282" y="581"/>
                      <a:pt x="281" y="581"/>
                    </a:cubicBezTo>
                    <a:cubicBezTo>
                      <a:pt x="280" y="581"/>
                      <a:pt x="279" y="580"/>
                      <a:pt x="280" y="581"/>
                    </a:cubicBezTo>
                    <a:cubicBezTo>
                      <a:pt x="280" y="581"/>
                      <a:pt x="283" y="581"/>
                      <a:pt x="284" y="581"/>
                    </a:cubicBezTo>
                    <a:cubicBezTo>
                      <a:pt x="285" y="581"/>
                      <a:pt x="284" y="583"/>
                      <a:pt x="283" y="583"/>
                    </a:cubicBezTo>
                    <a:cubicBezTo>
                      <a:pt x="281" y="583"/>
                      <a:pt x="280" y="582"/>
                      <a:pt x="278" y="582"/>
                    </a:cubicBezTo>
                    <a:cubicBezTo>
                      <a:pt x="276" y="582"/>
                      <a:pt x="276" y="584"/>
                      <a:pt x="275" y="583"/>
                    </a:cubicBezTo>
                    <a:cubicBezTo>
                      <a:pt x="274" y="582"/>
                      <a:pt x="272" y="582"/>
                      <a:pt x="273" y="580"/>
                    </a:cubicBezTo>
                    <a:cubicBezTo>
                      <a:pt x="273" y="578"/>
                      <a:pt x="275" y="576"/>
                      <a:pt x="274" y="575"/>
                    </a:cubicBezTo>
                    <a:cubicBezTo>
                      <a:pt x="274" y="575"/>
                      <a:pt x="274" y="575"/>
                      <a:pt x="274" y="575"/>
                    </a:cubicBezTo>
                    <a:cubicBezTo>
                      <a:pt x="274" y="574"/>
                      <a:pt x="273" y="574"/>
                      <a:pt x="274" y="573"/>
                    </a:cubicBezTo>
                    <a:cubicBezTo>
                      <a:pt x="274" y="572"/>
                      <a:pt x="274" y="570"/>
                      <a:pt x="275" y="569"/>
                    </a:cubicBezTo>
                    <a:cubicBezTo>
                      <a:pt x="276" y="569"/>
                      <a:pt x="278" y="569"/>
                      <a:pt x="279" y="568"/>
                    </a:cubicBezTo>
                    <a:close/>
                    <a:moveTo>
                      <a:pt x="291" y="400"/>
                    </a:moveTo>
                    <a:cubicBezTo>
                      <a:pt x="291" y="400"/>
                      <a:pt x="291" y="399"/>
                      <a:pt x="291" y="398"/>
                    </a:cubicBezTo>
                    <a:cubicBezTo>
                      <a:pt x="291" y="399"/>
                      <a:pt x="291" y="399"/>
                      <a:pt x="291" y="400"/>
                    </a:cubicBezTo>
                    <a:close/>
                    <a:moveTo>
                      <a:pt x="291" y="398"/>
                    </a:moveTo>
                    <a:cubicBezTo>
                      <a:pt x="292" y="396"/>
                      <a:pt x="292" y="395"/>
                      <a:pt x="292" y="394"/>
                    </a:cubicBezTo>
                    <a:cubicBezTo>
                      <a:pt x="292" y="395"/>
                      <a:pt x="292" y="395"/>
                      <a:pt x="292" y="395"/>
                    </a:cubicBezTo>
                    <a:cubicBezTo>
                      <a:pt x="292" y="396"/>
                      <a:pt x="292" y="397"/>
                      <a:pt x="291" y="398"/>
                    </a:cubicBezTo>
                    <a:close/>
                    <a:moveTo>
                      <a:pt x="396" y="457"/>
                    </a:moveTo>
                    <a:cubicBezTo>
                      <a:pt x="394" y="458"/>
                      <a:pt x="392" y="459"/>
                      <a:pt x="389" y="459"/>
                    </a:cubicBezTo>
                    <a:cubicBezTo>
                      <a:pt x="389" y="460"/>
                      <a:pt x="388" y="460"/>
                      <a:pt x="387" y="460"/>
                    </a:cubicBezTo>
                    <a:cubicBezTo>
                      <a:pt x="390" y="459"/>
                      <a:pt x="393" y="458"/>
                      <a:pt x="396" y="457"/>
                    </a:cubicBezTo>
                    <a:close/>
                    <a:moveTo>
                      <a:pt x="401" y="346"/>
                    </a:moveTo>
                    <a:cubicBezTo>
                      <a:pt x="401" y="348"/>
                      <a:pt x="401" y="349"/>
                      <a:pt x="401" y="349"/>
                    </a:cubicBezTo>
                    <a:cubicBezTo>
                      <a:pt x="400" y="350"/>
                      <a:pt x="396" y="351"/>
                      <a:pt x="391" y="352"/>
                    </a:cubicBezTo>
                    <a:cubicBezTo>
                      <a:pt x="386" y="352"/>
                      <a:pt x="379" y="346"/>
                      <a:pt x="378" y="346"/>
                    </a:cubicBezTo>
                    <a:cubicBezTo>
                      <a:pt x="378" y="345"/>
                      <a:pt x="374" y="345"/>
                      <a:pt x="373" y="345"/>
                    </a:cubicBezTo>
                    <a:cubicBezTo>
                      <a:pt x="372" y="344"/>
                      <a:pt x="372" y="342"/>
                      <a:pt x="372" y="339"/>
                    </a:cubicBezTo>
                    <a:cubicBezTo>
                      <a:pt x="372" y="338"/>
                      <a:pt x="372" y="337"/>
                      <a:pt x="372" y="337"/>
                    </a:cubicBezTo>
                    <a:cubicBezTo>
                      <a:pt x="372" y="335"/>
                      <a:pt x="374" y="336"/>
                      <a:pt x="375" y="335"/>
                    </a:cubicBezTo>
                    <a:cubicBezTo>
                      <a:pt x="376" y="333"/>
                      <a:pt x="376" y="330"/>
                      <a:pt x="376" y="329"/>
                    </a:cubicBezTo>
                    <a:cubicBezTo>
                      <a:pt x="377" y="327"/>
                      <a:pt x="377" y="328"/>
                      <a:pt x="377" y="327"/>
                    </a:cubicBezTo>
                    <a:cubicBezTo>
                      <a:pt x="377" y="325"/>
                      <a:pt x="373" y="319"/>
                      <a:pt x="371" y="317"/>
                    </a:cubicBezTo>
                    <a:cubicBezTo>
                      <a:pt x="371" y="317"/>
                      <a:pt x="371" y="317"/>
                      <a:pt x="370" y="316"/>
                    </a:cubicBezTo>
                    <a:cubicBezTo>
                      <a:pt x="368" y="314"/>
                      <a:pt x="364" y="309"/>
                      <a:pt x="364" y="308"/>
                    </a:cubicBezTo>
                    <a:cubicBezTo>
                      <a:pt x="364" y="306"/>
                      <a:pt x="365" y="303"/>
                      <a:pt x="364" y="302"/>
                    </a:cubicBezTo>
                    <a:cubicBezTo>
                      <a:pt x="363" y="301"/>
                      <a:pt x="362" y="300"/>
                      <a:pt x="362" y="299"/>
                    </a:cubicBezTo>
                    <a:cubicBezTo>
                      <a:pt x="361" y="299"/>
                      <a:pt x="359" y="298"/>
                      <a:pt x="360" y="297"/>
                    </a:cubicBezTo>
                    <a:cubicBezTo>
                      <a:pt x="361" y="297"/>
                      <a:pt x="365" y="291"/>
                      <a:pt x="365" y="290"/>
                    </a:cubicBezTo>
                    <a:cubicBezTo>
                      <a:pt x="365" y="289"/>
                      <a:pt x="367" y="289"/>
                      <a:pt x="368" y="289"/>
                    </a:cubicBezTo>
                    <a:cubicBezTo>
                      <a:pt x="368" y="289"/>
                      <a:pt x="370" y="288"/>
                      <a:pt x="371" y="287"/>
                    </a:cubicBezTo>
                    <a:cubicBezTo>
                      <a:pt x="372" y="286"/>
                      <a:pt x="373" y="286"/>
                      <a:pt x="374" y="286"/>
                    </a:cubicBezTo>
                    <a:cubicBezTo>
                      <a:pt x="374" y="286"/>
                      <a:pt x="374" y="285"/>
                      <a:pt x="374" y="285"/>
                    </a:cubicBezTo>
                    <a:cubicBezTo>
                      <a:pt x="375" y="284"/>
                      <a:pt x="376" y="283"/>
                      <a:pt x="376" y="283"/>
                    </a:cubicBezTo>
                    <a:cubicBezTo>
                      <a:pt x="377" y="283"/>
                      <a:pt x="377" y="283"/>
                      <a:pt x="379" y="283"/>
                    </a:cubicBezTo>
                    <a:cubicBezTo>
                      <a:pt x="381" y="282"/>
                      <a:pt x="384" y="280"/>
                      <a:pt x="387" y="280"/>
                    </a:cubicBezTo>
                    <a:cubicBezTo>
                      <a:pt x="389" y="280"/>
                      <a:pt x="390" y="281"/>
                      <a:pt x="391" y="281"/>
                    </a:cubicBezTo>
                    <a:cubicBezTo>
                      <a:pt x="393" y="282"/>
                      <a:pt x="393" y="281"/>
                      <a:pt x="395" y="280"/>
                    </a:cubicBezTo>
                    <a:cubicBezTo>
                      <a:pt x="396" y="280"/>
                      <a:pt x="397" y="282"/>
                      <a:pt x="397" y="283"/>
                    </a:cubicBezTo>
                    <a:cubicBezTo>
                      <a:pt x="398" y="284"/>
                      <a:pt x="398" y="286"/>
                      <a:pt x="398" y="288"/>
                    </a:cubicBezTo>
                    <a:cubicBezTo>
                      <a:pt x="398" y="289"/>
                      <a:pt x="397" y="289"/>
                      <a:pt x="396" y="290"/>
                    </a:cubicBezTo>
                    <a:cubicBezTo>
                      <a:pt x="396" y="291"/>
                      <a:pt x="399" y="290"/>
                      <a:pt x="397" y="292"/>
                    </a:cubicBezTo>
                    <a:cubicBezTo>
                      <a:pt x="397" y="293"/>
                      <a:pt x="396" y="293"/>
                      <a:pt x="395" y="293"/>
                    </a:cubicBezTo>
                    <a:cubicBezTo>
                      <a:pt x="393" y="293"/>
                      <a:pt x="390" y="292"/>
                      <a:pt x="388" y="292"/>
                    </a:cubicBezTo>
                    <a:cubicBezTo>
                      <a:pt x="386" y="292"/>
                      <a:pt x="385" y="294"/>
                      <a:pt x="385" y="295"/>
                    </a:cubicBezTo>
                    <a:cubicBezTo>
                      <a:pt x="385" y="296"/>
                      <a:pt x="386" y="297"/>
                      <a:pt x="385" y="298"/>
                    </a:cubicBezTo>
                    <a:cubicBezTo>
                      <a:pt x="385" y="298"/>
                      <a:pt x="383" y="297"/>
                      <a:pt x="382" y="297"/>
                    </a:cubicBezTo>
                    <a:cubicBezTo>
                      <a:pt x="381" y="297"/>
                      <a:pt x="381" y="298"/>
                      <a:pt x="381" y="298"/>
                    </a:cubicBezTo>
                    <a:cubicBezTo>
                      <a:pt x="381" y="299"/>
                      <a:pt x="383" y="299"/>
                      <a:pt x="384" y="300"/>
                    </a:cubicBezTo>
                    <a:cubicBezTo>
                      <a:pt x="384" y="300"/>
                      <a:pt x="384" y="302"/>
                      <a:pt x="386" y="304"/>
                    </a:cubicBezTo>
                    <a:cubicBezTo>
                      <a:pt x="387" y="305"/>
                      <a:pt x="386" y="307"/>
                      <a:pt x="386" y="307"/>
                    </a:cubicBezTo>
                    <a:cubicBezTo>
                      <a:pt x="386" y="308"/>
                      <a:pt x="388" y="308"/>
                      <a:pt x="388" y="308"/>
                    </a:cubicBezTo>
                    <a:cubicBezTo>
                      <a:pt x="389" y="308"/>
                      <a:pt x="389" y="309"/>
                      <a:pt x="391" y="310"/>
                    </a:cubicBezTo>
                    <a:cubicBezTo>
                      <a:pt x="392" y="311"/>
                      <a:pt x="393" y="310"/>
                      <a:pt x="394" y="312"/>
                    </a:cubicBezTo>
                    <a:cubicBezTo>
                      <a:pt x="395" y="313"/>
                      <a:pt x="393" y="313"/>
                      <a:pt x="393" y="315"/>
                    </a:cubicBezTo>
                    <a:cubicBezTo>
                      <a:pt x="393" y="316"/>
                      <a:pt x="393" y="316"/>
                      <a:pt x="393" y="317"/>
                    </a:cubicBezTo>
                    <a:cubicBezTo>
                      <a:pt x="394" y="319"/>
                      <a:pt x="396" y="322"/>
                      <a:pt x="396" y="323"/>
                    </a:cubicBezTo>
                    <a:cubicBezTo>
                      <a:pt x="397" y="324"/>
                      <a:pt x="396" y="324"/>
                      <a:pt x="395" y="325"/>
                    </a:cubicBezTo>
                    <a:cubicBezTo>
                      <a:pt x="395" y="326"/>
                      <a:pt x="394" y="327"/>
                      <a:pt x="394" y="328"/>
                    </a:cubicBezTo>
                    <a:cubicBezTo>
                      <a:pt x="395" y="329"/>
                      <a:pt x="397" y="329"/>
                      <a:pt x="399" y="329"/>
                    </a:cubicBezTo>
                    <a:cubicBezTo>
                      <a:pt x="400" y="330"/>
                      <a:pt x="400" y="332"/>
                      <a:pt x="399" y="333"/>
                    </a:cubicBezTo>
                    <a:cubicBezTo>
                      <a:pt x="398" y="334"/>
                      <a:pt x="401" y="335"/>
                      <a:pt x="401" y="336"/>
                    </a:cubicBezTo>
                    <a:cubicBezTo>
                      <a:pt x="402" y="338"/>
                      <a:pt x="401" y="338"/>
                      <a:pt x="401" y="339"/>
                    </a:cubicBezTo>
                    <a:cubicBezTo>
                      <a:pt x="401" y="339"/>
                      <a:pt x="401" y="343"/>
                      <a:pt x="401" y="346"/>
                    </a:cubicBezTo>
                    <a:close/>
                    <a:moveTo>
                      <a:pt x="440" y="297"/>
                    </a:moveTo>
                    <a:cubicBezTo>
                      <a:pt x="440" y="298"/>
                      <a:pt x="440" y="298"/>
                      <a:pt x="439" y="298"/>
                    </a:cubicBezTo>
                    <a:cubicBezTo>
                      <a:pt x="438" y="300"/>
                      <a:pt x="438" y="301"/>
                      <a:pt x="436" y="301"/>
                    </a:cubicBezTo>
                    <a:cubicBezTo>
                      <a:pt x="434" y="301"/>
                      <a:pt x="434" y="302"/>
                      <a:pt x="433" y="302"/>
                    </a:cubicBezTo>
                    <a:cubicBezTo>
                      <a:pt x="430" y="301"/>
                      <a:pt x="431" y="300"/>
                      <a:pt x="431" y="299"/>
                    </a:cubicBezTo>
                    <a:cubicBezTo>
                      <a:pt x="431" y="297"/>
                      <a:pt x="433" y="296"/>
                      <a:pt x="433" y="294"/>
                    </a:cubicBezTo>
                    <a:cubicBezTo>
                      <a:pt x="433" y="294"/>
                      <a:pt x="433" y="294"/>
                      <a:pt x="433" y="293"/>
                    </a:cubicBezTo>
                    <a:cubicBezTo>
                      <a:pt x="433" y="292"/>
                      <a:pt x="433" y="292"/>
                      <a:pt x="432" y="291"/>
                    </a:cubicBezTo>
                    <a:cubicBezTo>
                      <a:pt x="432" y="291"/>
                      <a:pt x="431" y="290"/>
                      <a:pt x="430" y="290"/>
                    </a:cubicBezTo>
                    <a:cubicBezTo>
                      <a:pt x="430" y="291"/>
                      <a:pt x="430" y="291"/>
                      <a:pt x="430" y="292"/>
                    </a:cubicBezTo>
                    <a:cubicBezTo>
                      <a:pt x="430" y="293"/>
                      <a:pt x="429" y="295"/>
                      <a:pt x="429" y="296"/>
                    </a:cubicBezTo>
                    <a:cubicBezTo>
                      <a:pt x="429" y="297"/>
                      <a:pt x="430" y="300"/>
                      <a:pt x="429" y="300"/>
                    </a:cubicBezTo>
                    <a:cubicBezTo>
                      <a:pt x="429" y="299"/>
                      <a:pt x="427" y="299"/>
                      <a:pt x="427" y="298"/>
                    </a:cubicBezTo>
                    <a:cubicBezTo>
                      <a:pt x="427" y="297"/>
                      <a:pt x="426" y="295"/>
                      <a:pt x="427" y="294"/>
                    </a:cubicBezTo>
                    <a:cubicBezTo>
                      <a:pt x="427" y="293"/>
                      <a:pt x="428" y="292"/>
                      <a:pt x="428" y="291"/>
                    </a:cubicBezTo>
                    <a:cubicBezTo>
                      <a:pt x="429" y="290"/>
                      <a:pt x="429" y="290"/>
                      <a:pt x="429" y="289"/>
                    </a:cubicBezTo>
                    <a:cubicBezTo>
                      <a:pt x="429" y="288"/>
                      <a:pt x="429" y="287"/>
                      <a:pt x="430" y="288"/>
                    </a:cubicBezTo>
                    <a:cubicBezTo>
                      <a:pt x="432" y="288"/>
                      <a:pt x="432" y="288"/>
                      <a:pt x="433" y="289"/>
                    </a:cubicBezTo>
                    <a:cubicBezTo>
                      <a:pt x="434" y="289"/>
                      <a:pt x="434" y="289"/>
                      <a:pt x="435" y="289"/>
                    </a:cubicBezTo>
                    <a:cubicBezTo>
                      <a:pt x="435" y="288"/>
                      <a:pt x="435" y="287"/>
                      <a:pt x="436" y="287"/>
                    </a:cubicBezTo>
                    <a:cubicBezTo>
                      <a:pt x="438" y="287"/>
                      <a:pt x="439" y="289"/>
                      <a:pt x="439" y="290"/>
                    </a:cubicBezTo>
                    <a:cubicBezTo>
                      <a:pt x="439" y="291"/>
                      <a:pt x="439" y="293"/>
                      <a:pt x="440" y="295"/>
                    </a:cubicBezTo>
                    <a:cubicBezTo>
                      <a:pt x="440" y="296"/>
                      <a:pt x="440" y="297"/>
                      <a:pt x="440" y="297"/>
                    </a:cubicBezTo>
                    <a:close/>
                    <a:moveTo>
                      <a:pt x="444" y="358"/>
                    </a:moveTo>
                    <a:cubicBezTo>
                      <a:pt x="444" y="358"/>
                      <a:pt x="444" y="358"/>
                      <a:pt x="444" y="358"/>
                    </a:cubicBezTo>
                    <a:cubicBezTo>
                      <a:pt x="444" y="358"/>
                      <a:pt x="444" y="358"/>
                      <a:pt x="444" y="358"/>
                    </a:cubicBezTo>
                    <a:close/>
                    <a:moveTo>
                      <a:pt x="482" y="349"/>
                    </a:moveTo>
                    <a:cubicBezTo>
                      <a:pt x="482" y="349"/>
                      <a:pt x="482" y="349"/>
                      <a:pt x="482" y="349"/>
                    </a:cubicBezTo>
                    <a:cubicBezTo>
                      <a:pt x="482" y="349"/>
                      <a:pt x="482" y="349"/>
                      <a:pt x="482" y="349"/>
                    </a:cubicBezTo>
                    <a:cubicBezTo>
                      <a:pt x="482" y="349"/>
                      <a:pt x="482" y="349"/>
                      <a:pt x="482" y="349"/>
                    </a:cubicBezTo>
                    <a:close/>
                    <a:moveTo>
                      <a:pt x="526" y="284"/>
                    </a:moveTo>
                    <a:cubicBezTo>
                      <a:pt x="524" y="284"/>
                      <a:pt x="522" y="287"/>
                      <a:pt x="520" y="287"/>
                    </a:cubicBezTo>
                    <a:cubicBezTo>
                      <a:pt x="518" y="288"/>
                      <a:pt x="518" y="289"/>
                      <a:pt x="518" y="291"/>
                    </a:cubicBezTo>
                    <a:cubicBezTo>
                      <a:pt x="517" y="293"/>
                      <a:pt x="518" y="292"/>
                      <a:pt x="518" y="294"/>
                    </a:cubicBezTo>
                    <a:cubicBezTo>
                      <a:pt x="518" y="295"/>
                      <a:pt x="517" y="294"/>
                      <a:pt x="516" y="293"/>
                    </a:cubicBezTo>
                    <a:cubicBezTo>
                      <a:pt x="514" y="291"/>
                      <a:pt x="515" y="288"/>
                      <a:pt x="515" y="287"/>
                    </a:cubicBezTo>
                    <a:cubicBezTo>
                      <a:pt x="516" y="286"/>
                      <a:pt x="518" y="285"/>
                      <a:pt x="519" y="284"/>
                    </a:cubicBezTo>
                    <a:cubicBezTo>
                      <a:pt x="521" y="283"/>
                      <a:pt x="523" y="283"/>
                      <a:pt x="525" y="283"/>
                    </a:cubicBezTo>
                    <a:cubicBezTo>
                      <a:pt x="526" y="283"/>
                      <a:pt x="529" y="282"/>
                      <a:pt x="531" y="283"/>
                    </a:cubicBezTo>
                    <a:cubicBezTo>
                      <a:pt x="531" y="284"/>
                      <a:pt x="527" y="284"/>
                      <a:pt x="526" y="284"/>
                    </a:cubicBezTo>
                    <a:close/>
                    <a:moveTo>
                      <a:pt x="545" y="285"/>
                    </a:moveTo>
                    <a:cubicBezTo>
                      <a:pt x="545" y="286"/>
                      <a:pt x="542" y="285"/>
                      <a:pt x="540" y="285"/>
                    </a:cubicBezTo>
                    <a:cubicBezTo>
                      <a:pt x="537" y="285"/>
                      <a:pt x="536" y="285"/>
                      <a:pt x="535" y="284"/>
                    </a:cubicBezTo>
                    <a:cubicBezTo>
                      <a:pt x="535" y="283"/>
                      <a:pt x="541" y="283"/>
                      <a:pt x="541" y="284"/>
                    </a:cubicBezTo>
                    <a:cubicBezTo>
                      <a:pt x="542" y="284"/>
                      <a:pt x="543" y="284"/>
                      <a:pt x="544" y="284"/>
                    </a:cubicBezTo>
                    <a:cubicBezTo>
                      <a:pt x="546" y="284"/>
                      <a:pt x="545" y="283"/>
                      <a:pt x="546" y="282"/>
                    </a:cubicBezTo>
                    <a:cubicBezTo>
                      <a:pt x="546" y="282"/>
                      <a:pt x="546" y="284"/>
                      <a:pt x="545" y="285"/>
                    </a:cubicBezTo>
                    <a:close/>
                    <a:moveTo>
                      <a:pt x="657" y="451"/>
                    </a:moveTo>
                    <a:cubicBezTo>
                      <a:pt x="657" y="451"/>
                      <a:pt x="657" y="451"/>
                      <a:pt x="657" y="451"/>
                    </a:cubicBezTo>
                    <a:cubicBezTo>
                      <a:pt x="657" y="451"/>
                      <a:pt x="657" y="451"/>
                      <a:pt x="657" y="451"/>
                    </a:cubicBezTo>
                    <a:cubicBezTo>
                      <a:pt x="657" y="451"/>
                      <a:pt x="657" y="451"/>
                      <a:pt x="657" y="451"/>
                    </a:cubicBezTo>
                    <a:close/>
                    <a:moveTo>
                      <a:pt x="661" y="445"/>
                    </a:moveTo>
                    <a:cubicBezTo>
                      <a:pt x="661" y="445"/>
                      <a:pt x="660" y="446"/>
                      <a:pt x="660" y="446"/>
                    </a:cubicBezTo>
                    <a:cubicBezTo>
                      <a:pt x="660" y="446"/>
                      <a:pt x="661" y="445"/>
                      <a:pt x="661" y="445"/>
                    </a:cubicBezTo>
                    <a:close/>
                    <a:moveTo>
                      <a:pt x="686" y="489"/>
                    </a:moveTo>
                    <a:cubicBezTo>
                      <a:pt x="686" y="489"/>
                      <a:pt x="686" y="489"/>
                      <a:pt x="686" y="489"/>
                    </a:cubicBezTo>
                    <a:cubicBezTo>
                      <a:pt x="686" y="489"/>
                      <a:pt x="687" y="489"/>
                      <a:pt x="687" y="489"/>
                    </a:cubicBezTo>
                    <a:cubicBezTo>
                      <a:pt x="687" y="489"/>
                      <a:pt x="686" y="489"/>
                      <a:pt x="686" y="489"/>
                    </a:cubicBezTo>
                    <a:close/>
                    <a:moveTo>
                      <a:pt x="712" y="218"/>
                    </a:moveTo>
                    <a:cubicBezTo>
                      <a:pt x="711" y="220"/>
                      <a:pt x="712" y="223"/>
                      <a:pt x="711" y="227"/>
                    </a:cubicBezTo>
                    <a:cubicBezTo>
                      <a:pt x="710" y="231"/>
                      <a:pt x="707" y="230"/>
                      <a:pt x="706" y="231"/>
                    </a:cubicBezTo>
                    <a:cubicBezTo>
                      <a:pt x="704" y="232"/>
                      <a:pt x="706" y="232"/>
                      <a:pt x="708" y="232"/>
                    </a:cubicBezTo>
                    <a:cubicBezTo>
                      <a:pt x="710" y="232"/>
                      <a:pt x="707" y="233"/>
                      <a:pt x="705" y="234"/>
                    </a:cubicBezTo>
                    <a:cubicBezTo>
                      <a:pt x="704" y="236"/>
                      <a:pt x="702" y="237"/>
                      <a:pt x="699" y="239"/>
                    </a:cubicBezTo>
                    <a:cubicBezTo>
                      <a:pt x="696" y="241"/>
                      <a:pt x="695" y="241"/>
                      <a:pt x="693" y="242"/>
                    </a:cubicBezTo>
                    <a:cubicBezTo>
                      <a:pt x="691" y="243"/>
                      <a:pt x="691" y="245"/>
                      <a:pt x="690" y="246"/>
                    </a:cubicBezTo>
                    <a:cubicBezTo>
                      <a:pt x="689" y="247"/>
                      <a:pt x="683" y="248"/>
                      <a:pt x="681" y="248"/>
                    </a:cubicBezTo>
                    <a:cubicBezTo>
                      <a:pt x="679" y="247"/>
                      <a:pt x="679" y="245"/>
                      <a:pt x="681" y="246"/>
                    </a:cubicBezTo>
                    <a:cubicBezTo>
                      <a:pt x="683" y="246"/>
                      <a:pt x="686" y="244"/>
                      <a:pt x="687" y="243"/>
                    </a:cubicBezTo>
                    <a:cubicBezTo>
                      <a:pt x="688" y="243"/>
                      <a:pt x="689" y="242"/>
                      <a:pt x="691" y="240"/>
                    </a:cubicBezTo>
                    <a:cubicBezTo>
                      <a:pt x="693" y="239"/>
                      <a:pt x="693" y="239"/>
                      <a:pt x="695" y="237"/>
                    </a:cubicBezTo>
                    <a:cubicBezTo>
                      <a:pt x="697" y="236"/>
                      <a:pt x="699" y="235"/>
                      <a:pt x="700" y="234"/>
                    </a:cubicBezTo>
                    <a:cubicBezTo>
                      <a:pt x="701" y="233"/>
                      <a:pt x="700" y="233"/>
                      <a:pt x="700" y="232"/>
                    </a:cubicBezTo>
                    <a:cubicBezTo>
                      <a:pt x="701" y="231"/>
                      <a:pt x="705" y="227"/>
                      <a:pt x="706" y="225"/>
                    </a:cubicBezTo>
                    <a:cubicBezTo>
                      <a:pt x="707" y="223"/>
                      <a:pt x="709" y="218"/>
                      <a:pt x="709" y="217"/>
                    </a:cubicBezTo>
                    <a:cubicBezTo>
                      <a:pt x="709" y="216"/>
                      <a:pt x="711" y="215"/>
                      <a:pt x="712" y="214"/>
                    </a:cubicBezTo>
                    <a:cubicBezTo>
                      <a:pt x="713" y="214"/>
                      <a:pt x="713" y="217"/>
                      <a:pt x="712" y="2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87" name="Freeform 259"/>
              <p:cNvSpPr/>
              <p:nvPr/>
            </p:nvSpPr>
            <p:spPr bwMode="auto">
              <a:xfrm>
                <a:off x="6680" y="1388"/>
                <a:ext cx="27" cy="87"/>
              </a:xfrm>
              <a:custGeom>
                <a:avLst/>
                <a:gdLst>
                  <a:gd name="T0" fmla="*/ 5 w 20"/>
                  <a:gd name="T1" fmla="*/ 7 h 63"/>
                  <a:gd name="T2" fmla="*/ 4 w 20"/>
                  <a:gd name="T3" fmla="*/ 8 h 63"/>
                  <a:gd name="T4" fmla="*/ 2 w 20"/>
                  <a:gd name="T5" fmla="*/ 16 h 63"/>
                  <a:gd name="T6" fmla="*/ 2 w 20"/>
                  <a:gd name="T7" fmla="*/ 19 h 63"/>
                  <a:gd name="T8" fmla="*/ 5 w 20"/>
                  <a:gd name="T9" fmla="*/ 24 h 63"/>
                  <a:gd name="T10" fmla="*/ 5 w 20"/>
                  <a:gd name="T11" fmla="*/ 29 h 63"/>
                  <a:gd name="T12" fmla="*/ 6 w 20"/>
                  <a:gd name="T13" fmla="*/ 37 h 63"/>
                  <a:gd name="T14" fmla="*/ 5 w 20"/>
                  <a:gd name="T15" fmla="*/ 39 h 63"/>
                  <a:gd name="T16" fmla="*/ 5 w 20"/>
                  <a:gd name="T17" fmla="*/ 46 h 63"/>
                  <a:gd name="T18" fmla="*/ 4 w 20"/>
                  <a:gd name="T19" fmla="*/ 52 h 63"/>
                  <a:gd name="T20" fmla="*/ 4 w 20"/>
                  <a:gd name="T21" fmla="*/ 60 h 63"/>
                  <a:gd name="T22" fmla="*/ 5 w 20"/>
                  <a:gd name="T23" fmla="*/ 62 h 63"/>
                  <a:gd name="T24" fmla="*/ 7 w 20"/>
                  <a:gd name="T25" fmla="*/ 58 h 63"/>
                  <a:gd name="T26" fmla="*/ 11 w 20"/>
                  <a:gd name="T27" fmla="*/ 59 h 63"/>
                  <a:gd name="T28" fmla="*/ 13 w 20"/>
                  <a:gd name="T29" fmla="*/ 61 h 63"/>
                  <a:gd name="T30" fmla="*/ 12 w 20"/>
                  <a:gd name="T31" fmla="*/ 56 h 63"/>
                  <a:gd name="T32" fmla="*/ 7 w 20"/>
                  <a:gd name="T33" fmla="*/ 51 h 63"/>
                  <a:gd name="T34" fmla="*/ 8 w 20"/>
                  <a:gd name="T35" fmla="*/ 44 h 63"/>
                  <a:gd name="T36" fmla="*/ 10 w 20"/>
                  <a:gd name="T37" fmla="*/ 41 h 63"/>
                  <a:gd name="T38" fmla="*/ 12 w 20"/>
                  <a:gd name="T39" fmla="*/ 39 h 63"/>
                  <a:gd name="T40" fmla="*/ 17 w 20"/>
                  <a:gd name="T41" fmla="*/ 40 h 63"/>
                  <a:gd name="T42" fmla="*/ 20 w 20"/>
                  <a:gd name="T43" fmla="*/ 42 h 63"/>
                  <a:gd name="T44" fmla="*/ 17 w 20"/>
                  <a:gd name="T45" fmla="*/ 37 h 63"/>
                  <a:gd name="T46" fmla="*/ 15 w 20"/>
                  <a:gd name="T47" fmla="*/ 31 h 63"/>
                  <a:gd name="T48" fmla="*/ 11 w 20"/>
                  <a:gd name="T49" fmla="*/ 17 h 63"/>
                  <a:gd name="T50" fmla="*/ 11 w 20"/>
                  <a:gd name="T51" fmla="*/ 13 h 63"/>
                  <a:gd name="T52" fmla="*/ 10 w 20"/>
                  <a:gd name="T53" fmla="*/ 3 h 63"/>
                  <a:gd name="T54" fmla="*/ 9 w 20"/>
                  <a:gd name="T55" fmla="*/ 1 h 63"/>
                  <a:gd name="T56" fmla="*/ 6 w 20"/>
                  <a:gd name="T57" fmla="*/ 1 h 63"/>
                  <a:gd name="T58" fmla="*/ 8 w 20"/>
                  <a:gd name="T59" fmla="*/ 5 h 63"/>
                  <a:gd name="T60" fmla="*/ 5 w 20"/>
                  <a:gd name="T61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" h="63">
                    <a:moveTo>
                      <a:pt x="5" y="7"/>
                    </a:moveTo>
                    <a:cubicBezTo>
                      <a:pt x="5" y="7"/>
                      <a:pt x="4" y="7"/>
                      <a:pt x="4" y="8"/>
                    </a:cubicBezTo>
                    <a:cubicBezTo>
                      <a:pt x="4" y="10"/>
                      <a:pt x="3" y="15"/>
                      <a:pt x="2" y="16"/>
                    </a:cubicBezTo>
                    <a:cubicBezTo>
                      <a:pt x="2" y="16"/>
                      <a:pt x="0" y="17"/>
                      <a:pt x="2" y="19"/>
                    </a:cubicBezTo>
                    <a:cubicBezTo>
                      <a:pt x="3" y="21"/>
                      <a:pt x="5" y="22"/>
                      <a:pt x="5" y="24"/>
                    </a:cubicBezTo>
                    <a:cubicBezTo>
                      <a:pt x="5" y="26"/>
                      <a:pt x="6" y="27"/>
                      <a:pt x="5" y="29"/>
                    </a:cubicBezTo>
                    <a:cubicBezTo>
                      <a:pt x="5" y="30"/>
                      <a:pt x="6" y="34"/>
                      <a:pt x="6" y="37"/>
                    </a:cubicBezTo>
                    <a:cubicBezTo>
                      <a:pt x="6" y="38"/>
                      <a:pt x="6" y="39"/>
                      <a:pt x="5" y="39"/>
                    </a:cubicBezTo>
                    <a:cubicBezTo>
                      <a:pt x="4" y="41"/>
                      <a:pt x="4" y="45"/>
                      <a:pt x="5" y="46"/>
                    </a:cubicBezTo>
                    <a:cubicBezTo>
                      <a:pt x="5" y="47"/>
                      <a:pt x="5" y="50"/>
                      <a:pt x="4" y="52"/>
                    </a:cubicBezTo>
                    <a:cubicBezTo>
                      <a:pt x="4" y="55"/>
                      <a:pt x="3" y="58"/>
                      <a:pt x="4" y="60"/>
                    </a:cubicBezTo>
                    <a:cubicBezTo>
                      <a:pt x="4" y="62"/>
                      <a:pt x="4" y="63"/>
                      <a:pt x="5" y="62"/>
                    </a:cubicBezTo>
                    <a:cubicBezTo>
                      <a:pt x="5" y="61"/>
                      <a:pt x="5" y="58"/>
                      <a:pt x="7" y="58"/>
                    </a:cubicBezTo>
                    <a:cubicBezTo>
                      <a:pt x="10" y="59"/>
                      <a:pt x="11" y="57"/>
                      <a:pt x="11" y="59"/>
                    </a:cubicBezTo>
                    <a:cubicBezTo>
                      <a:pt x="12" y="61"/>
                      <a:pt x="13" y="63"/>
                      <a:pt x="13" y="61"/>
                    </a:cubicBezTo>
                    <a:cubicBezTo>
                      <a:pt x="13" y="60"/>
                      <a:pt x="14" y="58"/>
                      <a:pt x="12" y="56"/>
                    </a:cubicBezTo>
                    <a:cubicBezTo>
                      <a:pt x="10" y="54"/>
                      <a:pt x="8" y="53"/>
                      <a:pt x="7" y="51"/>
                    </a:cubicBezTo>
                    <a:cubicBezTo>
                      <a:pt x="7" y="48"/>
                      <a:pt x="7" y="45"/>
                      <a:pt x="8" y="44"/>
                    </a:cubicBezTo>
                    <a:cubicBezTo>
                      <a:pt x="9" y="44"/>
                      <a:pt x="10" y="42"/>
                      <a:pt x="10" y="41"/>
                    </a:cubicBezTo>
                    <a:cubicBezTo>
                      <a:pt x="10" y="40"/>
                      <a:pt x="10" y="40"/>
                      <a:pt x="12" y="39"/>
                    </a:cubicBezTo>
                    <a:cubicBezTo>
                      <a:pt x="14" y="39"/>
                      <a:pt x="15" y="39"/>
                      <a:pt x="17" y="40"/>
                    </a:cubicBezTo>
                    <a:cubicBezTo>
                      <a:pt x="19" y="42"/>
                      <a:pt x="20" y="44"/>
                      <a:pt x="20" y="42"/>
                    </a:cubicBezTo>
                    <a:cubicBezTo>
                      <a:pt x="19" y="41"/>
                      <a:pt x="18" y="39"/>
                      <a:pt x="17" y="37"/>
                    </a:cubicBezTo>
                    <a:cubicBezTo>
                      <a:pt x="16" y="34"/>
                      <a:pt x="15" y="32"/>
                      <a:pt x="15" y="31"/>
                    </a:cubicBezTo>
                    <a:cubicBezTo>
                      <a:pt x="14" y="28"/>
                      <a:pt x="11" y="19"/>
                      <a:pt x="11" y="17"/>
                    </a:cubicBezTo>
                    <a:cubicBezTo>
                      <a:pt x="11" y="15"/>
                      <a:pt x="11" y="15"/>
                      <a:pt x="11" y="13"/>
                    </a:cubicBezTo>
                    <a:cubicBezTo>
                      <a:pt x="11" y="11"/>
                      <a:pt x="10" y="5"/>
                      <a:pt x="10" y="3"/>
                    </a:cubicBezTo>
                    <a:cubicBezTo>
                      <a:pt x="10" y="1"/>
                      <a:pt x="10" y="1"/>
                      <a:pt x="9" y="1"/>
                    </a:cubicBezTo>
                    <a:cubicBezTo>
                      <a:pt x="7" y="1"/>
                      <a:pt x="5" y="0"/>
                      <a:pt x="6" y="1"/>
                    </a:cubicBezTo>
                    <a:cubicBezTo>
                      <a:pt x="8" y="3"/>
                      <a:pt x="9" y="5"/>
                      <a:pt x="8" y="5"/>
                    </a:cubicBezTo>
                    <a:cubicBezTo>
                      <a:pt x="7" y="6"/>
                      <a:pt x="6" y="7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88" name="Freeform 260"/>
              <p:cNvSpPr/>
              <p:nvPr/>
            </p:nvSpPr>
            <p:spPr bwMode="auto">
              <a:xfrm>
                <a:off x="5505" y="1377"/>
                <a:ext cx="41" cy="40"/>
              </a:xfrm>
              <a:custGeom>
                <a:avLst/>
                <a:gdLst>
                  <a:gd name="T0" fmla="*/ 3 w 30"/>
                  <a:gd name="T1" fmla="*/ 25 h 29"/>
                  <a:gd name="T2" fmla="*/ 3 w 30"/>
                  <a:gd name="T3" fmla="*/ 27 h 29"/>
                  <a:gd name="T4" fmla="*/ 5 w 30"/>
                  <a:gd name="T5" fmla="*/ 27 h 29"/>
                  <a:gd name="T6" fmla="*/ 5 w 30"/>
                  <a:gd name="T7" fmla="*/ 29 h 29"/>
                  <a:gd name="T8" fmla="*/ 8 w 30"/>
                  <a:gd name="T9" fmla="*/ 28 h 29"/>
                  <a:gd name="T10" fmla="*/ 17 w 30"/>
                  <a:gd name="T11" fmla="*/ 24 h 29"/>
                  <a:gd name="T12" fmla="*/ 22 w 30"/>
                  <a:gd name="T13" fmla="*/ 23 h 29"/>
                  <a:gd name="T14" fmla="*/ 24 w 30"/>
                  <a:gd name="T15" fmla="*/ 20 h 29"/>
                  <a:gd name="T16" fmla="*/ 26 w 30"/>
                  <a:gd name="T17" fmla="*/ 15 h 29"/>
                  <a:gd name="T18" fmla="*/ 23 w 30"/>
                  <a:gd name="T19" fmla="*/ 10 h 29"/>
                  <a:gd name="T20" fmla="*/ 24 w 30"/>
                  <a:gd name="T21" fmla="*/ 9 h 29"/>
                  <a:gd name="T22" fmla="*/ 26 w 30"/>
                  <a:gd name="T23" fmla="*/ 8 h 29"/>
                  <a:gd name="T24" fmla="*/ 29 w 30"/>
                  <a:gd name="T25" fmla="*/ 6 h 29"/>
                  <a:gd name="T26" fmla="*/ 27 w 30"/>
                  <a:gd name="T27" fmla="*/ 4 h 29"/>
                  <a:gd name="T28" fmla="*/ 27 w 30"/>
                  <a:gd name="T29" fmla="*/ 4 h 29"/>
                  <a:gd name="T30" fmla="*/ 25 w 30"/>
                  <a:gd name="T31" fmla="*/ 1 h 29"/>
                  <a:gd name="T32" fmla="*/ 23 w 30"/>
                  <a:gd name="T33" fmla="*/ 0 h 29"/>
                  <a:gd name="T34" fmla="*/ 20 w 30"/>
                  <a:gd name="T35" fmla="*/ 1 h 29"/>
                  <a:gd name="T36" fmla="*/ 18 w 30"/>
                  <a:gd name="T37" fmla="*/ 2 h 29"/>
                  <a:gd name="T38" fmla="*/ 16 w 30"/>
                  <a:gd name="T39" fmla="*/ 1 h 29"/>
                  <a:gd name="T40" fmla="*/ 12 w 30"/>
                  <a:gd name="T41" fmla="*/ 1 h 29"/>
                  <a:gd name="T42" fmla="*/ 12 w 30"/>
                  <a:gd name="T43" fmla="*/ 2 h 29"/>
                  <a:gd name="T44" fmla="*/ 11 w 30"/>
                  <a:gd name="T45" fmla="*/ 3 h 29"/>
                  <a:gd name="T46" fmla="*/ 11 w 30"/>
                  <a:gd name="T47" fmla="*/ 4 h 29"/>
                  <a:gd name="T48" fmla="*/ 13 w 30"/>
                  <a:gd name="T49" fmla="*/ 6 h 29"/>
                  <a:gd name="T50" fmla="*/ 9 w 30"/>
                  <a:gd name="T51" fmla="*/ 7 h 29"/>
                  <a:gd name="T52" fmla="*/ 6 w 30"/>
                  <a:gd name="T53" fmla="*/ 7 h 29"/>
                  <a:gd name="T54" fmla="*/ 3 w 30"/>
                  <a:gd name="T55" fmla="*/ 8 h 29"/>
                  <a:gd name="T56" fmla="*/ 3 w 30"/>
                  <a:gd name="T57" fmla="*/ 9 h 29"/>
                  <a:gd name="T58" fmla="*/ 2 w 30"/>
                  <a:gd name="T59" fmla="*/ 9 h 29"/>
                  <a:gd name="T60" fmla="*/ 2 w 30"/>
                  <a:gd name="T61" fmla="*/ 10 h 29"/>
                  <a:gd name="T62" fmla="*/ 4 w 30"/>
                  <a:gd name="T63" fmla="*/ 12 h 29"/>
                  <a:gd name="T64" fmla="*/ 3 w 30"/>
                  <a:gd name="T65" fmla="*/ 14 h 29"/>
                  <a:gd name="T66" fmla="*/ 6 w 30"/>
                  <a:gd name="T67" fmla="*/ 15 h 29"/>
                  <a:gd name="T68" fmla="*/ 7 w 30"/>
                  <a:gd name="T69" fmla="*/ 16 h 29"/>
                  <a:gd name="T70" fmla="*/ 4 w 30"/>
                  <a:gd name="T71" fmla="*/ 21 h 29"/>
                  <a:gd name="T72" fmla="*/ 2 w 30"/>
                  <a:gd name="T73" fmla="*/ 23 h 29"/>
                  <a:gd name="T74" fmla="*/ 2 w 30"/>
                  <a:gd name="T75" fmla="*/ 23 h 29"/>
                  <a:gd name="T76" fmla="*/ 2 w 30"/>
                  <a:gd name="T77" fmla="*/ 24 h 29"/>
                  <a:gd name="T78" fmla="*/ 1 w 30"/>
                  <a:gd name="T79" fmla="*/ 25 h 29"/>
                  <a:gd name="T80" fmla="*/ 3 w 30"/>
                  <a:gd name="T81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" h="29">
                    <a:moveTo>
                      <a:pt x="3" y="25"/>
                    </a:moveTo>
                    <a:cubicBezTo>
                      <a:pt x="2" y="26"/>
                      <a:pt x="2" y="28"/>
                      <a:pt x="3" y="27"/>
                    </a:cubicBezTo>
                    <a:cubicBezTo>
                      <a:pt x="4" y="27"/>
                      <a:pt x="5" y="26"/>
                      <a:pt x="5" y="27"/>
                    </a:cubicBezTo>
                    <a:cubicBezTo>
                      <a:pt x="4" y="27"/>
                      <a:pt x="5" y="29"/>
                      <a:pt x="5" y="29"/>
                    </a:cubicBezTo>
                    <a:cubicBezTo>
                      <a:pt x="6" y="28"/>
                      <a:pt x="7" y="29"/>
                      <a:pt x="8" y="28"/>
                    </a:cubicBezTo>
                    <a:cubicBezTo>
                      <a:pt x="10" y="28"/>
                      <a:pt x="14" y="25"/>
                      <a:pt x="17" y="24"/>
                    </a:cubicBezTo>
                    <a:cubicBezTo>
                      <a:pt x="19" y="23"/>
                      <a:pt x="21" y="24"/>
                      <a:pt x="22" y="23"/>
                    </a:cubicBezTo>
                    <a:cubicBezTo>
                      <a:pt x="24" y="23"/>
                      <a:pt x="24" y="22"/>
                      <a:pt x="24" y="20"/>
                    </a:cubicBezTo>
                    <a:cubicBezTo>
                      <a:pt x="25" y="19"/>
                      <a:pt x="26" y="18"/>
                      <a:pt x="26" y="15"/>
                    </a:cubicBezTo>
                    <a:cubicBezTo>
                      <a:pt x="25" y="12"/>
                      <a:pt x="24" y="11"/>
                      <a:pt x="23" y="10"/>
                    </a:cubicBezTo>
                    <a:cubicBezTo>
                      <a:pt x="23" y="9"/>
                      <a:pt x="24" y="9"/>
                      <a:pt x="24" y="9"/>
                    </a:cubicBezTo>
                    <a:cubicBezTo>
                      <a:pt x="24" y="9"/>
                      <a:pt x="25" y="9"/>
                      <a:pt x="26" y="8"/>
                    </a:cubicBezTo>
                    <a:cubicBezTo>
                      <a:pt x="27" y="7"/>
                      <a:pt x="28" y="6"/>
                      <a:pt x="29" y="6"/>
                    </a:cubicBezTo>
                    <a:cubicBezTo>
                      <a:pt x="30" y="5"/>
                      <a:pt x="28" y="4"/>
                      <a:pt x="27" y="4"/>
                    </a:cubicBezTo>
                    <a:cubicBezTo>
                      <a:pt x="26" y="4"/>
                      <a:pt x="27" y="4"/>
                      <a:pt x="27" y="4"/>
                    </a:cubicBezTo>
                    <a:cubicBezTo>
                      <a:pt x="27" y="3"/>
                      <a:pt x="26" y="1"/>
                      <a:pt x="25" y="1"/>
                    </a:cubicBezTo>
                    <a:cubicBezTo>
                      <a:pt x="25" y="0"/>
                      <a:pt x="25" y="0"/>
                      <a:pt x="23" y="0"/>
                    </a:cubicBezTo>
                    <a:cubicBezTo>
                      <a:pt x="22" y="0"/>
                      <a:pt x="21" y="0"/>
                      <a:pt x="20" y="1"/>
                    </a:cubicBezTo>
                    <a:cubicBezTo>
                      <a:pt x="19" y="1"/>
                      <a:pt x="19" y="1"/>
                      <a:pt x="18" y="2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4" y="1"/>
                      <a:pt x="13" y="1"/>
                      <a:pt x="12" y="1"/>
                    </a:cubicBezTo>
                    <a:cubicBezTo>
                      <a:pt x="11" y="1"/>
                      <a:pt x="12" y="2"/>
                      <a:pt x="12" y="2"/>
                    </a:cubicBezTo>
                    <a:cubicBezTo>
                      <a:pt x="13" y="3"/>
                      <a:pt x="11" y="3"/>
                      <a:pt x="11" y="3"/>
                    </a:cubicBezTo>
                    <a:cubicBezTo>
                      <a:pt x="10" y="4"/>
                      <a:pt x="9" y="4"/>
                      <a:pt x="11" y="4"/>
                    </a:cubicBezTo>
                    <a:cubicBezTo>
                      <a:pt x="12" y="4"/>
                      <a:pt x="14" y="5"/>
                      <a:pt x="13" y="6"/>
                    </a:cubicBezTo>
                    <a:cubicBezTo>
                      <a:pt x="12" y="6"/>
                      <a:pt x="10" y="6"/>
                      <a:pt x="9" y="7"/>
                    </a:cubicBezTo>
                    <a:cubicBezTo>
                      <a:pt x="8" y="7"/>
                      <a:pt x="7" y="7"/>
                      <a:pt x="6" y="7"/>
                    </a:cubicBezTo>
                    <a:cubicBezTo>
                      <a:pt x="4" y="7"/>
                      <a:pt x="2" y="8"/>
                      <a:pt x="3" y="8"/>
                    </a:cubicBezTo>
                    <a:cubicBezTo>
                      <a:pt x="4" y="8"/>
                      <a:pt x="4" y="9"/>
                      <a:pt x="3" y="9"/>
                    </a:cubicBezTo>
                    <a:cubicBezTo>
                      <a:pt x="2" y="9"/>
                      <a:pt x="1" y="9"/>
                      <a:pt x="2" y="9"/>
                    </a:cubicBezTo>
                    <a:cubicBezTo>
                      <a:pt x="4" y="9"/>
                      <a:pt x="1" y="10"/>
                      <a:pt x="2" y="10"/>
                    </a:cubicBezTo>
                    <a:cubicBezTo>
                      <a:pt x="3" y="10"/>
                      <a:pt x="5" y="11"/>
                      <a:pt x="4" y="12"/>
                    </a:cubicBezTo>
                    <a:cubicBezTo>
                      <a:pt x="3" y="12"/>
                      <a:pt x="1" y="14"/>
                      <a:pt x="3" y="14"/>
                    </a:cubicBezTo>
                    <a:cubicBezTo>
                      <a:pt x="4" y="15"/>
                      <a:pt x="6" y="15"/>
                      <a:pt x="6" y="15"/>
                    </a:cubicBezTo>
                    <a:cubicBezTo>
                      <a:pt x="7" y="15"/>
                      <a:pt x="8" y="15"/>
                      <a:pt x="7" y="16"/>
                    </a:cubicBezTo>
                    <a:cubicBezTo>
                      <a:pt x="6" y="18"/>
                      <a:pt x="5" y="20"/>
                      <a:pt x="4" y="21"/>
                    </a:cubicBezTo>
                    <a:cubicBezTo>
                      <a:pt x="4" y="23"/>
                      <a:pt x="3" y="23"/>
                      <a:pt x="2" y="23"/>
                    </a:cubicBezTo>
                    <a:cubicBezTo>
                      <a:pt x="1" y="23"/>
                      <a:pt x="0" y="23"/>
                      <a:pt x="2" y="23"/>
                    </a:cubicBezTo>
                    <a:cubicBezTo>
                      <a:pt x="3" y="23"/>
                      <a:pt x="3" y="24"/>
                      <a:pt x="2" y="24"/>
                    </a:cubicBezTo>
                    <a:cubicBezTo>
                      <a:pt x="1" y="24"/>
                      <a:pt x="0" y="26"/>
                      <a:pt x="1" y="25"/>
                    </a:cubicBezTo>
                    <a:cubicBezTo>
                      <a:pt x="2" y="25"/>
                      <a:pt x="4" y="24"/>
                      <a:pt x="3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89" name="Freeform 261"/>
              <p:cNvSpPr/>
              <p:nvPr/>
            </p:nvSpPr>
            <p:spPr bwMode="auto">
              <a:xfrm>
                <a:off x="5014" y="968"/>
                <a:ext cx="481" cy="357"/>
              </a:xfrm>
              <a:custGeom>
                <a:avLst/>
                <a:gdLst>
                  <a:gd name="T0" fmla="*/ 257 w 350"/>
                  <a:gd name="T1" fmla="*/ 160 h 259"/>
                  <a:gd name="T2" fmla="*/ 280 w 350"/>
                  <a:gd name="T3" fmla="*/ 153 h 259"/>
                  <a:gd name="T4" fmla="*/ 273 w 350"/>
                  <a:gd name="T5" fmla="*/ 141 h 259"/>
                  <a:gd name="T6" fmla="*/ 266 w 350"/>
                  <a:gd name="T7" fmla="*/ 134 h 259"/>
                  <a:gd name="T8" fmla="*/ 276 w 350"/>
                  <a:gd name="T9" fmla="*/ 127 h 259"/>
                  <a:gd name="T10" fmla="*/ 301 w 350"/>
                  <a:gd name="T11" fmla="*/ 123 h 259"/>
                  <a:gd name="T12" fmla="*/ 309 w 350"/>
                  <a:gd name="T13" fmla="*/ 117 h 259"/>
                  <a:gd name="T14" fmla="*/ 303 w 350"/>
                  <a:gd name="T15" fmla="*/ 107 h 259"/>
                  <a:gd name="T16" fmla="*/ 298 w 350"/>
                  <a:gd name="T17" fmla="*/ 96 h 259"/>
                  <a:gd name="T18" fmla="*/ 307 w 350"/>
                  <a:gd name="T19" fmla="*/ 83 h 259"/>
                  <a:gd name="T20" fmla="*/ 298 w 350"/>
                  <a:gd name="T21" fmla="*/ 65 h 259"/>
                  <a:gd name="T22" fmla="*/ 300 w 350"/>
                  <a:gd name="T23" fmla="*/ 51 h 259"/>
                  <a:gd name="T24" fmla="*/ 328 w 350"/>
                  <a:gd name="T25" fmla="*/ 39 h 259"/>
                  <a:gd name="T26" fmla="*/ 303 w 350"/>
                  <a:gd name="T27" fmla="*/ 31 h 259"/>
                  <a:gd name="T28" fmla="*/ 262 w 350"/>
                  <a:gd name="T29" fmla="*/ 31 h 259"/>
                  <a:gd name="T30" fmla="*/ 287 w 350"/>
                  <a:gd name="T31" fmla="*/ 18 h 259"/>
                  <a:gd name="T32" fmla="*/ 236 w 350"/>
                  <a:gd name="T33" fmla="*/ 9 h 259"/>
                  <a:gd name="T34" fmla="*/ 212 w 350"/>
                  <a:gd name="T35" fmla="*/ 1 h 259"/>
                  <a:gd name="T36" fmla="*/ 187 w 350"/>
                  <a:gd name="T37" fmla="*/ 9 h 259"/>
                  <a:gd name="T38" fmla="*/ 181 w 350"/>
                  <a:gd name="T39" fmla="*/ 15 h 259"/>
                  <a:gd name="T40" fmla="*/ 158 w 350"/>
                  <a:gd name="T41" fmla="*/ 14 h 259"/>
                  <a:gd name="T42" fmla="*/ 134 w 350"/>
                  <a:gd name="T43" fmla="*/ 24 h 259"/>
                  <a:gd name="T44" fmla="*/ 110 w 350"/>
                  <a:gd name="T45" fmla="*/ 19 h 259"/>
                  <a:gd name="T46" fmla="*/ 70 w 350"/>
                  <a:gd name="T47" fmla="*/ 25 h 259"/>
                  <a:gd name="T48" fmla="*/ 32 w 350"/>
                  <a:gd name="T49" fmla="*/ 46 h 259"/>
                  <a:gd name="T50" fmla="*/ 32 w 350"/>
                  <a:gd name="T51" fmla="*/ 61 h 259"/>
                  <a:gd name="T52" fmla="*/ 5 w 350"/>
                  <a:gd name="T53" fmla="*/ 77 h 259"/>
                  <a:gd name="T54" fmla="*/ 39 w 350"/>
                  <a:gd name="T55" fmla="*/ 82 h 259"/>
                  <a:gd name="T56" fmla="*/ 29 w 350"/>
                  <a:gd name="T57" fmla="*/ 91 h 259"/>
                  <a:gd name="T58" fmla="*/ 48 w 350"/>
                  <a:gd name="T59" fmla="*/ 96 h 259"/>
                  <a:gd name="T60" fmla="*/ 88 w 350"/>
                  <a:gd name="T61" fmla="*/ 109 h 259"/>
                  <a:gd name="T62" fmla="*/ 101 w 350"/>
                  <a:gd name="T63" fmla="*/ 133 h 259"/>
                  <a:gd name="T64" fmla="*/ 102 w 350"/>
                  <a:gd name="T65" fmla="*/ 140 h 259"/>
                  <a:gd name="T66" fmla="*/ 101 w 350"/>
                  <a:gd name="T67" fmla="*/ 149 h 259"/>
                  <a:gd name="T68" fmla="*/ 116 w 350"/>
                  <a:gd name="T69" fmla="*/ 144 h 259"/>
                  <a:gd name="T70" fmla="*/ 125 w 350"/>
                  <a:gd name="T71" fmla="*/ 149 h 259"/>
                  <a:gd name="T72" fmla="*/ 125 w 350"/>
                  <a:gd name="T73" fmla="*/ 160 h 259"/>
                  <a:gd name="T74" fmla="*/ 129 w 350"/>
                  <a:gd name="T75" fmla="*/ 168 h 259"/>
                  <a:gd name="T76" fmla="*/ 120 w 350"/>
                  <a:gd name="T77" fmla="*/ 178 h 259"/>
                  <a:gd name="T78" fmla="*/ 125 w 350"/>
                  <a:gd name="T79" fmla="*/ 182 h 259"/>
                  <a:gd name="T80" fmla="*/ 117 w 350"/>
                  <a:gd name="T81" fmla="*/ 183 h 259"/>
                  <a:gd name="T82" fmla="*/ 124 w 350"/>
                  <a:gd name="T83" fmla="*/ 186 h 259"/>
                  <a:gd name="T84" fmla="*/ 125 w 350"/>
                  <a:gd name="T85" fmla="*/ 188 h 259"/>
                  <a:gd name="T86" fmla="*/ 127 w 350"/>
                  <a:gd name="T87" fmla="*/ 193 h 259"/>
                  <a:gd name="T88" fmla="*/ 116 w 350"/>
                  <a:gd name="T89" fmla="*/ 199 h 259"/>
                  <a:gd name="T90" fmla="*/ 117 w 350"/>
                  <a:gd name="T91" fmla="*/ 204 h 259"/>
                  <a:gd name="T92" fmla="*/ 120 w 350"/>
                  <a:gd name="T93" fmla="*/ 210 h 259"/>
                  <a:gd name="T94" fmla="*/ 129 w 350"/>
                  <a:gd name="T95" fmla="*/ 214 h 259"/>
                  <a:gd name="T96" fmla="*/ 130 w 350"/>
                  <a:gd name="T97" fmla="*/ 220 h 259"/>
                  <a:gd name="T98" fmla="*/ 136 w 350"/>
                  <a:gd name="T99" fmla="*/ 240 h 259"/>
                  <a:gd name="T100" fmla="*/ 156 w 350"/>
                  <a:gd name="T101" fmla="*/ 250 h 259"/>
                  <a:gd name="T102" fmla="*/ 163 w 350"/>
                  <a:gd name="T103" fmla="*/ 254 h 259"/>
                  <a:gd name="T104" fmla="*/ 170 w 350"/>
                  <a:gd name="T105" fmla="*/ 253 h 259"/>
                  <a:gd name="T106" fmla="*/ 176 w 350"/>
                  <a:gd name="T107" fmla="*/ 236 h 259"/>
                  <a:gd name="T108" fmla="*/ 186 w 350"/>
                  <a:gd name="T109" fmla="*/ 224 h 259"/>
                  <a:gd name="T110" fmla="*/ 189 w 350"/>
                  <a:gd name="T111" fmla="*/ 208 h 259"/>
                  <a:gd name="T112" fmla="*/ 205 w 350"/>
                  <a:gd name="T113" fmla="*/ 205 h 259"/>
                  <a:gd name="T114" fmla="*/ 235 w 350"/>
                  <a:gd name="T115" fmla="*/ 185 h 259"/>
                  <a:gd name="T116" fmla="*/ 266 w 350"/>
                  <a:gd name="T117" fmla="*/ 178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50" h="259">
                    <a:moveTo>
                      <a:pt x="291" y="163"/>
                    </a:moveTo>
                    <a:cubicBezTo>
                      <a:pt x="290" y="163"/>
                      <a:pt x="284" y="163"/>
                      <a:pt x="282" y="163"/>
                    </a:cubicBezTo>
                    <a:cubicBezTo>
                      <a:pt x="279" y="162"/>
                      <a:pt x="276" y="161"/>
                      <a:pt x="274" y="161"/>
                    </a:cubicBezTo>
                    <a:cubicBezTo>
                      <a:pt x="272" y="161"/>
                      <a:pt x="268" y="163"/>
                      <a:pt x="268" y="162"/>
                    </a:cubicBezTo>
                    <a:cubicBezTo>
                      <a:pt x="267" y="162"/>
                      <a:pt x="266" y="161"/>
                      <a:pt x="266" y="162"/>
                    </a:cubicBezTo>
                    <a:cubicBezTo>
                      <a:pt x="265" y="162"/>
                      <a:pt x="263" y="164"/>
                      <a:pt x="262" y="164"/>
                    </a:cubicBezTo>
                    <a:cubicBezTo>
                      <a:pt x="261" y="164"/>
                      <a:pt x="259" y="163"/>
                      <a:pt x="261" y="162"/>
                    </a:cubicBezTo>
                    <a:cubicBezTo>
                      <a:pt x="264" y="161"/>
                      <a:pt x="269" y="160"/>
                      <a:pt x="267" y="160"/>
                    </a:cubicBezTo>
                    <a:cubicBezTo>
                      <a:pt x="265" y="160"/>
                      <a:pt x="258" y="161"/>
                      <a:pt x="257" y="160"/>
                    </a:cubicBezTo>
                    <a:cubicBezTo>
                      <a:pt x="255" y="160"/>
                      <a:pt x="253" y="160"/>
                      <a:pt x="253" y="160"/>
                    </a:cubicBezTo>
                    <a:cubicBezTo>
                      <a:pt x="253" y="160"/>
                      <a:pt x="254" y="159"/>
                      <a:pt x="255" y="158"/>
                    </a:cubicBezTo>
                    <a:cubicBezTo>
                      <a:pt x="257" y="157"/>
                      <a:pt x="258" y="157"/>
                      <a:pt x="259" y="156"/>
                    </a:cubicBezTo>
                    <a:cubicBezTo>
                      <a:pt x="259" y="154"/>
                      <a:pt x="259" y="154"/>
                      <a:pt x="261" y="154"/>
                    </a:cubicBezTo>
                    <a:cubicBezTo>
                      <a:pt x="262" y="154"/>
                      <a:pt x="262" y="155"/>
                      <a:pt x="265" y="154"/>
                    </a:cubicBezTo>
                    <a:cubicBezTo>
                      <a:pt x="268" y="154"/>
                      <a:pt x="275" y="152"/>
                      <a:pt x="274" y="152"/>
                    </a:cubicBezTo>
                    <a:cubicBezTo>
                      <a:pt x="273" y="151"/>
                      <a:pt x="271" y="149"/>
                      <a:pt x="269" y="149"/>
                    </a:cubicBezTo>
                    <a:cubicBezTo>
                      <a:pt x="267" y="148"/>
                      <a:pt x="270" y="148"/>
                      <a:pt x="273" y="149"/>
                    </a:cubicBezTo>
                    <a:cubicBezTo>
                      <a:pt x="275" y="151"/>
                      <a:pt x="279" y="152"/>
                      <a:pt x="280" y="153"/>
                    </a:cubicBezTo>
                    <a:cubicBezTo>
                      <a:pt x="281" y="154"/>
                      <a:pt x="278" y="156"/>
                      <a:pt x="283" y="158"/>
                    </a:cubicBezTo>
                    <a:cubicBezTo>
                      <a:pt x="287" y="160"/>
                      <a:pt x="289" y="158"/>
                      <a:pt x="289" y="157"/>
                    </a:cubicBezTo>
                    <a:cubicBezTo>
                      <a:pt x="289" y="156"/>
                      <a:pt x="290" y="161"/>
                      <a:pt x="292" y="159"/>
                    </a:cubicBezTo>
                    <a:cubicBezTo>
                      <a:pt x="293" y="157"/>
                      <a:pt x="295" y="155"/>
                      <a:pt x="294" y="153"/>
                    </a:cubicBezTo>
                    <a:cubicBezTo>
                      <a:pt x="294" y="150"/>
                      <a:pt x="293" y="148"/>
                      <a:pt x="293" y="148"/>
                    </a:cubicBezTo>
                    <a:cubicBezTo>
                      <a:pt x="292" y="148"/>
                      <a:pt x="291" y="150"/>
                      <a:pt x="291" y="149"/>
                    </a:cubicBezTo>
                    <a:cubicBezTo>
                      <a:pt x="291" y="148"/>
                      <a:pt x="291" y="148"/>
                      <a:pt x="290" y="147"/>
                    </a:cubicBezTo>
                    <a:cubicBezTo>
                      <a:pt x="289" y="146"/>
                      <a:pt x="278" y="140"/>
                      <a:pt x="277" y="139"/>
                    </a:cubicBezTo>
                    <a:cubicBezTo>
                      <a:pt x="276" y="139"/>
                      <a:pt x="274" y="141"/>
                      <a:pt x="273" y="141"/>
                    </a:cubicBezTo>
                    <a:cubicBezTo>
                      <a:pt x="273" y="142"/>
                      <a:pt x="274" y="140"/>
                      <a:pt x="273" y="140"/>
                    </a:cubicBezTo>
                    <a:cubicBezTo>
                      <a:pt x="272" y="139"/>
                      <a:pt x="270" y="139"/>
                      <a:pt x="272" y="139"/>
                    </a:cubicBezTo>
                    <a:cubicBezTo>
                      <a:pt x="273" y="139"/>
                      <a:pt x="276" y="139"/>
                      <a:pt x="276" y="138"/>
                    </a:cubicBezTo>
                    <a:cubicBezTo>
                      <a:pt x="276" y="137"/>
                      <a:pt x="277" y="136"/>
                      <a:pt x="276" y="136"/>
                    </a:cubicBezTo>
                    <a:cubicBezTo>
                      <a:pt x="275" y="135"/>
                      <a:pt x="273" y="134"/>
                      <a:pt x="272" y="135"/>
                    </a:cubicBezTo>
                    <a:cubicBezTo>
                      <a:pt x="271" y="136"/>
                      <a:pt x="269" y="137"/>
                      <a:pt x="268" y="137"/>
                    </a:cubicBezTo>
                    <a:cubicBezTo>
                      <a:pt x="267" y="136"/>
                      <a:pt x="266" y="135"/>
                      <a:pt x="265" y="135"/>
                    </a:cubicBezTo>
                    <a:cubicBezTo>
                      <a:pt x="263" y="136"/>
                      <a:pt x="261" y="134"/>
                      <a:pt x="262" y="134"/>
                    </a:cubicBezTo>
                    <a:cubicBezTo>
                      <a:pt x="264" y="134"/>
                      <a:pt x="265" y="134"/>
                      <a:pt x="266" y="134"/>
                    </a:cubicBezTo>
                    <a:cubicBezTo>
                      <a:pt x="267" y="134"/>
                      <a:pt x="268" y="136"/>
                      <a:pt x="269" y="135"/>
                    </a:cubicBezTo>
                    <a:cubicBezTo>
                      <a:pt x="271" y="134"/>
                      <a:pt x="275" y="134"/>
                      <a:pt x="275" y="134"/>
                    </a:cubicBezTo>
                    <a:cubicBezTo>
                      <a:pt x="276" y="133"/>
                      <a:pt x="273" y="131"/>
                      <a:pt x="271" y="131"/>
                    </a:cubicBezTo>
                    <a:cubicBezTo>
                      <a:pt x="268" y="131"/>
                      <a:pt x="263" y="132"/>
                      <a:pt x="262" y="132"/>
                    </a:cubicBezTo>
                    <a:cubicBezTo>
                      <a:pt x="262" y="132"/>
                      <a:pt x="265" y="130"/>
                      <a:pt x="267" y="130"/>
                    </a:cubicBezTo>
                    <a:cubicBezTo>
                      <a:pt x="269" y="130"/>
                      <a:pt x="263" y="129"/>
                      <a:pt x="262" y="128"/>
                    </a:cubicBezTo>
                    <a:cubicBezTo>
                      <a:pt x="262" y="128"/>
                      <a:pt x="268" y="129"/>
                      <a:pt x="271" y="130"/>
                    </a:cubicBezTo>
                    <a:cubicBezTo>
                      <a:pt x="271" y="130"/>
                      <a:pt x="273" y="128"/>
                      <a:pt x="274" y="128"/>
                    </a:cubicBezTo>
                    <a:cubicBezTo>
                      <a:pt x="275" y="128"/>
                      <a:pt x="276" y="128"/>
                      <a:pt x="276" y="127"/>
                    </a:cubicBezTo>
                    <a:cubicBezTo>
                      <a:pt x="276" y="126"/>
                      <a:pt x="272" y="122"/>
                      <a:pt x="272" y="123"/>
                    </a:cubicBezTo>
                    <a:cubicBezTo>
                      <a:pt x="273" y="124"/>
                      <a:pt x="278" y="127"/>
                      <a:pt x="279" y="126"/>
                    </a:cubicBezTo>
                    <a:cubicBezTo>
                      <a:pt x="279" y="126"/>
                      <a:pt x="279" y="124"/>
                      <a:pt x="281" y="124"/>
                    </a:cubicBezTo>
                    <a:cubicBezTo>
                      <a:pt x="282" y="124"/>
                      <a:pt x="292" y="127"/>
                      <a:pt x="290" y="127"/>
                    </a:cubicBezTo>
                    <a:cubicBezTo>
                      <a:pt x="289" y="127"/>
                      <a:pt x="281" y="124"/>
                      <a:pt x="282" y="125"/>
                    </a:cubicBezTo>
                    <a:cubicBezTo>
                      <a:pt x="282" y="126"/>
                      <a:pt x="286" y="129"/>
                      <a:pt x="288" y="129"/>
                    </a:cubicBezTo>
                    <a:cubicBezTo>
                      <a:pt x="290" y="129"/>
                      <a:pt x="295" y="128"/>
                      <a:pt x="296" y="128"/>
                    </a:cubicBezTo>
                    <a:cubicBezTo>
                      <a:pt x="298" y="127"/>
                      <a:pt x="300" y="128"/>
                      <a:pt x="301" y="127"/>
                    </a:cubicBezTo>
                    <a:cubicBezTo>
                      <a:pt x="301" y="126"/>
                      <a:pt x="304" y="125"/>
                      <a:pt x="301" y="123"/>
                    </a:cubicBezTo>
                    <a:cubicBezTo>
                      <a:pt x="299" y="122"/>
                      <a:pt x="294" y="120"/>
                      <a:pt x="294" y="121"/>
                    </a:cubicBezTo>
                    <a:cubicBezTo>
                      <a:pt x="293" y="122"/>
                      <a:pt x="295" y="126"/>
                      <a:pt x="294" y="124"/>
                    </a:cubicBezTo>
                    <a:cubicBezTo>
                      <a:pt x="293" y="123"/>
                      <a:pt x="292" y="121"/>
                      <a:pt x="291" y="121"/>
                    </a:cubicBezTo>
                    <a:cubicBezTo>
                      <a:pt x="289" y="121"/>
                      <a:pt x="293" y="121"/>
                      <a:pt x="292" y="119"/>
                    </a:cubicBezTo>
                    <a:cubicBezTo>
                      <a:pt x="290" y="117"/>
                      <a:pt x="293" y="118"/>
                      <a:pt x="293" y="115"/>
                    </a:cubicBezTo>
                    <a:cubicBezTo>
                      <a:pt x="293" y="112"/>
                      <a:pt x="294" y="118"/>
                      <a:pt x="294" y="119"/>
                    </a:cubicBezTo>
                    <a:cubicBezTo>
                      <a:pt x="294" y="120"/>
                      <a:pt x="294" y="120"/>
                      <a:pt x="297" y="120"/>
                    </a:cubicBezTo>
                    <a:cubicBezTo>
                      <a:pt x="300" y="120"/>
                      <a:pt x="303" y="119"/>
                      <a:pt x="305" y="119"/>
                    </a:cubicBezTo>
                    <a:cubicBezTo>
                      <a:pt x="307" y="119"/>
                      <a:pt x="308" y="118"/>
                      <a:pt x="309" y="117"/>
                    </a:cubicBezTo>
                    <a:cubicBezTo>
                      <a:pt x="310" y="116"/>
                      <a:pt x="309" y="115"/>
                      <a:pt x="308" y="115"/>
                    </a:cubicBezTo>
                    <a:cubicBezTo>
                      <a:pt x="307" y="115"/>
                      <a:pt x="307" y="115"/>
                      <a:pt x="305" y="115"/>
                    </a:cubicBezTo>
                    <a:cubicBezTo>
                      <a:pt x="303" y="115"/>
                      <a:pt x="305" y="114"/>
                      <a:pt x="305" y="112"/>
                    </a:cubicBezTo>
                    <a:cubicBezTo>
                      <a:pt x="305" y="111"/>
                      <a:pt x="303" y="109"/>
                      <a:pt x="302" y="110"/>
                    </a:cubicBezTo>
                    <a:cubicBezTo>
                      <a:pt x="301" y="111"/>
                      <a:pt x="299" y="109"/>
                      <a:pt x="298" y="110"/>
                    </a:cubicBezTo>
                    <a:cubicBezTo>
                      <a:pt x="298" y="110"/>
                      <a:pt x="295" y="111"/>
                      <a:pt x="294" y="110"/>
                    </a:cubicBezTo>
                    <a:cubicBezTo>
                      <a:pt x="293" y="109"/>
                      <a:pt x="294" y="110"/>
                      <a:pt x="295" y="110"/>
                    </a:cubicBezTo>
                    <a:cubicBezTo>
                      <a:pt x="297" y="110"/>
                      <a:pt x="299" y="109"/>
                      <a:pt x="300" y="108"/>
                    </a:cubicBezTo>
                    <a:cubicBezTo>
                      <a:pt x="300" y="107"/>
                      <a:pt x="302" y="106"/>
                      <a:pt x="303" y="107"/>
                    </a:cubicBezTo>
                    <a:cubicBezTo>
                      <a:pt x="305" y="108"/>
                      <a:pt x="305" y="109"/>
                      <a:pt x="306" y="109"/>
                    </a:cubicBezTo>
                    <a:cubicBezTo>
                      <a:pt x="307" y="108"/>
                      <a:pt x="307" y="107"/>
                      <a:pt x="308" y="106"/>
                    </a:cubicBezTo>
                    <a:cubicBezTo>
                      <a:pt x="308" y="105"/>
                      <a:pt x="308" y="103"/>
                      <a:pt x="305" y="102"/>
                    </a:cubicBezTo>
                    <a:cubicBezTo>
                      <a:pt x="303" y="100"/>
                      <a:pt x="305" y="100"/>
                      <a:pt x="307" y="101"/>
                    </a:cubicBezTo>
                    <a:cubicBezTo>
                      <a:pt x="308" y="103"/>
                      <a:pt x="307" y="105"/>
                      <a:pt x="308" y="104"/>
                    </a:cubicBezTo>
                    <a:cubicBezTo>
                      <a:pt x="309" y="103"/>
                      <a:pt x="311" y="102"/>
                      <a:pt x="309" y="101"/>
                    </a:cubicBezTo>
                    <a:cubicBezTo>
                      <a:pt x="308" y="99"/>
                      <a:pt x="307" y="98"/>
                      <a:pt x="305" y="97"/>
                    </a:cubicBezTo>
                    <a:cubicBezTo>
                      <a:pt x="304" y="96"/>
                      <a:pt x="304" y="96"/>
                      <a:pt x="303" y="96"/>
                    </a:cubicBezTo>
                    <a:cubicBezTo>
                      <a:pt x="301" y="96"/>
                      <a:pt x="299" y="96"/>
                      <a:pt x="298" y="96"/>
                    </a:cubicBezTo>
                    <a:cubicBezTo>
                      <a:pt x="297" y="96"/>
                      <a:pt x="295" y="95"/>
                      <a:pt x="295" y="94"/>
                    </a:cubicBezTo>
                    <a:cubicBezTo>
                      <a:pt x="294" y="93"/>
                      <a:pt x="294" y="92"/>
                      <a:pt x="293" y="92"/>
                    </a:cubicBezTo>
                    <a:cubicBezTo>
                      <a:pt x="291" y="92"/>
                      <a:pt x="289" y="92"/>
                      <a:pt x="289" y="91"/>
                    </a:cubicBezTo>
                    <a:cubicBezTo>
                      <a:pt x="290" y="89"/>
                      <a:pt x="291" y="87"/>
                      <a:pt x="292" y="89"/>
                    </a:cubicBezTo>
                    <a:cubicBezTo>
                      <a:pt x="294" y="91"/>
                      <a:pt x="295" y="91"/>
                      <a:pt x="297" y="90"/>
                    </a:cubicBezTo>
                    <a:cubicBezTo>
                      <a:pt x="299" y="88"/>
                      <a:pt x="301" y="87"/>
                      <a:pt x="304" y="87"/>
                    </a:cubicBezTo>
                    <a:cubicBezTo>
                      <a:pt x="307" y="88"/>
                      <a:pt x="312" y="90"/>
                      <a:pt x="313" y="89"/>
                    </a:cubicBezTo>
                    <a:cubicBezTo>
                      <a:pt x="315" y="88"/>
                      <a:pt x="315" y="82"/>
                      <a:pt x="312" y="83"/>
                    </a:cubicBezTo>
                    <a:cubicBezTo>
                      <a:pt x="308" y="83"/>
                      <a:pt x="309" y="84"/>
                      <a:pt x="307" y="83"/>
                    </a:cubicBezTo>
                    <a:cubicBezTo>
                      <a:pt x="305" y="82"/>
                      <a:pt x="303" y="82"/>
                      <a:pt x="301" y="80"/>
                    </a:cubicBezTo>
                    <a:cubicBezTo>
                      <a:pt x="300" y="79"/>
                      <a:pt x="300" y="78"/>
                      <a:pt x="304" y="79"/>
                    </a:cubicBezTo>
                    <a:cubicBezTo>
                      <a:pt x="307" y="80"/>
                      <a:pt x="311" y="81"/>
                      <a:pt x="309" y="80"/>
                    </a:cubicBezTo>
                    <a:cubicBezTo>
                      <a:pt x="308" y="78"/>
                      <a:pt x="302" y="75"/>
                      <a:pt x="301" y="75"/>
                    </a:cubicBezTo>
                    <a:cubicBezTo>
                      <a:pt x="299" y="75"/>
                      <a:pt x="298" y="74"/>
                      <a:pt x="298" y="75"/>
                    </a:cubicBezTo>
                    <a:cubicBezTo>
                      <a:pt x="297" y="76"/>
                      <a:pt x="297" y="79"/>
                      <a:pt x="296" y="79"/>
                    </a:cubicBezTo>
                    <a:cubicBezTo>
                      <a:pt x="295" y="79"/>
                      <a:pt x="293" y="80"/>
                      <a:pt x="293" y="78"/>
                    </a:cubicBezTo>
                    <a:cubicBezTo>
                      <a:pt x="294" y="77"/>
                      <a:pt x="296" y="72"/>
                      <a:pt x="297" y="70"/>
                    </a:cubicBezTo>
                    <a:cubicBezTo>
                      <a:pt x="298" y="68"/>
                      <a:pt x="297" y="66"/>
                      <a:pt x="298" y="65"/>
                    </a:cubicBezTo>
                    <a:cubicBezTo>
                      <a:pt x="299" y="64"/>
                      <a:pt x="304" y="65"/>
                      <a:pt x="304" y="64"/>
                    </a:cubicBezTo>
                    <a:cubicBezTo>
                      <a:pt x="305" y="63"/>
                      <a:pt x="305" y="62"/>
                      <a:pt x="306" y="61"/>
                    </a:cubicBezTo>
                    <a:cubicBezTo>
                      <a:pt x="308" y="60"/>
                      <a:pt x="310" y="59"/>
                      <a:pt x="308" y="59"/>
                    </a:cubicBezTo>
                    <a:cubicBezTo>
                      <a:pt x="306" y="58"/>
                      <a:pt x="307" y="55"/>
                      <a:pt x="307" y="53"/>
                    </a:cubicBezTo>
                    <a:cubicBezTo>
                      <a:pt x="307" y="52"/>
                      <a:pt x="311" y="53"/>
                      <a:pt x="313" y="52"/>
                    </a:cubicBezTo>
                    <a:cubicBezTo>
                      <a:pt x="315" y="51"/>
                      <a:pt x="319" y="49"/>
                      <a:pt x="318" y="49"/>
                    </a:cubicBezTo>
                    <a:cubicBezTo>
                      <a:pt x="316" y="49"/>
                      <a:pt x="311" y="49"/>
                      <a:pt x="309" y="49"/>
                    </a:cubicBezTo>
                    <a:cubicBezTo>
                      <a:pt x="307" y="49"/>
                      <a:pt x="304" y="50"/>
                      <a:pt x="303" y="52"/>
                    </a:cubicBezTo>
                    <a:cubicBezTo>
                      <a:pt x="303" y="53"/>
                      <a:pt x="300" y="52"/>
                      <a:pt x="300" y="51"/>
                    </a:cubicBezTo>
                    <a:cubicBezTo>
                      <a:pt x="300" y="50"/>
                      <a:pt x="301" y="47"/>
                      <a:pt x="304" y="46"/>
                    </a:cubicBezTo>
                    <a:cubicBezTo>
                      <a:pt x="307" y="45"/>
                      <a:pt x="318" y="47"/>
                      <a:pt x="320" y="46"/>
                    </a:cubicBezTo>
                    <a:cubicBezTo>
                      <a:pt x="322" y="46"/>
                      <a:pt x="325" y="43"/>
                      <a:pt x="324" y="43"/>
                    </a:cubicBezTo>
                    <a:cubicBezTo>
                      <a:pt x="323" y="43"/>
                      <a:pt x="320" y="41"/>
                      <a:pt x="318" y="42"/>
                    </a:cubicBezTo>
                    <a:cubicBezTo>
                      <a:pt x="317" y="43"/>
                      <a:pt x="314" y="42"/>
                      <a:pt x="311" y="42"/>
                    </a:cubicBezTo>
                    <a:cubicBezTo>
                      <a:pt x="308" y="41"/>
                      <a:pt x="301" y="41"/>
                      <a:pt x="303" y="41"/>
                    </a:cubicBezTo>
                    <a:cubicBezTo>
                      <a:pt x="306" y="41"/>
                      <a:pt x="312" y="42"/>
                      <a:pt x="314" y="41"/>
                    </a:cubicBezTo>
                    <a:cubicBezTo>
                      <a:pt x="316" y="40"/>
                      <a:pt x="317" y="40"/>
                      <a:pt x="320" y="40"/>
                    </a:cubicBezTo>
                    <a:cubicBezTo>
                      <a:pt x="323" y="40"/>
                      <a:pt x="326" y="40"/>
                      <a:pt x="328" y="39"/>
                    </a:cubicBezTo>
                    <a:cubicBezTo>
                      <a:pt x="329" y="38"/>
                      <a:pt x="333" y="39"/>
                      <a:pt x="333" y="38"/>
                    </a:cubicBezTo>
                    <a:cubicBezTo>
                      <a:pt x="333" y="37"/>
                      <a:pt x="331" y="35"/>
                      <a:pt x="332" y="35"/>
                    </a:cubicBezTo>
                    <a:cubicBezTo>
                      <a:pt x="333" y="35"/>
                      <a:pt x="337" y="35"/>
                      <a:pt x="340" y="33"/>
                    </a:cubicBezTo>
                    <a:cubicBezTo>
                      <a:pt x="343" y="31"/>
                      <a:pt x="350" y="30"/>
                      <a:pt x="348" y="29"/>
                    </a:cubicBezTo>
                    <a:cubicBezTo>
                      <a:pt x="346" y="28"/>
                      <a:pt x="337" y="24"/>
                      <a:pt x="334" y="24"/>
                    </a:cubicBezTo>
                    <a:cubicBezTo>
                      <a:pt x="331" y="24"/>
                      <a:pt x="324" y="23"/>
                      <a:pt x="321" y="25"/>
                    </a:cubicBezTo>
                    <a:cubicBezTo>
                      <a:pt x="318" y="27"/>
                      <a:pt x="316" y="31"/>
                      <a:pt x="314" y="30"/>
                    </a:cubicBezTo>
                    <a:cubicBezTo>
                      <a:pt x="311" y="29"/>
                      <a:pt x="309" y="29"/>
                      <a:pt x="307" y="29"/>
                    </a:cubicBezTo>
                    <a:cubicBezTo>
                      <a:pt x="306" y="30"/>
                      <a:pt x="303" y="32"/>
                      <a:pt x="303" y="31"/>
                    </a:cubicBezTo>
                    <a:cubicBezTo>
                      <a:pt x="303" y="29"/>
                      <a:pt x="304" y="28"/>
                      <a:pt x="303" y="28"/>
                    </a:cubicBezTo>
                    <a:cubicBezTo>
                      <a:pt x="302" y="28"/>
                      <a:pt x="297" y="31"/>
                      <a:pt x="295" y="32"/>
                    </a:cubicBezTo>
                    <a:cubicBezTo>
                      <a:pt x="293" y="34"/>
                      <a:pt x="286" y="37"/>
                      <a:pt x="285" y="38"/>
                    </a:cubicBezTo>
                    <a:cubicBezTo>
                      <a:pt x="284" y="39"/>
                      <a:pt x="277" y="43"/>
                      <a:pt x="279" y="41"/>
                    </a:cubicBezTo>
                    <a:cubicBezTo>
                      <a:pt x="281" y="40"/>
                      <a:pt x="284" y="36"/>
                      <a:pt x="287" y="34"/>
                    </a:cubicBezTo>
                    <a:cubicBezTo>
                      <a:pt x="290" y="32"/>
                      <a:pt x="293" y="26"/>
                      <a:pt x="292" y="24"/>
                    </a:cubicBezTo>
                    <a:cubicBezTo>
                      <a:pt x="290" y="22"/>
                      <a:pt x="285" y="21"/>
                      <a:pt x="283" y="23"/>
                    </a:cubicBezTo>
                    <a:cubicBezTo>
                      <a:pt x="280" y="25"/>
                      <a:pt x="281" y="26"/>
                      <a:pt x="279" y="27"/>
                    </a:cubicBezTo>
                    <a:cubicBezTo>
                      <a:pt x="277" y="27"/>
                      <a:pt x="262" y="32"/>
                      <a:pt x="262" y="31"/>
                    </a:cubicBezTo>
                    <a:cubicBezTo>
                      <a:pt x="261" y="31"/>
                      <a:pt x="260" y="30"/>
                      <a:pt x="262" y="29"/>
                    </a:cubicBezTo>
                    <a:cubicBezTo>
                      <a:pt x="264" y="28"/>
                      <a:pt x="275" y="25"/>
                      <a:pt x="274" y="24"/>
                    </a:cubicBezTo>
                    <a:cubicBezTo>
                      <a:pt x="273" y="23"/>
                      <a:pt x="256" y="23"/>
                      <a:pt x="252" y="23"/>
                    </a:cubicBezTo>
                    <a:cubicBezTo>
                      <a:pt x="247" y="24"/>
                      <a:pt x="242" y="25"/>
                      <a:pt x="239" y="25"/>
                    </a:cubicBezTo>
                    <a:cubicBezTo>
                      <a:pt x="236" y="25"/>
                      <a:pt x="231" y="28"/>
                      <a:pt x="231" y="27"/>
                    </a:cubicBezTo>
                    <a:cubicBezTo>
                      <a:pt x="230" y="26"/>
                      <a:pt x="229" y="26"/>
                      <a:pt x="231" y="25"/>
                    </a:cubicBezTo>
                    <a:cubicBezTo>
                      <a:pt x="234" y="24"/>
                      <a:pt x="244" y="20"/>
                      <a:pt x="251" y="20"/>
                    </a:cubicBezTo>
                    <a:cubicBezTo>
                      <a:pt x="257" y="20"/>
                      <a:pt x="274" y="21"/>
                      <a:pt x="275" y="21"/>
                    </a:cubicBezTo>
                    <a:cubicBezTo>
                      <a:pt x="277" y="20"/>
                      <a:pt x="283" y="19"/>
                      <a:pt x="287" y="18"/>
                    </a:cubicBezTo>
                    <a:cubicBezTo>
                      <a:pt x="290" y="18"/>
                      <a:pt x="296" y="15"/>
                      <a:pt x="295" y="14"/>
                    </a:cubicBezTo>
                    <a:cubicBezTo>
                      <a:pt x="294" y="13"/>
                      <a:pt x="290" y="12"/>
                      <a:pt x="287" y="12"/>
                    </a:cubicBezTo>
                    <a:cubicBezTo>
                      <a:pt x="284" y="11"/>
                      <a:pt x="283" y="13"/>
                      <a:pt x="281" y="12"/>
                    </a:cubicBezTo>
                    <a:cubicBezTo>
                      <a:pt x="280" y="11"/>
                      <a:pt x="281" y="11"/>
                      <a:pt x="279" y="11"/>
                    </a:cubicBezTo>
                    <a:cubicBezTo>
                      <a:pt x="277" y="11"/>
                      <a:pt x="273" y="12"/>
                      <a:pt x="272" y="12"/>
                    </a:cubicBezTo>
                    <a:cubicBezTo>
                      <a:pt x="271" y="12"/>
                      <a:pt x="277" y="8"/>
                      <a:pt x="276" y="8"/>
                    </a:cubicBezTo>
                    <a:cubicBezTo>
                      <a:pt x="275" y="7"/>
                      <a:pt x="268" y="7"/>
                      <a:pt x="264" y="8"/>
                    </a:cubicBezTo>
                    <a:cubicBezTo>
                      <a:pt x="259" y="8"/>
                      <a:pt x="251" y="7"/>
                      <a:pt x="249" y="7"/>
                    </a:cubicBezTo>
                    <a:cubicBezTo>
                      <a:pt x="246" y="7"/>
                      <a:pt x="238" y="9"/>
                      <a:pt x="236" y="9"/>
                    </a:cubicBezTo>
                    <a:cubicBezTo>
                      <a:pt x="234" y="9"/>
                      <a:pt x="225" y="10"/>
                      <a:pt x="222" y="10"/>
                    </a:cubicBezTo>
                    <a:cubicBezTo>
                      <a:pt x="218" y="10"/>
                      <a:pt x="226" y="9"/>
                      <a:pt x="229" y="9"/>
                    </a:cubicBezTo>
                    <a:cubicBezTo>
                      <a:pt x="233" y="8"/>
                      <a:pt x="235" y="8"/>
                      <a:pt x="239" y="7"/>
                    </a:cubicBezTo>
                    <a:cubicBezTo>
                      <a:pt x="243" y="6"/>
                      <a:pt x="256" y="6"/>
                      <a:pt x="259" y="6"/>
                    </a:cubicBezTo>
                    <a:cubicBezTo>
                      <a:pt x="263" y="6"/>
                      <a:pt x="272" y="5"/>
                      <a:pt x="271" y="5"/>
                    </a:cubicBezTo>
                    <a:cubicBezTo>
                      <a:pt x="269" y="4"/>
                      <a:pt x="265" y="2"/>
                      <a:pt x="260" y="2"/>
                    </a:cubicBezTo>
                    <a:cubicBezTo>
                      <a:pt x="255" y="2"/>
                      <a:pt x="252" y="1"/>
                      <a:pt x="248" y="1"/>
                    </a:cubicBezTo>
                    <a:cubicBezTo>
                      <a:pt x="245" y="0"/>
                      <a:pt x="230" y="0"/>
                      <a:pt x="228" y="0"/>
                    </a:cubicBezTo>
                    <a:cubicBezTo>
                      <a:pt x="226" y="0"/>
                      <a:pt x="215" y="1"/>
                      <a:pt x="212" y="1"/>
                    </a:cubicBezTo>
                    <a:cubicBezTo>
                      <a:pt x="210" y="2"/>
                      <a:pt x="211" y="4"/>
                      <a:pt x="209" y="3"/>
                    </a:cubicBezTo>
                    <a:cubicBezTo>
                      <a:pt x="208" y="3"/>
                      <a:pt x="204" y="1"/>
                      <a:pt x="203" y="2"/>
                    </a:cubicBezTo>
                    <a:cubicBezTo>
                      <a:pt x="202" y="2"/>
                      <a:pt x="202" y="3"/>
                      <a:pt x="200" y="3"/>
                    </a:cubicBezTo>
                    <a:cubicBezTo>
                      <a:pt x="198" y="3"/>
                      <a:pt x="196" y="3"/>
                      <a:pt x="197" y="4"/>
                    </a:cubicBezTo>
                    <a:cubicBezTo>
                      <a:pt x="199" y="5"/>
                      <a:pt x="209" y="7"/>
                      <a:pt x="207" y="7"/>
                    </a:cubicBezTo>
                    <a:cubicBezTo>
                      <a:pt x="205" y="7"/>
                      <a:pt x="198" y="9"/>
                      <a:pt x="196" y="9"/>
                    </a:cubicBezTo>
                    <a:cubicBezTo>
                      <a:pt x="194" y="9"/>
                      <a:pt x="199" y="12"/>
                      <a:pt x="197" y="11"/>
                    </a:cubicBezTo>
                    <a:cubicBezTo>
                      <a:pt x="196" y="11"/>
                      <a:pt x="194" y="10"/>
                      <a:pt x="193" y="9"/>
                    </a:cubicBezTo>
                    <a:cubicBezTo>
                      <a:pt x="192" y="9"/>
                      <a:pt x="189" y="9"/>
                      <a:pt x="187" y="9"/>
                    </a:cubicBezTo>
                    <a:cubicBezTo>
                      <a:pt x="185" y="9"/>
                      <a:pt x="179" y="6"/>
                      <a:pt x="176" y="5"/>
                    </a:cubicBezTo>
                    <a:cubicBezTo>
                      <a:pt x="173" y="5"/>
                      <a:pt x="173" y="7"/>
                      <a:pt x="171" y="7"/>
                    </a:cubicBezTo>
                    <a:cubicBezTo>
                      <a:pt x="168" y="7"/>
                      <a:pt x="159" y="7"/>
                      <a:pt x="161" y="8"/>
                    </a:cubicBezTo>
                    <a:cubicBezTo>
                      <a:pt x="163" y="9"/>
                      <a:pt x="171" y="11"/>
                      <a:pt x="175" y="11"/>
                    </a:cubicBezTo>
                    <a:cubicBezTo>
                      <a:pt x="178" y="11"/>
                      <a:pt x="189" y="12"/>
                      <a:pt x="190" y="13"/>
                    </a:cubicBezTo>
                    <a:cubicBezTo>
                      <a:pt x="191" y="15"/>
                      <a:pt x="191" y="18"/>
                      <a:pt x="190" y="17"/>
                    </a:cubicBezTo>
                    <a:cubicBezTo>
                      <a:pt x="189" y="16"/>
                      <a:pt x="190" y="15"/>
                      <a:pt x="187" y="13"/>
                    </a:cubicBezTo>
                    <a:cubicBezTo>
                      <a:pt x="183" y="12"/>
                      <a:pt x="180" y="12"/>
                      <a:pt x="180" y="13"/>
                    </a:cubicBezTo>
                    <a:cubicBezTo>
                      <a:pt x="180" y="13"/>
                      <a:pt x="182" y="17"/>
                      <a:pt x="181" y="15"/>
                    </a:cubicBezTo>
                    <a:cubicBezTo>
                      <a:pt x="179" y="14"/>
                      <a:pt x="179" y="13"/>
                      <a:pt x="177" y="12"/>
                    </a:cubicBezTo>
                    <a:cubicBezTo>
                      <a:pt x="174" y="12"/>
                      <a:pt x="161" y="11"/>
                      <a:pt x="159" y="12"/>
                    </a:cubicBezTo>
                    <a:cubicBezTo>
                      <a:pt x="158" y="12"/>
                      <a:pt x="166" y="16"/>
                      <a:pt x="171" y="18"/>
                    </a:cubicBezTo>
                    <a:cubicBezTo>
                      <a:pt x="175" y="20"/>
                      <a:pt x="174" y="20"/>
                      <a:pt x="173" y="19"/>
                    </a:cubicBezTo>
                    <a:cubicBezTo>
                      <a:pt x="172" y="19"/>
                      <a:pt x="164" y="19"/>
                      <a:pt x="163" y="19"/>
                    </a:cubicBezTo>
                    <a:cubicBezTo>
                      <a:pt x="163" y="20"/>
                      <a:pt x="164" y="22"/>
                      <a:pt x="164" y="22"/>
                    </a:cubicBezTo>
                    <a:cubicBezTo>
                      <a:pt x="163" y="21"/>
                      <a:pt x="161" y="20"/>
                      <a:pt x="161" y="19"/>
                    </a:cubicBezTo>
                    <a:cubicBezTo>
                      <a:pt x="162" y="19"/>
                      <a:pt x="165" y="19"/>
                      <a:pt x="164" y="18"/>
                    </a:cubicBezTo>
                    <a:cubicBezTo>
                      <a:pt x="163" y="18"/>
                      <a:pt x="162" y="16"/>
                      <a:pt x="158" y="14"/>
                    </a:cubicBezTo>
                    <a:cubicBezTo>
                      <a:pt x="154" y="13"/>
                      <a:pt x="147" y="12"/>
                      <a:pt x="148" y="13"/>
                    </a:cubicBezTo>
                    <a:cubicBezTo>
                      <a:pt x="148" y="15"/>
                      <a:pt x="151" y="17"/>
                      <a:pt x="154" y="18"/>
                    </a:cubicBezTo>
                    <a:cubicBezTo>
                      <a:pt x="157" y="19"/>
                      <a:pt x="164" y="23"/>
                      <a:pt x="165" y="24"/>
                    </a:cubicBezTo>
                    <a:cubicBezTo>
                      <a:pt x="165" y="25"/>
                      <a:pt x="163" y="27"/>
                      <a:pt x="161" y="26"/>
                    </a:cubicBezTo>
                    <a:cubicBezTo>
                      <a:pt x="159" y="25"/>
                      <a:pt x="155" y="22"/>
                      <a:pt x="154" y="22"/>
                    </a:cubicBezTo>
                    <a:cubicBezTo>
                      <a:pt x="152" y="21"/>
                      <a:pt x="137" y="16"/>
                      <a:pt x="135" y="16"/>
                    </a:cubicBezTo>
                    <a:cubicBezTo>
                      <a:pt x="133" y="16"/>
                      <a:pt x="127" y="15"/>
                      <a:pt x="128" y="16"/>
                    </a:cubicBezTo>
                    <a:cubicBezTo>
                      <a:pt x="128" y="17"/>
                      <a:pt x="130" y="21"/>
                      <a:pt x="132" y="22"/>
                    </a:cubicBezTo>
                    <a:cubicBezTo>
                      <a:pt x="134" y="23"/>
                      <a:pt x="136" y="24"/>
                      <a:pt x="134" y="24"/>
                    </a:cubicBezTo>
                    <a:cubicBezTo>
                      <a:pt x="132" y="24"/>
                      <a:pt x="127" y="23"/>
                      <a:pt x="128" y="24"/>
                    </a:cubicBezTo>
                    <a:cubicBezTo>
                      <a:pt x="128" y="25"/>
                      <a:pt x="132" y="26"/>
                      <a:pt x="132" y="27"/>
                    </a:cubicBezTo>
                    <a:cubicBezTo>
                      <a:pt x="133" y="28"/>
                      <a:pt x="133" y="28"/>
                      <a:pt x="131" y="27"/>
                    </a:cubicBezTo>
                    <a:cubicBezTo>
                      <a:pt x="129" y="26"/>
                      <a:pt x="118" y="22"/>
                      <a:pt x="117" y="22"/>
                    </a:cubicBezTo>
                    <a:cubicBezTo>
                      <a:pt x="116" y="22"/>
                      <a:pt x="116" y="25"/>
                      <a:pt x="116" y="25"/>
                    </a:cubicBezTo>
                    <a:cubicBezTo>
                      <a:pt x="115" y="26"/>
                      <a:pt x="114" y="26"/>
                      <a:pt x="113" y="27"/>
                    </a:cubicBezTo>
                    <a:cubicBezTo>
                      <a:pt x="113" y="27"/>
                      <a:pt x="112" y="31"/>
                      <a:pt x="112" y="30"/>
                    </a:cubicBezTo>
                    <a:cubicBezTo>
                      <a:pt x="111" y="29"/>
                      <a:pt x="111" y="27"/>
                      <a:pt x="112" y="25"/>
                    </a:cubicBezTo>
                    <a:cubicBezTo>
                      <a:pt x="113" y="24"/>
                      <a:pt x="112" y="19"/>
                      <a:pt x="110" y="19"/>
                    </a:cubicBezTo>
                    <a:cubicBezTo>
                      <a:pt x="107" y="18"/>
                      <a:pt x="106" y="18"/>
                      <a:pt x="102" y="19"/>
                    </a:cubicBezTo>
                    <a:cubicBezTo>
                      <a:pt x="98" y="20"/>
                      <a:pt x="89" y="21"/>
                      <a:pt x="86" y="21"/>
                    </a:cubicBezTo>
                    <a:cubicBezTo>
                      <a:pt x="82" y="22"/>
                      <a:pt x="79" y="23"/>
                      <a:pt x="80" y="23"/>
                    </a:cubicBezTo>
                    <a:cubicBezTo>
                      <a:pt x="82" y="23"/>
                      <a:pt x="84" y="24"/>
                      <a:pt x="85" y="25"/>
                    </a:cubicBezTo>
                    <a:cubicBezTo>
                      <a:pt x="87" y="27"/>
                      <a:pt x="88" y="27"/>
                      <a:pt x="90" y="27"/>
                    </a:cubicBezTo>
                    <a:cubicBezTo>
                      <a:pt x="91" y="28"/>
                      <a:pt x="96" y="32"/>
                      <a:pt x="92" y="30"/>
                    </a:cubicBezTo>
                    <a:cubicBezTo>
                      <a:pt x="89" y="28"/>
                      <a:pt x="87" y="29"/>
                      <a:pt x="86" y="28"/>
                    </a:cubicBezTo>
                    <a:cubicBezTo>
                      <a:pt x="84" y="27"/>
                      <a:pt x="84" y="25"/>
                      <a:pt x="82" y="25"/>
                    </a:cubicBezTo>
                    <a:cubicBezTo>
                      <a:pt x="79" y="24"/>
                      <a:pt x="73" y="25"/>
                      <a:pt x="70" y="25"/>
                    </a:cubicBezTo>
                    <a:cubicBezTo>
                      <a:pt x="67" y="26"/>
                      <a:pt x="67" y="26"/>
                      <a:pt x="69" y="27"/>
                    </a:cubicBezTo>
                    <a:cubicBezTo>
                      <a:pt x="70" y="29"/>
                      <a:pt x="70" y="31"/>
                      <a:pt x="70" y="32"/>
                    </a:cubicBezTo>
                    <a:cubicBezTo>
                      <a:pt x="69" y="32"/>
                      <a:pt x="70" y="36"/>
                      <a:pt x="68" y="35"/>
                    </a:cubicBezTo>
                    <a:cubicBezTo>
                      <a:pt x="67" y="34"/>
                      <a:pt x="60" y="33"/>
                      <a:pt x="58" y="33"/>
                    </a:cubicBezTo>
                    <a:cubicBezTo>
                      <a:pt x="57" y="34"/>
                      <a:pt x="58" y="38"/>
                      <a:pt x="58" y="38"/>
                    </a:cubicBezTo>
                    <a:cubicBezTo>
                      <a:pt x="59" y="39"/>
                      <a:pt x="58" y="40"/>
                      <a:pt x="57" y="38"/>
                    </a:cubicBezTo>
                    <a:cubicBezTo>
                      <a:pt x="55" y="37"/>
                      <a:pt x="53" y="34"/>
                      <a:pt x="50" y="36"/>
                    </a:cubicBezTo>
                    <a:cubicBezTo>
                      <a:pt x="46" y="38"/>
                      <a:pt x="40" y="42"/>
                      <a:pt x="38" y="43"/>
                    </a:cubicBezTo>
                    <a:cubicBezTo>
                      <a:pt x="36" y="43"/>
                      <a:pt x="32" y="45"/>
                      <a:pt x="32" y="46"/>
                    </a:cubicBezTo>
                    <a:cubicBezTo>
                      <a:pt x="31" y="46"/>
                      <a:pt x="33" y="48"/>
                      <a:pt x="34" y="48"/>
                    </a:cubicBezTo>
                    <a:cubicBezTo>
                      <a:pt x="35" y="48"/>
                      <a:pt x="40" y="49"/>
                      <a:pt x="43" y="49"/>
                    </a:cubicBezTo>
                    <a:cubicBezTo>
                      <a:pt x="46" y="49"/>
                      <a:pt x="53" y="47"/>
                      <a:pt x="52" y="48"/>
                    </a:cubicBezTo>
                    <a:cubicBezTo>
                      <a:pt x="50" y="48"/>
                      <a:pt x="46" y="50"/>
                      <a:pt x="46" y="53"/>
                    </a:cubicBezTo>
                    <a:cubicBezTo>
                      <a:pt x="47" y="55"/>
                      <a:pt x="49" y="55"/>
                      <a:pt x="46" y="58"/>
                    </a:cubicBezTo>
                    <a:cubicBezTo>
                      <a:pt x="43" y="60"/>
                      <a:pt x="41" y="61"/>
                      <a:pt x="40" y="61"/>
                    </a:cubicBezTo>
                    <a:cubicBezTo>
                      <a:pt x="39" y="61"/>
                      <a:pt x="39" y="60"/>
                      <a:pt x="38" y="61"/>
                    </a:cubicBezTo>
                    <a:cubicBezTo>
                      <a:pt x="36" y="61"/>
                      <a:pt x="35" y="61"/>
                      <a:pt x="34" y="61"/>
                    </a:cubicBezTo>
                    <a:cubicBezTo>
                      <a:pt x="33" y="61"/>
                      <a:pt x="33" y="61"/>
                      <a:pt x="32" y="61"/>
                    </a:cubicBezTo>
                    <a:cubicBezTo>
                      <a:pt x="30" y="61"/>
                      <a:pt x="26" y="62"/>
                      <a:pt x="24" y="63"/>
                    </a:cubicBezTo>
                    <a:cubicBezTo>
                      <a:pt x="23" y="64"/>
                      <a:pt x="24" y="64"/>
                      <a:pt x="22" y="65"/>
                    </a:cubicBezTo>
                    <a:cubicBezTo>
                      <a:pt x="19" y="65"/>
                      <a:pt x="10" y="68"/>
                      <a:pt x="9" y="67"/>
                    </a:cubicBezTo>
                    <a:cubicBezTo>
                      <a:pt x="8" y="67"/>
                      <a:pt x="6" y="67"/>
                      <a:pt x="5" y="67"/>
                    </a:cubicBezTo>
                    <a:cubicBezTo>
                      <a:pt x="5" y="68"/>
                      <a:pt x="4" y="69"/>
                      <a:pt x="3" y="69"/>
                    </a:cubicBezTo>
                    <a:cubicBezTo>
                      <a:pt x="2" y="69"/>
                      <a:pt x="0" y="71"/>
                      <a:pt x="2" y="71"/>
                    </a:cubicBezTo>
                    <a:cubicBezTo>
                      <a:pt x="3" y="71"/>
                      <a:pt x="1" y="73"/>
                      <a:pt x="1" y="73"/>
                    </a:cubicBezTo>
                    <a:cubicBezTo>
                      <a:pt x="1" y="73"/>
                      <a:pt x="1" y="73"/>
                      <a:pt x="2" y="74"/>
                    </a:cubicBezTo>
                    <a:cubicBezTo>
                      <a:pt x="4" y="75"/>
                      <a:pt x="4" y="77"/>
                      <a:pt x="5" y="77"/>
                    </a:cubicBezTo>
                    <a:cubicBezTo>
                      <a:pt x="6" y="76"/>
                      <a:pt x="6" y="75"/>
                      <a:pt x="8" y="76"/>
                    </a:cubicBezTo>
                    <a:cubicBezTo>
                      <a:pt x="10" y="78"/>
                      <a:pt x="12" y="78"/>
                      <a:pt x="13" y="78"/>
                    </a:cubicBezTo>
                    <a:cubicBezTo>
                      <a:pt x="15" y="77"/>
                      <a:pt x="17" y="76"/>
                      <a:pt x="16" y="77"/>
                    </a:cubicBezTo>
                    <a:cubicBezTo>
                      <a:pt x="15" y="78"/>
                      <a:pt x="15" y="78"/>
                      <a:pt x="17" y="80"/>
                    </a:cubicBezTo>
                    <a:cubicBezTo>
                      <a:pt x="19" y="81"/>
                      <a:pt x="23" y="82"/>
                      <a:pt x="24" y="82"/>
                    </a:cubicBezTo>
                    <a:cubicBezTo>
                      <a:pt x="24" y="81"/>
                      <a:pt x="25" y="80"/>
                      <a:pt x="26" y="80"/>
                    </a:cubicBezTo>
                    <a:cubicBezTo>
                      <a:pt x="28" y="81"/>
                      <a:pt x="33" y="81"/>
                      <a:pt x="34" y="80"/>
                    </a:cubicBezTo>
                    <a:cubicBezTo>
                      <a:pt x="35" y="80"/>
                      <a:pt x="35" y="78"/>
                      <a:pt x="37" y="79"/>
                    </a:cubicBezTo>
                    <a:cubicBezTo>
                      <a:pt x="39" y="80"/>
                      <a:pt x="41" y="81"/>
                      <a:pt x="39" y="82"/>
                    </a:cubicBezTo>
                    <a:cubicBezTo>
                      <a:pt x="38" y="83"/>
                      <a:pt x="27" y="82"/>
                      <a:pt x="25" y="83"/>
                    </a:cubicBezTo>
                    <a:cubicBezTo>
                      <a:pt x="24" y="84"/>
                      <a:pt x="32" y="85"/>
                      <a:pt x="34" y="85"/>
                    </a:cubicBezTo>
                    <a:cubicBezTo>
                      <a:pt x="36" y="85"/>
                      <a:pt x="29" y="86"/>
                      <a:pt x="24" y="85"/>
                    </a:cubicBezTo>
                    <a:cubicBezTo>
                      <a:pt x="20" y="84"/>
                      <a:pt x="15" y="84"/>
                      <a:pt x="14" y="85"/>
                    </a:cubicBezTo>
                    <a:cubicBezTo>
                      <a:pt x="12" y="85"/>
                      <a:pt x="9" y="87"/>
                      <a:pt x="12" y="88"/>
                    </a:cubicBezTo>
                    <a:cubicBezTo>
                      <a:pt x="15" y="89"/>
                      <a:pt x="16" y="90"/>
                      <a:pt x="17" y="89"/>
                    </a:cubicBezTo>
                    <a:cubicBezTo>
                      <a:pt x="19" y="87"/>
                      <a:pt x="19" y="88"/>
                      <a:pt x="18" y="89"/>
                    </a:cubicBezTo>
                    <a:cubicBezTo>
                      <a:pt x="18" y="90"/>
                      <a:pt x="20" y="91"/>
                      <a:pt x="22" y="91"/>
                    </a:cubicBezTo>
                    <a:cubicBezTo>
                      <a:pt x="25" y="91"/>
                      <a:pt x="26" y="91"/>
                      <a:pt x="29" y="91"/>
                    </a:cubicBezTo>
                    <a:cubicBezTo>
                      <a:pt x="32" y="91"/>
                      <a:pt x="29" y="91"/>
                      <a:pt x="27" y="92"/>
                    </a:cubicBezTo>
                    <a:cubicBezTo>
                      <a:pt x="25" y="92"/>
                      <a:pt x="22" y="92"/>
                      <a:pt x="22" y="94"/>
                    </a:cubicBezTo>
                    <a:cubicBezTo>
                      <a:pt x="21" y="95"/>
                      <a:pt x="22" y="95"/>
                      <a:pt x="25" y="96"/>
                    </a:cubicBezTo>
                    <a:cubicBezTo>
                      <a:pt x="28" y="98"/>
                      <a:pt x="37" y="100"/>
                      <a:pt x="36" y="99"/>
                    </a:cubicBezTo>
                    <a:cubicBezTo>
                      <a:pt x="36" y="99"/>
                      <a:pt x="33" y="97"/>
                      <a:pt x="35" y="97"/>
                    </a:cubicBezTo>
                    <a:cubicBezTo>
                      <a:pt x="36" y="96"/>
                      <a:pt x="37" y="98"/>
                      <a:pt x="38" y="97"/>
                    </a:cubicBezTo>
                    <a:cubicBezTo>
                      <a:pt x="39" y="97"/>
                      <a:pt x="42" y="93"/>
                      <a:pt x="42" y="95"/>
                    </a:cubicBezTo>
                    <a:cubicBezTo>
                      <a:pt x="43" y="97"/>
                      <a:pt x="41" y="99"/>
                      <a:pt x="43" y="98"/>
                    </a:cubicBezTo>
                    <a:cubicBezTo>
                      <a:pt x="44" y="98"/>
                      <a:pt x="46" y="97"/>
                      <a:pt x="48" y="96"/>
                    </a:cubicBezTo>
                    <a:cubicBezTo>
                      <a:pt x="50" y="95"/>
                      <a:pt x="50" y="95"/>
                      <a:pt x="51" y="96"/>
                    </a:cubicBezTo>
                    <a:cubicBezTo>
                      <a:pt x="52" y="97"/>
                      <a:pt x="52" y="97"/>
                      <a:pt x="54" y="96"/>
                    </a:cubicBezTo>
                    <a:cubicBezTo>
                      <a:pt x="55" y="95"/>
                      <a:pt x="54" y="95"/>
                      <a:pt x="57" y="95"/>
                    </a:cubicBezTo>
                    <a:cubicBezTo>
                      <a:pt x="60" y="95"/>
                      <a:pt x="64" y="96"/>
                      <a:pt x="65" y="97"/>
                    </a:cubicBezTo>
                    <a:cubicBezTo>
                      <a:pt x="67" y="97"/>
                      <a:pt x="73" y="98"/>
                      <a:pt x="76" y="100"/>
                    </a:cubicBezTo>
                    <a:cubicBezTo>
                      <a:pt x="78" y="101"/>
                      <a:pt x="76" y="99"/>
                      <a:pt x="79" y="101"/>
                    </a:cubicBezTo>
                    <a:cubicBezTo>
                      <a:pt x="81" y="102"/>
                      <a:pt x="83" y="102"/>
                      <a:pt x="84" y="103"/>
                    </a:cubicBezTo>
                    <a:cubicBezTo>
                      <a:pt x="86" y="104"/>
                      <a:pt x="84" y="106"/>
                      <a:pt x="84" y="106"/>
                    </a:cubicBezTo>
                    <a:cubicBezTo>
                      <a:pt x="84" y="107"/>
                      <a:pt x="86" y="109"/>
                      <a:pt x="88" y="109"/>
                    </a:cubicBezTo>
                    <a:cubicBezTo>
                      <a:pt x="89" y="110"/>
                      <a:pt x="91" y="110"/>
                      <a:pt x="92" y="111"/>
                    </a:cubicBezTo>
                    <a:cubicBezTo>
                      <a:pt x="93" y="112"/>
                      <a:pt x="95" y="114"/>
                      <a:pt x="95" y="115"/>
                    </a:cubicBezTo>
                    <a:cubicBezTo>
                      <a:pt x="96" y="116"/>
                      <a:pt x="96" y="118"/>
                      <a:pt x="97" y="120"/>
                    </a:cubicBezTo>
                    <a:cubicBezTo>
                      <a:pt x="98" y="122"/>
                      <a:pt x="100" y="124"/>
                      <a:pt x="99" y="125"/>
                    </a:cubicBezTo>
                    <a:cubicBezTo>
                      <a:pt x="98" y="126"/>
                      <a:pt x="100" y="127"/>
                      <a:pt x="100" y="128"/>
                    </a:cubicBezTo>
                    <a:cubicBezTo>
                      <a:pt x="101" y="128"/>
                      <a:pt x="100" y="126"/>
                      <a:pt x="101" y="127"/>
                    </a:cubicBezTo>
                    <a:cubicBezTo>
                      <a:pt x="102" y="128"/>
                      <a:pt x="103" y="129"/>
                      <a:pt x="103" y="129"/>
                    </a:cubicBezTo>
                    <a:cubicBezTo>
                      <a:pt x="103" y="130"/>
                      <a:pt x="101" y="131"/>
                      <a:pt x="101" y="131"/>
                    </a:cubicBezTo>
                    <a:cubicBezTo>
                      <a:pt x="101" y="132"/>
                      <a:pt x="101" y="133"/>
                      <a:pt x="101" y="133"/>
                    </a:cubicBezTo>
                    <a:cubicBezTo>
                      <a:pt x="102" y="133"/>
                      <a:pt x="103" y="131"/>
                      <a:pt x="104" y="132"/>
                    </a:cubicBezTo>
                    <a:cubicBezTo>
                      <a:pt x="105" y="133"/>
                      <a:pt x="106" y="137"/>
                      <a:pt x="105" y="137"/>
                    </a:cubicBezTo>
                    <a:cubicBezTo>
                      <a:pt x="104" y="137"/>
                      <a:pt x="105" y="137"/>
                      <a:pt x="106" y="138"/>
                    </a:cubicBezTo>
                    <a:cubicBezTo>
                      <a:pt x="108" y="138"/>
                      <a:pt x="107" y="138"/>
                      <a:pt x="106" y="139"/>
                    </a:cubicBezTo>
                    <a:cubicBezTo>
                      <a:pt x="104" y="139"/>
                      <a:pt x="105" y="142"/>
                      <a:pt x="104" y="141"/>
                    </a:cubicBezTo>
                    <a:cubicBezTo>
                      <a:pt x="103" y="140"/>
                      <a:pt x="103" y="140"/>
                      <a:pt x="103" y="139"/>
                    </a:cubicBezTo>
                    <a:cubicBezTo>
                      <a:pt x="104" y="139"/>
                      <a:pt x="104" y="139"/>
                      <a:pt x="103" y="139"/>
                    </a:cubicBezTo>
                    <a:cubicBezTo>
                      <a:pt x="102" y="138"/>
                      <a:pt x="100" y="138"/>
                      <a:pt x="101" y="139"/>
                    </a:cubicBezTo>
                    <a:cubicBezTo>
                      <a:pt x="102" y="139"/>
                      <a:pt x="103" y="140"/>
                      <a:pt x="102" y="140"/>
                    </a:cubicBezTo>
                    <a:cubicBezTo>
                      <a:pt x="101" y="140"/>
                      <a:pt x="100" y="141"/>
                      <a:pt x="100" y="141"/>
                    </a:cubicBezTo>
                    <a:cubicBezTo>
                      <a:pt x="101" y="142"/>
                      <a:pt x="103" y="142"/>
                      <a:pt x="103" y="143"/>
                    </a:cubicBezTo>
                    <a:cubicBezTo>
                      <a:pt x="102" y="143"/>
                      <a:pt x="102" y="144"/>
                      <a:pt x="103" y="145"/>
                    </a:cubicBezTo>
                    <a:cubicBezTo>
                      <a:pt x="104" y="145"/>
                      <a:pt x="105" y="144"/>
                      <a:pt x="106" y="143"/>
                    </a:cubicBezTo>
                    <a:cubicBezTo>
                      <a:pt x="105" y="144"/>
                      <a:pt x="104" y="145"/>
                      <a:pt x="103" y="145"/>
                    </a:cubicBezTo>
                    <a:cubicBezTo>
                      <a:pt x="102" y="145"/>
                      <a:pt x="101" y="144"/>
                      <a:pt x="101" y="145"/>
                    </a:cubicBezTo>
                    <a:cubicBezTo>
                      <a:pt x="100" y="145"/>
                      <a:pt x="101" y="146"/>
                      <a:pt x="101" y="146"/>
                    </a:cubicBezTo>
                    <a:cubicBezTo>
                      <a:pt x="100" y="146"/>
                      <a:pt x="98" y="147"/>
                      <a:pt x="99" y="147"/>
                    </a:cubicBezTo>
                    <a:cubicBezTo>
                      <a:pt x="100" y="147"/>
                      <a:pt x="101" y="148"/>
                      <a:pt x="101" y="149"/>
                    </a:cubicBezTo>
                    <a:cubicBezTo>
                      <a:pt x="101" y="150"/>
                      <a:pt x="102" y="150"/>
                      <a:pt x="102" y="149"/>
                    </a:cubicBezTo>
                    <a:cubicBezTo>
                      <a:pt x="103" y="148"/>
                      <a:pt x="104" y="149"/>
                      <a:pt x="105" y="150"/>
                    </a:cubicBezTo>
                    <a:cubicBezTo>
                      <a:pt x="106" y="150"/>
                      <a:pt x="109" y="150"/>
                      <a:pt x="109" y="149"/>
                    </a:cubicBezTo>
                    <a:cubicBezTo>
                      <a:pt x="110" y="149"/>
                      <a:pt x="109" y="147"/>
                      <a:pt x="110" y="146"/>
                    </a:cubicBezTo>
                    <a:cubicBezTo>
                      <a:pt x="112" y="146"/>
                      <a:pt x="114" y="146"/>
                      <a:pt x="113" y="144"/>
                    </a:cubicBezTo>
                    <a:cubicBezTo>
                      <a:pt x="111" y="142"/>
                      <a:pt x="111" y="141"/>
                      <a:pt x="111" y="140"/>
                    </a:cubicBezTo>
                    <a:cubicBezTo>
                      <a:pt x="111" y="139"/>
                      <a:pt x="111" y="141"/>
                      <a:pt x="112" y="142"/>
                    </a:cubicBezTo>
                    <a:cubicBezTo>
                      <a:pt x="112" y="143"/>
                      <a:pt x="113" y="144"/>
                      <a:pt x="114" y="145"/>
                    </a:cubicBezTo>
                    <a:cubicBezTo>
                      <a:pt x="115" y="145"/>
                      <a:pt x="116" y="145"/>
                      <a:pt x="116" y="144"/>
                    </a:cubicBezTo>
                    <a:cubicBezTo>
                      <a:pt x="117" y="143"/>
                      <a:pt x="117" y="144"/>
                      <a:pt x="116" y="145"/>
                    </a:cubicBezTo>
                    <a:cubicBezTo>
                      <a:pt x="115" y="146"/>
                      <a:pt x="115" y="147"/>
                      <a:pt x="114" y="148"/>
                    </a:cubicBezTo>
                    <a:cubicBezTo>
                      <a:pt x="112" y="148"/>
                      <a:pt x="114" y="148"/>
                      <a:pt x="115" y="148"/>
                    </a:cubicBezTo>
                    <a:cubicBezTo>
                      <a:pt x="115" y="147"/>
                      <a:pt x="118" y="147"/>
                      <a:pt x="119" y="147"/>
                    </a:cubicBezTo>
                    <a:cubicBezTo>
                      <a:pt x="121" y="148"/>
                      <a:pt x="124" y="145"/>
                      <a:pt x="123" y="146"/>
                    </a:cubicBezTo>
                    <a:cubicBezTo>
                      <a:pt x="122" y="147"/>
                      <a:pt x="123" y="148"/>
                      <a:pt x="121" y="148"/>
                    </a:cubicBezTo>
                    <a:cubicBezTo>
                      <a:pt x="119" y="148"/>
                      <a:pt x="118" y="148"/>
                      <a:pt x="118" y="149"/>
                    </a:cubicBezTo>
                    <a:cubicBezTo>
                      <a:pt x="117" y="149"/>
                      <a:pt x="115" y="151"/>
                      <a:pt x="119" y="150"/>
                    </a:cubicBezTo>
                    <a:cubicBezTo>
                      <a:pt x="123" y="149"/>
                      <a:pt x="127" y="149"/>
                      <a:pt x="125" y="149"/>
                    </a:cubicBezTo>
                    <a:cubicBezTo>
                      <a:pt x="122" y="150"/>
                      <a:pt x="118" y="150"/>
                      <a:pt x="119" y="151"/>
                    </a:cubicBezTo>
                    <a:cubicBezTo>
                      <a:pt x="120" y="151"/>
                      <a:pt x="121" y="151"/>
                      <a:pt x="122" y="152"/>
                    </a:cubicBezTo>
                    <a:cubicBezTo>
                      <a:pt x="122" y="152"/>
                      <a:pt x="122" y="153"/>
                      <a:pt x="122" y="153"/>
                    </a:cubicBezTo>
                    <a:cubicBezTo>
                      <a:pt x="123" y="154"/>
                      <a:pt x="123" y="155"/>
                      <a:pt x="122" y="155"/>
                    </a:cubicBezTo>
                    <a:cubicBezTo>
                      <a:pt x="121" y="155"/>
                      <a:pt x="121" y="156"/>
                      <a:pt x="122" y="156"/>
                    </a:cubicBezTo>
                    <a:cubicBezTo>
                      <a:pt x="123" y="155"/>
                      <a:pt x="124" y="155"/>
                      <a:pt x="125" y="155"/>
                    </a:cubicBezTo>
                    <a:cubicBezTo>
                      <a:pt x="126" y="155"/>
                      <a:pt x="126" y="155"/>
                      <a:pt x="126" y="156"/>
                    </a:cubicBezTo>
                    <a:cubicBezTo>
                      <a:pt x="127" y="157"/>
                      <a:pt x="129" y="160"/>
                      <a:pt x="128" y="160"/>
                    </a:cubicBezTo>
                    <a:cubicBezTo>
                      <a:pt x="127" y="161"/>
                      <a:pt x="126" y="161"/>
                      <a:pt x="125" y="160"/>
                    </a:cubicBezTo>
                    <a:cubicBezTo>
                      <a:pt x="124" y="160"/>
                      <a:pt x="120" y="157"/>
                      <a:pt x="118" y="157"/>
                    </a:cubicBezTo>
                    <a:cubicBezTo>
                      <a:pt x="116" y="157"/>
                      <a:pt x="111" y="156"/>
                      <a:pt x="109" y="156"/>
                    </a:cubicBezTo>
                    <a:cubicBezTo>
                      <a:pt x="108" y="156"/>
                      <a:pt x="106" y="156"/>
                      <a:pt x="109" y="158"/>
                    </a:cubicBezTo>
                    <a:cubicBezTo>
                      <a:pt x="111" y="160"/>
                      <a:pt x="114" y="160"/>
                      <a:pt x="116" y="161"/>
                    </a:cubicBezTo>
                    <a:cubicBezTo>
                      <a:pt x="118" y="162"/>
                      <a:pt x="119" y="164"/>
                      <a:pt x="121" y="164"/>
                    </a:cubicBezTo>
                    <a:cubicBezTo>
                      <a:pt x="122" y="164"/>
                      <a:pt x="126" y="163"/>
                      <a:pt x="127" y="164"/>
                    </a:cubicBezTo>
                    <a:cubicBezTo>
                      <a:pt x="128" y="164"/>
                      <a:pt x="129" y="164"/>
                      <a:pt x="130" y="164"/>
                    </a:cubicBezTo>
                    <a:cubicBezTo>
                      <a:pt x="131" y="164"/>
                      <a:pt x="131" y="167"/>
                      <a:pt x="130" y="167"/>
                    </a:cubicBezTo>
                    <a:cubicBezTo>
                      <a:pt x="129" y="167"/>
                      <a:pt x="128" y="167"/>
                      <a:pt x="129" y="168"/>
                    </a:cubicBezTo>
                    <a:cubicBezTo>
                      <a:pt x="130" y="169"/>
                      <a:pt x="131" y="169"/>
                      <a:pt x="129" y="170"/>
                    </a:cubicBezTo>
                    <a:cubicBezTo>
                      <a:pt x="128" y="170"/>
                      <a:pt x="127" y="171"/>
                      <a:pt x="127" y="172"/>
                    </a:cubicBezTo>
                    <a:cubicBezTo>
                      <a:pt x="127" y="173"/>
                      <a:pt x="127" y="173"/>
                      <a:pt x="128" y="172"/>
                    </a:cubicBezTo>
                    <a:cubicBezTo>
                      <a:pt x="130" y="172"/>
                      <a:pt x="130" y="173"/>
                      <a:pt x="129" y="173"/>
                    </a:cubicBezTo>
                    <a:cubicBezTo>
                      <a:pt x="127" y="173"/>
                      <a:pt x="126" y="173"/>
                      <a:pt x="126" y="174"/>
                    </a:cubicBezTo>
                    <a:cubicBezTo>
                      <a:pt x="126" y="176"/>
                      <a:pt x="125" y="177"/>
                      <a:pt x="126" y="177"/>
                    </a:cubicBezTo>
                    <a:cubicBezTo>
                      <a:pt x="126" y="176"/>
                      <a:pt x="128" y="176"/>
                      <a:pt x="127" y="177"/>
                    </a:cubicBezTo>
                    <a:cubicBezTo>
                      <a:pt x="127" y="178"/>
                      <a:pt x="126" y="179"/>
                      <a:pt x="125" y="179"/>
                    </a:cubicBezTo>
                    <a:cubicBezTo>
                      <a:pt x="123" y="179"/>
                      <a:pt x="121" y="179"/>
                      <a:pt x="120" y="178"/>
                    </a:cubicBezTo>
                    <a:cubicBezTo>
                      <a:pt x="119" y="178"/>
                      <a:pt x="118" y="180"/>
                      <a:pt x="117" y="180"/>
                    </a:cubicBezTo>
                    <a:cubicBezTo>
                      <a:pt x="116" y="180"/>
                      <a:pt x="115" y="179"/>
                      <a:pt x="115" y="180"/>
                    </a:cubicBezTo>
                    <a:cubicBezTo>
                      <a:pt x="116" y="181"/>
                      <a:pt x="117" y="181"/>
                      <a:pt x="117" y="182"/>
                    </a:cubicBezTo>
                    <a:cubicBezTo>
                      <a:pt x="118" y="182"/>
                      <a:pt x="120" y="183"/>
                      <a:pt x="119" y="183"/>
                    </a:cubicBezTo>
                    <a:cubicBezTo>
                      <a:pt x="119" y="182"/>
                      <a:pt x="119" y="182"/>
                      <a:pt x="120" y="182"/>
                    </a:cubicBezTo>
                    <a:cubicBezTo>
                      <a:pt x="122" y="182"/>
                      <a:pt x="122" y="183"/>
                      <a:pt x="123" y="182"/>
                    </a:cubicBezTo>
                    <a:cubicBezTo>
                      <a:pt x="125" y="181"/>
                      <a:pt x="126" y="181"/>
                      <a:pt x="126" y="181"/>
                    </a:cubicBezTo>
                    <a:cubicBezTo>
                      <a:pt x="127" y="181"/>
                      <a:pt x="128" y="181"/>
                      <a:pt x="127" y="181"/>
                    </a:cubicBezTo>
                    <a:cubicBezTo>
                      <a:pt x="125" y="181"/>
                      <a:pt x="124" y="182"/>
                      <a:pt x="125" y="182"/>
                    </a:cubicBezTo>
                    <a:cubicBezTo>
                      <a:pt x="126" y="182"/>
                      <a:pt x="127" y="183"/>
                      <a:pt x="127" y="183"/>
                    </a:cubicBezTo>
                    <a:cubicBezTo>
                      <a:pt x="126" y="184"/>
                      <a:pt x="127" y="184"/>
                      <a:pt x="128" y="184"/>
                    </a:cubicBezTo>
                    <a:cubicBezTo>
                      <a:pt x="130" y="184"/>
                      <a:pt x="133" y="185"/>
                      <a:pt x="131" y="185"/>
                    </a:cubicBezTo>
                    <a:cubicBezTo>
                      <a:pt x="130" y="185"/>
                      <a:pt x="128" y="184"/>
                      <a:pt x="130" y="186"/>
                    </a:cubicBezTo>
                    <a:cubicBezTo>
                      <a:pt x="132" y="187"/>
                      <a:pt x="134" y="189"/>
                      <a:pt x="132" y="188"/>
                    </a:cubicBezTo>
                    <a:cubicBezTo>
                      <a:pt x="130" y="187"/>
                      <a:pt x="129" y="185"/>
                      <a:pt x="128" y="184"/>
                    </a:cubicBezTo>
                    <a:cubicBezTo>
                      <a:pt x="127" y="184"/>
                      <a:pt x="126" y="184"/>
                      <a:pt x="125" y="184"/>
                    </a:cubicBezTo>
                    <a:cubicBezTo>
                      <a:pt x="123" y="184"/>
                      <a:pt x="122" y="184"/>
                      <a:pt x="121" y="184"/>
                    </a:cubicBezTo>
                    <a:cubicBezTo>
                      <a:pt x="119" y="184"/>
                      <a:pt x="119" y="183"/>
                      <a:pt x="117" y="183"/>
                    </a:cubicBezTo>
                    <a:cubicBezTo>
                      <a:pt x="116" y="183"/>
                      <a:pt x="116" y="185"/>
                      <a:pt x="115" y="185"/>
                    </a:cubicBezTo>
                    <a:cubicBezTo>
                      <a:pt x="114" y="186"/>
                      <a:pt x="112" y="186"/>
                      <a:pt x="112" y="187"/>
                    </a:cubicBezTo>
                    <a:cubicBezTo>
                      <a:pt x="112" y="188"/>
                      <a:pt x="112" y="189"/>
                      <a:pt x="113" y="189"/>
                    </a:cubicBezTo>
                    <a:cubicBezTo>
                      <a:pt x="114" y="188"/>
                      <a:pt x="117" y="186"/>
                      <a:pt x="118" y="186"/>
                    </a:cubicBezTo>
                    <a:cubicBezTo>
                      <a:pt x="119" y="185"/>
                      <a:pt x="119" y="184"/>
                      <a:pt x="119" y="184"/>
                    </a:cubicBezTo>
                    <a:cubicBezTo>
                      <a:pt x="119" y="185"/>
                      <a:pt x="119" y="185"/>
                      <a:pt x="120" y="185"/>
                    </a:cubicBezTo>
                    <a:cubicBezTo>
                      <a:pt x="121" y="185"/>
                      <a:pt x="122" y="185"/>
                      <a:pt x="122" y="186"/>
                    </a:cubicBezTo>
                    <a:cubicBezTo>
                      <a:pt x="122" y="187"/>
                      <a:pt x="124" y="188"/>
                      <a:pt x="124" y="187"/>
                    </a:cubicBezTo>
                    <a:cubicBezTo>
                      <a:pt x="124" y="186"/>
                      <a:pt x="124" y="185"/>
                      <a:pt x="124" y="186"/>
                    </a:cubicBezTo>
                    <a:cubicBezTo>
                      <a:pt x="125" y="186"/>
                      <a:pt x="125" y="186"/>
                      <a:pt x="126" y="187"/>
                    </a:cubicBezTo>
                    <a:cubicBezTo>
                      <a:pt x="127" y="187"/>
                      <a:pt x="127" y="187"/>
                      <a:pt x="127" y="187"/>
                    </a:cubicBezTo>
                    <a:cubicBezTo>
                      <a:pt x="128" y="186"/>
                      <a:pt x="129" y="187"/>
                      <a:pt x="130" y="188"/>
                    </a:cubicBezTo>
                    <a:cubicBezTo>
                      <a:pt x="131" y="188"/>
                      <a:pt x="131" y="188"/>
                      <a:pt x="130" y="188"/>
                    </a:cubicBezTo>
                    <a:cubicBezTo>
                      <a:pt x="128" y="188"/>
                      <a:pt x="129" y="189"/>
                      <a:pt x="130" y="189"/>
                    </a:cubicBezTo>
                    <a:cubicBezTo>
                      <a:pt x="131" y="189"/>
                      <a:pt x="132" y="190"/>
                      <a:pt x="131" y="189"/>
                    </a:cubicBezTo>
                    <a:cubicBezTo>
                      <a:pt x="129" y="189"/>
                      <a:pt x="128" y="189"/>
                      <a:pt x="127" y="188"/>
                    </a:cubicBezTo>
                    <a:cubicBezTo>
                      <a:pt x="126" y="188"/>
                      <a:pt x="125" y="187"/>
                      <a:pt x="125" y="188"/>
                    </a:cubicBezTo>
                    <a:cubicBezTo>
                      <a:pt x="125" y="189"/>
                      <a:pt x="125" y="189"/>
                      <a:pt x="125" y="188"/>
                    </a:cubicBezTo>
                    <a:cubicBezTo>
                      <a:pt x="125" y="188"/>
                      <a:pt x="124" y="188"/>
                      <a:pt x="123" y="188"/>
                    </a:cubicBezTo>
                    <a:cubicBezTo>
                      <a:pt x="123" y="188"/>
                      <a:pt x="122" y="187"/>
                      <a:pt x="121" y="187"/>
                    </a:cubicBezTo>
                    <a:cubicBezTo>
                      <a:pt x="120" y="187"/>
                      <a:pt x="118" y="187"/>
                      <a:pt x="117" y="187"/>
                    </a:cubicBezTo>
                    <a:cubicBezTo>
                      <a:pt x="116" y="188"/>
                      <a:pt x="111" y="189"/>
                      <a:pt x="111" y="190"/>
                    </a:cubicBezTo>
                    <a:cubicBezTo>
                      <a:pt x="111" y="191"/>
                      <a:pt x="110" y="192"/>
                      <a:pt x="112" y="192"/>
                    </a:cubicBezTo>
                    <a:cubicBezTo>
                      <a:pt x="113" y="191"/>
                      <a:pt x="117" y="191"/>
                      <a:pt x="118" y="191"/>
                    </a:cubicBezTo>
                    <a:cubicBezTo>
                      <a:pt x="119" y="190"/>
                      <a:pt x="123" y="190"/>
                      <a:pt x="124" y="191"/>
                    </a:cubicBezTo>
                    <a:cubicBezTo>
                      <a:pt x="125" y="191"/>
                      <a:pt x="125" y="193"/>
                      <a:pt x="127" y="192"/>
                    </a:cubicBezTo>
                    <a:cubicBezTo>
                      <a:pt x="129" y="192"/>
                      <a:pt x="129" y="193"/>
                      <a:pt x="127" y="193"/>
                    </a:cubicBezTo>
                    <a:cubicBezTo>
                      <a:pt x="126" y="193"/>
                      <a:pt x="126" y="193"/>
                      <a:pt x="124" y="192"/>
                    </a:cubicBezTo>
                    <a:cubicBezTo>
                      <a:pt x="122" y="191"/>
                      <a:pt x="120" y="191"/>
                      <a:pt x="118" y="191"/>
                    </a:cubicBezTo>
                    <a:cubicBezTo>
                      <a:pt x="117" y="191"/>
                      <a:pt x="113" y="192"/>
                      <a:pt x="112" y="193"/>
                    </a:cubicBezTo>
                    <a:cubicBezTo>
                      <a:pt x="111" y="193"/>
                      <a:pt x="112" y="195"/>
                      <a:pt x="113" y="195"/>
                    </a:cubicBezTo>
                    <a:cubicBezTo>
                      <a:pt x="115" y="195"/>
                      <a:pt x="120" y="195"/>
                      <a:pt x="119" y="195"/>
                    </a:cubicBezTo>
                    <a:cubicBezTo>
                      <a:pt x="117" y="195"/>
                      <a:pt x="117" y="196"/>
                      <a:pt x="117" y="196"/>
                    </a:cubicBezTo>
                    <a:cubicBezTo>
                      <a:pt x="116" y="197"/>
                      <a:pt x="114" y="197"/>
                      <a:pt x="113" y="197"/>
                    </a:cubicBezTo>
                    <a:cubicBezTo>
                      <a:pt x="113" y="198"/>
                      <a:pt x="113" y="198"/>
                      <a:pt x="115" y="198"/>
                    </a:cubicBezTo>
                    <a:cubicBezTo>
                      <a:pt x="117" y="198"/>
                      <a:pt x="118" y="199"/>
                      <a:pt x="116" y="199"/>
                    </a:cubicBezTo>
                    <a:cubicBezTo>
                      <a:pt x="114" y="199"/>
                      <a:pt x="112" y="199"/>
                      <a:pt x="112" y="200"/>
                    </a:cubicBezTo>
                    <a:cubicBezTo>
                      <a:pt x="112" y="202"/>
                      <a:pt x="112" y="203"/>
                      <a:pt x="114" y="203"/>
                    </a:cubicBezTo>
                    <a:cubicBezTo>
                      <a:pt x="115" y="202"/>
                      <a:pt x="119" y="199"/>
                      <a:pt x="122" y="197"/>
                    </a:cubicBezTo>
                    <a:cubicBezTo>
                      <a:pt x="125" y="195"/>
                      <a:pt x="126" y="194"/>
                      <a:pt x="129" y="194"/>
                    </a:cubicBezTo>
                    <a:cubicBezTo>
                      <a:pt x="131" y="194"/>
                      <a:pt x="133" y="195"/>
                      <a:pt x="130" y="195"/>
                    </a:cubicBezTo>
                    <a:cubicBezTo>
                      <a:pt x="127" y="195"/>
                      <a:pt x="126" y="195"/>
                      <a:pt x="129" y="195"/>
                    </a:cubicBezTo>
                    <a:cubicBezTo>
                      <a:pt x="131" y="195"/>
                      <a:pt x="132" y="196"/>
                      <a:pt x="129" y="196"/>
                    </a:cubicBezTo>
                    <a:cubicBezTo>
                      <a:pt x="126" y="196"/>
                      <a:pt x="117" y="201"/>
                      <a:pt x="115" y="203"/>
                    </a:cubicBezTo>
                    <a:cubicBezTo>
                      <a:pt x="113" y="206"/>
                      <a:pt x="116" y="204"/>
                      <a:pt x="117" y="204"/>
                    </a:cubicBezTo>
                    <a:cubicBezTo>
                      <a:pt x="119" y="204"/>
                      <a:pt x="123" y="203"/>
                      <a:pt x="122" y="203"/>
                    </a:cubicBezTo>
                    <a:cubicBezTo>
                      <a:pt x="121" y="204"/>
                      <a:pt x="120" y="204"/>
                      <a:pt x="119" y="204"/>
                    </a:cubicBezTo>
                    <a:cubicBezTo>
                      <a:pt x="118" y="205"/>
                      <a:pt x="116" y="204"/>
                      <a:pt x="117" y="205"/>
                    </a:cubicBezTo>
                    <a:cubicBezTo>
                      <a:pt x="117" y="207"/>
                      <a:pt x="119" y="209"/>
                      <a:pt x="119" y="209"/>
                    </a:cubicBezTo>
                    <a:cubicBezTo>
                      <a:pt x="120" y="208"/>
                      <a:pt x="122" y="206"/>
                      <a:pt x="123" y="206"/>
                    </a:cubicBezTo>
                    <a:cubicBezTo>
                      <a:pt x="124" y="206"/>
                      <a:pt x="130" y="206"/>
                      <a:pt x="128" y="206"/>
                    </a:cubicBezTo>
                    <a:cubicBezTo>
                      <a:pt x="127" y="206"/>
                      <a:pt x="124" y="206"/>
                      <a:pt x="123" y="206"/>
                    </a:cubicBezTo>
                    <a:cubicBezTo>
                      <a:pt x="122" y="206"/>
                      <a:pt x="120" y="208"/>
                      <a:pt x="120" y="209"/>
                    </a:cubicBezTo>
                    <a:cubicBezTo>
                      <a:pt x="120" y="210"/>
                      <a:pt x="120" y="209"/>
                      <a:pt x="120" y="210"/>
                    </a:cubicBezTo>
                    <a:cubicBezTo>
                      <a:pt x="120" y="211"/>
                      <a:pt x="120" y="213"/>
                      <a:pt x="121" y="214"/>
                    </a:cubicBezTo>
                    <a:cubicBezTo>
                      <a:pt x="121" y="215"/>
                      <a:pt x="122" y="215"/>
                      <a:pt x="123" y="214"/>
                    </a:cubicBezTo>
                    <a:cubicBezTo>
                      <a:pt x="123" y="213"/>
                      <a:pt x="124" y="214"/>
                      <a:pt x="123" y="214"/>
                    </a:cubicBezTo>
                    <a:cubicBezTo>
                      <a:pt x="122" y="215"/>
                      <a:pt x="121" y="220"/>
                      <a:pt x="122" y="220"/>
                    </a:cubicBezTo>
                    <a:cubicBezTo>
                      <a:pt x="123" y="219"/>
                      <a:pt x="125" y="216"/>
                      <a:pt x="126" y="216"/>
                    </a:cubicBezTo>
                    <a:cubicBezTo>
                      <a:pt x="127" y="215"/>
                      <a:pt x="126" y="216"/>
                      <a:pt x="126" y="217"/>
                    </a:cubicBezTo>
                    <a:cubicBezTo>
                      <a:pt x="126" y="218"/>
                      <a:pt x="127" y="220"/>
                      <a:pt x="127" y="219"/>
                    </a:cubicBezTo>
                    <a:cubicBezTo>
                      <a:pt x="128" y="218"/>
                      <a:pt x="129" y="218"/>
                      <a:pt x="129" y="217"/>
                    </a:cubicBezTo>
                    <a:cubicBezTo>
                      <a:pt x="129" y="217"/>
                      <a:pt x="130" y="216"/>
                      <a:pt x="129" y="214"/>
                    </a:cubicBezTo>
                    <a:cubicBezTo>
                      <a:pt x="127" y="212"/>
                      <a:pt x="126" y="211"/>
                      <a:pt x="128" y="213"/>
                    </a:cubicBezTo>
                    <a:cubicBezTo>
                      <a:pt x="130" y="215"/>
                      <a:pt x="130" y="217"/>
                      <a:pt x="131" y="216"/>
                    </a:cubicBezTo>
                    <a:cubicBezTo>
                      <a:pt x="131" y="215"/>
                      <a:pt x="132" y="214"/>
                      <a:pt x="132" y="215"/>
                    </a:cubicBezTo>
                    <a:cubicBezTo>
                      <a:pt x="131" y="215"/>
                      <a:pt x="135" y="219"/>
                      <a:pt x="134" y="219"/>
                    </a:cubicBezTo>
                    <a:cubicBezTo>
                      <a:pt x="133" y="218"/>
                      <a:pt x="133" y="218"/>
                      <a:pt x="132" y="217"/>
                    </a:cubicBezTo>
                    <a:cubicBezTo>
                      <a:pt x="132" y="217"/>
                      <a:pt x="131" y="217"/>
                      <a:pt x="131" y="218"/>
                    </a:cubicBezTo>
                    <a:cubicBezTo>
                      <a:pt x="131" y="219"/>
                      <a:pt x="132" y="222"/>
                      <a:pt x="132" y="223"/>
                    </a:cubicBezTo>
                    <a:cubicBezTo>
                      <a:pt x="131" y="224"/>
                      <a:pt x="131" y="224"/>
                      <a:pt x="131" y="222"/>
                    </a:cubicBezTo>
                    <a:cubicBezTo>
                      <a:pt x="131" y="221"/>
                      <a:pt x="132" y="219"/>
                      <a:pt x="130" y="220"/>
                    </a:cubicBezTo>
                    <a:cubicBezTo>
                      <a:pt x="129" y="220"/>
                      <a:pt x="129" y="221"/>
                      <a:pt x="128" y="221"/>
                    </a:cubicBezTo>
                    <a:cubicBezTo>
                      <a:pt x="127" y="221"/>
                      <a:pt x="125" y="224"/>
                      <a:pt x="125" y="225"/>
                    </a:cubicBezTo>
                    <a:cubicBezTo>
                      <a:pt x="125" y="226"/>
                      <a:pt x="127" y="226"/>
                      <a:pt x="128" y="226"/>
                    </a:cubicBezTo>
                    <a:cubicBezTo>
                      <a:pt x="129" y="225"/>
                      <a:pt x="127" y="228"/>
                      <a:pt x="127" y="229"/>
                    </a:cubicBezTo>
                    <a:cubicBezTo>
                      <a:pt x="127" y="229"/>
                      <a:pt x="129" y="227"/>
                      <a:pt x="129" y="228"/>
                    </a:cubicBezTo>
                    <a:cubicBezTo>
                      <a:pt x="130" y="230"/>
                      <a:pt x="129" y="231"/>
                      <a:pt x="131" y="231"/>
                    </a:cubicBezTo>
                    <a:cubicBezTo>
                      <a:pt x="132" y="232"/>
                      <a:pt x="133" y="232"/>
                      <a:pt x="132" y="233"/>
                    </a:cubicBezTo>
                    <a:cubicBezTo>
                      <a:pt x="132" y="234"/>
                      <a:pt x="130" y="235"/>
                      <a:pt x="132" y="237"/>
                    </a:cubicBezTo>
                    <a:cubicBezTo>
                      <a:pt x="134" y="238"/>
                      <a:pt x="135" y="239"/>
                      <a:pt x="136" y="240"/>
                    </a:cubicBezTo>
                    <a:cubicBezTo>
                      <a:pt x="137" y="241"/>
                      <a:pt x="138" y="240"/>
                      <a:pt x="138" y="240"/>
                    </a:cubicBezTo>
                    <a:cubicBezTo>
                      <a:pt x="139" y="239"/>
                      <a:pt x="139" y="239"/>
                      <a:pt x="139" y="240"/>
                    </a:cubicBezTo>
                    <a:cubicBezTo>
                      <a:pt x="139" y="242"/>
                      <a:pt x="139" y="243"/>
                      <a:pt x="139" y="244"/>
                    </a:cubicBezTo>
                    <a:cubicBezTo>
                      <a:pt x="139" y="245"/>
                      <a:pt x="140" y="246"/>
                      <a:pt x="141" y="246"/>
                    </a:cubicBezTo>
                    <a:cubicBezTo>
                      <a:pt x="141" y="245"/>
                      <a:pt x="141" y="245"/>
                      <a:pt x="142" y="246"/>
                    </a:cubicBezTo>
                    <a:cubicBezTo>
                      <a:pt x="143" y="247"/>
                      <a:pt x="146" y="249"/>
                      <a:pt x="147" y="250"/>
                    </a:cubicBezTo>
                    <a:cubicBezTo>
                      <a:pt x="149" y="250"/>
                      <a:pt x="151" y="250"/>
                      <a:pt x="152" y="249"/>
                    </a:cubicBezTo>
                    <a:cubicBezTo>
                      <a:pt x="153" y="249"/>
                      <a:pt x="155" y="250"/>
                      <a:pt x="156" y="249"/>
                    </a:cubicBezTo>
                    <a:cubicBezTo>
                      <a:pt x="156" y="248"/>
                      <a:pt x="156" y="248"/>
                      <a:pt x="156" y="250"/>
                    </a:cubicBezTo>
                    <a:cubicBezTo>
                      <a:pt x="156" y="251"/>
                      <a:pt x="156" y="253"/>
                      <a:pt x="157" y="251"/>
                    </a:cubicBezTo>
                    <a:cubicBezTo>
                      <a:pt x="157" y="250"/>
                      <a:pt x="159" y="247"/>
                      <a:pt x="159" y="248"/>
                    </a:cubicBezTo>
                    <a:cubicBezTo>
                      <a:pt x="158" y="250"/>
                      <a:pt x="158" y="250"/>
                      <a:pt x="159" y="251"/>
                    </a:cubicBezTo>
                    <a:cubicBezTo>
                      <a:pt x="159" y="251"/>
                      <a:pt x="159" y="251"/>
                      <a:pt x="160" y="251"/>
                    </a:cubicBezTo>
                    <a:cubicBezTo>
                      <a:pt x="159" y="251"/>
                      <a:pt x="159" y="251"/>
                      <a:pt x="159" y="251"/>
                    </a:cubicBezTo>
                    <a:cubicBezTo>
                      <a:pt x="158" y="252"/>
                      <a:pt x="157" y="253"/>
                      <a:pt x="159" y="253"/>
                    </a:cubicBezTo>
                    <a:cubicBezTo>
                      <a:pt x="160" y="252"/>
                      <a:pt x="161" y="253"/>
                      <a:pt x="160" y="254"/>
                    </a:cubicBezTo>
                    <a:cubicBezTo>
                      <a:pt x="160" y="255"/>
                      <a:pt x="160" y="255"/>
                      <a:pt x="161" y="254"/>
                    </a:cubicBezTo>
                    <a:cubicBezTo>
                      <a:pt x="163" y="253"/>
                      <a:pt x="164" y="252"/>
                      <a:pt x="163" y="254"/>
                    </a:cubicBezTo>
                    <a:cubicBezTo>
                      <a:pt x="162" y="255"/>
                      <a:pt x="159" y="258"/>
                      <a:pt x="162" y="256"/>
                    </a:cubicBezTo>
                    <a:cubicBezTo>
                      <a:pt x="164" y="254"/>
                      <a:pt x="163" y="257"/>
                      <a:pt x="163" y="256"/>
                    </a:cubicBezTo>
                    <a:cubicBezTo>
                      <a:pt x="163" y="256"/>
                      <a:pt x="163" y="257"/>
                      <a:pt x="164" y="257"/>
                    </a:cubicBezTo>
                    <a:cubicBezTo>
                      <a:pt x="166" y="256"/>
                      <a:pt x="167" y="253"/>
                      <a:pt x="167" y="255"/>
                    </a:cubicBezTo>
                    <a:cubicBezTo>
                      <a:pt x="167" y="256"/>
                      <a:pt x="166" y="259"/>
                      <a:pt x="167" y="259"/>
                    </a:cubicBezTo>
                    <a:cubicBezTo>
                      <a:pt x="167" y="258"/>
                      <a:pt x="169" y="257"/>
                      <a:pt x="170" y="257"/>
                    </a:cubicBezTo>
                    <a:cubicBezTo>
                      <a:pt x="171" y="257"/>
                      <a:pt x="172" y="256"/>
                      <a:pt x="171" y="255"/>
                    </a:cubicBezTo>
                    <a:cubicBezTo>
                      <a:pt x="170" y="254"/>
                      <a:pt x="169" y="254"/>
                      <a:pt x="169" y="253"/>
                    </a:cubicBezTo>
                    <a:cubicBezTo>
                      <a:pt x="168" y="252"/>
                      <a:pt x="169" y="253"/>
                      <a:pt x="170" y="253"/>
                    </a:cubicBezTo>
                    <a:cubicBezTo>
                      <a:pt x="171" y="253"/>
                      <a:pt x="174" y="253"/>
                      <a:pt x="173" y="252"/>
                    </a:cubicBezTo>
                    <a:cubicBezTo>
                      <a:pt x="173" y="251"/>
                      <a:pt x="171" y="251"/>
                      <a:pt x="171" y="250"/>
                    </a:cubicBezTo>
                    <a:cubicBezTo>
                      <a:pt x="172" y="250"/>
                      <a:pt x="175" y="249"/>
                      <a:pt x="174" y="249"/>
                    </a:cubicBezTo>
                    <a:cubicBezTo>
                      <a:pt x="173" y="248"/>
                      <a:pt x="171" y="248"/>
                      <a:pt x="171" y="248"/>
                    </a:cubicBezTo>
                    <a:cubicBezTo>
                      <a:pt x="172" y="248"/>
                      <a:pt x="176" y="245"/>
                      <a:pt x="175" y="245"/>
                    </a:cubicBezTo>
                    <a:cubicBezTo>
                      <a:pt x="175" y="245"/>
                      <a:pt x="172" y="244"/>
                      <a:pt x="173" y="244"/>
                    </a:cubicBezTo>
                    <a:cubicBezTo>
                      <a:pt x="174" y="243"/>
                      <a:pt x="176" y="243"/>
                      <a:pt x="176" y="242"/>
                    </a:cubicBezTo>
                    <a:cubicBezTo>
                      <a:pt x="176" y="241"/>
                      <a:pt x="176" y="238"/>
                      <a:pt x="176" y="237"/>
                    </a:cubicBezTo>
                    <a:cubicBezTo>
                      <a:pt x="175" y="237"/>
                      <a:pt x="177" y="236"/>
                      <a:pt x="176" y="236"/>
                    </a:cubicBezTo>
                    <a:cubicBezTo>
                      <a:pt x="176" y="235"/>
                      <a:pt x="173" y="233"/>
                      <a:pt x="173" y="233"/>
                    </a:cubicBezTo>
                    <a:cubicBezTo>
                      <a:pt x="174" y="233"/>
                      <a:pt x="182" y="233"/>
                      <a:pt x="181" y="232"/>
                    </a:cubicBezTo>
                    <a:cubicBezTo>
                      <a:pt x="180" y="231"/>
                      <a:pt x="177" y="230"/>
                      <a:pt x="178" y="230"/>
                    </a:cubicBezTo>
                    <a:cubicBezTo>
                      <a:pt x="179" y="230"/>
                      <a:pt x="185" y="231"/>
                      <a:pt x="183" y="230"/>
                    </a:cubicBezTo>
                    <a:cubicBezTo>
                      <a:pt x="182" y="229"/>
                      <a:pt x="179" y="228"/>
                      <a:pt x="180" y="228"/>
                    </a:cubicBezTo>
                    <a:cubicBezTo>
                      <a:pt x="181" y="228"/>
                      <a:pt x="185" y="229"/>
                      <a:pt x="184" y="228"/>
                    </a:cubicBezTo>
                    <a:cubicBezTo>
                      <a:pt x="183" y="227"/>
                      <a:pt x="186" y="227"/>
                      <a:pt x="185" y="226"/>
                    </a:cubicBezTo>
                    <a:cubicBezTo>
                      <a:pt x="184" y="225"/>
                      <a:pt x="180" y="224"/>
                      <a:pt x="182" y="224"/>
                    </a:cubicBezTo>
                    <a:cubicBezTo>
                      <a:pt x="183" y="224"/>
                      <a:pt x="187" y="225"/>
                      <a:pt x="186" y="224"/>
                    </a:cubicBezTo>
                    <a:cubicBezTo>
                      <a:pt x="186" y="222"/>
                      <a:pt x="187" y="222"/>
                      <a:pt x="185" y="221"/>
                    </a:cubicBezTo>
                    <a:cubicBezTo>
                      <a:pt x="183" y="220"/>
                      <a:pt x="181" y="220"/>
                      <a:pt x="182" y="220"/>
                    </a:cubicBezTo>
                    <a:cubicBezTo>
                      <a:pt x="183" y="219"/>
                      <a:pt x="189" y="220"/>
                      <a:pt x="189" y="218"/>
                    </a:cubicBezTo>
                    <a:cubicBezTo>
                      <a:pt x="189" y="217"/>
                      <a:pt x="188" y="216"/>
                      <a:pt x="186" y="215"/>
                    </a:cubicBezTo>
                    <a:cubicBezTo>
                      <a:pt x="185" y="215"/>
                      <a:pt x="182" y="214"/>
                      <a:pt x="184" y="213"/>
                    </a:cubicBezTo>
                    <a:cubicBezTo>
                      <a:pt x="185" y="212"/>
                      <a:pt x="186" y="212"/>
                      <a:pt x="187" y="212"/>
                    </a:cubicBezTo>
                    <a:cubicBezTo>
                      <a:pt x="188" y="212"/>
                      <a:pt x="187" y="213"/>
                      <a:pt x="188" y="213"/>
                    </a:cubicBezTo>
                    <a:cubicBezTo>
                      <a:pt x="190" y="211"/>
                      <a:pt x="192" y="211"/>
                      <a:pt x="191" y="210"/>
                    </a:cubicBezTo>
                    <a:cubicBezTo>
                      <a:pt x="190" y="210"/>
                      <a:pt x="189" y="209"/>
                      <a:pt x="189" y="208"/>
                    </a:cubicBezTo>
                    <a:cubicBezTo>
                      <a:pt x="190" y="208"/>
                      <a:pt x="192" y="207"/>
                      <a:pt x="192" y="207"/>
                    </a:cubicBezTo>
                    <a:cubicBezTo>
                      <a:pt x="192" y="206"/>
                      <a:pt x="192" y="207"/>
                      <a:pt x="194" y="207"/>
                    </a:cubicBezTo>
                    <a:cubicBezTo>
                      <a:pt x="196" y="207"/>
                      <a:pt x="200" y="208"/>
                      <a:pt x="200" y="206"/>
                    </a:cubicBezTo>
                    <a:cubicBezTo>
                      <a:pt x="200" y="205"/>
                      <a:pt x="198" y="205"/>
                      <a:pt x="199" y="204"/>
                    </a:cubicBezTo>
                    <a:cubicBezTo>
                      <a:pt x="200" y="203"/>
                      <a:pt x="201" y="202"/>
                      <a:pt x="202" y="201"/>
                    </a:cubicBezTo>
                    <a:cubicBezTo>
                      <a:pt x="202" y="200"/>
                      <a:pt x="206" y="200"/>
                      <a:pt x="205" y="200"/>
                    </a:cubicBezTo>
                    <a:cubicBezTo>
                      <a:pt x="204" y="201"/>
                      <a:pt x="203" y="202"/>
                      <a:pt x="203" y="204"/>
                    </a:cubicBezTo>
                    <a:cubicBezTo>
                      <a:pt x="202" y="205"/>
                      <a:pt x="201" y="207"/>
                      <a:pt x="202" y="207"/>
                    </a:cubicBezTo>
                    <a:cubicBezTo>
                      <a:pt x="203" y="206"/>
                      <a:pt x="204" y="206"/>
                      <a:pt x="205" y="205"/>
                    </a:cubicBezTo>
                    <a:cubicBezTo>
                      <a:pt x="206" y="205"/>
                      <a:pt x="206" y="204"/>
                      <a:pt x="207" y="204"/>
                    </a:cubicBezTo>
                    <a:cubicBezTo>
                      <a:pt x="208" y="204"/>
                      <a:pt x="209" y="206"/>
                      <a:pt x="210" y="205"/>
                    </a:cubicBezTo>
                    <a:cubicBezTo>
                      <a:pt x="210" y="204"/>
                      <a:pt x="210" y="203"/>
                      <a:pt x="210" y="203"/>
                    </a:cubicBezTo>
                    <a:cubicBezTo>
                      <a:pt x="211" y="203"/>
                      <a:pt x="212" y="204"/>
                      <a:pt x="213" y="204"/>
                    </a:cubicBezTo>
                    <a:cubicBezTo>
                      <a:pt x="214" y="203"/>
                      <a:pt x="215" y="201"/>
                      <a:pt x="216" y="201"/>
                    </a:cubicBezTo>
                    <a:cubicBezTo>
                      <a:pt x="218" y="201"/>
                      <a:pt x="219" y="200"/>
                      <a:pt x="220" y="199"/>
                    </a:cubicBezTo>
                    <a:cubicBezTo>
                      <a:pt x="221" y="198"/>
                      <a:pt x="224" y="195"/>
                      <a:pt x="225" y="194"/>
                    </a:cubicBezTo>
                    <a:cubicBezTo>
                      <a:pt x="226" y="192"/>
                      <a:pt x="228" y="189"/>
                      <a:pt x="228" y="188"/>
                    </a:cubicBezTo>
                    <a:cubicBezTo>
                      <a:pt x="229" y="188"/>
                      <a:pt x="235" y="187"/>
                      <a:pt x="235" y="185"/>
                    </a:cubicBezTo>
                    <a:cubicBezTo>
                      <a:pt x="234" y="183"/>
                      <a:pt x="232" y="178"/>
                      <a:pt x="233" y="179"/>
                    </a:cubicBezTo>
                    <a:cubicBezTo>
                      <a:pt x="235" y="180"/>
                      <a:pt x="238" y="183"/>
                      <a:pt x="240" y="183"/>
                    </a:cubicBezTo>
                    <a:cubicBezTo>
                      <a:pt x="242" y="184"/>
                      <a:pt x="244" y="183"/>
                      <a:pt x="244" y="182"/>
                    </a:cubicBezTo>
                    <a:cubicBezTo>
                      <a:pt x="244" y="181"/>
                      <a:pt x="244" y="183"/>
                      <a:pt x="245" y="183"/>
                    </a:cubicBezTo>
                    <a:cubicBezTo>
                      <a:pt x="246" y="183"/>
                      <a:pt x="248" y="183"/>
                      <a:pt x="247" y="182"/>
                    </a:cubicBezTo>
                    <a:cubicBezTo>
                      <a:pt x="247" y="182"/>
                      <a:pt x="246" y="181"/>
                      <a:pt x="247" y="180"/>
                    </a:cubicBezTo>
                    <a:cubicBezTo>
                      <a:pt x="248" y="180"/>
                      <a:pt x="248" y="181"/>
                      <a:pt x="249" y="181"/>
                    </a:cubicBezTo>
                    <a:cubicBezTo>
                      <a:pt x="251" y="181"/>
                      <a:pt x="252" y="181"/>
                      <a:pt x="255" y="180"/>
                    </a:cubicBezTo>
                    <a:cubicBezTo>
                      <a:pt x="258" y="180"/>
                      <a:pt x="264" y="179"/>
                      <a:pt x="266" y="178"/>
                    </a:cubicBezTo>
                    <a:cubicBezTo>
                      <a:pt x="269" y="176"/>
                      <a:pt x="278" y="171"/>
                      <a:pt x="280" y="170"/>
                    </a:cubicBezTo>
                    <a:cubicBezTo>
                      <a:pt x="283" y="168"/>
                      <a:pt x="293" y="163"/>
                      <a:pt x="291" y="1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90" name="Freeform 262"/>
              <p:cNvSpPr/>
              <p:nvPr/>
            </p:nvSpPr>
            <p:spPr bwMode="auto">
              <a:xfrm>
                <a:off x="5156" y="1190"/>
                <a:ext cx="26" cy="15"/>
              </a:xfrm>
              <a:custGeom>
                <a:avLst/>
                <a:gdLst>
                  <a:gd name="T0" fmla="*/ 2 w 19"/>
                  <a:gd name="T1" fmla="*/ 7 h 11"/>
                  <a:gd name="T2" fmla="*/ 7 w 19"/>
                  <a:gd name="T3" fmla="*/ 8 h 11"/>
                  <a:gd name="T4" fmla="*/ 7 w 19"/>
                  <a:gd name="T5" fmla="*/ 10 h 11"/>
                  <a:gd name="T6" fmla="*/ 13 w 19"/>
                  <a:gd name="T7" fmla="*/ 10 h 11"/>
                  <a:gd name="T8" fmla="*/ 18 w 19"/>
                  <a:gd name="T9" fmla="*/ 7 h 11"/>
                  <a:gd name="T10" fmla="*/ 15 w 19"/>
                  <a:gd name="T11" fmla="*/ 4 h 11"/>
                  <a:gd name="T12" fmla="*/ 9 w 19"/>
                  <a:gd name="T13" fmla="*/ 1 h 11"/>
                  <a:gd name="T14" fmla="*/ 2 w 19"/>
                  <a:gd name="T15" fmla="*/ 2 h 11"/>
                  <a:gd name="T16" fmla="*/ 4 w 19"/>
                  <a:gd name="T17" fmla="*/ 4 h 11"/>
                  <a:gd name="T18" fmla="*/ 2 w 19"/>
                  <a:gd name="T19" fmla="*/ 6 h 11"/>
                  <a:gd name="T20" fmla="*/ 2 w 19"/>
                  <a:gd name="T21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1">
                    <a:moveTo>
                      <a:pt x="2" y="7"/>
                    </a:moveTo>
                    <a:cubicBezTo>
                      <a:pt x="5" y="7"/>
                      <a:pt x="7" y="7"/>
                      <a:pt x="7" y="8"/>
                    </a:cubicBezTo>
                    <a:cubicBezTo>
                      <a:pt x="8" y="9"/>
                      <a:pt x="5" y="10"/>
                      <a:pt x="7" y="10"/>
                    </a:cubicBezTo>
                    <a:cubicBezTo>
                      <a:pt x="8" y="10"/>
                      <a:pt x="11" y="11"/>
                      <a:pt x="13" y="10"/>
                    </a:cubicBezTo>
                    <a:cubicBezTo>
                      <a:pt x="16" y="8"/>
                      <a:pt x="19" y="8"/>
                      <a:pt x="18" y="7"/>
                    </a:cubicBezTo>
                    <a:cubicBezTo>
                      <a:pt x="18" y="5"/>
                      <a:pt x="17" y="6"/>
                      <a:pt x="15" y="4"/>
                    </a:cubicBezTo>
                    <a:cubicBezTo>
                      <a:pt x="13" y="3"/>
                      <a:pt x="11" y="2"/>
                      <a:pt x="9" y="1"/>
                    </a:cubicBezTo>
                    <a:cubicBezTo>
                      <a:pt x="7" y="0"/>
                      <a:pt x="1" y="0"/>
                      <a:pt x="2" y="2"/>
                    </a:cubicBezTo>
                    <a:cubicBezTo>
                      <a:pt x="3" y="3"/>
                      <a:pt x="5" y="3"/>
                      <a:pt x="4" y="4"/>
                    </a:cubicBezTo>
                    <a:cubicBezTo>
                      <a:pt x="3" y="4"/>
                      <a:pt x="1" y="5"/>
                      <a:pt x="2" y="6"/>
                    </a:cubicBezTo>
                    <a:cubicBezTo>
                      <a:pt x="3" y="6"/>
                      <a:pt x="0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91" name="Freeform 263"/>
              <p:cNvSpPr/>
              <p:nvPr/>
            </p:nvSpPr>
            <p:spPr bwMode="auto">
              <a:xfrm>
                <a:off x="5165" y="1176"/>
                <a:ext cx="6" cy="3"/>
              </a:xfrm>
              <a:custGeom>
                <a:avLst/>
                <a:gdLst>
                  <a:gd name="T0" fmla="*/ 2 w 4"/>
                  <a:gd name="T1" fmla="*/ 1 h 2"/>
                  <a:gd name="T2" fmla="*/ 2 w 4"/>
                  <a:gd name="T3" fmla="*/ 2 h 2"/>
                  <a:gd name="T4" fmla="*/ 2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1"/>
                    </a:moveTo>
                    <a:cubicBezTo>
                      <a:pt x="0" y="0"/>
                      <a:pt x="0" y="2"/>
                      <a:pt x="2" y="2"/>
                    </a:cubicBezTo>
                    <a:cubicBezTo>
                      <a:pt x="4" y="2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92" name="Freeform 264"/>
              <p:cNvSpPr/>
              <p:nvPr/>
            </p:nvSpPr>
            <p:spPr bwMode="auto">
              <a:xfrm>
                <a:off x="5169" y="993"/>
                <a:ext cx="18" cy="8"/>
              </a:xfrm>
              <a:custGeom>
                <a:avLst/>
                <a:gdLst>
                  <a:gd name="T0" fmla="*/ 2 w 13"/>
                  <a:gd name="T1" fmla="*/ 3 h 6"/>
                  <a:gd name="T2" fmla="*/ 10 w 13"/>
                  <a:gd name="T3" fmla="*/ 5 h 6"/>
                  <a:gd name="T4" fmla="*/ 10 w 13"/>
                  <a:gd name="T5" fmla="*/ 3 h 6"/>
                  <a:gd name="T6" fmla="*/ 2 w 13"/>
                  <a:gd name="T7" fmla="*/ 1 h 6"/>
                  <a:gd name="T8" fmla="*/ 2 w 13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6">
                    <a:moveTo>
                      <a:pt x="2" y="3"/>
                    </a:moveTo>
                    <a:cubicBezTo>
                      <a:pt x="4" y="4"/>
                      <a:pt x="8" y="5"/>
                      <a:pt x="10" y="5"/>
                    </a:cubicBezTo>
                    <a:cubicBezTo>
                      <a:pt x="13" y="6"/>
                      <a:pt x="13" y="4"/>
                      <a:pt x="10" y="3"/>
                    </a:cubicBezTo>
                    <a:cubicBezTo>
                      <a:pt x="8" y="2"/>
                      <a:pt x="4" y="1"/>
                      <a:pt x="2" y="1"/>
                    </a:cubicBezTo>
                    <a:cubicBezTo>
                      <a:pt x="0" y="0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93" name="Freeform 265"/>
              <p:cNvSpPr/>
              <p:nvPr/>
            </p:nvSpPr>
            <p:spPr bwMode="auto">
              <a:xfrm>
                <a:off x="5208" y="982"/>
                <a:ext cx="7" cy="2"/>
              </a:xfrm>
              <a:custGeom>
                <a:avLst/>
                <a:gdLst>
                  <a:gd name="T0" fmla="*/ 4 w 5"/>
                  <a:gd name="T1" fmla="*/ 2 h 2"/>
                  <a:gd name="T2" fmla="*/ 2 w 5"/>
                  <a:gd name="T3" fmla="*/ 0 h 2"/>
                  <a:gd name="T4" fmla="*/ 4 w 5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4" y="2"/>
                    </a:moveTo>
                    <a:cubicBezTo>
                      <a:pt x="5" y="2"/>
                      <a:pt x="4" y="0"/>
                      <a:pt x="2" y="0"/>
                    </a:cubicBezTo>
                    <a:cubicBezTo>
                      <a:pt x="0" y="0"/>
                      <a:pt x="1" y="2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94" name="Freeform 266"/>
              <p:cNvSpPr/>
              <p:nvPr/>
            </p:nvSpPr>
            <p:spPr bwMode="auto">
              <a:xfrm>
                <a:off x="5222" y="979"/>
                <a:ext cx="12" cy="5"/>
              </a:xfrm>
              <a:custGeom>
                <a:avLst/>
                <a:gdLst>
                  <a:gd name="T0" fmla="*/ 3 w 9"/>
                  <a:gd name="T1" fmla="*/ 2 h 4"/>
                  <a:gd name="T2" fmla="*/ 9 w 9"/>
                  <a:gd name="T3" fmla="*/ 2 h 4"/>
                  <a:gd name="T4" fmla="*/ 2 w 9"/>
                  <a:gd name="T5" fmla="*/ 1 h 4"/>
                  <a:gd name="T6" fmla="*/ 3 w 9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3" y="2"/>
                    </a:moveTo>
                    <a:cubicBezTo>
                      <a:pt x="4" y="3"/>
                      <a:pt x="9" y="4"/>
                      <a:pt x="9" y="2"/>
                    </a:cubicBezTo>
                    <a:cubicBezTo>
                      <a:pt x="9" y="1"/>
                      <a:pt x="3" y="0"/>
                      <a:pt x="2" y="1"/>
                    </a:cubicBezTo>
                    <a:cubicBezTo>
                      <a:pt x="0" y="2"/>
                      <a:pt x="1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95" name="Freeform 267"/>
              <p:cNvSpPr/>
              <p:nvPr/>
            </p:nvSpPr>
            <p:spPr bwMode="auto">
              <a:xfrm>
                <a:off x="5270" y="973"/>
                <a:ext cx="16" cy="7"/>
              </a:xfrm>
              <a:custGeom>
                <a:avLst/>
                <a:gdLst>
                  <a:gd name="T0" fmla="*/ 2 w 12"/>
                  <a:gd name="T1" fmla="*/ 3 h 5"/>
                  <a:gd name="T2" fmla="*/ 6 w 12"/>
                  <a:gd name="T3" fmla="*/ 4 h 5"/>
                  <a:gd name="T4" fmla="*/ 7 w 12"/>
                  <a:gd name="T5" fmla="*/ 3 h 5"/>
                  <a:gd name="T6" fmla="*/ 11 w 12"/>
                  <a:gd name="T7" fmla="*/ 3 h 5"/>
                  <a:gd name="T8" fmla="*/ 7 w 12"/>
                  <a:gd name="T9" fmla="*/ 2 h 5"/>
                  <a:gd name="T10" fmla="*/ 1 w 12"/>
                  <a:gd name="T11" fmla="*/ 0 h 5"/>
                  <a:gd name="T12" fmla="*/ 6 w 12"/>
                  <a:gd name="T13" fmla="*/ 3 h 5"/>
                  <a:gd name="T14" fmla="*/ 2 w 12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5">
                    <a:moveTo>
                      <a:pt x="2" y="3"/>
                    </a:moveTo>
                    <a:cubicBezTo>
                      <a:pt x="1" y="3"/>
                      <a:pt x="4" y="4"/>
                      <a:pt x="6" y="4"/>
                    </a:cubicBezTo>
                    <a:cubicBezTo>
                      <a:pt x="8" y="5"/>
                      <a:pt x="8" y="4"/>
                      <a:pt x="7" y="3"/>
                    </a:cubicBezTo>
                    <a:cubicBezTo>
                      <a:pt x="7" y="3"/>
                      <a:pt x="9" y="3"/>
                      <a:pt x="11" y="3"/>
                    </a:cubicBezTo>
                    <a:cubicBezTo>
                      <a:pt x="12" y="2"/>
                      <a:pt x="9" y="2"/>
                      <a:pt x="7" y="2"/>
                    </a:cubicBezTo>
                    <a:cubicBezTo>
                      <a:pt x="5" y="1"/>
                      <a:pt x="2" y="0"/>
                      <a:pt x="1" y="0"/>
                    </a:cubicBezTo>
                    <a:cubicBezTo>
                      <a:pt x="0" y="1"/>
                      <a:pt x="4" y="2"/>
                      <a:pt x="6" y="3"/>
                    </a:cubicBezTo>
                    <a:cubicBezTo>
                      <a:pt x="8" y="3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96" name="Freeform 268"/>
              <p:cNvSpPr/>
              <p:nvPr/>
            </p:nvSpPr>
            <p:spPr bwMode="auto">
              <a:xfrm>
                <a:off x="5425" y="997"/>
                <a:ext cx="8" cy="7"/>
              </a:xfrm>
              <a:custGeom>
                <a:avLst/>
                <a:gdLst>
                  <a:gd name="T0" fmla="*/ 5 w 6"/>
                  <a:gd name="T1" fmla="*/ 4 h 5"/>
                  <a:gd name="T2" fmla="*/ 1 w 6"/>
                  <a:gd name="T3" fmla="*/ 0 h 5"/>
                  <a:gd name="T4" fmla="*/ 5 w 6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5" y="4"/>
                    </a:moveTo>
                    <a:cubicBezTo>
                      <a:pt x="6" y="3"/>
                      <a:pt x="2" y="0"/>
                      <a:pt x="1" y="0"/>
                    </a:cubicBezTo>
                    <a:cubicBezTo>
                      <a:pt x="0" y="1"/>
                      <a:pt x="4" y="5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97" name="Freeform 269"/>
              <p:cNvSpPr/>
              <p:nvPr/>
            </p:nvSpPr>
            <p:spPr bwMode="auto">
              <a:xfrm>
                <a:off x="5438" y="1004"/>
                <a:ext cx="8" cy="1"/>
              </a:xfrm>
              <a:custGeom>
                <a:avLst/>
                <a:gdLst>
                  <a:gd name="T0" fmla="*/ 5 w 6"/>
                  <a:gd name="T1" fmla="*/ 1 h 1"/>
                  <a:gd name="T2" fmla="*/ 2 w 6"/>
                  <a:gd name="T3" fmla="*/ 0 h 1"/>
                  <a:gd name="T4" fmla="*/ 5 w 6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5" y="1"/>
                    </a:moveTo>
                    <a:cubicBezTo>
                      <a:pt x="6" y="1"/>
                      <a:pt x="4" y="0"/>
                      <a:pt x="2" y="0"/>
                    </a:cubicBezTo>
                    <a:cubicBezTo>
                      <a:pt x="0" y="0"/>
                      <a:pt x="2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98" name="Freeform 270"/>
              <p:cNvSpPr/>
              <p:nvPr/>
            </p:nvSpPr>
            <p:spPr bwMode="auto">
              <a:xfrm>
                <a:off x="5438" y="1093"/>
                <a:ext cx="6" cy="11"/>
              </a:xfrm>
              <a:custGeom>
                <a:avLst/>
                <a:gdLst>
                  <a:gd name="T0" fmla="*/ 2 w 5"/>
                  <a:gd name="T1" fmla="*/ 0 h 8"/>
                  <a:gd name="T2" fmla="*/ 4 w 5"/>
                  <a:gd name="T3" fmla="*/ 8 h 8"/>
                  <a:gd name="T4" fmla="*/ 2 w 5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cubicBezTo>
                      <a:pt x="0" y="0"/>
                      <a:pt x="3" y="8"/>
                      <a:pt x="4" y="8"/>
                    </a:cubicBezTo>
                    <a:cubicBezTo>
                      <a:pt x="5" y="8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99" name="Freeform 271"/>
              <p:cNvSpPr/>
              <p:nvPr/>
            </p:nvSpPr>
            <p:spPr bwMode="auto">
              <a:xfrm>
                <a:off x="5440" y="1114"/>
                <a:ext cx="10" cy="7"/>
              </a:xfrm>
              <a:custGeom>
                <a:avLst/>
                <a:gdLst>
                  <a:gd name="T0" fmla="*/ 6 w 7"/>
                  <a:gd name="T1" fmla="*/ 4 h 5"/>
                  <a:gd name="T2" fmla="*/ 1 w 7"/>
                  <a:gd name="T3" fmla="*/ 0 h 5"/>
                  <a:gd name="T4" fmla="*/ 1 w 7"/>
                  <a:gd name="T5" fmla="*/ 4 h 5"/>
                  <a:gd name="T6" fmla="*/ 6 w 7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6" y="4"/>
                    </a:moveTo>
                    <a:cubicBezTo>
                      <a:pt x="6" y="3"/>
                      <a:pt x="1" y="0"/>
                      <a:pt x="1" y="0"/>
                    </a:cubicBezTo>
                    <a:cubicBezTo>
                      <a:pt x="1" y="1"/>
                      <a:pt x="0" y="4"/>
                      <a:pt x="1" y="4"/>
                    </a:cubicBezTo>
                    <a:cubicBezTo>
                      <a:pt x="2" y="4"/>
                      <a:pt x="7" y="5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00" name="Freeform 272"/>
              <p:cNvSpPr/>
              <p:nvPr/>
            </p:nvSpPr>
            <p:spPr bwMode="auto">
              <a:xfrm>
                <a:off x="5396" y="1150"/>
                <a:ext cx="22" cy="14"/>
              </a:xfrm>
              <a:custGeom>
                <a:avLst/>
                <a:gdLst>
                  <a:gd name="T0" fmla="*/ 12 w 16"/>
                  <a:gd name="T1" fmla="*/ 4 h 10"/>
                  <a:gd name="T2" fmla="*/ 15 w 16"/>
                  <a:gd name="T3" fmla="*/ 2 h 10"/>
                  <a:gd name="T4" fmla="*/ 5 w 16"/>
                  <a:gd name="T5" fmla="*/ 1 h 10"/>
                  <a:gd name="T6" fmla="*/ 1 w 16"/>
                  <a:gd name="T7" fmla="*/ 4 h 10"/>
                  <a:gd name="T8" fmla="*/ 13 w 16"/>
                  <a:gd name="T9" fmla="*/ 10 h 10"/>
                  <a:gd name="T10" fmla="*/ 11 w 16"/>
                  <a:gd name="T11" fmla="*/ 7 h 10"/>
                  <a:gd name="T12" fmla="*/ 14 w 16"/>
                  <a:gd name="T13" fmla="*/ 7 h 10"/>
                  <a:gd name="T14" fmla="*/ 10 w 16"/>
                  <a:gd name="T15" fmla="*/ 4 h 10"/>
                  <a:gd name="T16" fmla="*/ 12 w 16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0">
                    <a:moveTo>
                      <a:pt x="12" y="4"/>
                    </a:moveTo>
                    <a:cubicBezTo>
                      <a:pt x="13" y="4"/>
                      <a:pt x="15" y="3"/>
                      <a:pt x="15" y="2"/>
                    </a:cubicBezTo>
                    <a:cubicBezTo>
                      <a:pt x="15" y="2"/>
                      <a:pt x="8" y="0"/>
                      <a:pt x="5" y="1"/>
                    </a:cubicBezTo>
                    <a:cubicBezTo>
                      <a:pt x="2" y="1"/>
                      <a:pt x="1" y="2"/>
                      <a:pt x="1" y="4"/>
                    </a:cubicBezTo>
                    <a:cubicBezTo>
                      <a:pt x="0" y="7"/>
                      <a:pt x="12" y="10"/>
                      <a:pt x="13" y="10"/>
                    </a:cubicBezTo>
                    <a:cubicBezTo>
                      <a:pt x="14" y="10"/>
                      <a:pt x="13" y="8"/>
                      <a:pt x="11" y="7"/>
                    </a:cubicBezTo>
                    <a:cubicBezTo>
                      <a:pt x="10" y="6"/>
                      <a:pt x="13" y="7"/>
                      <a:pt x="14" y="7"/>
                    </a:cubicBezTo>
                    <a:cubicBezTo>
                      <a:pt x="16" y="7"/>
                      <a:pt x="12" y="5"/>
                      <a:pt x="10" y="4"/>
                    </a:cubicBezTo>
                    <a:cubicBezTo>
                      <a:pt x="8" y="3"/>
                      <a:pt x="10" y="3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01" name="Freeform 273"/>
              <p:cNvSpPr/>
              <p:nvPr/>
            </p:nvSpPr>
            <p:spPr bwMode="auto">
              <a:xfrm>
                <a:off x="5391" y="1144"/>
                <a:ext cx="15" cy="4"/>
              </a:xfrm>
              <a:custGeom>
                <a:avLst/>
                <a:gdLst>
                  <a:gd name="T0" fmla="*/ 10 w 11"/>
                  <a:gd name="T1" fmla="*/ 2 h 3"/>
                  <a:gd name="T2" fmla="*/ 7 w 11"/>
                  <a:gd name="T3" fmla="*/ 0 h 3"/>
                  <a:gd name="T4" fmla="*/ 1 w 11"/>
                  <a:gd name="T5" fmla="*/ 1 h 3"/>
                  <a:gd name="T6" fmla="*/ 10 w 1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3">
                    <a:moveTo>
                      <a:pt x="10" y="2"/>
                    </a:moveTo>
                    <a:cubicBezTo>
                      <a:pt x="11" y="2"/>
                      <a:pt x="8" y="0"/>
                      <a:pt x="7" y="0"/>
                    </a:cubicBezTo>
                    <a:cubicBezTo>
                      <a:pt x="6" y="0"/>
                      <a:pt x="0" y="1"/>
                      <a:pt x="1" y="1"/>
                    </a:cubicBezTo>
                    <a:cubicBezTo>
                      <a:pt x="2" y="1"/>
                      <a:pt x="9" y="3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02" name="Freeform 274"/>
              <p:cNvSpPr/>
              <p:nvPr/>
            </p:nvSpPr>
            <p:spPr bwMode="auto">
              <a:xfrm>
                <a:off x="5370" y="1179"/>
                <a:ext cx="21" cy="9"/>
              </a:xfrm>
              <a:custGeom>
                <a:avLst/>
                <a:gdLst>
                  <a:gd name="T0" fmla="*/ 12 w 15"/>
                  <a:gd name="T1" fmla="*/ 1 h 7"/>
                  <a:gd name="T2" fmla="*/ 4 w 15"/>
                  <a:gd name="T3" fmla="*/ 2 h 7"/>
                  <a:gd name="T4" fmla="*/ 0 w 15"/>
                  <a:gd name="T5" fmla="*/ 6 h 7"/>
                  <a:gd name="T6" fmla="*/ 14 w 15"/>
                  <a:gd name="T7" fmla="*/ 4 h 7"/>
                  <a:gd name="T8" fmla="*/ 12 w 15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7">
                    <a:moveTo>
                      <a:pt x="12" y="1"/>
                    </a:moveTo>
                    <a:cubicBezTo>
                      <a:pt x="10" y="1"/>
                      <a:pt x="5" y="2"/>
                      <a:pt x="4" y="2"/>
                    </a:cubicBezTo>
                    <a:cubicBezTo>
                      <a:pt x="3" y="3"/>
                      <a:pt x="0" y="5"/>
                      <a:pt x="0" y="6"/>
                    </a:cubicBezTo>
                    <a:cubicBezTo>
                      <a:pt x="0" y="6"/>
                      <a:pt x="10" y="7"/>
                      <a:pt x="14" y="4"/>
                    </a:cubicBezTo>
                    <a:cubicBezTo>
                      <a:pt x="15" y="4"/>
                      <a:pt x="15" y="0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03" name="Freeform 275"/>
              <p:cNvSpPr/>
              <p:nvPr/>
            </p:nvSpPr>
            <p:spPr bwMode="auto">
              <a:xfrm>
                <a:off x="5186" y="1195"/>
                <a:ext cx="4" cy="6"/>
              </a:xfrm>
              <a:custGeom>
                <a:avLst/>
                <a:gdLst>
                  <a:gd name="T0" fmla="*/ 3 w 3"/>
                  <a:gd name="T1" fmla="*/ 2 h 4"/>
                  <a:gd name="T2" fmla="*/ 2 w 3"/>
                  <a:gd name="T3" fmla="*/ 0 h 4"/>
                  <a:gd name="T4" fmla="*/ 0 w 3"/>
                  <a:gd name="T5" fmla="*/ 3 h 4"/>
                  <a:gd name="T6" fmla="*/ 1 w 3"/>
                  <a:gd name="T7" fmla="*/ 4 h 4"/>
                  <a:gd name="T8" fmla="*/ 3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2" y="4"/>
                      <a:pt x="3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04" name="Freeform 276"/>
              <p:cNvSpPr/>
              <p:nvPr/>
            </p:nvSpPr>
            <p:spPr bwMode="auto">
              <a:xfrm>
                <a:off x="5171" y="1175"/>
                <a:ext cx="7" cy="4"/>
              </a:xfrm>
              <a:custGeom>
                <a:avLst/>
                <a:gdLst>
                  <a:gd name="T0" fmla="*/ 3 w 5"/>
                  <a:gd name="T1" fmla="*/ 3 h 3"/>
                  <a:gd name="T2" fmla="*/ 4 w 5"/>
                  <a:gd name="T3" fmla="*/ 2 h 3"/>
                  <a:gd name="T4" fmla="*/ 2 w 5"/>
                  <a:gd name="T5" fmla="*/ 0 h 3"/>
                  <a:gd name="T6" fmla="*/ 1 w 5"/>
                  <a:gd name="T7" fmla="*/ 1 h 3"/>
                  <a:gd name="T8" fmla="*/ 3 w 5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cubicBezTo>
                      <a:pt x="4" y="2"/>
                      <a:pt x="5" y="2"/>
                      <a:pt x="4" y="2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2" y="2"/>
                      <a:pt x="2" y="3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05" name="Freeform 277"/>
              <p:cNvSpPr/>
              <p:nvPr/>
            </p:nvSpPr>
            <p:spPr bwMode="auto">
              <a:xfrm>
                <a:off x="5447" y="1073"/>
                <a:ext cx="4" cy="4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2 h 3"/>
                  <a:gd name="T4" fmla="*/ 3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0"/>
                      <a:pt x="0" y="1"/>
                      <a:pt x="0" y="2"/>
                    </a:cubicBezTo>
                    <a:cubicBezTo>
                      <a:pt x="1" y="3"/>
                      <a:pt x="3" y="2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06" name="Freeform 278"/>
              <p:cNvSpPr/>
              <p:nvPr/>
            </p:nvSpPr>
            <p:spPr bwMode="auto">
              <a:xfrm>
                <a:off x="5433" y="1055"/>
                <a:ext cx="6" cy="4"/>
              </a:xfrm>
              <a:custGeom>
                <a:avLst/>
                <a:gdLst>
                  <a:gd name="T0" fmla="*/ 2 w 4"/>
                  <a:gd name="T1" fmla="*/ 2 h 3"/>
                  <a:gd name="T2" fmla="*/ 3 w 4"/>
                  <a:gd name="T3" fmla="*/ 1 h 3"/>
                  <a:gd name="T4" fmla="*/ 2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2" y="2"/>
                    </a:moveTo>
                    <a:cubicBezTo>
                      <a:pt x="3" y="3"/>
                      <a:pt x="4" y="1"/>
                      <a:pt x="3" y="1"/>
                    </a:cubicBezTo>
                    <a:cubicBezTo>
                      <a:pt x="2" y="0"/>
                      <a:pt x="0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07" name="Freeform 279"/>
              <p:cNvSpPr/>
              <p:nvPr/>
            </p:nvSpPr>
            <p:spPr bwMode="auto">
              <a:xfrm>
                <a:off x="5447" y="1051"/>
                <a:ext cx="4" cy="2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08" name="Freeform 280"/>
              <p:cNvSpPr/>
              <p:nvPr/>
            </p:nvSpPr>
            <p:spPr bwMode="auto">
              <a:xfrm>
                <a:off x="5018" y="1081"/>
                <a:ext cx="8" cy="1"/>
              </a:xfrm>
              <a:custGeom>
                <a:avLst/>
                <a:gdLst>
                  <a:gd name="T0" fmla="*/ 6 w 6"/>
                  <a:gd name="T1" fmla="*/ 1 h 1"/>
                  <a:gd name="T2" fmla="*/ 2 w 6"/>
                  <a:gd name="T3" fmla="*/ 0 h 1"/>
                  <a:gd name="T4" fmla="*/ 6 w 6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">
                    <a:moveTo>
                      <a:pt x="6" y="1"/>
                    </a:moveTo>
                    <a:cubicBezTo>
                      <a:pt x="5" y="0"/>
                      <a:pt x="0" y="0"/>
                      <a:pt x="2" y="0"/>
                    </a:cubicBezTo>
                    <a:cubicBezTo>
                      <a:pt x="3" y="1"/>
                      <a:pt x="6" y="1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09" name="Freeform 281"/>
              <p:cNvSpPr/>
              <p:nvPr/>
            </p:nvSpPr>
            <p:spPr bwMode="auto">
              <a:xfrm>
                <a:off x="5029" y="1081"/>
                <a:ext cx="8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10" name="Freeform 282"/>
              <p:cNvSpPr/>
              <p:nvPr/>
            </p:nvSpPr>
            <p:spPr bwMode="auto">
              <a:xfrm>
                <a:off x="6462" y="1948"/>
                <a:ext cx="321" cy="241"/>
              </a:xfrm>
              <a:custGeom>
                <a:avLst/>
                <a:gdLst>
                  <a:gd name="T0" fmla="*/ 230 w 233"/>
                  <a:gd name="T1" fmla="*/ 90 h 175"/>
                  <a:gd name="T2" fmla="*/ 227 w 233"/>
                  <a:gd name="T3" fmla="*/ 86 h 175"/>
                  <a:gd name="T4" fmla="*/ 216 w 233"/>
                  <a:gd name="T5" fmla="*/ 70 h 175"/>
                  <a:gd name="T6" fmla="*/ 209 w 233"/>
                  <a:gd name="T7" fmla="*/ 63 h 175"/>
                  <a:gd name="T8" fmla="*/ 203 w 233"/>
                  <a:gd name="T9" fmla="*/ 55 h 175"/>
                  <a:gd name="T10" fmla="*/ 191 w 233"/>
                  <a:gd name="T11" fmla="*/ 49 h 175"/>
                  <a:gd name="T12" fmla="*/ 188 w 233"/>
                  <a:gd name="T13" fmla="*/ 36 h 175"/>
                  <a:gd name="T14" fmla="*/ 181 w 233"/>
                  <a:gd name="T15" fmla="*/ 21 h 175"/>
                  <a:gd name="T16" fmla="*/ 173 w 233"/>
                  <a:gd name="T17" fmla="*/ 8 h 175"/>
                  <a:gd name="T18" fmla="*/ 167 w 233"/>
                  <a:gd name="T19" fmla="*/ 7 h 175"/>
                  <a:gd name="T20" fmla="*/ 165 w 233"/>
                  <a:gd name="T21" fmla="*/ 16 h 175"/>
                  <a:gd name="T22" fmla="*/ 164 w 233"/>
                  <a:gd name="T23" fmla="*/ 30 h 175"/>
                  <a:gd name="T24" fmla="*/ 149 w 233"/>
                  <a:gd name="T25" fmla="*/ 36 h 175"/>
                  <a:gd name="T26" fmla="*/ 134 w 233"/>
                  <a:gd name="T27" fmla="*/ 27 h 175"/>
                  <a:gd name="T28" fmla="*/ 132 w 233"/>
                  <a:gd name="T29" fmla="*/ 19 h 175"/>
                  <a:gd name="T30" fmla="*/ 135 w 233"/>
                  <a:gd name="T31" fmla="*/ 12 h 175"/>
                  <a:gd name="T32" fmla="*/ 133 w 233"/>
                  <a:gd name="T33" fmla="*/ 10 h 175"/>
                  <a:gd name="T34" fmla="*/ 126 w 233"/>
                  <a:gd name="T35" fmla="*/ 9 h 175"/>
                  <a:gd name="T36" fmla="*/ 109 w 233"/>
                  <a:gd name="T37" fmla="*/ 3 h 175"/>
                  <a:gd name="T38" fmla="*/ 112 w 233"/>
                  <a:gd name="T39" fmla="*/ 9 h 175"/>
                  <a:gd name="T40" fmla="*/ 102 w 233"/>
                  <a:gd name="T41" fmla="*/ 10 h 175"/>
                  <a:gd name="T42" fmla="*/ 96 w 233"/>
                  <a:gd name="T43" fmla="*/ 19 h 175"/>
                  <a:gd name="T44" fmla="*/ 94 w 233"/>
                  <a:gd name="T45" fmla="*/ 25 h 175"/>
                  <a:gd name="T46" fmla="*/ 85 w 233"/>
                  <a:gd name="T47" fmla="*/ 21 h 175"/>
                  <a:gd name="T48" fmla="*/ 79 w 233"/>
                  <a:gd name="T49" fmla="*/ 20 h 175"/>
                  <a:gd name="T50" fmla="*/ 73 w 233"/>
                  <a:gd name="T51" fmla="*/ 21 h 175"/>
                  <a:gd name="T52" fmla="*/ 70 w 233"/>
                  <a:gd name="T53" fmla="*/ 25 h 175"/>
                  <a:gd name="T54" fmla="*/ 69 w 233"/>
                  <a:gd name="T55" fmla="*/ 28 h 175"/>
                  <a:gd name="T56" fmla="*/ 68 w 233"/>
                  <a:gd name="T57" fmla="*/ 33 h 175"/>
                  <a:gd name="T58" fmla="*/ 63 w 233"/>
                  <a:gd name="T59" fmla="*/ 37 h 175"/>
                  <a:gd name="T60" fmla="*/ 59 w 233"/>
                  <a:gd name="T61" fmla="*/ 38 h 175"/>
                  <a:gd name="T62" fmla="*/ 53 w 233"/>
                  <a:gd name="T63" fmla="*/ 42 h 175"/>
                  <a:gd name="T64" fmla="*/ 42 w 233"/>
                  <a:gd name="T65" fmla="*/ 53 h 175"/>
                  <a:gd name="T66" fmla="*/ 27 w 233"/>
                  <a:gd name="T67" fmla="*/ 58 h 175"/>
                  <a:gd name="T68" fmla="*/ 13 w 233"/>
                  <a:gd name="T69" fmla="*/ 64 h 175"/>
                  <a:gd name="T70" fmla="*/ 7 w 233"/>
                  <a:gd name="T71" fmla="*/ 65 h 175"/>
                  <a:gd name="T72" fmla="*/ 4 w 233"/>
                  <a:gd name="T73" fmla="*/ 79 h 175"/>
                  <a:gd name="T74" fmla="*/ 4 w 233"/>
                  <a:gd name="T75" fmla="*/ 89 h 175"/>
                  <a:gd name="T76" fmla="*/ 1 w 233"/>
                  <a:gd name="T77" fmla="*/ 89 h 175"/>
                  <a:gd name="T78" fmla="*/ 9 w 233"/>
                  <a:gd name="T79" fmla="*/ 106 h 175"/>
                  <a:gd name="T80" fmla="*/ 17 w 233"/>
                  <a:gd name="T81" fmla="*/ 126 h 175"/>
                  <a:gd name="T82" fmla="*/ 13 w 233"/>
                  <a:gd name="T83" fmla="*/ 138 h 175"/>
                  <a:gd name="T84" fmla="*/ 25 w 233"/>
                  <a:gd name="T85" fmla="*/ 147 h 175"/>
                  <a:gd name="T86" fmla="*/ 40 w 233"/>
                  <a:gd name="T87" fmla="*/ 140 h 175"/>
                  <a:gd name="T88" fmla="*/ 63 w 233"/>
                  <a:gd name="T89" fmla="*/ 136 h 175"/>
                  <a:gd name="T90" fmla="*/ 84 w 233"/>
                  <a:gd name="T91" fmla="*/ 129 h 175"/>
                  <a:gd name="T92" fmla="*/ 112 w 233"/>
                  <a:gd name="T93" fmla="*/ 128 h 175"/>
                  <a:gd name="T94" fmla="*/ 122 w 233"/>
                  <a:gd name="T95" fmla="*/ 134 h 175"/>
                  <a:gd name="T96" fmla="*/ 128 w 233"/>
                  <a:gd name="T97" fmla="*/ 140 h 175"/>
                  <a:gd name="T98" fmla="*/ 132 w 233"/>
                  <a:gd name="T99" fmla="*/ 144 h 175"/>
                  <a:gd name="T100" fmla="*/ 143 w 233"/>
                  <a:gd name="T101" fmla="*/ 132 h 175"/>
                  <a:gd name="T102" fmla="*/ 143 w 233"/>
                  <a:gd name="T103" fmla="*/ 139 h 175"/>
                  <a:gd name="T104" fmla="*/ 139 w 233"/>
                  <a:gd name="T105" fmla="*/ 148 h 175"/>
                  <a:gd name="T106" fmla="*/ 147 w 233"/>
                  <a:gd name="T107" fmla="*/ 147 h 175"/>
                  <a:gd name="T108" fmla="*/ 153 w 233"/>
                  <a:gd name="T109" fmla="*/ 158 h 175"/>
                  <a:gd name="T110" fmla="*/ 164 w 233"/>
                  <a:gd name="T111" fmla="*/ 168 h 175"/>
                  <a:gd name="T112" fmla="*/ 180 w 233"/>
                  <a:gd name="T113" fmla="*/ 168 h 175"/>
                  <a:gd name="T114" fmla="*/ 184 w 233"/>
                  <a:gd name="T115" fmla="*/ 169 h 175"/>
                  <a:gd name="T116" fmla="*/ 192 w 233"/>
                  <a:gd name="T117" fmla="*/ 174 h 175"/>
                  <a:gd name="T118" fmla="*/ 212 w 233"/>
                  <a:gd name="T119" fmla="*/ 163 h 175"/>
                  <a:gd name="T120" fmla="*/ 221 w 233"/>
                  <a:gd name="T121" fmla="*/ 136 h 175"/>
                  <a:gd name="T122" fmla="*/ 229 w 233"/>
                  <a:gd name="T123" fmla="*/ 118 h 175"/>
                  <a:gd name="T124" fmla="*/ 232 w 233"/>
                  <a:gd name="T125" fmla="*/ 104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3" h="175">
                    <a:moveTo>
                      <a:pt x="230" y="99"/>
                    </a:moveTo>
                    <a:cubicBezTo>
                      <a:pt x="230" y="97"/>
                      <a:pt x="230" y="96"/>
                      <a:pt x="229" y="94"/>
                    </a:cubicBezTo>
                    <a:cubicBezTo>
                      <a:pt x="229" y="92"/>
                      <a:pt x="230" y="90"/>
                      <a:pt x="230" y="90"/>
                    </a:cubicBezTo>
                    <a:cubicBezTo>
                      <a:pt x="230" y="89"/>
                      <a:pt x="230" y="88"/>
                      <a:pt x="230" y="88"/>
                    </a:cubicBezTo>
                    <a:cubicBezTo>
                      <a:pt x="231" y="87"/>
                      <a:pt x="231" y="84"/>
                      <a:pt x="231" y="84"/>
                    </a:cubicBezTo>
                    <a:cubicBezTo>
                      <a:pt x="231" y="85"/>
                      <a:pt x="229" y="89"/>
                      <a:pt x="227" y="86"/>
                    </a:cubicBezTo>
                    <a:cubicBezTo>
                      <a:pt x="225" y="83"/>
                      <a:pt x="224" y="80"/>
                      <a:pt x="223" y="79"/>
                    </a:cubicBezTo>
                    <a:cubicBezTo>
                      <a:pt x="222" y="79"/>
                      <a:pt x="218" y="77"/>
                      <a:pt x="217" y="75"/>
                    </a:cubicBezTo>
                    <a:cubicBezTo>
                      <a:pt x="216" y="73"/>
                      <a:pt x="217" y="70"/>
                      <a:pt x="216" y="70"/>
                    </a:cubicBezTo>
                    <a:cubicBezTo>
                      <a:pt x="214" y="69"/>
                      <a:pt x="212" y="67"/>
                      <a:pt x="212" y="68"/>
                    </a:cubicBezTo>
                    <a:cubicBezTo>
                      <a:pt x="212" y="68"/>
                      <a:pt x="212" y="69"/>
                      <a:pt x="211" y="69"/>
                    </a:cubicBezTo>
                    <a:cubicBezTo>
                      <a:pt x="210" y="68"/>
                      <a:pt x="210" y="65"/>
                      <a:pt x="209" y="63"/>
                    </a:cubicBezTo>
                    <a:cubicBezTo>
                      <a:pt x="207" y="61"/>
                      <a:pt x="205" y="59"/>
                      <a:pt x="205" y="59"/>
                    </a:cubicBezTo>
                    <a:cubicBezTo>
                      <a:pt x="205" y="58"/>
                      <a:pt x="205" y="57"/>
                      <a:pt x="206" y="57"/>
                    </a:cubicBezTo>
                    <a:cubicBezTo>
                      <a:pt x="206" y="57"/>
                      <a:pt x="204" y="57"/>
                      <a:pt x="203" y="55"/>
                    </a:cubicBezTo>
                    <a:cubicBezTo>
                      <a:pt x="201" y="53"/>
                      <a:pt x="201" y="54"/>
                      <a:pt x="199" y="53"/>
                    </a:cubicBezTo>
                    <a:cubicBezTo>
                      <a:pt x="198" y="52"/>
                      <a:pt x="198" y="52"/>
                      <a:pt x="196" y="52"/>
                    </a:cubicBezTo>
                    <a:cubicBezTo>
                      <a:pt x="195" y="52"/>
                      <a:pt x="191" y="50"/>
                      <a:pt x="191" y="49"/>
                    </a:cubicBezTo>
                    <a:cubicBezTo>
                      <a:pt x="191" y="47"/>
                      <a:pt x="191" y="46"/>
                      <a:pt x="190" y="45"/>
                    </a:cubicBezTo>
                    <a:cubicBezTo>
                      <a:pt x="189" y="43"/>
                      <a:pt x="190" y="43"/>
                      <a:pt x="190" y="41"/>
                    </a:cubicBezTo>
                    <a:cubicBezTo>
                      <a:pt x="189" y="39"/>
                      <a:pt x="190" y="37"/>
                      <a:pt x="188" y="36"/>
                    </a:cubicBezTo>
                    <a:cubicBezTo>
                      <a:pt x="187" y="34"/>
                      <a:pt x="186" y="35"/>
                      <a:pt x="186" y="33"/>
                    </a:cubicBezTo>
                    <a:cubicBezTo>
                      <a:pt x="186" y="31"/>
                      <a:pt x="186" y="27"/>
                      <a:pt x="185" y="26"/>
                    </a:cubicBezTo>
                    <a:cubicBezTo>
                      <a:pt x="184" y="24"/>
                      <a:pt x="181" y="22"/>
                      <a:pt x="181" y="21"/>
                    </a:cubicBezTo>
                    <a:cubicBezTo>
                      <a:pt x="180" y="20"/>
                      <a:pt x="180" y="22"/>
                      <a:pt x="179" y="22"/>
                    </a:cubicBezTo>
                    <a:cubicBezTo>
                      <a:pt x="178" y="22"/>
                      <a:pt x="176" y="19"/>
                      <a:pt x="176" y="16"/>
                    </a:cubicBezTo>
                    <a:cubicBezTo>
                      <a:pt x="176" y="12"/>
                      <a:pt x="174" y="10"/>
                      <a:pt x="173" y="8"/>
                    </a:cubicBezTo>
                    <a:cubicBezTo>
                      <a:pt x="172" y="6"/>
                      <a:pt x="170" y="2"/>
                      <a:pt x="169" y="1"/>
                    </a:cubicBezTo>
                    <a:cubicBezTo>
                      <a:pt x="169" y="0"/>
                      <a:pt x="168" y="1"/>
                      <a:pt x="168" y="2"/>
                    </a:cubicBezTo>
                    <a:cubicBezTo>
                      <a:pt x="168" y="3"/>
                      <a:pt x="168" y="5"/>
                      <a:pt x="167" y="7"/>
                    </a:cubicBezTo>
                    <a:cubicBezTo>
                      <a:pt x="166" y="9"/>
                      <a:pt x="164" y="10"/>
                      <a:pt x="164" y="10"/>
                    </a:cubicBezTo>
                    <a:cubicBezTo>
                      <a:pt x="165" y="11"/>
                      <a:pt x="167" y="11"/>
                      <a:pt x="166" y="12"/>
                    </a:cubicBezTo>
                    <a:cubicBezTo>
                      <a:pt x="165" y="13"/>
                      <a:pt x="165" y="14"/>
                      <a:pt x="165" y="16"/>
                    </a:cubicBezTo>
                    <a:cubicBezTo>
                      <a:pt x="165" y="18"/>
                      <a:pt x="163" y="18"/>
                      <a:pt x="164" y="19"/>
                    </a:cubicBezTo>
                    <a:cubicBezTo>
                      <a:pt x="164" y="20"/>
                      <a:pt x="164" y="22"/>
                      <a:pt x="164" y="22"/>
                    </a:cubicBezTo>
                    <a:cubicBezTo>
                      <a:pt x="164" y="23"/>
                      <a:pt x="164" y="26"/>
                      <a:pt x="164" y="30"/>
                    </a:cubicBezTo>
                    <a:cubicBezTo>
                      <a:pt x="163" y="33"/>
                      <a:pt x="161" y="39"/>
                      <a:pt x="159" y="41"/>
                    </a:cubicBezTo>
                    <a:cubicBezTo>
                      <a:pt x="156" y="42"/>
                      <a:pt x="155" y="42"/>
                      <a:pt x="153" y="40"/>
                    </a:cubicBezTo>
                    <a:cubicBezTo>
                      <a:pt x="151" y="39"/>
                      <a:pt x="150" y="37"/>
                      <a:pt x="149" y="36"/>
                    </a:cubicBezTo>
                    <a:cubicBezTo>
                      <a:pt x="148" y="36"/>
                      <a:pt x="143" y="34"/>
                      <a:pt x="141" y="33"/>
                    </a:cubicBezTo>
                    <a:cubicBezTo>
                      <a:pt x="140" y="31"/>
                      <a:pt x="139" y="30"/>
                      <a:pt x="138" y="30"/>
                    </a:cubicBezTo>
                    <a:cubicBezTo>
                      <a:pt x="137" y="30"/>
                      <a:pt x="135" y="29"/>
                      <a:pt x="134" y="27"/>
                    </a:cubicBezTo>
                    <a:cubicBezTo>
                      <a:pt x="133" y="26"/>
                      <a:pt x="131" y="26"/>
                      <a:pt x="130" y="25"/>
                    </a:cubicBezTo>
                    <a:cubicBezTo>
                      <a:pt x="129" y="25"/>
                      <a:pt x="128" y="24"/>
                      <a:pt x="129" y="23"/>
                    </a:cubicBezTo>
                    <a:cubicBezTo>
                      <a:pt x="129" y="22"/>
                      <a:pt x="131" y="19"/>
                      <a:pt x="132" y="19"/>
                    </a:cubicBezTo>
                    <a:cubicBezTo>
                      <a:pt x="133" y="18"/>
                      <a:pt x="134" y="18"/>
                      <a:pt x="133" y="17"/>
                    </a:cubicBezTo>
                    <a:cubicBezTo>
                      <a:pt x="132" y="17"/>
                      <a:pt x="133" y="15"/>
                      <a:pt x="134" y="15"/>
                    </a:cubicBezTo>
                    <a:cubicBezTo>
                      <a:pt x="135" y="15"/>
                      <a:pt x="134" y="14"/>
                      <a:pt x="135" y="12"/>
                    </a:cubicBezTo>
                    <a:cubicBezTo>
                      <a:pt x="137" y="11"/>
                      <a:pt x="138" y="10"/>
                      <a:pt x="138" y="9"/>
                    </a:cubicBezTo>
                    <a:cubicBezTo>
                      <a:pt x="137" y="8"/>
                      <a:pt x="136" y="7"/>
                      <a:pt x="135" y="8"/>
                    </a:cubicBezTo>
                    <a:cubicBezTo>
                      <a:pt x="134" y="9"/>
                      <a:pt x="134" y="10"/>
                      <a:pt x="133" y="10"/>
                    </a:cubicBezTo>
                    <a:cubicBezTo>
                      <a:pt x="133" y="9"/>
                      <a:pt x="132" y="9"/>
                      <a:pt x="132" y="8"/>
                    </a:cubicBezTo>
                    <a:cubicBezTo>
                      <a:pt x="132" y="7"/>
                      <a:pt x="132" y="6"/>
                      <a:pt x="131" y="8"/>
                    </a:cubicBezTo>
                    <a:cubicBezTo>
                      <a:pt x="129" y="9"/>
                      <a:pt x="128" y="9"/>
                      <a:pt x="126" y="9"/>
                    </a:cubicBezTo>
                    <a:cubicBezTo>
                      <a:pt x="124" y="9"/>
                      <a:pt x="118" y="6"/>
                      <a:pt x="116" y="6"/>
                    </a:cubicBezTo>
                    <a:cubicBezTo>
                      <a:pt x="114" y="5"/>
                      <a:pt x="113" y="5"/>
                      <a:pt x="113" y="4"/>
                    </a:cubicBezTo>
                    <a:cubicBezTo>
                      <a:pt x="112" y="3"/>
                      <a:pt x="109" y="2"/>
                      <a:pt x="109" y="3"/>
                    </a:cubicBezTo>
                    <a:cubicBezTo>
                      <a:pt x="108" y="3"/>
                      <a:pt x="109" y="4"/>
                      <a:pt x="111" y="5"/>
                    </a:cubicBezTo>
                    <a:cubicBezTo>
                      <a:pt x="112" y="5"/>
                      <a:pt x="112" y="4"/>
                      <a:pt x="112" y="6"/>
                    </a:cubicBezTo>
                    <a:cubicBezTo>
                      <a:pt x="112" y="8"/>
                      <a:pt x="114" y="9"/>
                      <a:pt x="112" y="9"/>
                    </a:cubicBezTo>
                    <a:cubicBezTo>
                      <a:pt x="111" y="9"/>
                      <a:pt x="107" y="10"/>
                      <a:pt x="106" y="9"/>
                    </a:cubicBezTo>
                    <a:cubicBezTo>
                      <a:pt x="105" y="9"/>
                      <a:pt x="105" y="9"/>
                      <a:pt x="104" y="9"/>
                    </a:cubicBezTo>
                    <a:cubicBezTo>
                      <a:pt x="103" y="10"/>
                      <a:pt x="102" y="10"/>
                      <a:pt x="102" y="10"/>
                    </a:cubicBezTo>
                    <a:cubicBezTo>
                      <a:pt x="101" y="11"/>
                      <a:pt x="101" y="12"/>
                      <a:pt x="100" y="13"/>
                    </a:cubicBezTo>
                    <a:cubicBezTo>
                      <a:pt x="99" y="14"/>
                      <a:pt x="99" y="16"/>
                      <a:pt x="98" y="16"/>
                    </a:cubicBezTo>
                    <a:cubicBezTo>
                      <a:pt x="98" y="16"/>
                      <a:pt x="97" y="18"/>
                      <a:pt x="96" y="19"/>
                    </a:cubicBezTo>
                    <a:cubicBezTo>
                      <a:pt x="95" y="20"/>
                      <a:pt x="95" y="20"/>
                      <a:pt x="95" y="21"/>
                    </a:cubicBezTo>
                    <a:cubicBezTo>
                      <a:pt x="95" y="22"/>
                      <a:pt x="97" y="24"/>
                      <a:pt x="96" y="25"/>
                    </a:cubicBezTo>
                    <a:cubicBezTo>
                      <a:pt x="96" y="26"/>
                      <a:pt x="96" y="26"/>
                      <a:pt x="94" y="25"/>
                    </a:cubicBezTo>
                    <a:cubicBezTo>
                      <a:pt x="93" y="24"/>
                      <a:pt x="90" y="24"/>
                      <a:pt x="90" y="24"/>
                    </a:cubicBezTo>
                    <a:cubicBezTo>
                      <a:pt x="89" y="25"/>
                      <a:pt x="87" y="29"/>
                      <a:pt x="87" y="27"/>
                    </a:cubicBezTo>
                    <a:cubicBezTo>
                      <a:pt x="87" y="26"/>
                      <a:pt x="86" y="22"/>
                      <a:pt x="85" y="21"/>
                    </a:cubicBezTo>
                    <a:cubicBezTo>
                      <a:pt x="83" y="19"/>
                      <a:pt x="82" y="20"/>
                      <a:pt x="82" y="19"/>
                    </a:cubicBezTo>
                    <a:cubicBezTo>
                      <a:pt x="81" y="18"/>
                      <a:pt x="81" y="17"/>
                      <a:pt x="80" y="18"/>
                    </a:cubicBezTo>
                    <a:cubicBezTo>
                      <a:pt x="80" y="19"/>
                      <a:pt x="80" y="20"/>
                      <a:pt x="79" y="20"/>
                    </a:cubicBezTo>
                    <a:cubicBezTo>
                      <a:pt x="78" y="20"/>
                      <a:pt x="77" y="19"/>
                      <a:pt x="76" y="20"/>
                    </a:cubicBezTo>
                    <a:cubicBezTo>
                      <a:pt x="76" y="21"/>
                      <a:pt x="76" y="23"/>
                      <a:pt x="75" y="23"/>
                    </a:cubicBezTo>
                    <a:cubicBezTo>
                      <a:pt x="74" y="22"/>
                      <a:pt x="74" y="22"/>
                      <a:pt x="73" y="21"/>
                    </a:cubicBezTo>
                    <a:cubicBezTo>
                      <a:pt x="73" y="21"/>
                      <a:pt x="73" y="22"/>
                      <a:pt x="72" y="23"/>
                    </a:cubicBezTo>
                    <a:cubicBezTo>
                      <a:pt x="72" y="23"/>
                      <a:pt x="71" y="22"/>
                      <a:pt x="71" y="23"/>
                    </a:cubicBezTo>
                    <a:cubicBezTo>
                      <a:pt x="70" y="23"/>
                      <a:pt x="70" y="25"/>
                      <a:pt x="70" y="25"/>
                    </a:cubicBezTo>
                    <a:cubicBezTo>
                      <a:pt x="71" y="25"/>
                      <a:pt x="71" y="26"/>
                      <a:pt x="70" y="26"/>
                    </a:cubicBezTo>
                    <a:cubicBezTo>
                      <a:pt x="69" y="26"/>
                      <a:pt x="68" y="26"/>
                      <a:pt x="69" y="27"/>
                    </a:cubicBezTo>
                    <a:cubicBezTo>
                      <a:pt x="70" y="27"/>
                      <a:pt x="70" y="28"/>
                      <a:pt x="69" y="28"/>
                    </a:cubicBezTo>
                    <a:cubicBezTo>
                      <a:pt x="68" y="27"/>
                      <a:pt x="67" y="28"/>
                      <a:pt x="67" y="29"/>
                    </a:cubicBezTo>
                    <a:cubicBezTo>
                      <a:pt x="67" y="30"/>
                      <a:pt x="67" y="32"/>
                      <a:pt x="68" y="32"/>
                    </a:cubicBezTo>
                    <a:cubicBezTo>
                      <a:pt x="69" y="32"/>
                      <a:pt x="69" y="33"/>
                      <a:pt x="68" y="33"/>
                    </a:cubicBezTo>
                    <a:cubicBezTo>
                      <a:pt x="66" y="33"/>
                      <a:pt x="63" y="33"/>
                      <a:pt x="62" y="32"/>
                    </a:cubicBezTo>
                    <a:cubicBezTo>
                      <a:pt x="61" y="32"/>
                      <a:pt x="60" y="34"/>
                      <a:pt x="61" y="35"/>
                    </a:cubicBezTo>
                    <a:cubicBezTo>
                      <a:pt x="62" y="36"/>
                      <a:pt x="63" y="36"/>
                      <a:pt x="63" y="37"/>
                    </a:cubicBezTo>
                    <a:cubicBezTo>
                      <a:pt x="63" y="38"/>
                      <a:pt x="63" y="38"/>
                      <a:pt x="62" y="38"/>
                    </a:cubicBezTo>
                    <a:cubicBezTo>
                      <a:pt x="62" y="37"/>
                      <a:pt x="61" y="38"/>
                      <a:pt x="61" y="39"/>
                    </a:cubicBezTo>
                    <a:cubicBezTo>
                      <a:pt x="61" y="40"/>
                      <a:pt x="60" y="39"/>
                      <a:pt x="59" y="38"/>
                    </a:cubicBezTo>
                    <a:cubicBezTo>
                      <a:pt x="59" y="37"/>
                      <a:pt x="58" y="34"/>
                      <a:pt x="58" y="34"/>
                    </a:cubicBezTo>
                    <a:cubicBezTo>
                      <a:pt x="57" y="34"/>
                      <a:pt x="55" y="36"/>
                      <a:pt x="54" y="38"/>
                    </a:cubicBezTo>
                    <a:cubicBezTo>
                      <a:pt x="54" y="40"/>
                      <a:pt x="53" y="41"/>
                      <a:pt x="53" y="42"/>
                    </a:cubicBezTo>
                    <a:cubicBezTo>
                      <a:pt x="54" y="43"/>
                      <a:pt x="54" y="44"/>
                      <a:pt x="53" y="44"/>
                    </a:cubicBezTo>
                    <a:cubicBezTo>
                      <a:pt x="53" y="45"/>
                      <a:pt x="50" y="48"/>
                      <a:pt x="49" y="49"/>
                    </a:cubicBezTo>
                    <a:cubicBezTo>
                      <a:pt x="48" y="51"/>
                      <a:pt x="44" y="53"/>
                      <a:pt x="42" y="53"/>
                    </a:cubicBezTo>
                    <a:cubicBezTo>
                      <a:pt x="39" y="54"/>
                      <a:pt x="36" y="54"/>
                      <a:pt x="35" y="54"/>
                    </a:cubicBezTo>
                    <a:cubicBezTo>
                      <a:pt x="34" y="55"/>
                      <a:pt x="35" y="55"/>
                      <a:pt x="33" y="56"/>
                    </a:cubicBezTo>
                    <a:cubicBezTo>
                      <a:pt x="32" y="57"/>
                      <a:pt x="28" y="57"/>
                      <a:pt x="27" y="58"/>
                    </a:cubicBezTo>
                    <a:cubicBezTo>
                      <a:pt x="26" y="58"/>
                      <a:pt x="26" y="58"/>
                      <a:pt x="25" y="58"/>
                    </a:cubicBezTo>
                    <a:cubicBezTo>
                      <a:pt x="24" y="58"/>
                      <a:pt x="19" y="60"/>
                      <a:pt x="18" y="61"/>
                    </a:cubicBezTo>
                    <a:cubicBezTo>
                      <a:pt x="16" y="63"/>
                      <a:pt x="14" y="64"/>
                      <a:pt x="13" y="64"/>
                    </a:cubicBezTo>
                    <a:cubicBezTo>
                      <a:pt x="12" y="64"/>
                      <a:pt x="9" y="66"/>
                      <a:pt x="9" y="67"/>
                    </a:cubicBezTo>
                    <a:cubicBezTo>
                      <a:pt x="9" y="68"/>
                      <a:pt x="9" y="70"/>
                      <a:pt x="8" y="69"/>
                    </a:cubicBezTo>
                    <a:cubicBezTo>
                      <a:pt x="7" y="67"/>
                      <a:pt x="9" y="64"/>
                      <a:pt x="7" y="65"/>
                    </a:cubicBezTo>
                    <a:cubicBezTo>
                      <a:pt x="6" y="66"/>
                      <a:pt x="5" y="70"/>
                      <a:pt x="5" y="71"/>
                    </a:cubicBezTo>
                    <a:cubicBezTo>
                      <a:pt x="5" y="72"/>
                      <a:pt x="6" y="72"/>
                      <a:pt x="5" y="73"/>
                    </a:cubicBezTo>
                    <a:cubicBezTo>
                      <a:pt x="4" y="75"/>
                      <a:pt x="4" y="77"/>
                      <a:pt x="4" y="79"/>
                    </a:cubicBezTo>
                    <a:cubicBezTo>
                      <a:pt x="4" y="81"/>
                      <a:pt x="6" y="85"/>
                      <a:pt x="7" y="87"/>
                    </a:cubicBezTo>
                    <a:cubicBezTo>
                      <a:pt x="7" y="89"/>
                      <a:pt x="8" y="94"/>
                      <a:pt x="7" y="93"/>
                    </a:cubicBezTo>
                    <a:cubicBezTo>
                      <a:pt x="6" y="92"/>
                      <a:pt x="4" y="88"/>
                      <a:pt x="4" y="89"/>
                    </a:cubicBezTo>
                    <a:cubicBezTo>
                      <a:pt x="4" y="89"/>
                      <a:pt x="6" y="92"/>
                      <a:pt x="6" y="93"/>
                    </a:cubicBezTo>
                    <a:cubicBezTo>
                      <a:pt x="6" y="93"/>
                      <a:pt x="5" y="94"/>
                      <a:pt x="4" y="93"/>
                    </a:cubicBezTo>
                    <a:cubicBezTo>
                      <a:pt x="3" y="92"/>
                      <a:pt x="0" y="88"/>
                      <a:pt x="1" y="89"/>
                    </a:cubicBezTo>
                    <a:cubicBezTo>
                      <a:pt x="1" y="90"/>
                      <a:pt x="3" y="93"/>
                      <a:pt x="5" y="95"/>
                    </a:cubicBezTo>
                    <a:cubicBezTo>
                      <a:pt x="6" y="96"/>
                      <a:pt x="7" y="99"/>
                      <a:pt x="8" y="101"/>
                    </a:cubicBezTo>
                    <a:cubicBezTo>
                      <a:pt x="8" y="103"/>
                      <a:pt x="8" y="105"/>
                      <a:pt x="9" y="106"/>
                    </a:cubicBezTo>
                    <a:cubicBezTo>
                      <a:pt x="10" y="107"/>
                      <a:pt x="13" y="110"/>
                      <a:pt x="13" y="112"/>
                    </a:cubicBezTo>
                    <a:cubicBezTo>
                      <a:pt x="12" y="114"/>
                      <a:pt x="12" y="117"/>
                      <a:pt x="13" y="119"/>
                    </a:cubicBezTo>
                    <a:cubicBezTo>
                      <a:pt x="14" y="120"/>
                      <a:pt x="17" y="124"/>
                      <a:pt x="17" y="126"/>
                    </a:cubicBezTo>
                    <a:cubicBezTo>
                      <a:pt x="17" y="129"/>
                      <a:pt x="16" y="131"/>
                      <a:pt x="16" y="133"/>
                    </a:cubicBezTo>
                    <a:cubicBezTo>
                      <a:pt x="16" y="134"/>
                      <a:pt x="17" y="136"/>
                      <a:pt x="16" y="136"/>
                    </a:cubicBezTo>
                    <a:cubicBezTo>
                      <a:pt x="16" y="137"/>
                      <a:pt x="14" y="136"/>
                      <a:pt x="13" y="138"/>
                    </a:cubicBezTo>
                    <a:cubicBezTo>
                      <a:pt x="12" y="139"/>
                      <a:pt x="11" y="141"/>
                      <a:pt x="12" y="142"/>
                    </a:cubicBezTo>
                    <a:cubicBezTo>
                      <a:pt x="14" y="142"/>
                      <a:pt x="16" y="144"/>
                      <a:pt x="18" y="145"/>
                    </a:cubicBezTo>
                    <a:cubicBezTo>
                      <a:pt x="19" y="146"/>
                      <a:pt x="22" y="147"/>
                      <a:pt x="25" y="147"/>
                    </a:cubicBezTo>
                    <a:cubicBezTo>
                      <a:pt x="28" y="147"/>
                      <a:pt x="31" y="145"/>
                      <a:pt x="34" y="144"/>
                    </a:cubicBezTo>
                    <a:cubicBezTo>
                      <a:pt x="36" y="143"/>
                      <a:pt x="37" y="143"/>
                      <a:pt x="37" y="143"/>
                    </a:cubicBezTo>
                    <a:cubicBezTo>
                      <a:pt x="38" y="142"/>
                      <a:pt x="39" y="140"/>
                      <a:pt x="40" y="140"/>
                    </a:cubicBezTo>
                    <a:cubicBezTo>
                      <a:pt x="42" y="140"/>
                      <a:pt x="44" y="139"/>
                      <a:pt x="47" y="139"/>
                    </a:cubicBezTo>
                    <a:cubicBezTo>
                      <a:pt x="50" y="139"/>
                      <a:pt x="58" y="141"/>
                      <a:pt x="60" y="140"/>
                    </a:cubicBezTo>
                    <a:cubicBezTo>
                      <a:pt x="62" y="139"/>
                      <a:pt x="62" y="138"/>
                      <a:pt x="63" y="136"/>
                    </a:cubicBezTo>
                    <a:cubicBezTo>
                      <a:pt x="65" y="134"/>
                      <a:pt x="67" y="134"/>
                      <a:pt x="70" y="132"/>
                    </a:cubicBezTo>
                    <a:cubicBezTo>
                      <a:pt x="73" y="131"/>
                      <a:pt x="74" y="130"/>
                      <a:pt x="76" y="130"/>
                    </a:cubicBezTo>
                    <a:cubicBezTo>
                      <a:pt x="77" y="130"/>
                      <a:pt x="81" y="130"/>
                      <a:pt x="84" y="129"/>
                    </a:cubicBezTo>
                    <a:cubicBezTo>
                      <a:pt x="86" y="127"/>
                      <a:pt x="91" y="125"/>
                      <a:pt x="96" y="125"/>
                    </a:cubicBezTo>
                    <a:cubicBezTo>
                      <a:pt x="100" y="125"/>
                      <a:pt x="103" y="124"/>
                      <a:pt x="105" y="124"/>
                    </a:cubicBezTo>
                    <a:cubicBezTo>
                      <a:pt x="106" y="125"/>
                      <a:pt x="110" y="128"/>
                      <a:pt x="112" y="128"/>
                    </a:cubicBezTo>
                    <a:cubicBezTo>
                      <a:pt x="114" y="128"/>
                      <a:pt x="116" y="128"/>
                      <a:pt x="118" y="129"/>
                    </a:cubicBezTo>
                    <a:cubicBezTo>
                      <a:pt x="120" y="130"/>
                      <a:pt x="123" y="129"/>
                      <a:pt x="122" y="131"/>
                    </a:cubicBezTo>
                    <a:cubicBezTo>
                      <a:pt x="121" y="133"/>
                      <a:pt x="121" y="135"/>
                      <a:pt x="122" y="134"/>
                    </a:cubicBezTo>
                    <a:cubicBezTo>
                      <a:pt x="123" y="134"/>
                      <a:pt x="122" y="134"/>
                      <a:pt x="123" y="135"/>
                    </a:cubicBezTo>
                    <a:cubicBezTo>
                      <a:pt x="124" y="136"/>
                      <a:pt x="125" y="136"/>
                      <a:pt x="126" y="137"/>
                    </a:cubicBezTo>
                    <a:cubicBezTo>
                      <a:pt x="126" y="139"/>
                      <a:pt x="128" y="139"/>
                      <a:pt x="128" y="140"/>
                    </a:cubicBezTo>
                    <a:cubicBezTo>
                      <a:pt x="128" y="140"/>
                      <a:pt x="128" y="142"/>
                      <a:pt x="128" y="143"/>
                    </a:cubicBezTo>
                    <a:cubicBezTo>
                      <a:pt x="128" y="144"/>
                      <a:pt x="130" y="146"/>
                      <a:pt x="131" y="147"/>
                    </a:cubicBezTo>
                    <a:cubicBezTo>
                      <a:pt x="132" y="147"/>
                      <a:pt x="130" y="145"/>
                      <a:pt x="132" y="144"/>
                    </a:cubicBezTo>
                    <a:cubicBezTo>
                      <a:pt x="133" y="143"/>
                      <a:pt x="137" y="139"/>
                      <a:pt x="138" y="139"/>
                    </a:cubicBezTo>
                    <a:cubicBezTo>
                      <a:pt x="139" y="138"/>
                      <a:pt x="139" y="137"/>
                      <a:pt x="140" y="136"/>
                    </a:cubicBezTo>
                    <a:cubicBezTo>
                      <a:pt x="141" y="135"/>
                      <a:pt x="143" y="133"/>
                      <a:pt x="143" y="132"/>
                    </a:cubicBezTo>
                    <a:cubicBezTo>
                      <a:pt x="143" y="132"/>
                      <a:pt x="143" y="132"/>
                      <a:pt x="143" y="134"/>
                    </a:cubicBezTo>
                    <a:cubicBezTo>
                      <a:pt x="143" y="136"/>
                      <a:pt x="143" y="135"/>
                      <a:pt x="143" y="137"/>
                    </a:cubicBezTo>
                    <a:cubicBezTo>
                      <a:pt x="143" y="138"/>
                      <a:pt x="144" y="138"/>
                      <a:pt x="143" y="139"/>
                    </a:cubicBezTo>
                    <a:cubicBezTo>
                      <a:pt x="141" y="141"/>
                      <a:pt x="141" y="142"/>
                      <a:pt x="141" y="144"/>
                    </a:cubicBezTo>
                    <a:cubicBezTo>
                      <a:pt x="140" y="145"/>
                      <a:pt x="140" y="146"/>
                      <a:pt x="139" y="147"/>
                    </a:cubicBezTo>
                    <a:cubicBezTo>
                      <a:pt x="137" y="147"/>
                      <a:pt x="138" y="148"/>
                      <a:pt x="139" y="148"/>
                    </a:cubicBezTo>
                    <a:cubicBezTo>
                      <a:pt x="140" y="148"/>
                      <a:pt x="142" y="148"/>
                      <a:pt x="142" y="146"/>
                    </a:cubicBezTo>
                    <a:cubicBezTo>
                      <a:pt x="143" y="144"/>
                      <a:pt x="143" y="141"/>
                      <a:pt x="143" y="142"/>
                    </a:cubicBezTo>
                    <a:cubicBezTo>
                      <a:pt x="144" y="142"/>
                      <a:pt x="147" y="145"/>
                      <a:pt x="147" y="147"/>
                    </a:cubicBezTo>
                    <a:cubicBezTo>
                      <a:pt x="146" y="149"/>
                      <a:pt x="143" y="151"/>
                      <a:pt x="145" y="151"/>
                    </a:cubicBezTo>
                    <a:cubicBezTo>
                      <a:pt x="147" y="151"/>
                      <a:pt x="148" y="150"/>
                      <a:pt x="149" y="151"/>
                    </a:cubicBezTo>
                    <a:cubicBezTo>
                      <a:pt x="151" y="152"/>
                      <a:pt x="154" y="156"/>
                      <a:pt x="153" y="158"/>
                    </a:cubicBezTo>
                    <a:cubicBezTo>
                      <a:pt x="153" y="160"/>
                      <a:pt x="152" y="161"/>
                      <a:pt x="154" y="163"/>
                    </a:cubicBezTo>
                    <a:cubicBezTo>
                      <a:pt x="155" y="164"/>
                      <a:pt x="155" y="164"/>
                      <a:pt x="158" y="166"/>
                    </a:cubicBezTo>
                    <a:cubicBezTo>
                      <a:pt x="161" y="167"/>
                      <a:pt x="162" y="167"/>
                      <a:pt x="164" y="168"/>
                    </a:cubicBezTo>
                    <a:cubicBezTo>
                      <a:pt x="165" y="169"/>
                      <a:pt x="164" y="168"/>
                      <a:pt x="167" y="169"/>
                    </a:cubicBezTo>
                    <a:cubicBezTo>
                      <a:pt x="170" y="170"/>
                      <a:pt x="173" y="173"/>
                      <a:pt x="175" y="172"/>
                    </a:cubicBezTo>
                    <a:cubicBezTo>
                      <a:pt x="177" y="172"/>
                      <a:pt x="179" y="170"/>
                      <a:pt x="180" y="168"/>
                    </a:cubicBezTo>
                    <a:cubicBezTo>
                      <a:pt x="181" y="166"/>
                      <a:pt x="183" y="165"/>
                      <a:pt x="184" y="166"/>
                    </a:cubicBezTo>
                    <a:cubicBezTo>
                      <a:pt x="184" y="167"/>
                      <a:pt x="182" y="168"/>
                      <a:pt x="183" y="169"/>
                    </a:cubicBezTo>
                    <a:cubicBezTo>
                      <a:pt x="183" y="170"/>
                      <a:pt x="184" y="170"/>
                      <a:pt x="184" y="169"/>
                    </a:cubicBezTo>
                    <a:cubicBezTo>
                      <a:pt x="184" y="169"/>
                      <a:pt x="184" y="167"/>
                      <a:pt x="185" y="168"/>
                    </a:cubicBezTo>
                    <a:cubicBezTo>
                      <a:pt x="186" y="169"/>
                      <a:pt x="188" y="171"/>
                      <a:pt x="190" y="172"/>
                    </a:cubicBezTo>
                    <a:cubicBezTo>
                      <a:pt x="192" y="174"/>
                      <a:pt x="192" y="175"/>
                      <a:pt x="192" y="174"/>
                    </a:cubicBezTo>
                    <a:cubicBezTo>
                      <a:pt x="192" y="172"/>
                      <a:pt x="194" y="172"/>
                      <a:pt x="196" y="170"/>
                    </a:cubicBezTo>
                    <a:cubicBezTo>
                      <a:pt x="197" y="168"/>
                      <a:pt x="198" y="166"/>
                      <a:pt x="202" y="166"/>
                    </a:cubicBezTo>
                    <a:cubicBezTo>
                      <a:pt x="205" y="166"/>
                      <a:pt x="211" y="165"/>
                      <a:pt x="212" y="163"/>
                    </a:cubicBezTo>
                    <a:cubicBezTo>
                      <a:pt x="212" y="162"/>
                      <a:pt x="212" y="159"/>
                      <a:pt x="212" y="157"/>
                    </a:cubicBezTo>
                    <a:cubicBezTo>
                      <a:pt x="213" y="156"/>
                      <a:pt x="215" y="149"/>
                      <a:pt x="216" y="146"/>
                    </a:cubicBezTo>
                    <a:cubicBezTo>
                      <a:pt x="217" y="144"/>
                      <a:pt x="218" y="139"/>
                      <a:pt x="221" y="136"/>
                    </a:cubicBezTo>
                    <a:cubicBezTo>
                      <a:pt x="224" y="133"/>
                      <a:pt x="226" y="131"/>
                      <a:pt x="226" y="130"/>
                    </a:cubicBezTo>
                    <a:cubicBezTo>
                      <a:pt x="226" y="128"/>
                      <a:pt x="227" y="126"/>
                      <a:pt x="228" y="125"/>
                    </a:cubicBezTo>
                    <a:cubicBezTo>
                      <a:pt x="229" y="123"/>
                      <a:pt x="229" y="120"/>
                      <a:pt x="229" y="118"/>
                    </a:cubicBezTo>
                    <a:cubicBezTo>
                      <a:pt x="230" y="116"/>
                      <a:pt x="231" y="114"/>
                      <a:pt x="231" y="112"/>
                    </a:cubicBezTo>
                    <a:cubicBezTo>
                      <a:pt x="231" y="111"/>
                      <a:pt x="230" y="111"/>
                      <a:pt x="231" y="110"/>
                    </a:cubicBezTo>
                    <a:cubicBezTo>
                      <a:pt x="232" y="109"/>
                      <a:pt x="233" y="106"/>
                      <a:pt x="232" y="104"/>
                    </a:cubicBezTo>
                    <a:cubicBezTo>
                      <a:pt x="231" y="102"/>
                      <a:pt x="230" y="101"/>
                      <a:pt x="23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11" name="Freeform 283"/>
              <p:cNvSpPr/>
              <p:nvPr/>
            </p:nvSpPr>
            <p:spPr bwMode="auto">
              <a:xfrm>
                <a:off x="5549" y="1339"/>
                <a:ext cx="60" cy="95"/>
              </a:xfrm>
              <a:custGeom>
                <a:avLst/>
                <a:gdLst>
                  <a:gd name="T0" fmla="*/ 3 w 44"/>
                  <a:gd name="T1" fmla="*/ 16 h 69"/>
                  <a:gd name="T2" fmla="*/ 4 w 44"/>
                  <a:gd name="T3" fmla="*/ 16 h 69"/>
                  <a:gd name="T4" fmla="*/ 4 w 44"/>
                  <a:gd name="T5" fmla="*/ 18 h 69"/>
                  <a:gd name="T6" fmla="*/ 0 w 44"/>
                  <a:gd name="T7" fmla="*/ 21 h 69"/>
                  <a:gd name="T8" fmla="*/ 2 w 44"/>
                  <a:gd name="T9" fmla="*/ 22 h 69"/>
                  <a:gd name="T10" fmla="*/ 1 w 44"/>
                  <a:gd name="T11" fmla="*/ 27 h 69"/>
                  <a:gd name="T12" fmla="*/ 5 w 44"/>
                  <a:gd name="T13" fmla="*/ 26 h 69"/>
                  <a:gd name="T14" fmla="*/ 4 w 44"/>
                  <a:gd name="T15" fmla="*/ 22 h 69"/>
                  <a:gd name="T16" fmla="*/ 7 w 44"/>
                  <a:gd name="T17" fmla="*/ 22 h 69"/>
                  <a:gd name="T18" fmla="*/ 7 w 44"/>
                  <a:gd name="T19" fmla="*/ 22 h 69"/>
                  <a:gd name="T20" fmla="*/ 7 w 44"/>
                  <a:gd name="T21" fmla="*/ 28 h 69"/>
                  <a:gd name="T22" fmla="*/ 8 w 44"/>
                  <a:gd name="T23" fmla="*/ 31 h 69"/>
                  <a:gd name="T24" fmla="*/ 14 w 44"/>
                  <a:gd name="T25" fmla="*/ 29 h 69"/>
                  <a:gd name="T26" fmla="*/ 15 w 44"/>
                  <a:gd name="T27" fmla="*/ 34 h 69"/>
                  <a:gd name="T28" fmla="*/ 18 w 44"/>
                  <a:gd name="T29" fmla="*/ 37 h 69"/>
                  <a:gd name="T30" fmla="*/ 17 w 44"/>
                  <a:gd name="T31" fmla="*/ 43 h 69"/>
                  <a:gd name="T32" fmla="*/ 10 w 44"/>
                  <a:gd name="T33" fmla="*/ 44 h 69"/>
                  <a:gd name="T34" fmla="*/ 11 w 44"/>
                  <a:gd name="T35" fmla="*/ 47 h 69"/>
                  <a:gd name="T36" fmla="*/ 10 w 44"/>
                  <a:gd name="T37" fmla="*/ 49 h 69"/>
                  <a:gd name="T38" fmla="*/ 5 w 44"/>
                  <a:gd name="T39" fmla="*/ 54 h 69"/>
                  <a:gd name="T40" fmla="*/ 9 w 44"/>
                  <a:gd name="T41" fmla="*/ 54 h 69"/>
                  <a:gd name="T42" fmla="*/ 13 w 44"/>
                  <a:gd name="T43" fmla="*/ 56 h 69"/>
                  <a:gd name="T44" fmla="*/ 20 w 44"/>
                  <a:gd name="T45" fmla="*/ 55 h 69"/>
                  <a:gd name="T46" fmla="*/ 16 w 44"/>
                  <a:gd name="T47" fmla="*/ 59 h 69"/>
                  <a:gd name="T48" fmla="*/ 10 w 44"/>
                  <a:gd name="T49" fmla="*/ 59 h 69"/>
                  <a:gd name="T50" fmla="*/ 8 w 44"/>
                  <a:gd name="T51" fmla="*/ 62 h 69"/>
                  <a:gd name="T52" fmla="*/ 3 w 44"/>
                  <a:gd name="T53" fmla="*/ 67 h 69"/>
                  <a:gd name="T54" fmla="*/ 5 w 44"/>
                  <a:gd name="T55" fmla="*/ 67 h 69"/>
                  <a:gd name="T56" fmla="*/ 12 w 44"/>
                  <a:gd name="T57" fmla="*/ 65 h 69"/>
                  <a:gd name="T58" fmla="*/ 17 w 44"/>
                  <a:gd name="T59" fmla="*/ 62 h 69"/>
                  <a:gd name="T60" fmla="*/ 25 w 44"/>
                  <a:gd name="T61" fmla="*/ 62 h 69"/>
                  <a:gd name="T62" fmla="*/ 34 w 44"/>
                  <a:gd name="T63" fmla="*/ 62 h 69"/>
                  <a:gd name="T64" fmla="*/ 41 w 44"/>
                  <a:gd name="T65" fmla="*/ 58 h 69"/>
                  <a:gd name="T66" fmla="*/ 41 w 44"/>
                  <a:gd name="T67" fmla="*/ 53 h 69"/>
                  <a:gd name="T68" fmla="*/ 40 w 44"/>
                  <a:gd name="T69" fmla="*/ 46 h 69"/>
                  <a:gd name="T70" fmla="*/ 35 w 44"/>
                  <a:gd name="T71" fmla="*/ 45 h 69"/>
                  <a:gd name="T72" fmla="*/ 31 w 44"/>
                  <a:gd name="T73" fmla="*/ 40 h 69"/>
                  <a:gd name="T74" fmla="*/ 32 w 44"/>
                  <a:gd name="T75" fmla="*/ 36 h 69"/>
                  <a:gd name="T76" fmla="*/ 23 w 44"/>
                  <a:gd name="T77" fmla="*/ 24 h 69"/>
                  <a:gd name="T78" fmla="*/ 14 w 44"/>
                  <a:gd name="T79" fmla="*/ 22 h 69"/>
                  <a:gd name="T80" fmla="*/ 18 w 44"/>
                  <a:gd name="T81" fmla="*/ 19 h 69"/>
                  <a:gd name="T82" fmla="*/ 21 w 44"/>
                  <a:gd name="T83" fmla="*/ 15 h 69"/>
                  <a:gd name="T84" fmla="*/ 21 w 44"/>
                  <a:gd name="T85" fmla="*/ 7 h 69"/>
                  <a:gd name="T86" fmla="*/ 10 w 44"/>
                  <a:gd name="T87" fmla="*/ 9 h 69"/>
                  <a:gd name="T88" fmla="*/ 12 w 44"/>
                  <a:gd name="T89" fmla="*/ 7 h 69"/>
                  <a:gd name="T90" fmla="*/ 15 w 44"/>
                  <a:gd name="T91" fmla="*/ 3 h 69"/>
                  <a:gd name="T92" fmla="*/ 12 w 44"/>
                  <a:gd name="T93" fmla="*/ 0 h 69"/>
                  <a:gd name="T94" fmla="*/ 5 w 44"/>
                  <a:gd name="T95" fmla="*/ 1 h 69"/>
                  <a:gd name="T96" fmla="*/ 5 w 44"/>
                  <a:gd name="T97" fmla="*/ 4 h 69"/>
                  <a:gd name="T98" fmla="*/ 1 w 44"/>
                  <a:gd name="T99" fmla="*/ 8 h 69"/>
                  <a:gd name="T100" fmla="*/ 2 w 44"/>
                  <a:gd name="T101" fmla="*/ 1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4" h="69">
                    <a:moveTo>
                      <a:pt x="2" y="15"/>
                    </a:moveTo>
                    <a:cubicBezTo>
                      <a:pt x="2" y="15"/>
                      <a:pt x="2" y="16"/>
                      <a:pt x="3" y="16"/>
                    </a:cubicBezTo>
                    <a:cubicBezTo>
                      <a:pt x="3" y="17"/>
                      <a:pt x="4" y="16"/>
                      <a:pt x="5" y="16"/>
                    </a:cubicBezTo>
                    <a:cubicBezTo>
                      <a:pt x="5" y="15"/>
                      <a:pt x="5" y="16"/>
                      <a:pt x="4" y="16"/>
                    </a:cubicBezTo>
                    <a:cubicBezTo>
                      <a:pt x="4" y="16"/>
                      <a:pt x="4" y="17"/>
                      <a:pt x="4" y="18"/>
                    </a:cubicBezTo>
                    <a:cubicBezTo>
                      <a:pt x="5" y="18"/>
                      <a:pt x="5" y="18"/>
                      <a:pt x="4" y="18"/>
                    </a:cubicBezTo>
                    <a:cubicBezTo>
                      <a:pt x="3" y="18"/>
                      <a:pt x="3" y="20"/>
                      <a:pt x="2" y="20"/>
                    </a:cubicBezTo>
                    <a:cubicBezTo>
                      <a:pt x="2" y="21"/>
                      <a:pt x="0" y="21"/>
                      <a:pt x="0" y="21"/>
                    </a:cubicBezTo>
                    <a:cubicBezTo>
                      <a:pt x="0" y="22"/>
                      <a:pt x="0" y="23"/>
                      <a:pt x="0" y="23"/>
                    </a:cubicBezTo>
                    <a:cubicBezTo>
                      <a:pt x="0" y="22"/>
                      <a:pt x="2" y="21"/>
                      <a:pt x="2" y="22"/>
                    </a:cubicBezTo>
                    <a:cubicBezTo>
                      <a:pt x="2" y="23"/>
                      <a:pt x="3" y="24"/>
                      <a:pt x="2" y="24"/>
                    </a:cubicBezTo>
                    <a:cubicBezTo>
                      <a:pt x="1" y="25"/>
                      <a:pt x="1" y="27"/>
                      <a:pt x="1" y="27"/>
                    </a:cubicBezTo>
                    <a:cubicBezTo>
                      <a:pt x="2" y="26"/>
                      <a:pt x="3" y="25"/>
                      <a:pt x="4" y="25"/>
                    </a:cubicBezTo>
                    <a:cubicBezTo>
                      <a:pt x="4" y="25"/>
                      <a:pt x="5" y="27"/>
                      <a:pt x="5" y="26"/>
                    </a:cubicBezTo>
                    <a:cubicBezTo>
                      <a:pt x="5" y="25"/>
                      <a:pt x="5" y="25"/>
                      <a:pt x="5" y="24"/>
                    </a:cubicBezTo>
                    <a:cubicBezTo>
                      <a:pt x="5" y="23"/>
                      <a:pt x="4" y="22"/>
                      <a:pt x="4" y="22"/>
                    </a:cubicBezTo>
                    <a:cubicBezTo>
                      <a:pt x="3" y="21"/>
                      <a:pt x="5" y="22"/>
                      <a:pt x="5" y="22"/>
                    </a:cubicBezTo>
                    <a:cubicBezTo>
                      <a:pt x="6" y="22"/>
                      <a:pt x="6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6" y="23"/>
                      <a:pt x="6" y="23"/>
                      <a:pt x="7" y="24"/>
                    </a:cubicBezTo>
                    <a:cubicBezTo>
                      <a:pt x="7" y="26"/>
                      <a:pt x="8" y="27"/>
                      <a:pt x="7" y="28"/>
                    </a:cubicBezTo>
                    <a:cubicBezTo>
                      <a:pt x="6" y="29"/>
                      <a:pt x="6" y="30"/>
                      <a:pt x="6" y="31"/>
                    </a:cubicBezTo>
                    <a:cubicBezTo>
                      <a:pt x="6" y="31"/>
                      <a:pt x="7" y="31"/>
                      <a:pt x="8" y="31"/>
                    </a:cubicBezTo>
                    <a:cubicBezTo>
                      <a:pt x="9" y="31"/>
                      <a:pt x="9" y="31"/>
                      <a:pt x="10" y="31"/>
                    </a:cubicBezTo>
                    <a:cubicBezTo>
                      <a:pt x="12" y="31"/>
                      <a:pt x="12" y="29"/>
                      <a:pt x="14" y="29"/>
                    </a:cubicBezTo>
                    <a:cubicBezTo>
                      <a:pt x="16" y="30"/>
                      <a:pt x="17" y="29"/>
                      <a:pt x="16" y="30"/>
                    </a:cubicBezTo>
                    <a:cubicBezTo>
                      <a:pt x="15" y="31"/>
                      <a:pt x="14" y="32"/>
                      <a:pt x="15" y="34"/>
                    </a:cubicBezTo>
                    <a:cubicBezTo>
                      <a:pt x="15" y="35"/>
                      <a:pt x="16" y="37"/>
                      <a:pt x="16" y="37"/>
                    </a:cubicBezTo>
                    <a:cubicBezTo>
                      <a:pt x="16" y="36"/>
                      <a:pt x="18" y="37"/>
                      <a:pt x="18" y="37"/>
                    </a:cubicBezTo>
                    <a:cubicBezTo>
                      <a:pt x="18" y="37"/>
                      <a:pt x="17" y="39"/>
                      <a:pt x="17" y="40"/>
                    </a:cubicBezTo>
                    <a:cubicBezTo>
                      <a:pt x="17" y="42"/>
                      <a:pt x="19" y="42"/>
                      <a:pt x="17" y="43"/>
                    </a:cubicBezTo>
                    <a:cubicBezTo>
                      <a:pt x="16" y="43"/>
                      <a:pt x="14" y="44"/>
                      <a:pt x="12" y="44"/>
                    </a:cubicBezTo>
                    <a:cubicBezTo>
                      <a:pt x="11" y="44"/>
                      <a:pt x="10" y="43"/>
                      <a:pt x="10" y="44"/>
                    </a:cubicBezTo>
                    <a:cubicBezTo>
                      <a:pt x="9" y="45"/>
                      <a:pt x="8" y="45"/>
                      <a:pt x="8" y="45"/>
                    </a:cubicBezTo>
                    <a:cubicBezTo>
                      <a:pt x="9" y="46"/>
                      <a:pt x="11" y="46"/>
                      <a:pt x="11" y="47"/>
                    </a:cubicBezTo>
                    <a:cubicBezTo>
                      <a:pt x="12" y="47"/>
                      <a:pt x="10" y="47"/>
                      <a:pt x="9" y="48"/>
                    </a:cubicBezTo>
                    <a:cubicBezTo>
                      <a:pt x="9" y="48"/>
                      <a:pt x="9" y="48"/>
                      <a:pt x="10" y="49"/>
                    </a:cubicBezTo>
                    <a:cubicBezTo>
                      <a:pt x="11" y="49"/>
                      <a:pt x="10" y="50"/>
                      <a:pt x="8" y="51"/>
                    </a:cubicBezTo>
                    <a:cubicBezTo>
                      <a:pt x="7" y="52"/>
                      <a:pt x="6" y="53"/>
                      <a:pt x="5" y="54"/>
                    </a:cubicBezTo>
                    <a:cubicBezTo>
                      <a:pt x="4" y="55"/>
                      <a:pt x="5" y="56"/>
                      <a:pt x="7" y="56"/>
                    </a:cubicBezTo>
                    <a:cubicBezTo>
                      <a:pt x="8" y="56"/>
                      <a:pt x="9" y="55"/>
                      <a:pt x="9" y="54"/>
                    </a:cubicBezTo>
                    <a:cubicBezTo>
                      <a:pt x="10" y="54"/>
                      <a:pt x="9" y="55"/>
                      <a:pt x="10" y="55"/>
                    </a:cubicBezTo>
                    <a:cubicBezTo>
                      <a:pt x="11" y="56"/>
                      <a:pt x="11" y="56"/>
                      <a:pt x="13" y="56"/>
                    </a:cubicBezTo>
                    <a:cubicBezTo>
                      <a:pt x="15" y="57"/>
                      <a:pt x="15" y="57"/>
                      <a:pt x="16" y="57"/>
                    </a:cubicBezTo>
                    <a:cubicBezTo>
                      <a:pt x="18" y="56"/>
                      <a:pt x="20" y="54"/>
                      <a:pt x="20" y="55"/>
                    </a:cubicBezTo>
                    <a:cubicBezTo>
                      <a:pt x="19" y="56"/>
                      <a:pt x="19" y="57"/>
                      <a:pt x="18" y="58"/>
                    </a:cubicBezTo>
                    <a:cubicBezTo>
                      <a:pt x="17" y="59"/>
                      <a:pt x="17" y="59"/>
                      <a:pt x="16" y="59"/>
                    </a:cubicBezTo>
                    <a:cubicBezTo>
                      <a:pt x="14" y="59"/>
                      <a:pt x="14" y="58"/>
                      <a:pt x="13" y="59"/>
                    </a:cubicBezTo>
                    <a:cubicBezTo>
                      <a:pt x="12" y="59"/>
                      <a:pt x="11" y="60"/>
                      <a:pt x="10" y="59"/>
                    </a:cubicBezTo>
                    <a:cubicBezTo>
                      <a:pt x="8" y="59"/>
                      <a:pt x="9" y="57"/>
                      <a:pt x="8" y="58"/>
                    </a:cubicBezTo>
                    <a:cubicBezTo>
                      <a:pt x="8" y="59"/>
                      <a:pt x="9" y="61"/>
                      <a:pt x="8" y="62"/>
                    </a:cubicBezTo>
                    <a:cubicBezTo>
                      <a:pt x="6" y="63"/>
                      <a:pt x="5" y="66"/>
                      <a:pt x="4" y="66"/>
                    </a:cubicBezTo>
                    <a:cubicBezTo>
                      <a:pt x="2" y="66"/>
                      <a:pt x="1" y="67"/>
                      <a:pt x="3" y="67"/>
                    </a:cubicBezTo>
                    <a:cubicBezTo>
                      <a:pt x="4" y="67"/>
                      <a:pt x="5" y="67"/>
                      <a:pt x="5" y="67"/>
                    </a:cubicBezTo>
                    <a:cubicBezTo>
                      <a:pt x="4" y="68"/>
                      <a:pt x="4" y="69"/>
                      <a:pt x="5" y="67"/>
                    </a:cubicBezTo>
                    <a:cubicBezTo>
                      <a:pt x="6" y="66"/>
                      <a:pt x="8" y="65"/>
                      <a:pt x="9" y="65"/>
                    </a:cubicBezTo>
                    <a:cubicBezTo>
                      <a:pt x="10" y="65"/>
                      <a:pt x="11" y="65"/>
                      <a:pt x="12" y="65"/>
                    </a:cubicBezTo>
                    <a:cubicBezTo>
                      <a:pt x="12" y="65"/>
                      <a:pt x="13" y="66"/>
                      <a:pt x="14" y="65"/>
                    </a:cubicBezTo>
                    <a:cubicBezTo>
                      <a:pt x="15" y="63"/>
                      <a:pt x="15" y="62"/>
                      <a:pt x="17" y="62"/>
                    </a:cubicBezTo>
                    <a:cubicBezTo>
                      <a:pt x="19" y="62"/>
                      <a:pt x="20" y="64"/>
                      <a:pt x="21" y="63"/>
                    </a:cubicBezTo>
                    <a:cubicBezTo>
                      <a:pt x="22" y="62"/>
                      <a:pt x="23" y="62"/>
                      <a:pt x="25" y="62"/>
                    </a:cubicBezTo>
                    <a:cubicBezTo>
                      <a:pt x="26" y="62"/>
                      <a:pt x="26" y="63"/>
                      <a:pt x="27" y="63"/>
                    </a:cubicBezTo>
                    <a:cubicBezTo>
                      <a:pt x="29" y="62"/>
                      <a:pt x="32" y="62"/>
                      <a:pt x="34" y="62"/>
                    </a:cubicBezTo>
                    <a:cubicBezTo>
                      <a:pt x="37" y="62"/>
                      <a:pt x="39" y="61"/>
                      <a:pt x="41" y="60"/>
                    </a:cubicBezTo>
                    <a:cubicBezTo>
                      <a:pt x="42" y="58"/>
                      <a:pt x="43" y="58"/>
                      <a:pt x="41" y="58"/>
                    </a:cubicBezTo>
                    <a:cubicBezTo>
                      <a:pt x="40" y="58"/>
                      <a:pt x="36" y="58"/>
                      <a:pt x="37" y="57"/>
                    </a:cubicBezTo>
                    <a:cubicBezTo>
                      <a:pt x="38" y="56"/>
                      <a:pt x="40" y="54"/>
                      <a:pt x="41" y="53"/>
                    </a:cubicBezTo>
                    <a:cubicBezTo>
                      <a:pt x="43" y="52"/>
                      <a:pt x="44" y="50"/>
                      <a:pt x="44" y="48"/>
                    </a:cubicBezTo>
                    <a:cubicBezTo>
                      <a:pt x="43" y="47"/>
                      <a:pt x="41" y="45"/>
                      <a:pt x="40" y="46"/>
                    </a:cubicBezTo>
                    <a:cubicBezTo>
                      <a:pt x="39" y="46"/>
                      <a:pt x="37" y="47"/>
                      <a:pt x="36" y="46"/>
                    </a:cubicBezTo>
                    <a:cubicBezTo>
                      <a:pt x="34" y="46"/>
                      <a:pt x="35" y="46"/>
                      <a:pt x="35" y="45"/>
                    </a:cubicBezTo>
                    <a:cubicBezTo>
                      <a:pt x="36" y="44"/>
                      <a:pt x="36" y="42"/>
                      <a:pt x="34" y="41"/>
                    </a:cubicBezTo>
                    <a:cubicBezTo>
                      <a:pt x="33" y="40"/>
                      <a:pt x="32" y="40"/>
                      <a:pt x="31" y="40"/>
                    </a:cubicBezTo>
                    <a:cubicBezTo>
                      <a:pt x="30" y="39"/>
                      <a:pt x="32" y="39"/>
                      <a:pt x="33" y="39"/>
                    </a:cubicBezTo>
                    <a:cubicBezTo>
                      <a:pt x="34" y="39"/>
                      <a:pt x="34" y="37"/>
                      <a:pt x="32" y="36"/>
                    </a:cubicBezTo>
                    <a:cubicBezTo>
                      <a:pt x="31" y="34"/>
                      <a:pt x="29" y="34"/>
                      <a:pt x="27" y="32"/>
                    </a:cubicBezTo>
                    <a:cubicBezTo>
                      <a:pt x="26" y="31"/>
                      <a:pt x="25" y="26"/>
                      <a:pt x="23" y="24"/>
                    </a:cubicBezTo>
                    <a:cubicBezTo>
                      <a:pt x="21" y="22"/>
                      <a:pt x="20" y="21"/>
                      <a:pt x="19" y="21"/>
                    </a:cubicBezTo>
                    <a:cubicBezTo>
                      <a:pt x="18" y="21"/>
                      <a:pt x="17" y="23"/>
                      <a:pt x="14" y="22"/>
                    </a:cubicBezTo>
                    <a:cubicBezTo>
                      <a:pt x="12" y="21"/>
                      <a:pt x="13" y="21"/>
                      <a:pt x="15" y="21"/>
                    </a:cubicBezTo>
                    <a:cubicBezTo>
                      <a:pt x="16" y="21"/>
                      <a:pt x="20" y="19"/>
                      <a:pt x="18" y="19"/>
                    </a:cubicBezTo>
                    <a:cubicBezTo>
                      <a:pt x="17" y="19"/>
                      <a:pt x="14" y="19"/>
                      <a:pt x="16" y="18"/>
                    </a:cubicBezTo>
                    <a:cubicBezTo>
                      <a:pt x="19" y="17"/>
                      <a:pt x="19" y="19"/>
                      <a:pt x="21" y="15"/>
                    </a:cubicBezTo>
                    <a:cubicBezTo>
                      <a:pt x="22" y="11"/>
                      <a:pt x="24" y="10"/>
                      <a:pt x="24" y="9"/>
                    </a:cubicBezTo>
                    <a:cubicBezTo>
                      <a:pt x="23" y="8"/>
                      <a:pt x="22" y="7"/>
                      <a:pt x="21" y="7"/>
                    </a:cubicBezTo>
                    <a:cubicBezTo>
                      <a:pt x="19" y="7"/>
                      <a:pt x="14" y="7"/>
                      <a:pt x="14" y="8"/>
                    </a:cubicBezTo>
                    <a:cubicBezTo>
                      <a:pt x="13" y="8"/>
                      <a:pt x="11" y="9"/>
                      <a:pt x="10" y="9"/>
                    </a:cubicBezTo>
                    <a:cubicBezTo>
                      <a:pt x="10" y="9"/>
                      <a:pt x="9" y="9"/>
                      <a:pt x="10" y="8"/>
                    </a:cubicBezTo>
                    <a:cubicBezTo>
                      <a:pt x="12" y="7"/>
                      <a:pt x="13" y="8"/>
                      <a:pt x="12" y="7"/>
                    </a:cubicBezTo>
                    <a:cubicBezTo>
                      <a:pt x="10" y="6"/>
                      <a:pt x="8" y="7"/>
                      <a:pt x="10" y="6"/>
                    </a:cubicBezTo>
                    <a:cubicBezTo>
                      <a:pt x="11" y="5"/>
                      <a:pt x="13" y="4"/>
                      <a:pt x="15" y="3"/>
                    </a:cubicBezTo>
                    <a:cubicBezTo>
                      <a:pt x="16" y="2"/>
                      <a:pt x="18" y="1"/>
                      <a:pt x="16" y="0"/>
                    </a:cubicBezTo>
                    <a:cubicBezTo>
                      <a:pt x="15" y="0"/>
                      <a:pt x="13" y="0"/>
                      <a:pt x="12" y="0"/>
                    </a:cubicBezTo>
                    <a:cubicBezTo>
                      <a:pt x="11" y="1"/>
                      <a:pt x="11" y="1"/>
                      <a:pt x="9" y="1"/>
                    </a:cubicBezTo>
                    <a:cubicBezTo>
                      <a:pt x="7" y="1"/>
                      <a:pt x="5" y="0"/>
                      <a:pt x="5" y="1"/>
                    </a:cubicBezTo>
                    <a:cubicBezTo>
                      <a:pt x="5" y="2"/>
                      <a:pt x="6" y="3"/>
                      <a:pt x="4" y="3"/>
                    </a:cubicBezTo>
                    <a:cubicBezTo>
                      <a:pt x="3" y="3"/>
                      <a:pt x="4" y="3"/>
                      <a:pt x="5" y="4"/>
                    </a:cubicBezTo>
                    <a:cubicBezTo>
                      <a:pt x="5" y="4"/>
                      <a:pt x="5" y="6"/>
                      <a:pt x="3" y="6"/>
                    </a:cubicBezTo>
                    <a:cubicBezTo>
                      <a:pt x="2" y="6"/>
                      <a:pt x="1" y="7"/>
                      <a:pt x="1" y="8"/>
                    </a:cubicBezTo>
                    <a:cubicBezTo>
                      <a:pt x="2" y="9"/>
                      <a:pt x="3" y="9"/>
                      <a:pt x="3" y="11"/>
                    </a:cubicBezTo>
                    <a:cubicBezTo>
                      <a:pt x="3" y="12"/>
                      <a:pt x="2" y="14"/>
                      <a:pt x="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12" name="Freeform 284"/>
              <p:cNvSpPr/>
              <p:nvPr/>
            </p:nvSpPr>
            <p:spPr bwMode="auto">
              <a:xfrm>
                <a:off x="5405" y="1241"/>
                <a:ext cx="85" cy="41"/>
              </a:xfrm>
              <a:custGeom>
                <a:avLst/>
                <a:gdLst>
                  <a:gd name="T0" fmla="*/ 56 w 62"/>
                  <a:gd name="T1" fmla="*/ 19 h 30"/>
                  <a:gd name="T2" fmla="*/ 60 w 62"/>
                  <a:gd name="T3" fmla="*/ 15 h 30"/>
                  <a:gd name="T4" fmla="*/ 61 w 62"/>
                  <a:gd name="T5" fmla="*/ 13 h 30"/>
                  <a:gd name="T6" fmla="*/ 61 w 62"/>
                  <a:gd name="T7" fmla="*/ 10 h 30"/>
                  <a:gd name="T8" fmla="*/ 57 w 62"/>
                  <a:gd name="T9" fmla="*/ 9 h 30"/>
                  <a:gd name="T10" fmla="*/ 55 w 62"/>
                  <a:gd name="T11" fmla="*/ 7 h 30"/>
                  <a:gd name="T12" fmla="*/ 53 w 62"/>
                  <a:gd name="T13" fmla="*/ 4 h 30"/>
                  <a:gd name="T14" fmla="*/ 50 w 62"/>
                  <a:gd name="T15" fmla="*/ 3 h 30"/>
                  <a:gd name="T16" fmla="*/ 45 w 62"/>
                  <a:gd name="T17" fmla="*/ 1 h 30"/>
                  <a:gd name="T18" fmla="*/ 43 w 62"/>
                  <a:gd name="T19" fmla="*/ 4 h 30"/>
                  <a:gd name="T20" fmla="*/ 39 w 62"/>
                  <a:gd name="T21" fmla="*/ 6 h 30"/>
                  <a:gd name="T22" fmla="*/ 37 w 62"/>
                  <a:gd name="T23" fmla="*/ 9 h 30"/>
                  <a:gd name="T24" fmla="*/ 30 w 62"/>
                  <a:gd name="T25" fmla="*/ 6 h 30"/>
                  <a:gd name="T26" fmla="*/ 26 w 62"/>
                  <a:gd name="T27" fmla="*/ 6 h 30"/>
                  <a:gd name="T28" fmla="*/ 25 w 62"/>
                  <a:gd name="T29" fmla="*/ 7 h 30"/>
                  <a:gd name="T30" fmla="*/ 23 w 62"/>
                  <a:gd name="T31" fmla="*/ 9 h 30"/>
                  <a:gd name="T32" fmla="*/ 18 w 62"/>
                  <a:gd name="T33" fmla="*/ 11 h 30"/>
                  <a:gd name="T34" fmla="*/ 18 w 62"/>
                  <a:gd name="T35" fmla="*/ 7 h 30"/>
                  <a:gd name="T36" fmla="*/ 9 w 62"/>
                  <a:gd name="T37" fmla="*/ 2 h 30"/>
                  <a:gd name="T38" fmla="*/ 10 w 62"/>
                  <a:gd name="T39" fmla="*/ 4 h 30"/>
                  <a:gd name="T40" fmla="*/ 12 w 62"/>
                  <a:gd name="T41" fmla="*/ 6 h 30"/>
                  <a:gd name="T42" fmla="*/ 9 w 62"/>
                  <a:gd name="T43" fmla="*/ 6 h 30"/>
                  <a:gd name="T44" fmla="*/ 5 w 62"/>
                  <a:gd name="T45" fmla="*/ 5 h 30"/>
                  <a:gd name="T46" fmla="*/ 4 w 62"/>
                  <a:gd name="T47" fmla="*/ 6 h 30"/>
                  <a:gd name="T48" fmla="*/ 5 w 62"/>
                  <a:gd name="T49" fmla="*/ 8 h 30"/>
                  <a:gd name="T50" fmla="*/ 1 w 62"/>
                  <a:gd name="T51" fmla="*/ 9 h 30"/>
                  <a:gd name="T52" fmla="*/ 7 w 62"/>
                  <a:gd name="T53" fmla="*/ 10 h 30"/>
                  <a:gd name="T54" fmla="*/ 14 w 62"/>
                  <a:gd name="T55" fmla="*/ 11 h 30"/>
                  <a:gd name="T56" fmla="*/ 13 w 62"/>
                  <a:gd name="T57" fmla="*/ 14 h 30"/>
                  <a:gd name="T58" fmla="*/ 7 w 62"/>
                  <a:gd name="T59" fmla="*/ 15 h 30"/>
                  <a:gd name="T60" fmla="*/ 13 w 62"/>
                  <a:gd name="T61" fmla="*/ 18 h 30"/>
                  <a:gd name="T62" fmla="*/ 17 w 62"/>
                  <a:gd name="T63" fmla="*/ 19 h 30"/>
                  <a:gd name="T64" fmla="*/ 17 w 62"/>
                  <a:gd name="T65" fmla="*/ 21 h 30"/>
                  <a:gd name="T66" fmla="*/ 11 w 62"/>
                  <a:gd name="T67" fmla="*/ 25 h 30"/>
                  <a:gd name="T68" fmla="*/ 20 w 62"/>
                  <a:gd name="T69" fmla="*/ 25 h 30"/>
                  <a:gd name="T70" fmla="*/ 24 w 62"/>
                  <a:gd name="T71" fmla="*/ 27 h 30"/>
                  <a:gd name="T72" fmla="*/ 37 w 62"/>
                  <a:gd name="T73" fmla="*/ 27 h 30"/>
                  <a:gd name="T74" fmla="*/ 51 w 62"/>
                  <a:gd name="T75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" h="30">
                    <a:moveTo>
                      <a:pt x="51" y="21"/>
                    </a:moveTo>
                    <a:cubicBezTo>
                      <a:pt x="54" y="21"/>
                      <a:pt x="56" y="20"/>
                      <a:pt x="56" y="19"/>
                    </a:cubicBezTo>
                    <a:cubicBezTo>
                      <a:pt x="57" y="18"/>
                      <a:pt x="58" y="17"/>
                      <a:pt x="59" y="17"/>
                    </a:cubicBezTo>
                    <a:cubicBezTo>
                      <a:pt x="60" y="17"/>
                      <a:pt x="60" y="16"/>
                      <a:pt x="60" y="15"/>
                    </a:cubicBezTo>
                    <a:cubicBezTo>
                      <a:pt x="59" y="14"/>
                      <a:pt x="60" y="14"/>
                      <a:pt x="61" y="14"/>
                    </a:cubicBezTo>
                    <a:cubicBezTo>
                      <a:pt x="62" y="14"/>
                      <a:pt x="62" y="14"/>
                      <a:pt x="61" y="13"/>
                    </a:cubicBezTo>
                    <a:cubicBezTo>
                      <a:pt x="60" y="13"/>
                      <a:pt x="60" y="12"/>
                      <a:pt x="60" y="12"/>
                    </a:cubicBezTo>
                    <a:cubicBezTo>
                      <a:pt x="60" y="11"/>
                      <a:pt x="62" y="11"/>
                      <a:pt x="61" y="10"/>
                    </a:cubicBezTo>
                    <a:cubicBezTo>
                      <a:pt x="59" y="10"/>
                      <a:pt x="58" y="9"/>
                      <a:pt x="57" y="9"/>
                    </a:cubicBezTo>
                    <a:cubicBezTo>
                      <a:pt x="57" y="10"/>
                      <a:pt x="56" y="9"/>
                      <a:pt x="57" y="9"/>
                    </a:cubicBezTo>
                    <a:cubicBezTo>
                      <a:pt x="57" y="8"/>
                      <a:pt x="57" y="8"/>
                      <a:pt x="56" y="8"/>
                    </a:cubicBezTo>
                    <a:cubicBezTo>
                      <a:pt x="54" y="8"/>
                      <a:pt x="54" y="8"/>
                      <a:pt x="55" y="7"/>
                    </a:cubicBezTo>
                    <a:cubicBezTo>
                      <a:pt x="56" y="6"/>
                      <a:pt x="56" y="6"/>
                      <a:pt x="55" y="5"/>
                    </a:cubicBezTo>
                    <a:cubicBezTo>
                      <a:pt x="54" y="4"/>
                      <a:pt x="52" y="5"/>
                      <a:pt x="53" y="4"/>
                    </a:cubicBezTo>
                    <a:cubicBezTo>
                      <a:pt x="54" y="3"/>
                      <a:pt x="56" y="2"/>
                      <a:pt x="55" y="2"/>
                    </a:cubicBezTo>
                    <a:cubicBezTo>
                      <a:pt x="54" y="3"/>
                      <a:pt x="51" y="4"/>
                      <a:pt x="50" y="3"/>
                    </a:cubicBezTo>
                    <a:cubicBezTo>
                      <a:pt x="49" y="3"/>
                      <a:pt x="49" y="1"/>
                      <a:pt x="47" y="1"/>
                    </a:cubicBezTo>
                    <a:cubicBezTo>
                      <a:pt x="46" y="0"/>
                      <a:pt x="44" y="0"/>
                      <a:pt x="45" y="1"/>
                    </a:cubicBezTo>
                    <a:cubicBezTo>
                      <a:pt x="45" y="2"/>
                      <a:pt x="46" y="3"/>
                      <a:pt x="45" y="4"/>
                    </a:cubicBezTo>
                    <a:cubicBezTo>
                      <a:pt x="45" y="4"/>
                      <a:pt x="44" y="5"/>
                      <a:pt x="43" y="4"/>
                    </a:cubicBezTo>
                    <a:cubicBezTo>
                      <a:pt x="43" y="4"/>
                      <a:pt x="42" y="4"/>
                      <a:pt x="42" y="4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9" y="5"/>
                      <a:pt x="37" y="4"/>
                      <a:pt x="36" y="4"/>
                    </a:cubicBezTo>
                    <a:cubicBezTo>
                      <a:pt x="36" y="5"/>
                      <a:pt x="38" y="10"/>
                      <a:pt x="37" y="9"/>
                    </a:cubicBezTo>
                    <a:cubicBezTo>
                      <a:pt x="37" y="8"/>
                      <a:pt x="32" y="3"/>
                      <a:pt x="31" y="4"/>
                    </a:cubicBezTo>
                    <a:cubicBezTo>
                      <a:pt x="29" y="5"/>
                      <a:pt x="30" y="5"/>
                      <a:pt x="30" y="6"/>
                    </a:cubicBezTo>
                    <a:cubicBezTo>
                      <a:pt x="29" y="7"/>
                      <a:pt x="30" y="8"/>
                      <a:pt x="29" y="8"/>
                    </a:cubicBezTo>
                    <a:cubicBezTo>
                      <a:pt x="28" y="8"/>
                      <a:pt x="27" y="7"/>
                      <a:pt x="26" y="6"/>
                    </a:cubicBezTo>
                    <a:cubicBezTo>
                      <a:pt x="25" y="5"/>
                      <a:pt x="25" y="5"/>
                      <a:pt x="24" y="5"/>
                    </a:cubicBezTo>
                    <a:cubicBezTo>
                      <a:pt x="24" y="5"/>
                      <a:pt x="24" y="6"/>
                      <a:pt x="25" y="7"/>
                    </a:cubicBezTo>
                    <a:cubicBezTo>
                      <a:pt x="25" y="7"/>
                      <a:pt x="26" y="9"/>
                      <a:pt x="25" y="9"/>
                    </a:cubicBezTo>
                    <a:cubicBezTo>
                      <a:pt x="24" y="10"/>
                      <a:pt x="24" y="10"/>
                      <a:pt x="23" y="9"/>
                    </a:cubicBezTo>
                    <a:cubicBezTo>
                      <a:pt x="22" y="9"/>
                      <a:pt x="21" y="10"/>
                      <a:pt x="20" y="12"/>
                    </a:cubicBezTo>
                    <a:cubicBezTo>
                      <a:pt x="19" y="13"/>
                      <a:pt x="20" y="12"/>
                      <a:pt x="18" y="11"/>
                    </a:cubicBezTo>
                    <a:cubicBezTo>
                      <a:pt x="17" y="9"/>
                      <a:pt x="15" y="8"/>
                      <a:pt x="16" y="8"/>
                    </a:cubicBezTo>
                    <a:cubicBezTo>
                      <a:pt x="17" y="8"/>
                      <a:pt x="19" y="8"/>
                      <a:pt x="18" y="7"/>
                    </a:cubicBezTo>
                    <a:cubicBezTo>
                      <a:pt x="17" y="6"/>
                      <a:pt x="13" y="1"/>
                      <a:pt x="11" y="1"/>
                    </a:cubicBezTo>
                    <a:cubicBezTo>
                      <a:pt x="10" y="1"/>
                      <a:pt x="8" y="0"/>
                      <a:pt x="9" y="2"/>
                    </a:cubicBezTo>
                    <a:cubicBezTo>
                      <a:pt x="10" y="3"/>
                      <a:pt x="10" y="2"/>
                      <a:pt x="11" y="3"/>
                    </a:cubicBezTo>
                    <a:cubicBezTo>
                      <a:pt x="11" y="3"/>
                      <a:pt x="11" y="4"/>
                      <a:pt x="10" y="4"/>
                    </a:cubicBezTo>
                    <a:cubicBezTo>
                      <a:pt x="9" y="4"/>
                      <a:pt x="10" y="4"/>
                      <a:pt x="11" y="4"/>
                    </a:cubicBezTo>
                    <a:cubicBezTo>
                      <a:pt x="12" y="4"/>
                      <a:pt x="12" y="5"/>
                      <a:pt x="12" y="6"/>
                    </a:cubicBezTo>
                    <a:cubicBezTo>
                      <a:pt x="11" y="7"/>
                      <a:pt x="12" y="9"/>
                      <a:pt x="11" y="7"/>
                    </a:cubicBezTo>
                    <a:cubicBezTo>
                      <a:pt x="10" y="6"/>
                      <a:pt x="10" y="6"/>
                      <a:pt x="9" y="6"/>
                    </a:cubicBezTo>
                    <a:cubicBezTo>
                      <a:pt x="8" y="5"/>
                      <a:pt x="8" y="4"/>
                      <a:pt x="7" y="4"/>
                    </a:cubicBezTo>
                    <a:cubicBezTo>
                      <a:pt x="6" y="4"/>
                      <a:pt x="4" y="4"/>
                      <a:pt x="5" y="5"/>
                    </a:cubicBezTo>
                    <a:cubicBezTo>
                      <a:pt x="6" y="6"/>
                      <a:pt x="7" y="5"/>
                      <a:pt x="6" y="6"/>
                    </a:cubicBezTo>
                    <a:cubicBezTo>
                      <a:pt x="5" y="6"/>
                      <a:pt x="3" y="6"/>
                      <a:pt x="4" y="6"/>
                    </a:cubicBezTo>
                    <a:cubicBezTo>
                      <a:pt x="5" y="7"/>
                      <a:pt x="7" y="7"/>
                      <a:pt x="6" y="7"/>
                    </a:cubicBezTo>
                    <a:cubicBezTo>
                      <a:pt x="5" y="7"/>
                      <a:pt x="7" y="9"/>
                      <a:pt x="5" y="8"/>
                    </a:cubicBezTo>
                    <a:cubicBezTo>
                      <a:pt x="4" y="8"/>
                      <a:pt x="4" y="8"/>
                      <a:pt x="3" y="8"/>
                    </a:cubicBezTo>
                    <a:cubicBezTo>
                      <a:pt x="2" y="8"/>
                      <a:pt x="3" y="10"/>
                      <a:pt x="1" y="9"/>
                    </a:cubicBezTo>
                    <a:cubicBezTo>
                      <a:pt x="0" y="9"/>
                      <a:pt x="2" y="10"/>
                      <a:pt x="3" y="11"/>
                    </a:cubicBezTo>
                    <a:cubicBezTo>
                      <a:pt x="5" y="11"/>
                      <a:pt x="5" y="11"/>
                      <a:pt x="7" y="10"/>
                    </a:cubicBezTo>
                    <a:cubicBezTo>
                      <a:pt x="9" y="10"/>
                      <a:pt x="10" y="10"/>
                      <a:pt x="11" y="10"/>
                    </a:cubicBezTo>
                    <a:cubicBezTo>
                      <a:pt x="12" y="10"/>
                      <a:pt x="13" y="10"/>
                      <a:pt x="14" y="11"/>
                    </a:cubicBezTo>
                    <a:cubicBezTo>
                      <a:pt x="14" y="11"/>
                      <a:pt x="16" y="11"/>
                      <a:pt x="14" y="12"/>
                    </a:cubicBezTo>
                    <a:cubicBezTo>
                      <a:pt x="12" y="12"/>
                      <a:pt x="12" y="13"/>
                      <a:pt x="13" y="14"/>
                    </a:cubicBezTo>
                    <a:cubicBezTo>
                      <a:pt x="15" y="15"/>
                      <a:pt x="15" y="14"/>
                      <a:pt x="12" y="15"/>
                    </a:cubicBezTo>
                    <a:cubicBezTo>
                      <a:pt x="10" y="15"/>
                      <a:pt x="10" y="15"/>
                      <a:pt x="7" y="15"/>
                    </a:cubicBezTo>
                    <a:cubicBezTo>
                      <a:pt x="5" y="15"/>
                      <a:pt x="2" y="16"/>
                      <a:pt x="5" y="17"/>
                    </a:cubicBezTo>
                    <a:cubicBezTo>
                      <a:pt x="7" y="17"/>
                      <a:pt x="13" y="17"/>
                      <a:pt x="13" y="18"/>
                    </a:cubicBezTo>
                    <a:cubicBezTo>
                      <a:pt x="13" y="19"/>
                      <a:pt x="13" y="20"/>
                      <a:pt x="14" y="19"/>
                    </a:cubicBezTo>
                    <a:cubicBezTo>
                      <a:pt x="15" y="19"/>
                      <a:pt x="18" y="18"/>
                      <a:pt x="17" y="19"/>
                    </a:cubicBezTo>
                    <a:cubicBezTo>
                      <a:pt x="16" y="19"/>
                      <a:pt x="14" y="20"/>
                      <a:pt x="15" y="20"/>
                    </a:cubicBezTo>
                    <a:cubicBezTo>
                      <a:pt x="17" y="20"/>
                      <a:pt x="19" y="20"/>
                      <a:pt x="17" y="21"/>
                    </a:cubicBezTo>
                    <a:cubicBezTo>
                      <a:pt x="16" y="22"/>
                      <a:pt x="15" y="23"/>
                      <a:pt x="14" y="23"/>
                    </a:cubicBezTo>
                    <a:cubicBezTo>
                      <a:pt x="13" y="24"/>
                      <a:pt x="11" y="24"/>
                      <a:pt x="11" y="25"/>
                    </a:cubicBezTo>
                    <a:cubicBezTo>
                      <a:pt x="11" y="25"/>
                      <a:pt x="11" y="26"/>
                      <a:pt x="14" y="26"/>
                    </a:cubicBezTo>
                    <a:cubicBezTo>
                      <a:pt x="16" y="26"/>
                      <a:pt x="18" y="25"/>
                      <a:pt x="20" y="25"/>
                    </a:cubicBezTo>
                    <a:cubicBezTo>
                      <a:pt x="22" y="26"/>
                      <a:pt x="24" y="26"/>
                      <a:pt x="24" y="26"/>
                    </a:cubicBezTo>
                    <a:cubicBezTo>
                      <a:pt x="23" y="26"/>
                      <a:pt x="23" y="27"/>
                      <a:pt x="24" y="27"/>
                    </a:cubicBezTo>
                    <a:cubicBezTo>
                      <a:pt x="25" y="28"/>
                      <a:pt x="31" y="30"/>
                      <a:pt x="34" y="29"/>
                    </a:cubicBezTo>
                    <a:cubicBezTo>
                      <a:pt x="36" y="29"/>
                      <a:pt x="37" y="28"/>
                      <a:pt x="37" y="27"/>
                    </a:cubicBezTo>
                    <a:cubicBezTo>
                      <a:pt x="38" y="27"/>
                      <a:pt x="43" y="28"/>
                      <a:pt x="45" y="26"/>
                    </a:cubicBezTo>
                    <a:cubicBezTo>
                      <a:pt x="47" y="24"/>
                      <a:pt x="49" y="22"/>
                      <a:pt x="5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13" name="Freeform 285"/>
              <p:cNvSpPr/>
              <p:nvPr/>
            </p:nvSpPr>
            <p:spPr bwMode="auto">
              <a:xfrm>
                <a:off x="5678" y="1034"/>
                <a:ext cx="86" cy="62"/>
              </a:xfrm>
              <a:custGeom>
                <a:avLst/>
                <a:gdLst>
                  <a:gd name="T0" fmla="*/ 8 w 62"/>
                  <a:gd name="T1" fmla="*/ 11 h 45"/>
                  <a:gd name="T2" fmla="*/ 10 w 62"/>
                  <a:gd name="T3" fmla="*/ 15 h 45"/>
                  <a:gd name="T4" fmla="*/ 3 w 62"/>
                  <a:gd name="T5" fmla="*/ 15 h 45"/>
                  <a:gd name="T6" fmla="*/ 9 w 62"/>
                  <a:gd name="T7" fmla="*/ 19 h 45"/>
                  <a:gd name="T8" fmla="*/ 10 w 62"/>
                  <a:gd name="T9" fmla="*/ 23 h 45"/>
                  <a:gd name="T10" fmla="*/ 22 w 62"/>
                  <a:gd name="T11" fmla="*/ 21 h 45"/>
                  <a:gd name="T12" fmla="*/ 24 w 62"/>
                  <a:gd name="T13" fmla="*/ 18 h 45"/>
                  <a:gd name="T14" fmla="*/ 27 w 62"/>
                  <a:gd name="T15" fmla="*/ 18 h 45"/>
                  <a:gd name="T16" fmla="*/ 32 w 62"/>
                  <a:gd name="T17" fmla="*/ 19 h 45"/>
                  <a:gd name="T18" fmla="*/ 33 w 62"/>
                  <a:gd name="T19" fmla="*/ 22 h 45"/>
                  <a:gd name="T20" fmla="*/ 29 w 62"/>
                  <a:gd name="T21" fmla="*/ 23 h 45"/>
                  <a:gd name="T22" fmla="*/ 17 w 62"/>
                  <a:gd name="T23" fmla="*/ 27 h 45"/>
                  <a:gd name="T24" fmla="*/ 26 w 62"/>
                  <a:gd name="T25" fmla="*/ 28 h 45"/>
                  <a:gd name="T26" fmla="*/ 33 w 62"/>
                  <a:gd name="T27" fmla="*/ 29 h 45"/>
                  <a:gd name="T28" fmla="*/ 24 w 62"/>
                  <a:gd name="T29" fmla="*/ 31 h 45"/>
                  <a:gd name="T30" fmla="*/ 27 w 62"/>
                  <a:gd name="T31" fmla="*/ 33 h 45"/>
                  <a:gd name="T32" fmla="*/ 19 w 62"/>
                  <a:gd name="T33" fmla="*/ 34 h 45"/>
                  <a:gd name="T34" fmla="*/ 31 w 62"/>
                  <a:gd name="T35" fmla="*/ 38 h 45"/>
                  <a:gd name="T36" fmla="*/ 30 w 62"/>
                  <a:gd name="T37" fmla="*/ 41 h 45"/>
                  <a:gd name="T38" fmla="*/ 36 w 62"/>
                  <a:gd name="T39" fmla="*/ 39 h 45"/>
                  <a:gd name="T40" fmla="*/ 43 w 62"/>
                  <a:gd name="T41" fmla="*/ 28 h 45"/>
                  <a:gd name="T42" fmla="*/ 46 w 62"/>
                  <a:gd name="T43" fmla="*/ 22 h 45"/>
                  <a:gd name="T44" fmla="*/ 57 w 62"/>
                  <a:gd name="T45" fmla="*/ 18 h 45"/>
                  <a:gd name="T46" fmla="*/ 55 w 62"/>
                  <a:gd name="T47" fmla="*/ 15 h 45"/>
                  <a:gd name="T48" fmla="*/ 53 w 62"/>
                  <a:gd name="T49" fmla="*/ 13 h 45"/>
                  <a:gd name="T50" fmla="*/ 45 w 62"/>
                  <a:gd name="T51" fmla="*/ 8 h 45"/>
                  <a:gd name="T52" fmla="*/ 40 w 62"/>
                  <a:gd name="T53" fmla="*/ 8 h 45"/>
                  <a:gd name="T54" fmla="*/ 38 w 62"/>
                  <a:gd name="T55" fmla="*/ 3 h 45"/>
                  <a:gd name="T56" fmla="*/ 34 w 62"/>
                  <a:gd name="T57" fmla="*/ 3 h 45"/>
                  <a:gd name="T58" fmla="*/ 31 w 62"/>
                  <a:gd name="T59" fmla="*/ 3 h 45"/>
                  <a:gd name="T60" fmla="*/ 30 w 62"/>
                  <a:gd name="T61" fmla="*/ 7 h 45"/>
                  <a:gd name="T62" fmla="*/ 30 w 62"/>
                  <a:gd name="T63" fmla="*/ 13 h 45"/>
                  <a:gd name="T64" fmla="*/ 23 w 62"/>
                  <a:gd name="T65" fmla="*/ 5 h 45"/>
                  <a:gd name="T66" fmla="*/ 21 w 62"/>
                  <a:gd name="T67" fmla="*/ 9 h 45"/>
                  <a:gd name="T68" fmla="*/ 15 w 62"/>
                  <a:gd name="T69" fmla="*/ 6 h 45"/>
                  <a:gd name="T70" fmla="*/ 19 w 62"/>
                  <a:gd name="T71" fmla="*/ 3 h 45"/>
                  <a:gd name="T72" fmla="*/ 10 w 62"/>
                  <a:gd name="T73" fmla="*/ 4 h 45"/>
                  <a:gd name="T74" fmla="*/ 6 w 62"/>
                  <a:gd name="T75" fmla="*/ 4 h 45"/>
                  <a:gd name="T76" fmla="*/ 2 w 62"/>
                  <a:gd name="T77" fmla="*/ 5 h 45"/>
                  <a:gd name="T78" fmla="*/ 2 w 62"/>
                  <a:gd name="T79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2" h="45">
                    <a:moveTo>
                      <a:pt x="5" y="12"/>
                    </a:moveTo>
                    <a:cubicBezTo>
                      <a:pt x="6" y="12"/>
                      <a:pt x="7" y="10"/>
                      <a:pt x="8" y="11"/>
                    </a:cubicBezTo>
                    <a:cubicBezTo>
                      <a:pt x="10" y="11"/>
                      <a:pt x="9" y="11"/>
                      <a:pt x="8" y="12"/>
                    </a:cubicBezTo>
                    <a:cubicBezTo>
                      <a:pt x="8" y="13"/>
                      <a:pt x="9" y="14"/>
                      <a:pt x="10" y="15"/>
                    </a:cubicBezTo>
                    <a:cubicBezTo>
                      <a:pt x="11" y="15"/>
                      <a:pt x="10" y="15"/>
                      <a:pt x="8" y="15"/>
                    </a:cubicBezTo>
                    <a:cubicBezTo>
                      <a:pt x="5" y="15"/>
                      <a:pt x="1" y="14"/>
                      <a:pt x="3" y="15"/>
                    </a:cubicBezTo>
                    <a:cubicBezTo>
                      <a:pt x="5" y="16"/>
                      <a:pt x="5" y="17"/>
                      <a:pt x="6" y="18"/>
                    </a:cubicBezTo>
                    <a:cubicBezTo>
                      <a:pt x="7" y="19"/>
                      <a:pt x="8" y="19"/>
                      <a:pt x="9" y="19"/>
                    </a:cubicBezTo>
                    <a:cubicBezTo>
                      <a:pt x="11" y="19"/>
                      <a:pt x="14" y="21"/>
                      <a:pt x="12" y="21"/>
                    </a:cubicBezTo>
                    <a:cubicBezTo>
                      <a:pt x="11" y="21"/>
                      <a:pt x="8" y="22"/>
                      <a:pt x="10" y="23"/>
                    </a:cubicBezTo>
                    <a:cubicBezTo>
                      <a:pt x="13" y="24"/>
                      <a:pt x="15" y="25"/>
                      <a:pt x="17" y="24"/>
                    </a:cubicBezTo>
                    <a:cubicBezTo>
                      <a:pt x="18" y="24"/>
                      <a:pt x="22" y="22"/>
                      <a:pt x="22" y="21"/>
                    </a:cubicBezTo>
                    <a:cubicBezTo>
                      <a:pt x="21" y="20"/>
                      <a:pt x="20" y="18"/>
                      <a:pt x="21" y="18"/>
                    </a:cubicBezTo>
                    <a:cubicBezTo>
                      <a:pt x="22" y="18"/>
                      <a:pt x="24" y="19"/>
                      <a:pt x="24" y="18"/>
                    </a:cubicBezTo>
                    <a:cubicBezTo>
                      <a:pt x="25" y="18"/>
                      <a:pt x="25" y="16"/>
                      <a:pt x="26" y="16"/>
                    </a:cubicBezTo>
                    <a:cubicBezTo>
                      <a:pt x="26" y="16"/>
                      <a:pt x="27" y="17"/>
                      <a:pt x="27" y="18"/>
                    </a:cubicBezTo>
                    <a:cubicBezTo>
                      <a:pt x="26" y="19"/>
                      <a:pt x="24" y="20"/>
                      <a:pt x="26" y="21"/>
                    </a:cubicBezTo>
                    <a:cubicBezTo>
                      <a:pt x="27" y="21"/>
                      <a:pt x="31" y="20"/>
                      <a:pt x="32" y="19"/>
                    </a:cubicBezTo>
                    <a:cubicBezTo>
                      <a:pt x="32" y="18"/>
                      <a:pt x="34" y="17"/>
                      <a:pt x="34" y="18"/>
                    </a:cubicBezTo>
                    <a:cubicBezTo>
                      <a:pt x="34" y="19"/>
                      <a:pt x="32" y="22"/>
                      <a:pt x="33" y="22"/>
                    </a:cubicBezTo>
                    <a:cubicBezTo>
                      <a:pt x="35" y="22"/>
                      <a:pt x="38" y="22"/>
                      <a:pt x="36" y="22"/>
                    </a:cubicBezTo>
                    <a:cubicBezTo>
                      <a:pt x="34" y="22"/>
                      <a:pt x="30" y="22"/>
                      <a:pt x="29" y="23"/>
                    </a:cubicBezTo>
                    <a:cubicBezTo>
                      <a:pt x="28" y="23"/>
                      <a:pt x="26" y="25"/>
                      <a:pt x="24" y="25"/>
                    </a:cubicBezTo>
                    <a:cubicBezTo>
                      <a:pt x="22" y="25"/>
                      <a:pt x="18" y="25"/>
                      <a:pt x="17" y="27"/>
                    </a:cubicBezTo>
                    <a:cubicBezTo>
                      <a:pt x="17" y="29"/>
                      <a:pt x="16" y="30"/>
                      <a:pt x="18" y="29"/>
                    </a:cubicBezTo>
                    <a:cubicBezTo>
                      <a:pt x="20" y="29"/>
                      <a:pt x="23" y="29"/>
                      <a:pt x="26" y="28"/>
                    </a:cubicBezTo>
                    <a:cubicBezTo>
                      <a:pt x="30" y="28"/>
                      <a:pt x="33" y="28"/>
                      <a:pt x="34" y="28"/>
                    </a:cubicBezTo>
                    <a:cubicBezTo>
                      <a:pt x="35" y="28"/>
                      <a:pt x="35" y="28"/>
                      <a:pt x="33" y="29"/>
                    </a:cubicBezTo>
                    <a:cubicBezTo>
                      <a:pt x="31" y="29"/>
                      <a:pt x="29" y="30"/>
                      <a:pt x="27" y="30"/>
                    </a:cubicBezTo>
                    <a:cubicBezTo>
                      <a:pt x="25" y="30"/>
                      <a:pt x="23" y="30"/>
                      <a:pt x="24" y="31"/>
                    </a:cubicBezTo>
                    <a:cubicBezTo>
                      <a:pt x="25" y="32"/>
                      <a:pt x="29" y="32"/>
                      <a:pt x="30" y="32"/>
                    </a:cubicBezTo>
                    <a:cubicBezTo>
                      <a:pt x="31" y="33"/>
                      <a:pt x="30" y="33"/>
                      <a:pt x="27" y="33"/>
                    </a:cubicBezTo>
                    <a:cubicBezTo>
                      <a:pt x="24" y="33"/>
                      <a:pt x="21" y="32"/>
                      <a:pt x="20" y="32"/>
                    </a:cubicBezTo>
                    <a:cubicBezTo>
                      <a:pt x="19" y="32"/>
                      <a:pt x="18" y="33"/>
                      <a:pt x="19" y="34"/>
                    </a:cubicBezTo>
                    <a:cubicBezTo>
                      <a:pt x="21" y="35"/>
                      <a:pt x="21" y="38"/>
                      <a:pt x="24" y="38"/>
                    </a:cubicBezTo>
                    <a:cubicBezTo>
                      <a:pt x="27" y="38"/>
                      <a:pt x="30" y="37"/>
                      <a:pt x="31" y="38"/>
                    </a:cubicBezTo>
                    <a:cubicBezTo>
                      <a:pt x="31" y="39"/>
                      <a:pt x="29" y="39"/>
                      <a:pt x="28" y="39"/>
                    </a:cubicBezTo>
                    <a:cubicBezTo>
                      <a:pt x="27" y="39"/>
                      <a:pt x="29" y="40"/>
                      <a:pt x="30" y="41"/>
                    </a:cubicBezTo>
                    <a:cubicBezTo>
                      <a:pt x="31" y="41"/>
                      <a:pt x="33" y="45"/>
                      <a:pt x="34" y="43"/>
                    </a:cubicBezTo>
                    <a:cubicBezTo>
                      <a:pt x="36" y="41"/>
                      <a:pt x="35" y="41"/>
                      <a:pt x="36" y="39"/>
                    </a:cubicBezTo>
                    <a:cubicBezTo>
                      <a:pt x="37" y="37"/>
                      <a:pt x="39" y="33"/>
                      <a:pt x="40" y="33"/>
                    </a:cubicBezTo>
                    <a:cubicBezTo>
                      <a:pt x="41" y="32"/>
                      <a:pt x="43" y="30"/>
                      <a:pt x="43" y="28"/>
                    </a:cubicBezTo>
                    <a:cubicBezTo>
                      <a:pt x="43" y="25"/>
                      <a:pt x="45" y="27"/>
                      <a:pt x="46" y="26"/>
                    </a:cubicBezTo>
                    <a:cubicBezTo>
                      <a:pt x="46" y="25"/>
                      <a:pt x="45" y="24"/>
                      <a:pt x="46" y="22"/>
                    </a:cubicBezTo>
                    <a:cubicBezTo>
                      <a:pt x="48" y="21"/>
                      <a:pt x="49" y="20"/>
                      <a:pt x="51" y="19"/>
                    </a:cubicBezTo>
                    <a:cubicBezTo>
                      <a:pt x="53" y="18"/>
                      <a:pt x="55" y="18"/>
                      <a:pt x="57" y="18"/>
                    </a:cubicBezTo>
                    <a:cubicBezTo>
                      <a:pt x="60" y="18"/>
                      <a:pt x="62" y="17"/>
                      <a:pt x="60" y="16"/>
                    </a:cubicBezTo>
                    <a:cubicBezTo>
                      <a:pt x="59" y="15"/>
                      <a:pt x="56" y="16"/>
                      <a:pt x="55" y="15"/>
                    </a:cubicBezTo>
                    <a:cubicBezTo>
                      <a:pt x="55" y="14"/>
                      <a:pt x="56" y="13"/>
                      <a:pt x="56" y="13"/>
                    </a:cubicBezTo>
                    <a:cubicBezTo>
                      <a:pt x="55" y="13"/>
                      <a:pt x="54" y="14"/>
                      <a:pt x="53" y="13"/>
                    </a:cubicBezTo>
                    <a:cubicBezTo>
                      <a:pt x="51" y="13"/>
                      <a:pt x="49" y="12"/>
                      <a:pt x="47" y="12"/>
                    </a:cubicBezTo>
                    <a:cubicBezTo>
                      <a:pt x="45" y="12"/>
                      <a:pt x="46" y="10"/>
                      <a:pt x="45" y="8"/>
                    </a:cubicBezTo>
                    <a:cubicBezTo>
                      <a:pt x="44" y="7"/>
                      <a:pt x="44" y="6"/>
                      <a:pt x="43" y="6"/>
                    </a:cubicBezTo>
                    <a:cubicBezTo>
                      <a:pt x="42" y="7"/>
                      <a:pt x="41" y="9"/>
                      <a:pt x="40" y="8"/>
                    </a:cubicBezTo>
                    <a:cubicBezTo>
                      <a:pt x="40" y="7"/>
                      <a:pt x="40" y="6"/>
                      <a:pt x="40" y="6"/>
                    </a:cubicBezTo>
                    <a:cubicBezTo>
                      <a:pt x="40" y="5"/>
                      <a:pt x="40" y="4"/>
                      <a:pt x="38" y="3"/>
                    </a:cubicBezTo>
                    <a:cubicBezTo>
                      <a:pt x="36" y="2"/>
                      <a:pt x="36" y="1"/>
                      <a:pt x="35" y="2"/>
                    </a:cubicBezTo>
                    <a:cubicBezTo>
                      <a:pt x="35" y="3"/>
                      <a:pt x="36" y="4"/>
                      <a:pt x="34" y="3"/>
                    </a:cubicBezTo>
                    <a:cubicBezTo>
                      <a:pt x="32" y="2"/>
                      <a:pt x="31" y="0"/>
                      <a:pt x="31" y="1"/>
                    </a:cubicBezTo>
                    <a:cubicBezTo>
                      <a:pt x="32" y="2"/>
                      <a:pt x="33" y="3"/>
                      <a:pt x="31" y="3"/>
                    </a:cubicBezTo>
                    <a:cubicBezTo>
                      <a:pt x="30" y="3"/>
                      <a:pt x="30" y="3"/>
                      <a:pt x="30" y="4"/>
                    </a:cubicBezTo>
                    <a:cubicBezTo>
                      <a:pt x="30" y="5"/>
                      <a:pt x="30" y="6"/>
                      <a:pt x="30" y="7"/>
                    </a:cubicBezTo>
                    <a:cubicBezTo>
                      <a:pt x="30" y="8"/>
                      <a:pt x="33" y="14"/>
                      <a:pt x="32" y="14"/>
                    </a:cubicBezTo>
                    <a:cubicBezTo>
                      <a:pt x="32" y="13"/>
                      <a:pt x="31" y="14"/>
                      <a:pt x="30" y="13"/>
                    </a:cubicBezTo>
                    <a:cubicBezTo>
                      <a:pt x="28" y="11"/>
                      <a:pt x="27" y="9"/>
                      <a:pt x="26" y="7"/>
                    </a:cubicBezTo>
                    <a:cubicBezTo>
                      <a:pt x="25" y="6"/>
                      <a:pt x="24" y="4"/>
                      <a:pt x="23" y="5"/>
                    </a:cubicBezTo>
                    <a:cubicBezTo>
                      <a:pt x="22" y="5"/>
                      <a:pt x="22" y="7"/>
                      <a:pt x="21" y="7"/>
                    </a:cubicBezTo>
                    <a:cubicBezTo>
                      <a:pt x="19" y="7"/>
                      <a:pt x="20" y="8"/>
                      <a:pt x="21" y="9"/>
                    </a:cubicBezTo>
                    <a:cubicBezTo>
                      <a:pt x="22" y="10"/>
                      <a:pt x="21" y="11"/>
                      <a:pt x="19" y="9"/>
                    </a:cubicBezTo>
                    <a:cubicBezTo>
                      <a:pt x="17" y="8"/>
                      <a:pt x="17" y="7"/>
                      <a:pt x="15" y="6"/>
                    </a:cubicBezTo>
                    <a:cubicBezTo>
                      <a:pt x="12" y="6"/>
                      <a:pt x="13" y="6"/>
                      <a:pt x="15" y="6"/>
                    </a:cubicBezTo>
                    <a:cubicBezTo>
                      <a:pt x="18" y="5"/>
                      <a:pt x="21" y="3"/>
                      <a:pt x="19" y="3"/>
                    </a:cubicBezTo>
                    <a:cubicBezTo>
                      <a:pt x="17" y="3"/>
                      <a:pt x="17" y="4"/>
                      <a:pt x="14" y="4"/>
                    </a:cubicBezTo>
                    <a:cubicBezTo>
                      <a:pt x="12" y="4"/>
                      <a:pt x="10" y="3"/>
                      <a:pt x="10" y="4"/>
                    </a:cubicBezTo>
                    <a:cubicBezTo>
                      <a:pt x="10" y="6"/>
                      <a:pt x="12" y="7"/>
                      <a:pt x="10" y="6"/>
                    </a:cubicBezTo>
                    <a:cubicBezTo>
                      <a:pt x="8" y="4"/>
                      <a:pt x="8" y="4"/>
                      <a:pt x="6" y="4"/>
                    </a:cubicBezTo>
                    <a:cubicBezTo>
                      <a:pt x="5" y="5"/>
                      <a:pt x="5" y="7"/>
                      <a:pt x="4" y="6"/>
                    </a:cubicBezTo>
                    <a:cubicBezTo>
                      <a:pt x="3" y="5"/>
                      <a:pt x="2" y="4"/>
                      <a:pt x="2" y="5"/>
                    </a:cubicBezTo>
                    <a:cubicBezTo>
                      <a:pt x="2" y="6"/>
                      <a:pt x="4" y="7"/>
                      <a:pt x="2" y="7"/>
                    </a:cubicBezTo>
                    <a:cubicBezTo>
                      <a:pt x="1" y="8"/>
                      <a:pt x="0" y="6"/>
                      <a:pt x="2" y="9"/>
                    </a:cubicBezTo>
                    <a:cubicBezTo>
                      <a:pt x="4" y="11"/>
                      <a:pt x="4" y="13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14" name="Freeform 286"/>
              <p:cNvSpPr/>
              <p:nvPr/>
            </p:nvSpPr>
            <p:spPr bwMode="auto">
              <a:xfrm>
                <a:off x="5750" y="1060"/>
                <a:ext cx="18" cy="7"/>
              </a:xfrm>
              <a:custGeom>
                <a:avLst/>
                <a:gdLst>
                  <a:gd name="T0" fmla="*/ 12 w 13"/>
                  <a:gd name="T1" fmla="*/ 4 h 5"/>
                  <a:gd name="T2" fmla="*/ 11 w 13"/>
                  <a:gd name="T3" fmla="*/ 0 h 5"/>
                  <a:gd name="T4" fmla="*/ 7 w 13"/>
                  <a:gd name="T5" fmla="*/ 0 h 5"/>
                  <a:gd name="T6" fmla="*/ 1 w 13"/>
                  <a:gd name="T7" fmla="*/ 2 h 5"/>
                  <a:gd name="T8" fmla="*/ 5 w 13"/>
                  <a:gd name="T9" fmla="*/ 5 h 5"/>
                  <a:gd name="T10" fmla="*/ 12 w 13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5">
                    <a:moveTo>
                      <a:pt x="12" y="4"/>
                    </a:moveTo>
                    <a:cubicBezTo>
                      <a:pt x="13" y="3"/>
                      <a:pt x="12" y="0"/>
                      <a:pt x="11" y="0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6" y="0"/>
                      <a:pt x="0" y="2"/>
                      <a:pt x="1" y="2"/>
                    </a:cubicBezTo>
                    <a:cubicBezTo>
                      <a:pt x="2" y="2"/>
                      <a:pt x="4" y="5"/>
                      <a:pt x="5" y="5"/>
                    </a:cubicBezTo>
                    <a:cubicBezTo>
                      <a:pt x="5" y="5"/>
                      <a:pt x="11" y="5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15" name="Freeform 287"/>
              <p:cNvSpPr/>
              <p:nvPr/>
            </p:nvSpPr>
            <p:spPr bwMode="auto">
              <a:xfrm>
                <a:off x="5755" y="1067"/>
                <a:ext cx="32" cy="15"/>
              </a:xfrm>
              <a:custGeom>
                <a:avLst/>
                <a:gdLst>
                  <a:gd name="T0" fmla="*/ 11 w 23"/>
                  <a:gd name="T1" fmla="*/ 11 h 11"/>
                  <a:gd name="T2" fmla="*/ 18 w 23"/>
                  <a:gd name="T3" fmla="*/ 8 h 11"/>
                  <a:gd name="T4" fmla="*/ 20 w 23"/>
                  <a:gd name="T5" fmla="*/ 6 h 11"/>
                  <a:gd name="T6" fmla="*/ 22 w 23"/>
                  <a:gd name="T7" fmla="*/ 5 h 11"/>
                  <a:gd name="T8" fmla="*/ 14 w 23"/>
                  <a:gd name="T9" fmla="*/ 2 h 11"/>
                  <a:gd name="T10" fmla="*/ 15 w 23"/>
                  <a:gd name="T11" fmla="*/ 0 h 11"/>
                  <a:gd name="T12" fmla="*/ 3 w 23"/>
                  <a:gd name="T13" fmla="*/ 0 h 11"/>
                  <a:gd name="T14" fmla="*/ 2 w 23"/>
                  <a:gd name="T15" fmla="*/ 1 h 11"/>
                  <a:gd name="T16" fmla="*/ 4 w 23"/>
                  <a:gd name="T17" fmla="*/ 4 h 11"/>
                  <a:gd name="T18" fmla="*/ 2 w 23"/>
                  <a:gd name="T19" fmla="*/ 8 h 11"/>
                  <a:gd name="T20" fmla="*/ 8 w 23"/>
                  <a:gd name="T21" fmla="*/ 8 h 11"/>
                  <a:gd name="T22" fmla="*/ 11 w 23"/>
                  <a:gd name="T23" fmla="*/ 9 h 11"/>
                  <a:gd name="T24" fmla="*/ 11 w 23"/>
                  <a:gd name="T2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11">
                    <a:moveTo>
                      <a:pt x="11" y="11"/>
                    </a:moveTo>
                    <a:cubicBezTo>
                      <a:pt x="13" y="10"/>
                      <a:pt x="16" y="10"/>
                      <a:pt x="18" y="8"/>
                    </a:cubicBezTo>
                    <a:cubicBezTo>
                      <a:pt x="19" y="7"/>
                      <a:pt x="18" y="6"/>
                      <a:pt x="20" y="6"/>
                    </a:cubicBezTo>
                    <a:cubicBezTo>
                      <a:pt x="22" y="5"/>
                      <a:pt x="23" y="5"/>
                      <a:pt x="22" y="5"/>
                    </a:cubicBezTo>
                    <a:cubicBezTo>
                      <a:pt x="21" y="4"/>
                      <a:pt x="14" y="4"/>
                      <a:pt x="14" y="2"/>
                    </a:cubicBezTo>
                    <a:cubicBezTo>
                      <a:pt x="14" y="0"/>
                      <a:pt x="16" y="0"/>
                      <a:pt x="15" y="0"/>
                    </a:cubicBezTo>
                    <a:cubicBezTo>
                      <a:pt x="14" y="0"/>
                      <a:pt x="4" y="0"/>
                      <a:pt x="3" y="0"/>
                    </a:cubicBezTo>
                    <a:cubicBezTo>
                      <a:pt x="2" y="0"/>
                      <a:pt x="1" y="0"/>
                      <a:pt x="2" y="1"/>
                    </a:cubicBezTo>
                    <a:cubicBezTo>
                      <a:pt x="4" y="3"/>
                      <a:pt x="5" y="3"/>
                      <a:pt x="4" y="4"/>
                    </a:cubicBezTo>
                    <a:cubicBezTo>
                      <a:pt x="3" y="4"/>
                      <a:pt x="0" y="8"/>
                      <a:pt x="2" y="8"/>
                    </a:cubicBezTo>
                    <a:cubicBezTo>
                      <a:pt x="3" y="8"/>
                      <a:pt x="6" y="9"/>
                      <a:pt x="8" y="8"/>
                    </a:cubicBezTo>
                    <a:cubicBezTo>
                      <a:pt x="10" y="8"/>
                      <a:pt x="11" y="7"/>
                      <a:pt x="11" y="9"/>
                    </a:cubicBezTo>
                    <a:cubicBezTo>
                      <a:pt x="11" y="10"/>
                      <a:pt x="8" y="11"/>
                      <a:pt x="1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16" name="Freeform 288"/>
              <p:cNvSpPr/>
              <p:nvPr/>
            </p:nvSpPr>
            <p:spPr bwMode="auto">
              <a:xfrm>
                <a:off x="5731" y="1027"/>
                <a:ext cx="75" cy="22"/>
              </a:xfrm>
              <a:custGeom>
                <a:avLst/>
                <a:gdLst>
                  <a:gd name="T0" fmla="*/ 6 w 55"/>
                  <a:gd name="T1" fmla="*/ 5 h 16"/>
                  <a:gd name="T2" fmla="*/ 5 w 55"/>
                  <a:gd name="T3" fmla="*/ 7 h 16"/>
                  <a:gd name="T4" fmla="*/ 6 w 55"/>
                  <a:gd name="T5" fmla="*/ 8 h 16"/>
                  <a:gd name="T6" fmla="*/ 12 w 55"/>
                  <a:gd name="T7" fmla="*/ 9 h 16"/>
                  <a:gd name="T8" fmla="*/ 20 w 55"/>
                  <a:gd name="T9" fmla="*/ 9 h 16"/>
                  <a:gd name="T10" fmla="*/ 26 w 55"/>
                  <a:gd name="T11" fmla="*/ 9 h 16"/>
                  <a:gd name="T12" fmla="*/ 20 w 55"/>
                  <a:gd name="T13" fmla="*/ 10 h 16"/>
                  <a:gd name="T14" fmla="*/ 21 w 55"/>
                  <a:gd name="T15" fmla="*/ 12 h 16"/>
                  <a:gd name="T16" fmla="*/ 17 w 55"/>
                  <a:gd name="T17" fmla="*/ 12 h 16"/>
                  <a:gd name="T18" fmla="*/ 15 w 55"/>
                  <a:gd name="T19" fmla="*/ 13 h 16"/>
                  <a:gd name="T20" fmla="*/ 24 w 55"/>
                  <a:gd name="T21" fmla="*/ 14 h 16"/>
                  <a:gd name="T22" fmla="*/ 30 w 55"/>
                  <a:gd name="T23" fmla="*/ 15 h 16"/>
                  <a:gd name="T24" fmla="*/ 38 w 55"/>
                  <a:gd name="T25" fmla="*/ 15 h 16"/>
                  <a:gd name="T26" fmla="*/ 44 w 55"/>
                  <a:gd name="T27" fmla="*/ 14 h 16"/>
                  <a:gd name="T28" fmla="*/ 48 w 55"/>
                  <a:gd name="T29" fmla="*/ 10 h 16"/>
                  <a:gd name="T30" fmla="*/ 55 w 55"/>
                  <a:gd name="T31" fmla="*/ 6 h 16"/>
                  <a:gd name="T32" fmla="*/ 51 w 55"/>
                  <a:gd name="T33" fmla="*/ 4 h 16"/>
                  <a:gd name="T34" fmla="*/ 42 w 55"/>
                  <a:gd name="T35" fmla="*/ 3 h 16"/>
                  <a:gd name="T36" fmla="*/ 37 w 55"/>
                  <a:gd name="T37" fmla="*/ 2 h 16"/>
                  <a:gd name="T38" fmla="*/ 34 w 55"/>
                  <a:gd name="T39" fmla="*/ 3 h 16"/>
                  <a:gd name="T40" fmla="*/ 32 w 55"/>
                  <a:gd name="T41" fmla="*/ 3 h 16"/>
                  <a:gd name="T42" fmla="*/ 33 w 55"/>
                  <a:gd name="T43" fmla="*/ 1 h 16"/>
                  <a:gd name="T44" fmla="*/ 30 w 55"/>
                  <a:gd name="T45" fmla="*/ 0 h 16"/>
                  <a:gd name="T46" fmla="*/ 27 w 55"/>
                  <a:gd name="T47" fmla="*/ 1 h 16"/>
                  <a:gd name="T48" fmla="*/ 28 w 55"/>
                  <a:gd name="T49" fmla="*/ 3 h 16"/>
                  <a:gd name="T50" fmla="*/ 27 w 55"/>
                  <a:gd name="T51" fmla="*/ 6 h 16"/>
                  <a:gd name="T52" fmla="*/ 25 w 55"/>
                  <a:gd name="T53" fmla="*/ 4 h 16"/>
                  <a:gd name="T54" fmla="*/ 23 w 55"/>
                  <a:gd name="T55" fmla="*/ 3 h 16"/>
                  <a:gd name="T56" fmla="*/ 19 w 55"/>
                  <a:gd name="T57" fmla="*/ 3 h 16"/>
                  <a:gd name="T58" fmla="*/ 12 w 55"/>
                  <a:gd name="T59" fmla="*/ 0 h 16"/>
                  <a:gd name="T60" fmla="*/ 12 w 55"/>
                  <a:gd name="T61" fmla="*/ 0 h 16"/>
                  <a:gd name="T62" fmla="*/ 13 w 55"/>
                  <a:gd name="T63" fmla="*/ 2 h 16"/>
                  <a:gd name="T64" fmla="*/ 12 w 55"/>
                  <a:gd name="T65" fmla="*/ 3 h 16"/>
                  <a:gd name="T66" fmla="*/ 9 w 55"/>
                  <a:gd name="T67" fmla="*/ 1 h 16"/>
                  <a:gd name="T68" fmla="*/ 9 w 55"/>
                  <a:gd name="T69" fmla="*/ 3 h 16"/>
                  <a:gd name="T70" fmla="*/ 9 w 55"/>
                  <a:gd name="T71" fmla="*/ 4 h 16"/>
                  <a:gd name="T72" fmla="*/ 7 w 55"/>
                  <a:gd name="T73" fmla="*/ 3 h 16"/>
                  <a:gd name="T74" fmla="*/ 6 w 55"/>
                  <a:gd name="T75" fmla="*/ 2 h 16"/>
                  <a:gd name="T76" fmla="*/ 6 w 55"/>
                  <a:gd name="T77" fmla="*/ 2 h 16"/>
                  <a:gd name="T78" fmla="*/ 4 w 55"/>
                  <a:gd name="T79" fmla="*/ 2 h 16"/>
                  <a:gd name="T80" fmla="*/ 5 w 55"/>
                  <a:gd name="T81" fmla="*/ 3 h 16"/>
                  <a:gd name="T82" fmla="*/ 1 w 55"/>
                  <a:gd name="T83" fmla="*/ 4 h 16"/>
                  <a:gd name="T84" fmla="*/ 6 w 55"/>
                  <a:gd name="T85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5" h="16">
                    <a:moveTo>
                      <a:pt x="6" y="5"/>
                    </a:moveTo>
                    <a:cubicBezTo>
                      <a:pt x="5" y="6"/>
                      <a:pt x="6" y="7"/>
                      <a:pt x="5" y="7"/>
                    </a:cubicBezTo>
                    <a:cubicBezTo>
                      <a:pt x="5" y="7"/>
                      <a:pt x="4" y="7"/>
                      <a:pt x="6" y="8"/>
                    </a:cubicBezTo>
                    <a:cubicBezTo>
                      <a:pt x="7" y="9"/>
                      <a:pt x="10" y="9"/>
                      <a:pt x="12" y="9"/>
                    </a:cubicBezTo>
                    <a:cubicBezTo>
                      <a:pt x="14" y="9"/>
                      <a:pt x="18" y="9"/>
                      <a:pt x="20" y="9"/>
                    </a:cubicBezTo>
                    <a:cubicBezTo>
                      <a:pt x="21" y="8"/>
                      <a:pt x="27" y="8"/>
                      <a:pt x="26" y="9"/>
                    </a:cubicBezTo>
                    <a:cubicBezTo>
                      <a:pt x="25" y="9"/>
                      <a:pt x="21" y="10"/>
                      <a:pt x="20" y="10"/>
                    </a:cubicBezTo>
                    <a:cubicBezTo>
                      <a:pt x="19" y="10"/>
                      <a:pt x="20" y="12"/>
                      <a:pt x="21" y="12"/>
                    </a:cubicBezTo>
                    <a:cubicBezTo>
                      <a:pt x="21" y="12"/>
                      <a:pt x="21" y="12"/>
                      <a:pt x="17" y="12"/>
                    </a:cubicBezTo>
                    <a:cubicBezTo>
                      <a:pt x="13" y="12"/>
                      <a:pt x="11" y="11"/>
                      <a:pt x="15" y="13"/>
                    </a:cubicBezTo>
                    <a:cubicBezTo>
                      <a:pt x="20" y="14"/>
                      <a:pt x="20" y="15"/>
                      <a:pt x="24" y="14"/>
                    </a:cubicBezTo>
                    <a:cubicBezTo>
                      <a:pt x="28" y="14"/>
                      <a:pt x="27" y="14"/>
                      <a:pt x="30" y="15"/>
                    </a:cubicBezTo>
                    <a:cubicBezTo>
                      <a:pt x="33" y="16"/>
                      <a:pt x="35" y="16"/>
                      <a:pt x="38" y="15"/>
                    </a:cubicBezTo>
                    <a:cubicBezTo>
                      <a:pt x="40" y="14"/>
                      <a:pt x="42" y="14"/>
                      <a:pt x="44" y="14"/>
                    </a:cubicBezTo>
                    <a:cubicBezTo>
                      <a:pt x="46" y="13"/>
                      <a:pt x="47" y="11"/>
                      <a:pt x="48" y="10"/>
                    </a:cubicBezTo>
                    <a:cubicBezTo>
                      <a:pt x="50" y="9"/>
                      <a:pt x="55" y="7"/>
                      <a:pt x="55" y="6"/>
                    </a:cubicBezTo>
                    <a:cubicBezTo>
                      <a:pt x="54" y="5"/>
                      <a:pt x="53" y="4"/>
                      <a:pt x="51" y="4"/>
                    </a:cubicBezTo>
                    <a:cubicBezTo>
                      <a:pt x="50" y="4"/>
                      <a:pt x="45" y="4"/>
                      <a:pt x="42" y="3"/>
                    </a:cubicBezTo>
                    <a:cubicBezTo>
                      <a:pt x="40" y="2"/>
                      <a:pt x="38" y="1"/>
                      <a:pt x="37" y="2"/>
                    </a:cubicBezTo>
                    <a:cubicBezTo>
                      <a:pt x="36" y="2"/>
                      <a:pt x="36" y="3"/>
                      <a:pt x="34" y="3"/>
                    </a:cubicBezTo>
                    <a:cubicBezTo>
                      <a:pt x="33" y="4"/>
                      <a:pt x="32" y="4"/>
                      <a:pt x="32" y="3"/>
                    </a:cubicBezTo>
                    <a:cubicBezTo>
                      <a:pt x="32" y="3"/>
                      <a:pt x="33" y="2"/>
                      <a:pt x="33" y="1"/>
                    </a:cubicBezTo>
                    <a:cubicBezTo>
                      <a:pt x="32" y="0"/>
                      <a:pt x="31" y="0"/>
                      <a:pt x="30" y="0"/>
                    </a:cubicBezTo>
                    <a:cubicBezTo>
                      <a:pt x="30" y="1"/>
                      <a:pt x="26" y="0"/>
                      <a:pt x="27" y="1"/>
                    </a:cubicBezTo>
                    <a:cubicBezTo>
                      <a:pt x="28" y="2"/>
                      <a:pt x="29" y="2"/>
                      <a:pt x="28" y="3"/>
                    </a:cubicBezTo>
                    <a:cubicBezTo>
                      <a:pt x="28" y="4"/>
                      <a:pt x="29" y="7"/>
                      <a:pt x="27" y="6"/>
                    </a:cubicBezTo>
                    <a:cubicBezTo>
                      <a:pt x="26" y="5"/>
                      <a:pt x="25" y="4"/>
                      <a:pt x="25" y="4"/>
                    </a:cubicBezTo>
                    <a:cubicBezTo>
                      <a:pt x="25" y="3"/>
                      <a:pt x="24" y="3"/>
                      <a:pt x="23" y="3"/>
                    </a:cubicBezTo>
                    <a:cubicBezTo>
                      <a:pt x="22" y="3"/>
                      <a:pt x="20" y="3"/>
                      <a:pt x="19" y="3"/>
                    </a:cubicBezTo>
                    <a:cubicBezTo>
                      <a:pt x="18" y="2"/>
                      <a:pt x="14" y="0"/>
                      <a:pt x="12" y="0"/>
                    </a:cubicBezTo>
                    <a:cubicBezTo>
                      <a:pt x="11" y="0"/>
                      <a:pt x="11" y="0"/>
                      <a:pt x="12" y="0"/>
                    </a:cubicBezTo>
                    <a:cubicBezTo>
                      <a:pt x="13" y="0"/>
                      <a:pt x="14" y="1"/>
                      <a:pt x="13" y="2"/>
                    </a:cubicBezTo>
                    <a:cubicBezTo>
                      <a:pt x="13" y="2"/>
                      <a:pt x="14" y="3"/>
                      <a:pt x="12" y="3"/>
                    </a:cubicBezTo>
                    <a:cubicBezTo>
                      <a:pt x="11" y="2"/>
                      <a:pt x="9" y="1"/>
                      <a:pt x="9" y="1"/>
                    </a:cubicBezTo>
                    <a:cubicBezTo>
                      <a:pt x="9" y="2"/>
                      <a:pt x="8" y="1"/>
                      <a:pt x="9" y="3"/>
                    </a:cubicBezTo>
                    <a:cubicBezTo>
                      <a:pt x="10" y="4"/>
                      <a:pt x="10" y="5"/>
                      <a:pt x="9" y="4"/>
                    </a:cubicBezTo>
                    <a:cubicBezTo>
                      <a:pt x="8" y="4"/>
                      <a:pt x="7" y="3"/>
                      <a:pt x="7" y="3"/>
                    </a:cubicBezTo>
                    <a:cubicBezTo>
                      <a:pt x="6" y="3"/>
                      <a:pt x="5" y="3"/>
                      <a:pt x="6" y="2"/>
                    </a:cubicBezTo>
                    <a:cubicBezTo>
                      <a:pt x="7" y="2"/>
                      <a:pt x="7" y="2"/>
                      <a:pt x="6" y="2"/>
                    </a:cubicBezTo>
                    <a:cubicBezTo>
                      <a:pt x="4" y="2"/>
                      <a:pt x="2" y="2"/>
                      <a:pt x="4" y="2"/>
                    </a:cubicBezTo>
                    <a:cubicBezTo>
                      <a:pt x="5" y="2"/>
                      <a:pt x="6" y="3"/>
                      <a:pt x="5" y="3"/>
                    </a:cubicBezTo>
                    <a:cubicBezTo>
                      <a:pt x="4" y="3"/>
                      <a:pt x="0" y="3"/>
                      <a:pt x="1" y="4"/>
                    </a:cubicBezTo>
                    <a:cubicBezTo>
                      <a:pt x="3" y="4"/>
                      <a:pt x="6" y="5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17" name="Freeform 289"/>
              <p:cNvSpPr/>
              <p:nvPr/>
            </p:nvSpPr>
            <p:spPr bwMode="auto">
              <a:xfrm>
                <a:off x="5678" y="1056"/>
                <a:ext cx="14" cy="11"/>
              </a:xfrm>
              <a:custGeom>
                <a:avLst/>
                <a:gdLst>
                  <a:gd name="T0" fmla="*/ 4 w 10"/>
                  <a:gd name="T1" fmla="*/ 4 h 8"/>
                  <a:gd name="T2" fmla="*/ 7 w 10"/>
                  <a:gd name="T3" fmla="*/ 7 h 8"/>
                  <a:gd name="T4" fmla="*/ 9 w 10"/>
                  <a:gd name="T5" fmla="*/ 7 h 8"/>
                  <a:gd name="T6" fmla="*/ 4 w 10"/>
                  <a:gd name="T7" fmla="*/ 3 h 8"/>
                  <a:gd name="T8" fmla="*/ 2 w 10"/>
                  <a:gd name="T9" fmla="*/ 1 h 8"/>
                  <a:gd name="T10" fmla="*/ 0 w 10"/>
                  <a:gd name="T11" fmla="*/ 1 h 8"/>
                  <a:gd name="T12" fmla="*/ 4 w 10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8">
                    <a:moveTo>
                      <a:pt x="4" y="4"/>
                    </a:moveTo>
                    <a:cubicBezTo>
                      <a:pt x="4" y="6"/>
                      <a:pt x="6" y="7"/>
                      <a:pt x="7" y="7"/>
                    </a:cubicBezTo>
                    <a:cubicBezTo>
                      <a:pt x="8" y="8"/>
                      <a:pt x="10" y="8"/>
                      <a:pt x="9" y="7"/>
                    </a:cubicBezTo>
                    <a:cubicBezTo>
                      <a:pt x="8" y="7"/>
                      <a:pt x="5" y="4"/>
                      <a:pt x="4" y="3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2"/>
                      <a:pt x="3" y="3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18" name="Freeform 290"/>
              <p:cNvSpPr/>
              <p:nvPr/>
            </p:nvSpPr>
            <p:spPr bwMode="auto">
              <a:xfrm>
                <a:off x="6011" y="1183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19" name="Freeform 291"/>
              <p:cNvSpPr/>
              <p:nvPr/>
            </p:nvSpPr>
            <p:spPr bwMode="auto">
              <a:xfrm>
                <a:off x="5996" y="1089"/>
                <a:ext cx="140" cy="98"/>
              </a:xfrm>
              <a:custGeom>
                <a:avLst/>
                <a:gdLst>
                  <a:gd name="T0" fmla="*/ 2 w 102"/>
                  <a:gd name="T1" fmla="*/ 61 h 71"/>
                  <a:gd name="T2" fmla="*/ 8 w 102"/>
                  <a:gd name="T3" fmla="*/ 62 h 71"/>
                  <a:gd name="T4" fmla="*/ 11 w 102"/>
                  <a:gd name="T5" fmla="*/ 62 h 71"/>
                  <a:gd name="T6" fmla="*/ 13 w 102"/>
                  <a:gd name="T7" fmla="*/ 63 h 71"/>
                  <a:gd name="T8" fmla="*/ 13 w 102"/>
                  <a:gd name="T9" fmla="*/ 65 h 71"/>
                  <a:gd name="T10" fmla="*/ 12 w 102"/>
                  <a:gd name="T11" fmla="*/ 68 h 71"/>
                  <a:gd name="T12" fmla="*/ 20 w 102"/>
                  <a:gd name="T13" fmla="*/ 70 h 71"/>
                  <a:gd name="T14" fmla="*/ 29 w 102"/>
                  <a:gd name="T15" fmla="*/ 70 h 71"/>
                  <a:gd name="T16" fmla="*/ 35 w 102"/>
                  <a:gd name="T17" fmla="*/ 70 h 71"/>
                  <a:gd name="T18" fmla="*/ 24 w 102"/>
                  <a:gd name="T19" fmla="*/ 58 h 71"/>
                  <a:gd name="T20" fmla="*/ 22 w 102"/>
                  <a:gd name="T21" fmla="*/ 52 h 71"/>
                  <a:gd name="T22" fmla="*/ 24 w 102"/>
                  <a:gd name="T23" fmla="*/ 49 h 71"/>
                  <a:gd name="T24" fmla="*/ 27 w 102"/>
                  <a:gd name="T25" fmla="*/ 46 h 71"/>
                  <a:gd name="T26" fmla="*/ 29 w 102"/>
                  <a:gd name="T27" fmla="*/ 43 h 71"/>
                  <a:gd name="T28" fmla="*/ 26 w 102"/>
                  <a:gd name="T29" fmla="*/ 41 h 71"/>
                  <a:gd name="T30" fmla="*/ 33 w 102"/>
                  <a:gd name="T31" fmla="*/ 41 h 71"/>
                  <a:gd name="T32" fmla="*/ 35 w 102"/>
                  <a:gd name="T33" fmla="*/ 39 h 71"/>
                  <a:gd name="T34" fmla="*/ 32 w 102"/>
                  <a:gd name="T35" fmla="*/ 36 h 71"/>
                  <a:gd name="T36" fmla="*/ 36 w 102"/>
                  <a:gd name="T37" fmla="*/ 34 h 71"/>
                  <a:gd name="T38" fmla="*/ 40 w 102"/>
                  <a:gd name="T39" fmla="*/ 32 h 71"/>
                  <a:gd name="T40" fmla="*/ 41 w 102"/>
                  <a:gd name="T41" fmla="*/ 29 h 71"/>
                  <a:gd name="T42" fmla="*/ 46 w 102"/>
                  <a:gd name="T43" fmla="*/ 26 h 71"/>
                  <a:gd name="T44" fmla="*/ 48 w 102"/>
                  <a:gd name="T45" fmla="*/ 25 h 71"/>
                  <a:gd name="T46" fmla="*/ 51 w 102"/>
                  <a:gd name="T47" fmla="*/ 23 h 71"/>
                  <a:gd name="T48" fmla="*/ 60 w 102"/>
                  <a:gd name="T49" fmla="*/ 18 h 71"/>
                  <a:gd name="T50" fmla="*/ 94 w 102"/>
                  <a:gd name="T51" fmla="*/ 9 h 71"/>
                  <a:gd name="T52" fmla="*/ 97 w 102"/>
                  <a:gd name="T53" fmla="*/ 1 h 71"/>
                  <a:gd name="T54" fmla="*/ 84 w 102"/>
                  <a:gd name="T55" fmla="*/ 3 h 71"/>
                  <a:gd name="T56" fmla="*/ 83 w 102"/>
                  <a:gd name="T57" fmla="*/ 5 h 71"/>
                  <a:gd name="T58" fmla="*/ 64 w 102"/>
                  <a:gd name="T59" fmla="*/ 9 h 71"/>
                  <a:gd name="T60" fmla="*/ 54 w 102"/>
                  <a:gd name="T61" fmla="*/ 10 h 71"/>
                  <a:gd name="T62" fmla="*/ 49 w 102"/>
                  <a:gd name="T63" fmla="*/ 12 h 71"/>
                  <a:gd name="T64" fmla="*/ 43 w 102"/>
                  <a:gd name="T65" fmla="*/ 13 h 71"/>
                  <a:gd name="T66" fmla="*/ 36 w 102"/>
                  <a:gd name="T67" fmla="*/ 17 h 71"/>
                  <a:gd name="T68" fmla="*/ 31 w 102"/>
                  <a:gd name="T69" fmla="*/ 20 h 71"/>
                  <a:gd name="T70" fmla="*/ 26 w 102"/>
                  <a:gd name="T71" fmla="*/ 21 h 71"/>
                  <a:gd name="T72" fmla="*/ 30 w 102"/>
                  <a:gd name="T73" fmla="*/ 23 h 71"/>
                  <a:gd name="T74" fmla="*/ 31 w 102"/>
                  <a:gd name="T75" fmla="*/ 26 h 71"/>
                  <a:gd name="T76" fmla="*/ 25 w 102"/>
                  <a:gd name="T77" fmla="*/ 28 h 71"/>
                  <a:gd name="T78" fmla="*/ 23 w 102"/>
                  <a:gd name="T79" fmla="*/ 31 h 71"/>
                  <a:gd name="T80" fmla="*/ 22 w 102"/>
                  <a:gd name="T81" fmla="*/ 32 h 71"/>
                  <a:gd name="T82" fmla="*/ 19 w 102"/>
                  <a:gd name="T83" fmla="*/ 35 h 71"/>
                  <a:gd name="T84" fmla="*/ 15 w 102"/>
                  <a:gd name="T85" fmla="*/ 38 h 71"/>
                  <a:gd name="T86" fmla="*/ 21 w 102"/>
                  <a:gd name="T87" fmla="*/ 38 h 71"/>
                  <a:gd name="T88" fmla="*/ 17 w 102"/>
                  <a:gd name="T89" fmla="*/ 42 h 71"/>
                  <a:gd name="T90" fmla="*/ 10 w 102"/>
                  <a:gd name="T91" fmla="*/ 44 h 71"/>
                  <a:gd name="T92" fmla="*/ 6 w 102"/>
                  <a:gd name="T93" fmla="*/ 47 h 71"/>
                  <a:gd name="T94" fmla="*/ 8 w 102"/>
                  <a:gd name="T95" fmla="*/ 49 h 71"/>
                  <a:gd name="T96" fmla="*/ 6 w 102"/>
                  <a:gd name="T97" fmla="*/ 53 h 71"/>
                  <a:gd name="T98" fmla="*/ 0 w 102"/>
                  <a:gd name="T99" fmla="*/ 5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2" h="71">
                    <a:moveTo>
                      <a:pt x="0" y="56"/>
                    </a:moveTo>
                    <a:cubicBezTo>
                      <a:pt x="0" y="58"/>
                      <a:pt x="0" y="61"/>
                      <a:pt x="2" y="61"/>
                    </a:cubicBezTo>
                    <a:cubicBezTo>
                      <a:pt x="4" y="61"/>
                      <a:pt x="5" y="60"/>
                      <a:pt x="6" y="61"/>
                    </a:cubicBezTo>
                    <a:cubicBezTo>
                      <a:pt x="8" y="61"/>
                      <a:pt x="7" y="62"/>
                      <a:pt x="8" y="62"/>
                    </a:cubicBezTo>
                    <a:cubicBezTo>
                      <a:pt x="10" y="62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2"/>
                    </a:cubicBezTo>
                    <a:cubicBezTo>
                      <a:pt x="12" y="62"/>
                      <a:pt x="13" y="62"/>
                      <a:pt x="14" y="62"/>
                    </a:cubicBezTo>
                    <a:cubicBezTo>
                      <a:pt x="14" y="62"/>
                      <a:pt x="13" y="63"/>
                      <a:pt x="13" y="63"/>
                    </a:cubicBezTo>
                    <a:cubicBezTo>
                      <a:pt x="12" y="63"/>
                      <a:pt x="12" y="64"/>
                      <a:pt x="14" y="64"/>
                    </a:cubicBezTo>
                    <a:cubicBezTo>
                      <a:pt x="16" y="64"/>
                      <a:pt x="14" y="65"/>
                      <a:pt x="13" y="65"/>
                    </a:cubicBezTo>
                    <a:cubicBezTo>
                      <a:pt x="12" y="65"/>
                      <a:pt x="12" y="66"/>
                      <a:pt x="1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68"/>
                      <a:pt x="13" y="68"/>
                      <a:pt x="14" y="69"/>
                    </a:cubicBezTo>
                    <a:cubicBezTo>
                      <a:pt x="16" y="69"/>
                      <a:pt x="18" y="70"/>
                      <a:pt x="20" y="70"/>
                    </a:cubicBezTo>
                    <a:cubicBezTo>
                      <a:pt x="22" y="71"/>
                      <a:pt x="20" y="70"/>
                      <a:pt x="23" y="70"/>
                    </a:cubicBezTo>
                    <a:cubicBezTo>
                      <a:pt x="25" y="70"/>
                      <a:pt x="28" y="70"/>
                      <a:pt x="29" y="70"/>
                    </a:cubicBezTo>
                    <a:cubicBezTo>
                      <a:pt x="31" y="70"/>
                      <a:pt x="30" y="70"/>
                      <a:pt x="32" y="70"/>
                    </a:cubicBezTo>
                    <a:cubicBezTo>
                      <a:pt x="34" y="71"/>
                      <a:pt x="35" y="71"/>
                      <a:pt x="35" y="70"/>
                    </a:cubicBezTo>
                    <a:cubicBezTo>
                      <a:pt x="34" y="69"/>
                      <a:pt x="33" y="69"/>
                      <a:pt x="32" y="68"/>
                    </a:cubicBezTo>
                    <a:cubicBezTo>
                      <a:pt x="30" y="67"/>
                      <a:pt x="24" y="60"/>
                      <a:pt x="24" y="58"/>
                    </a:cubicBezTo>
                    <a:cubicBezTo>
                      <a:pt x="24" y="56"/>
                      <a:pt x="23" y="56"/>
                      <a:pt x="23" y="55"/>
                    </a:cubicBezTo>
                    <a:cubicBezTo>
                      <a:pt x="23" y="54"/>
                      <a:pt x="23" y="53"/>
                      <a:pt x="22" y="52"/>
                    </a:cubicBezTo>
                    <a:cubicBezTo>
                      <a:pt x="21" y="51"/>
                      <a:pt x="21" y="51"/>
                      <a:pt x="22" y="50"/>
                    </a:cubicBezTo>
                    <a:cubicBezTo>
                      <a:pt x="23" y="50"/>
                      <a:pt x="25" y="49"/>
                      <a:pt x="24" y="49"/>
                    </a:cubicBezTo>
                    <a:cubicBezTo>
                      <a:pt x="23" y="48"/>
                      <a:pt x="23" y="47"/>
                      <a:pt x="25" y="47"/>
                    </a:cubicBezTo>
                    <a:cubicBezTo>
                      <a:pt x="27" y="47"/>
                      <a:pt x="29" y="47"/>
                      <a:pt x="27" y="46"/>
                    </a:cubicBezTo>
                    <a:cubicBezTo>
                      <a:pt x="26" y="45"/>
                      <a:pt x="24" y="45"/>
                      <a:pt x="26" y="45"/>
                    </a:cubicBezTo>
                    <a:cubicBezTo>
                      <a:pt x="27" y="44"/>
                      <a:pt x="32" y="44"/>
                      <a:pt x="29" y="43"/>
                    </a:cubicBezTo>
                    <a:cubicBezTo>
                      <a:pt x="27" y="42"/>
                      <a:pt x="26" y="42"/>
                      <a:pt x="25" y="42"/>
                    </a:cubicBezTo>
                    <a:cubicBezTo>
                      <a:pt x="23" y="41"/>
                      <a:pt x="24" y="40"/>
                      <a:pt x="26" y="41"/>
                    </a:cubicBezTo>
                    <a:cubicBezTo>
                      <a:pt x="28" y="42"/>
                      <a:pt x="29" y="42"/>
                      <a:pt x="30" y="41"/>
                    </a:cubicBezTo>
                    <a:cubicBezTo>
                      <a:pt x="32" y="41"/>
                      <a:pt x="34" y="42"/>
                      <a:pt x="33" y="41"/>
                    </a:cubicBezTo>
                    <a:cubicBezTo>
                      <a:pt x="32" y="39"/>
                      <a:pt x="30" y="38"/>
                      <a:pt x="32" y="38"/>
                    </a:cubicBezTo>
                    <a:cubicBezTo>
                      <a:pt x="34" y="39"/>
                      <a:pt x="35" y="40"/>
                      <a:pt x="35" y="39"/>
                    </a:cubicBezTo>
                    <a:cubicBezTo>
                      <a:pt x="35" y="38"/>
                      <a:pt x="37" y="38"/>
                      <a:pt x="34" y="37"/>
                    </a:cubicBezTo>
                    <a:cubicBezTo>
                      <a:pt x="32" y="36"/>
                      <a:pt x="29" y="36"/>
                      <a:pt x="32" y="36"/>
                    </a:cubicBezTo>
                    <a:cubicBezTo>
                      <a:pt x="34" y="36"/>
                      <a:pt x="36" y="37"/>
                      <a:pt x="37" y="36"/>
                    </a:cubicBezTo>
                    <a:cubicBezTo>
                      <a:pt x="37" y="36"/>
                      <a:pt x="38" y="36"/>
                      <a:pt x="36" y="34"/>
                    </a:cubicBezTo>
                    <a:cubicBezTo>
                      <a:pt x="35" y="33"/>
                      <a:pt x="35" y="32"/>
                      <a:pt x="36" y="33"/>
                    </a:cubicBezTo>
                    <a:cubicBezTo>
                      <a:pt x="37" y="34"/>
                      <a:pt x="40" y="33"/>
                      <a:pt x="40" y="32"/>
                    </a:cubicBezTo>
                    <a:cubicBezTo>
                      <a:pt x="41" y="30"/>
                      <a:pt x="44" y="31"/>
                      <a:pt x="42" y="30"/>
                    </a:cubicBezTo>
                    <a:cubicBezTo>
                      <a:pt x="41" y="29"/>
                      <a:pt x="39" y="29"/>
                      <a:pt x="41" y="29"/>
                    </a:cubicBezTo>
                    <a:cubicBezTo>
                      <a:pt x="43" y="29"/>
                      <a:pt x="45" y="28"/>
                      <a:pt x="45" y="27"/>
                    </a:cubicBezTo>
                    <a:cubicBezTo>
                      <a:pt x="45" y="26"/>
                      <a:pt x="45" y="26"/>
                      <a:pt x="46" y="26"/>
                    </a:cubicBezTo>
                    <a:cubicBezTo>
                      <a:pt x="47" y="27"/>
                      <a:pt x="48" y="28"/>
                      <a:pt x="48" y="27"/>
                    </a:cubicBezTo>
                    <a:cubicBezTo>
                      <a:pt x="48" y="26"/>
                      <a:pt x="46" y="25"/>
                      <a:pt x="48" y="25"/>
                    </a:cubicBezTo>
                    <a:cubicBezTo>
                      <a:pt x="50" y="25"/>
                      <a:pt x="52" y="25"/>
                      <a:pt x="52" y="25"/>
                    </a:cubicBezTo>
                    <a:cubicBezTo>
                      <a:pt x="53" y="24"/>
                      <a:pt x="52" y="23"/>
                      <a:pt x="51" y="23"/>
                    </a:cubicBezTo>
                    <a:cubicBezTo>
                      <a:pt x="50" y="23"/>
                      <a:pt x="50" y="23"/>
                      <a:pt x="52" y="22"/>
                    </a:cubicBezTo>
                    <a:cubicBezTo>
                      <a:pt x="54" y="21"/>
                      <a:pt x="57" y="19"/>
                      <a:pt x="60" y="18"/>
                    </a:cubicBezTo>
                    <a:cubicBezTo>
                      <a:pt x="63" y="18"/>
                      <a:pt x="72" y="16"/>
                      <a:pt x="75" y="15"/>
                    </a:cubicBezTo>
                    <a:cubicBezTo>
                      <a:pt x="77" y="13"/>
                      <a:pt x="90" y="11"/>
                      <a:pt x="94" y="9"/>
                    </a:cubicBezTo>
                    <a:cubicBezTo>
                      <a:pt x="98" y="7"/>
                      <a:pt x="102" y="4"/>
                      <a:pt x="101" y="3"/>
                    </a:cubicBezTo>
                    <a:cubicBezTo>
                      <a:pt x="100" y="2"/>
                      <a:pt x="99" y="0"/>
                      <a:pt x="97" y="1"/>
                    </a:cubicBezTo>
                    <a:cubicBezTo>
                      <a:pt x="94" y="1"/>
                      <a:pt x="92" y="0"/>
                      <a:pt x="90" y="1"/>
                    </a:cubicBezTo>
                    <a:cubicBezTo>
                      <a:pt x="88" y="1"/>
                      <a:pt x="85" y="3"/>
                      <a:pt x="84" y="3"/>
                    </a:cubicBezTo>
                    <a:cubicBezTo>
                      <a:pt x="83" y="4"/>
                      <a:pt x="84" y="4"/>
                      <a:pt x="84" y="4"/>
                    </a:cubicBezTo>
                    <a:cubicBezTo>
                      <a:pt x="84" y="5"/>
                      <a:pt x="85" y="4"/>
                      <a:pt x="83" y="5"/>
                    </a:cubicBezTo>
                    <a:cubicBezTo>
                      <a:pt x="81" y="5"/>
                      <a:pt x="77" y="6"/>
                      <a:pt x="75" y="7"/>
                    </a:cubicBezTo>
                    <a:cubicBezTo>
                      <a:pt x="73" y="7"/>
                      <a:pt x="66" y="9"/>
                      <a:pt x="64" y="9"/>
                    </a:cubicBezTo>
                    <a:cubicBezTo>
                      <a:pt x="61" y="9"/>
                      <a:pt x="57" y="8"/>
                      <a:pt x="56" y="8"/>
                    </a:cubicBezTo>
                    <a:cubicBezTo>
                      <a:pt x="55" y="8"/>
                      <a:pt x="52" y="10"/>
                      <a:pt x="54" y="10"/>
                    </a:cubicBezTo>
                    <a:cubicBezTo>
                      <a:pt x="55" y="10"/>
                      <a:pt x="56" y="10"/>
                      <a:pt x="53" y="10"/>
                    </a:cubicBezTo>
                    <a:cubicBezTo>
                      <a:pt x="51" y="10"/>
                      <a:pt x="52" y="12"/>
                      <a:pt x="49" y="12"/>
                    </a:cubicBezTo>
                    <a:cubicBezTo>
                      <a:pt x="46" y="12"/>
                      <a:pt x="46" y="13"/>
                      <a:pt x="45" y="12"/>
                    </a:cubicBezTo>
                    <a:cubicBezTo>
                      <a:pt x="44" y="12"/>
                      <a:pt x="44" y="12"/>
                      <a:pt x="43" y="13"/>
                    </a:cubicBezTo>
                    <a:cubicBezTo>
                      <a:pt x="41" y="14"/>
                      <a:pt x="41" y="16"/>
                      <a:pt x="39" y="16"/>
                    </a:cubicBezTo>
                    <a:cubicBezTo>
                      <a:pt x="37" y="16"/>
                      <a:pt x="36" y="15"/>
                      <a:pt x="36" y="17"/>
                    </a:cubicBezTo>
                    <a:cubicBezTo>
                      <a:pt x="35" y="18"/>
                      <a:pt x="35" y="19"/>
                      <a:pt x="34" y="19"/>
                    </a:cubicBezTo>
                    <a:cubicBezTo>
                      <a:pt x="32" y="19"/>
                      <a:pt x="32" y="18"/>
                      <a:pt x="31" y="20"/>
                    </a:cubicBezTo>
                    <a:cubicBezTo>
                      <a:pt x="30" y="21"/>
                      <a:pt x="31" y="22"/>
                      <a:pt x="29" y="22"/>
                    </a:cubicBezTo>
                    <a:cubicBezTo>
                      <a:pt x="28" y="22"/>
                      <a:pt x="27" y="20"/>
                      <a:pt x="26" y="21"/>
                    </a:cubicBezTo>
                    <a:cubicBezTo>
                      <a:pt x="26" y="22"/>
                      <a:pt x="26" y="23"/>
                      <a:pt x="27" y="23"/>
                    </a:cubicBezTo>
                    <a:cubicBezTo>
                      <a:pt x="28" y="23"/>
                      <a:pt x="32" y="23"/>
                      <a:pt x="30" y="23"/>
                    </a:cubicBezTo>
                    <a:cubicBezTo>
                      <a:pt x="28" y="24"/>
                      <a:pt x="24" y="25"/>
                      <a:pt x="26" y="25"/>
                    </a:cubicBezTo>
                    <a:cubicBezTo>
                      <a:pt x="28" y="25"/>
                      <a:pt x="33" y="26"/>
                      <a:pt x="31" y="26"/>
                    </a:cubicBezTo>
                    <a:cubicBezTo>
                      <a:pt x="30" y="26"/>
                      <a:pt x="25" y="27"/>
                      <a:pt x="24" y="27"/>
                    </a:cubicBezTo>
                    <a:cubicBezTo>
                      <a:pt x="24" y="27"/>
                      <a:pt x="24" y="28"/>
                      <a:pt x="25" y="28"/>
                    </a:cubicBezTo>
                    <a:cubicBezTo>
                      <a:pt x="26" y="28"/>
                      <a:pt x="27" y="29"/>
                      <a:pt x="25" y="29"/>
                    </a:cubicBezTo>
                    <a:cubicBezTo>
                      <a:pt x="24" y="29"/>
                      <a:pt x="22" y="30"/>
                      <a:pt x="23" y="31"/>
                    </a:cubicBezTo>
                    <a:cubicBezTo>
                      <a:pt x="24" y="31"/>
                      <a:pt x="24" y="31"/>
                      <a:pt x="23" y="31"/>
                    </a:cubicBezTo>
                    <a:cubicBezTo>
                      <a:pt x="21" y="31"/>
                      <a:pt x="20" y="32"/>
                      <a:pt x="22" y="32"/>
                    </a:cubicBezTo>
                    <a:cubicBezTo>
                      <a:pt x="24" y="33"/>
                      <a:pt x="25" y="33"/>
                      <a:pt x="22" y="33"/>
                    </a:cubicBezTo>
                    <a:cubicBezTo>
                      <a:pt x="19" y="33"/>
                      <a:pt x="19" y="33"/>
                      <a:pt x="19" y="35"/>
                    </a:cubicBezTo>
                    <a:cubicBezTo>
                      <a:pt x="18" y="36"/>
                      <a:pt x="17" y="35"/>
                      <a:pt x="16" y="36"/>
                    </a:cubicBezTo>
                    <a:cubicBezTo>
                      <a:pt x="15" y="36"/>
                      <a:pt x="14" y="37"/>
                      <a:pt x="15" y="38"/>
                    </a:cubicBezTo>
                    <a:cubicBezTo>
                      <a:pt x="16" y="38"/>
                      <a:pt x="17" y="37"/>
                      <a:pt x="19" y="37"/>
                    </a:cubicBezTo>
                    <a:cubicBezTo>
                      <a:pt x="21" y="37"/>
                      <a:pt x="23" y="38"/>
                      <a:pt x="21" y="38"/>
                    </a:cubicBezTo>
                    <a:cubicBezTo>
                      <a:pt x="19" y="38"/>
                      <a:pt x="18" y="38"/>
                      <a:pt x="17" y="39"/>
                    </a:cubicBezTo>
                    <a:cubicBezTo>
                      <a:pt x="16" y="41"/>
                      <a:pt x="18" y="41"/>
                      <a:pt x="17" y="42"/>
                    </a:cubicBezTo>
                    <a:cubicBezTo>
                      <a:pt x="15" y="42"/>
                      <a:pt x="16" y="42"/>
                      <a:pt x="14" y="42"/>
                    </a:cubicBezTo>
                    <a:cubicBezTo>
                      <a:pt x="12" y="42"/>
                      <a:pt x="10" y="43"/>
                      <a:pt x="10" y="44"/>
                    </a:cubicBezTo>
                    <a:cubicBezTo>
                      <a:pt x="11" y="45"/>
                      <a:pt x="11" y="46"/>
                      <a:pt x="10" y="46"/>
                    </a:cubicBezTo>
                    <a:cubicBezTo>
                      <a:pt x="9" y="46"/>
                      <a:pt x="6" y="47"/>
                      <a:pt x="6" y="47"/>
                    </a:cubicBezTo>
                    <a:cubicBezTo>
                      <a:pt x="6" y="47"/>
                      <a:pt x="5" y="48"/>
                      <a:pt x="6" y="48"/>
                    </a:cubicBezTo>
                    <a:cubicBezTo>
                      <a:pt x="8" y="49"/>
                      <a:pt x="9" y="47"/>
                      <a:pt x="8" y="49"/>
                    </a:cubicBezTo>
                    <a:cubicBezTo>
                      <a:pt x="8" y="51"/>
                      <a:pt x="7" y="51"/>
                      <a:pt x="7" y="51"/>
                    </a:cubicBezTo>
                    <a:cubicBezTo>
                      <a:pt x="7" y="52"/>
                      <a:pt x="7" y="53"/>
                      <a:pt x="6" y="53"/>
                    </a:cubicBezTo>
                    <a:cubicBezTo>
                      <a:pt x="5" y="54"/>
                      <a:pt x="6" y="54"/>
                      <a:pt x="4" y="54"/>
                    </a:cubicBezTo>
                    <a:cubicBezTo>
                      <a:pt x="2" y="54"/>
                      <a:pt x="1" y="55"/>
                      <a:pt x="0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20" name="Freeform 292"/>
              <p:cNvSpPr/>
              <p:nvPr/>
            </p:nvSpPr>
            <p:spPr bwMode="auto">
              <a:xfrm>
                <a:off x="6359" y="1048"/>
                <a:ext cx="48" cy="25"/>
              </a:xfrm>
              <a:custGeom>
                <a:avLst/>
                <a:gdLst>
                  <a:gd name="T0" fmla="*/ 1 w 35"/>
                  <a:gd name="T1" fmla="*/ 18 h 18"/>
                  <a:gd name="T2" fmla="*/ 8 w 35"/>
                  <a:gd name="T3" fmla="*/ 17 h 18"/>
                  <a:gd name="T4" fmla="*/ 13 w 35"/>
                  <a:gd name="T5" fmla="*/ 15 h 18"/>
                  <a:gd name="T6" fmla="*/ 25 w 35"/>
                  <a:gd name="T7" fmla="*/ 15 h 18"/>
                  <a:gd name="T8" fmla="*/ 34 w 35"/>
                  <a:gd name="T9" fmla="*/ 12 h 18"/>
                  <a:gd name="T10" fmla="*/ 34 w 35"/>
                  <a:gd name="T11" fmla="*/ 8 h 18"/>
                  <a:gd name="T12" fmla="*/ 30 w 35"/>
                  <a:gd name="T13" fmla="*/ 6 h 18"/>
                  <a:gd name="T14" fmla="*/ 25 w 35"/>
                  <a:gd name="T15" fmla="*/ 3 h 18"/>
                  <a:gd name="T16" fmla="*/ 19 w 35"/>
                  <a:gd name="T17" fmla="*/ 7 h 18"/>
                  <a:gd name="T18" fmla="*/ 21 w 35"/>
                  <a:gd name="T19" fmla="*/ 2 h 18"/>
                  <a:gd name="T20" fmla="*/ 18 w 35"/>
                  <a:gd name="T21" fmla="*/ 0 h 18"/>
                  <a:gd name="T22" fmla="*/ 17 w 35"/>
                  <a:gd name="T23" fmla="*/ 1 h 18"/>
                  <a:gd name="T24" fmla="*/ 17 w 35"/>
                  <a:gd name="T25" fmla="*/ 2 h 18"/>
                  <a:gd name="T26" fmla="*/ 14 w 35"/>
                  <a:gd name="T27" fmla="*/ 1 h 18"/>
                  <a:gd name="T28" fmla="*/ 12 w 35"/>
                  <a:gd name="T29" fmla="*/ 2 h 18"/>
                  <a:gd name="T30" fmla="*/ 11 w 35"/>
                  <a:gd name="T31" fmla="*/ 4 h 18"/>
                  <a:gd name="T32" fmla="*/ 13 w 35"/>
                  <a:gd name="T33" fmla="*/ 5 h 18"/>
                  <a:gd name="T34" fmla="*/ 9 w 35"/>
                  <a:gd name="T35" fmla="*/ 6 h 18"/>
                  <a:gd name="T36" fmla="*/ 9 w 35"/>
                  <a:gd name="T37" fmla="*/ 8 h 18"/>
                  <a:gd name="T38" fmla="*/ 10 w 35"/>
                  <a:gd name="T39" fmla="*/ 8 h 18"/>
                  <a:gd name="T40" fmla="*/ 6 w 35"/>
                  <a:gd name="T41" fmla="*/ 11 h 18"/>
                  <a:gd name="T42" fmla="*/ 2 w 35"/>
                  <a:gd name="T43" fmla="*/ 15 h 18"/>
                  <a:gd name="T44" fmla="*/ 1 w 35"/>
                  <a:gd name="T4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" h="18">
                    <a:moveTo>
                      <a:pt x="1" y="18"/>
                    </a:moveTo>
                    <a:cubicBezTo>
                      <a:pt x="2" y="18"/>
                      <a:pt x="7" y="18"/>
                      <a:pt x="8" y="17"/>
                    </a:cubicBezTo>
                    <a:cubicBezTo>
                      <a:pt x="10" y="16"/>
                      <a:pt x="10" y="16"/>
                      <a:pt x="13" y="15"/>
                    </a:cubicBezTo>
                    <a:cubicBezTo>
                      <a:pt x="16" y="15"/>
                      <a:pt x="20" y="16"/>
                      <a:pt x="25" y="15"/>
                    </a:cubicBezTo>
                    <a:cubicBezTo>
                      <a:pt x="30" y="14"/>
                      <a:pt x="34" y="14"/>
                      <a:pt x="34" y="12"/>
                    </a:cubicBezTo>
                    <a:cubicBezTo>
                      <a:pt x="35" y="11"/>
                      <a:pt x="35" y="9"/>
                      <a:pt x="34" y="8"/>
                    </a:cubicBezTo>
                    <a:cubicBezTo>
                      <a:pt x="32" y="7"/>
                      <a:pt x="32" y="8"/>
                      <a:pt x="30" y="6"/>
                    </a:cubicBezTo>
                    <a:cubicBezTo>
                      <a:pt x="29" y="4"/>
                      <a:pt x="27" y="3"/>
                      <a:pt x="25" y="3"/>
                    </a:cubicBezTo>
                    <a:cubicBezTo>
                      <a:pt x="24" y="3"/>
                      <a:pt x="19" y="7"/>
                      <a:pt x="19" y="7"/>
                    </a:cubicBezTo>
                    <a:cubicBezTo>
                      <a:pt x="18" y="6"/>
                      <a:pt x="21" y="2"/>
                      <a:pt x="21" y="2"/>
                    </a:cubicBezTo>
                    <a:cubicBezTo>
                      <a:pt x="21" y="1"/>
                      <a:pt x="19" y="0"/>
                      <a:pt x="18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17" y="2"/>
                      <a:pt x="18" y="3"/>
                      <a:pt x="17" y="2"/>
                    </a:cubicBezTo>
                    <a:cubicBezTo>
                      <a:pt x="15" y="1"/>
                      <a:pt x="15" y="1"/>
                      <a:pt x="14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9" y="4"/>
                      <a:pt x="11" y="4"/>
                    </a:cubicBezTo>
                    <a:cubicBezTo>
                      <a:pt x="12" y="5"/>
                      <a:pt x="15" y="5"/>
                      <a:pt x="13" y="5"/>
                    </a:cubicBezTo>
                    <a:cubicBezTo>
                      <a:pt x="11" y="5"/>
                      <a:pt x="10" y="5"/>
                      <a:pt x="9" y="6"/>
                    </a:cubicBezTo>
                    <a:cubicBezTo>
                      <a:pt x="9" y="7"/>
                      <a:pt x="8" y="7"/>
                      <a:pt x="9" y="8"/>
                    </a:cubicBezTo>
                    <a:cubicBezTo>
                      <a:pt x="10" y="8"/>
                      <a:pt x="13" y="9"/>
                      <a:pt x="10" y="8"/>
                    </a:cubicBezTo>
                    <a:cubicBezTo>
                      <a:pt x="7" y="8"/>
                      <a:pt x="7" y="9"/>
                      <a:pt x="6" y="11"/>
                    </a:cubicBezTo>
                    <a:cubicBezTo>
                      <a:pt x="5" y="12"/>
                      <a:pt x="3" y="15"/>
                      <a:pt x="2" y="15"/>
                    </a:cubicBezTo>
                    <a:cubicBezTo>
                      <a:pt x="1" y="16"/>
                      <a:pt x="0" y="17"/>
                      <a:pt x="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21" name="Freeform 293"/>
              <p:cNvSpPr/>
              <p:nvPr/>
            </p:nvSpPr>
            <p:spPr bwMode="auto">
              <a:xfrm>
                <a:off x="6316" y="1034"/>
                <a:ext cx="50" cy="25"/>
              </a:xfrm>
              <a:custGeom>
                <a:avLst/>
                <a:gdLst>
                  <a:gd name="T0" fmla="*/ 23 w 36"/>
                  <a:gd name="T1" fmla="*/ 1 h 18"/>
                  <a:gd name="T2" fmla="*/ 19 w 36"/>
                  <a:gd name="T3" fmla="*/ 1 h 18"/>
                  <a:gd name="T4" fmla="*/ 13 w 36"/>
                  <a:gd name="T5" fmla="*/ 2 h 18"/>
                  <a:gd name="T6" fmla="*/ 10 w 36"/>
                  <a:gd name="T7" fmla="*/ 2 h 18"/>
                  <a:gd name="T8" fmla="*/ 8 w 36"/>
                  <a:gd name="T9" fmla="*/ 4 h 18"/>
                  <a:gd name="T10" fmla="*/ 9 w 36"/>
                  <a:gd name="T11" fmla="*/ 5 h 18"/>
                  <a:gd name="T12" fmla="*/ 5 w 36"/>
                  <a:gd name="T13" fmla="*/ 7 h 18"/>
                  <a:gd name="T14" fmla="*/ 2 w 36"/>
                  <a:gd name="T15" fmla="*/ 8 h 18"/>
                  <a:gd name="T16" fmla="*/ 2 w 36"/>
                  <a:gd name="T17" fmla="*/ 9 h 18"/>
                  <a:gd name="T18" fmla="*/ 7 w 36"/>
                  <a:gd name="T19" fmla="*/ 11 h 18"/>
                  <a:gd name="T20" fmla="*/ 10 w 36"/>
                  <a:gd name="T21" fmla="*/ 14 h 18"/>
                  <a:gd name="T22" fmla="*/ 15 w 36"/>
                  <a:gd name="T23" fmla="*/ 15 h 18"/>
                  <a:gd name="T24" fmla="*/ 23 w 36"/>
                  <a:gd name="T25" fmla="*/ 18 h 18"/>
                  <a:gd name="T26" fmla="*/ 34 w 36"/>
                  <a:gd name="T27" fmla="*/ 16 h 18"/>
                  <a:gd name="T28" fmla="*/ 31 w 36"/>
                  <a:gd name="T29" fmla="*/ 11 h 18"/>
                  <a:gd name="T30" fmla="*/ 33 w 36"/>
                  <a:gd name="T31" fmla="*/ 11 h 18"/>
                  <a:gd name="T32" fmla="*/ 33 w 36"/>
                  <a:gd name="T33" fmla="*/ 7 h 18"/>
                  <a:gd name="T34" fmla="*/ 34 w 36"/>
                  <a:gd name="T35" fmla="*/ 4 h 18"/>
                  <a:gd name="T36" fmla="*/ 29 w 36"/>
                  <a:gd name="T37" fmla="*/ 2 h 18"/>
                  <a:gd name="T38" fmla="*/ 26 w 36"/>
                  <a:gd name="T39" fmla="*/ 3 h 18"/>
                  <a:gd name="T40" fmla="*/ 23 w 36"/>
                  <a:gd name="T41" fmla="*/ 4 h 18"/>
                  <a:gd name="T42" fmla="*/ 21 w 36"/>
                  <a:gd name="T43" fmla="*/ 4 h 18"/>
                  <a:gd name="T44" fmla="*/ 23 w 36"/>
                  <a:gd name="T45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8">
                    <a:moveTo>
                      <a:pt x="23" y="1"/>
                    </a:moveTo>
                    <a:cubicBezTo>
                      <a:pt x="22" y="1"/>
                      <a:pt x="20" y="0"/>
                      <a:pt x="19" y="1"/>
                    </a:cubicBezTo>
                    <a:cubicBezTo>
                      <a:pt x="18" y="1"/>
                      <a:pt x="13" y="1"/>
                      <a:pt x="13" y="2"/>
                    </a:cubicBezTo>
                    <a:cubicBezTo>
                      <a:pt x="12" y="2"/>
                      <a:pt x="10" y="2"/>
                      <a:pt x="10" y="2"/>
                    </a:cubicBezTo>
                    <a:cubicBezTo>
                      <a:pt x="10" y="2"/>
                      <a:pt x="6" y="4"/>
                      <a:pt x="8" y="4"/>
                    </a:cubicBezTo>
                    <a:cubicBezTo>
                      <a:pt x="10" y="4"/>
                      <a:pt x="10" y="5"/>
                      <a:pt x="9" y="5"/>
                    </a:cubicBezTo>
                    <a:cubicBezTo>
                      <a:pt x="7" y="5"/>
                      <a:pt x="5" y="6"/>
                      <a:pt x="5" y="7"/>
                    </a:cubicBezTo>
                    <a:cubicBezTo>
                      <a:pt x="4" y="7"/>
                      <a:pt x="3" y="8"/>
                      <a:pt x="2" y="8"/>
                    </a:cubicBezTo>
                    <a:cubicBezTo>
                      <a:pt x="1" y="8"/>
                      <a:pt x="0" y="9"/>
                      <a:pt x="2" y="9"/>
                    </a:cubicBezTo>
                    <a:cubicBezTo>
                      <a:pt x="4" y="9"/>
                      <a:pt x="7" y="10"/>
                      <a:pt x="7" y="11"/>
                    </a:cubicBezTo>
                    <a:cubicBezTo>
                      <a:pt x="7" y="12"/>
                      <a:pt x="8" y="14"/>
                      <a:pt x="10" y="14"/>
                    </a:cubicBezTo>
                    <a:cubicBezTo>
                      <a:pt x="12" y="15"/>
                      <a:pt x="12" y="14"/>
                      <a:pt x="15" y="15"/>
                    </a:cubicBezTo>
                    <a:cubicBezTo>
                      <a:pt x="18" y="16"/>
                      <a:pt x="20" y="18"/>
                      <a:pt x="23" y="18"/>
                    </a:cubicBezTo>
                    <a:cubicBezTo>
                      <a:pt x="26" y="18"/>
                      <a:pt x="35" y="18"/>
                      <a:pt x="34" y="16"/>
                    </a:cubicBezTo>
                    <a:cubicBezTo>
                      <a:pt x="33" y="14"/>
                      <a:pt x="30" y="11"/>
                      <a:pt x="31" y="11"/>
                    </a:cubicBezTo>
                    <a:cubicBezTo>
                      <a:pt x="32" y="11"/>
                      <a:pt x="33" y="12"/>
                      <a:pt x="33" y="11"/>
                    </a:cubicBezTo>
                    <a:cubicBezTo>
                      <a:pt x="34" y="10"/>
                      <a:pt x="33" y="8"/>
                      <a:pt x="33" y="7"/>
                    </a:cubicBezTo>
                    <a:cubicBezTo>
                      <a:pt x="34" y="6"/>
                      <a:pt x="36" y="5"/>
                      <a:pt x="34" y="4"/>
                    </a:cubicBezTo>
                    <a:cubicBezTo>
                      <a:pt x="33" y="4"/>
                      <a:pt x="31" y="2"/>
                      <a:pt x="29" y="2"/>
                    </a:cubicBezTo>
                    <a:cubicBezTo>
                      <a:pt x="27" y="2"/>
                      <a:pt x="27" y="3"/>
                      <a:pt x="26" y="3"/>
                    </a:cubicBezTo>
                    <a:cubicBezTo>
                      <a:pt x="26" y="4"/>
                      <a:pt x="24" y="3"/>
                      <a:pt x="23" y="4"/>
                    </a:cubicBezTo>
                    <a:cubicBezTo>
                      <a:pt x="22" y="4"/>
                      <a:pt x="20" y="5"/>
                      <a:pt x="21" y="4"/>
                    </a:cubicBezTo>
                    <a:cubicBezTo>
                      <a:pt x="22" y="3"/>
                      <a:pt x="24" y="2"/>
                      <a:pt x="2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22" name="Freeform 294"/>
              <p:cNvSpPr/>
              <p:nvPr/>
            </p:nvSpPr>
            <p:spPr bwMode="auto">
              <a:xfrm>
                <a:off x="6304" y="1035"/>
                <a:ext cx="19" cy="9"/>
              </a:xfrm>
              <a:custGeom>
                <a:avLst/>
                <a:gdLst>
                  <a:gd name="T0" fmla="*/ 1 w 14"/>
                  <a:gd name="T1" fmla="*/ 4 h 6"/>
                  <a:gd name="T2" fmla="*/ 6 w 14"/>
                  <a:gd name="T3" fmla="*/ 5 h 6"/>
                  <a:gd name="T4" fmla="*/ 10 w 14"/>
                  <a:gd name="T5" fmla="*/ 5 h 6"/>
                  <a:gd name="T6" fmla="*/ 13 w 14"/>
                  <a:gd name="T7" fmla="*/ 3 h 6"/>
                  <a:gd name="T8" fmla="*/ 11 w 14"/>
                  <a:gd name="T9" fmla="*/ 2 h 6"/>
                  <a:gd name="T10" fmla="*/ 6 w 14"/>
                  <a:gd name="T11" fmla="*/ 1 h 6"/>
                  <a:gd name="T12" fmla="*/ 0 w 14"/>
                  <a:gd name="T13" fmla="*/ 1 h 6"/>
                  <a:gd name="T14" fmla="*/ 1 w 14"/>
                  <a:gd name="T1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6">
                    <a:moveTo>
                      <a:pt x="1" y="4"/>
                    </a:moveTo>
                    <a:cubicBezTo>
                      <a:pt x="3" y="4"/>
                      <a:pt x="4" y="5"/>
                      <a:pt x="6" y="5"/>
                    </a:cubicBezTo>
                    <a:cubicBezTo>
                      <a:pt x="7" y="6"/>
                      <a:pt x="9" y="6"/>
                      <a:pt x="10" y="5"/>
                    </a:cubicBezTo>
                    <a:cubicBezTo>
                      <a:pt x="12" y="4"/>
                      <a:pt x="14" y="3"/>
                      <a:pt x="13" y="3"/>
                    </a:cubicBezTo>
                    <a:cubicBezTo>
                      <a:pt x="13" y="2"/>
                      <a:pt x="11" y="2"/>
                      <a:pt x="11" y="2"/>
                    </a:cubicBezTo>
                    <a:cubicBezTo>
                      <a:pt x="9" y="1"/>
                      <a:pt x="8" y="2"/>
                      <a:pt x="6" y="1"/>
                    </a:cubicBezTo>
                    <a:cubicBezTo>
                      <a:pt x="4" y="1"/>
                      <a:pt x="0" y="0"/>
                      <a:pt x="0" y="1"/>
                    </a:cubicBezTo>
                    <a:cubicBezTo>
                      <a:pt x="1" y="2"/>
                      <a:pt x="0" y="3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23" name="Freeform 295"/>
              <p:cNvSpPr/>
              <p:nvPr/>
            </p:nvSpPr>
            <p:spPr bwMode="auto">
              <a:xfrm>
                <a:off x="6308" y="1013"/>
                <a:ext cx="40" cy="25"/>
              </a:xfrm>
              <a:custGeom>
                <a:avLst/>
                <a:gdLst>
                  <a:gd name="T0" fmla="*/ 2 w 29"/>
                  <a:gd name="T1" fmla="*/ 14 h 18"/>
                  <a:gd name="T2" fmla="*/ 5 w 29"/>
                  <a:gd name="T3" fmla="*/ 14 h 18"/>
                  <a:gd name="T4" fmla="*/ 4 w 29"/>
                  <a:gd name="T5" fmla="*/ 15 h 18"/>
                  <a:gd name="T6" fmla="*/ 8 w 29"/>
                  <a:gd name="T7" fmla="*/ 17 h 18"/>
                  <a:gd name="T8" fmla="*/ 15 w 29"/>
                  <a:gd name="T9" fmla="*/ 16 h 18"/>
                  <a:gd name="T10" fmla="*/ 20 w 29"/>
                  <a:gd name="T11" fmla="*/ 15 h 18"/>
                  <a:gd name="T12" fmla="*/ 25 w 29"/>
                  <a:gd name="T13" fmla="*/ 13 h 18"/>
                  <a:gd name="T14" fmla="*/ 25 w 29"/>
                  <a:gd name="T15" fmla="*/ 10 h 18"/>
                  <a:gd name="T16" fmla="*/ 26 w 29"/>
                  <a:gd name="T17" fmla="*/ 9 h 18"/>
                  <a:gd name="T18" fmla="*/ 29 w 29"/>
                  <a:gd name="T19" fmla="*/ 8 h 18"/>
                  <a:gd name="T20" fmla="*/ 23 w 29"/>
                  <a:gd name="T21" fmla="*/ 4 h 18"/>
                  <a:gd name="T22" fmla="*/ 22 w 29"/>
                  <a:gd name="T23" fmla="*/ 1 h 18"/>
                  <a:gd name="T24" fmla="*/ 19 w 29"/>
                  <a:gd name="T25" fmla="*/ 1 h 18"/>
                  <a:gd name="T26" fmla="*/ 12 w 29"/>
                  <a:gd name="T27" fmla="*/ 4 h 18"/>
                  <a:gd name="T28" fmla="*/ 7 w 29"/>
                  <a:gd name="T29" fmla="*/ 6 h 18"/>
                  <a:gd name="T30" fmla="*/ 7 w 29"/>
                  <a:gd name="T31" fmla="*/ 7 h 18"/>
                  <a:gd name="T32" fmla="*/ 7 w 29"/>
                  <a:gd name="T33" fmla="*/ 8 h 18"/>
                  <a:gd name="T34" fmla="*/ 4 w 29"/>
                  <a:gd name="T35" fmla="*/ 11 h 18"/>
                  <a:gd name="T36" fmla="*/ 4 w 29"/>
                  <a:gd name="T37" fmla="*/ 12 h 18"/>
                  <a:gd name="T38" fmla="*/ 2 w 29"/>
                  <a:gd name="T39" fmla="*/ 12 h 18"/>
                  <a:gd name="T40" fmla="*/ 2 w 29"/>
                  <a:gd name="T41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18">
                    <a:moveTo>
                      <a:pt x="2" y="14"/>
                    </a:moveTo>
                    <a:cubicBezTo>
                      <a:pt x="4" y="14"/>
                      <a:pt x="6" y="14"/>
                      <a:pt x="5" y="14"/>
                    </a:cubicBezTo>
                    <a:cubicBezTo>
                      <a:pt x="4" y="14"/>
                      <a:pt x="3" y="14"/>
                      <a:pt x="4" y="15"/>
                    </a:cubicBezTo>
                    <a:cubicBezTo>
                      <a:pt x="4" y="16"/>
                      <a:pt x="7" y="16"/>
                      <a:pt x="8" y="17"/>
                    </a:cubicBezTo>
                    <a:cubicBezTo>
                      <a:pt x="11" y="18"/>
                      <a:pt x="13" y="17"/>
                      <a:pt x="15" y="16"/>
                    </a:cubicBezTo>
                    <a:cubicBezTo>
                      <a:pt x="16" y="16"/>
                      <a:pt x="19" y="15"/>
                      <a:pt x="20" y="15"/>
                    </a:cubicBezTo>
                    <a:cubicBezTo>
                      <a:pt x="21" y="15"/>
                      <a:pt x="24" y="14"/>
                      <a:pt x="25" y="13"/>
                    </a:cubicBezTo>
                    <a:cubicBezTo>
                      <a:pt x="27" y="13"/>
                      <a:pt x="26" y="12"/>
                      <a:pt x="25" y="10"/>
                    </a:cubicBezTo>
                    <a:cubicBezTo>
                      <a:pt x="23" y="9"/>
                      <a:pt x="25" y="9"/>
                      <a:pt x="26" y="9"/>
                    </a:cubicBezTo>
                    <a:cubicBezTo>
                      <a:pt x="27" y="9"/>
                      <a:pt x="29" y="8"/>
                      <a:pt x="29" y="8"/>
                    </a:cubicBezTo>
                    <a:cubicBezTo>
                      <a:pt x="29" y="7"/>
                      <a:pt x="25" y="6"/>
                      <a:pt x="23" y="4"/>
                    </a:cubicBezTo>
                    <a:cubicBezTo>
                      <a:pt x="21" y="3"/>
                      <a:pt x="22" y="2"/>
                      <a:pt x="22" y="1"/>
                    </a:cubicBezTo>
                    <a:cubicBezTo>
                      <a:pt x="21" y="0"/>
                      <a:pt x="20" y="0"/>
                      <a:pt x="19" y="1"/>
                    </a:cubicBezTo>
                    <a:cubicBezTo>
                      <a:pt x="17" y="1"/>
                      <a:pt x="15" y="3"/>
                      <a:pt x="12" y="4"/>
                    </a:cubicBezTo>
                    <a:cubicBezTo>
                      <a:pt x="10" y="4"/>
                      <a:pt x="8" y="5"/>
                      <a:pt x="7" y="6"/>
                    </a:cubicBezTo>
                    <a:cubicBezTo>
                      <a:pt x="5" y="7"/>
                      <a:pt x="6" y="7"/>
                      <a:pt x="7" y="7"/>
                    </a:cubicBezTo>
                    <a:cubicBezTo>
                      <a:pt x="8" y="7"/>
                      <a:pt x="8" y="7"/>
                      <a:pt x="7" y="8"/>
                    </a:cubicBezTo>
                    <a:cubicBezTo>
                      <a:pt x="6" y="9"/>
                      <a:pt x="6" y="10"/>
                      <a:pt x="4" y="11"/>
                    </a:cubicBezTo>
                    <a:cubicBezTo>
                      <a:pt x="2" y="11"/>
                      <a:pt x="2" y="12"/>
                      <a:pt x="4" y="12"/>
                    </a:cubicBezTo>
                    <a:cubicBezTo>
                      <a:pt x="5" y="12"/>
                      <a:pt x="4" y="12"/>
                      <a:pt x="2" y="12"/>
                    </a:cubicBezTo>
                    <a:cubicBezTo>
                      <a:pt x="1" y="12"/>
                      <a:pt x="0" y="14"/>
                      <a:pt x="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24" name="Freeform 296"/>
              <p:cNvSpPr/>
              <p:nvPr/>
            </p:nvSpPr>
            <p:spPr bwMode="auto">
              <a:xfrm>
                <a:off x="6725" y="1111"/>
                <a:ext cx="40" cy="15"/>
              </a:xfrm>
              <a:custGeom>
                <a:avLst/>
                <a:gdLst>
                  <a:gd name="T0" fmla="*/ 5 w 29"/>
                  <a:gd name="T1" fmla="*/ 6 h 11"/>
                  <a:gd name="T2" fmla="*/ 8 w 29"/>
                  <a:gd name="T3" fmla="*/ 8 h 11"/>
                  <a:gd name="T4" fmla="*/ 15 w 29"/>
                  <a:gd name="T5" fmla="*/ 10 h 11"/>
                  <a:gd name="T6" fmla="*/ 24 w 29"/>
                  <a:gd name="T7" fmla="*/ 10 h 11"/>
                  <a:gd name="T8" fmla="*/ 28 w 29"/>
                  <a:gd name="T9" fmla="*/ 7 h 11"/>
                  <a:gd name="T10" fmla="*/ 27 w 29"/>
                  <a:gd name="T11" fmla="*/ 7 h 11"/>
                  <a:gd name="T12" fmla="*/ 24 w 29"/>
                  <a:gd name="T13" fmla="*/ 6 h 11"/>
                  <a:gd name="T14" fmla="*/ 19 w 29"/>
                  <a:gd name="T15" fmla="*/ 5 h 11"/>
                  <a:gd name="T16" fmla="*/ 17 w 29"/>
                  <a:gd name="T17" fmla="*/ 5 h 11"/>
                  <a:gd name="T18" fmla="*/ 14 w 29"/>
                  <a:gd name="T19" fmla="*/ 3 h 11"/>
                  <a:gd name="T20" fmla="*/ 10 w 29"/>
                  <a:gd name="T21" fmla="*/ 3 h 11"/>
                  <a:gd name="T22" fmla="*/ 6 w 29"/>
                  <a:gd name="T23" fmla="*/ 4 h 11"/>
                  <a:gd name="T24" fmla="*/ 5 w 29"/>
                  <a:gd name="T25" fmla="*/ 2 h 11"/>
                  <a:gd name="T26" fmla="*/ 4 w 29"/>
                  <a:gd name="T27" fmla="*/ 2 h 11"/>
                  <a:gd name="T28" fmla="*/ 2 w 29"/>
                  <a:gd name="T29" fmla="*/ 5 h 11"/>
                  <a:gd name="T30" fmla="*/ 5 w 29"/>
                  <a:gd name="T3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1">
                    <a:moveTo>
                      <a:pt x="5" y="6"/>
                    </a:moveTo>
                    <a:cubicBezTo>
                      <a:pt x="6" y="8"/>
                      <a:pt x="6" y="8"/>
                      <a:pt x="8" y="8"/>
                    </a:cubicBezTo>
                    <a:cubicBezTo>
                      <a:pt x="10" y="8"/>
                      <a:pt x="12" y="10"/>
                      <a:pt x="15" y="10"/>
                    </a:cubicBezTo>
                    <a:cubicBezTo>
                      <a:pt x="18" y="11"/>
                      <a:pt x="22" y="11"/>
                      <a:pt x="24" y="10"/>
                    </a:cubicBezTo>
                    <a:cubicBezTo>
                      <a:pt x="26" y="9"/>
                      <a:pt x="29" y="7"/>
                      <a:pt x="28" y="7"/>
                    </a:cubicBezTo>
                    <a:cubicBezTo>
                      <a:pt x="28" y="6"/>
                      <a:pt x="28" y="7"/>
                      <a:pt x="27" y="7"/>
                    </a:cubicBezTo>
                    <a:cubicBezTo>
                      <a:pt x="26" y="7"/>
                      <a:pt x="25" y="6"/>
                      <a:pt x="24" y="6"/>
                    </a:cubicBezTo>
                    <a:cubicBezTo>
                      <a:pt x="24" y="6"/>
                      <a:pt x="20" y="4"/>
                      <a:pt x="19" y="5"/>
                    </a:cubicBezTo>
                    <a:cubicBezTo>
                      <a:pt x="18" y="5"/>
                      <a:pt x="18" y="5"/>
                      <a:pt x="17" y="5"/>
                    </a:cubicBezTo>
                    <a:cubicBezTo>
                      <a:pt x="15" y="4"/>
                      <a:pt x="16" y="3"/>
                      <a:pt x="14" y="3"/>
                    </a:cubicBezTo>
                    <a:cubicBezTo>
                      <a:pt x="13" y="3"/>
                      <a:pt x="10" y="3"/>
                      <a:pt x="10" y="3"/>
                    </a:cubicBezTo>
                    <a:cubicBezTo>
                      <a:pt x="9" y="3"/>
                      <a:pt x="7" y="4"/>
                      <a:pt x="6" y="4"/>
                    </a:cubicBezTo>
                    <a:cubicBezTo>
                      <a:pt x="5" y="4"/>
                      <a:pt x="6" y="2"/>
                      <a:pt x="5" y="2"/>
                    </a:cubicBezTo>
                    <a:cubicBezTo>
                      <a:pt x="5" y="2"/>
                      <a:pt x="5" y="0"/>
                      <a:pt x="4" y="2"/>
                    </a:cubicBezTo>
                    <a:cubicBezTo>
                      <a:pt x="2" y="3"/>
                      <a:pt x="0" y="5"/>
                      <a:pt x="2" y="5"/>
                    </a:cubicBezTo>
                    <a:cubicBezTo>
                      <a:pt x="4" y="5"/>
                      <a:pt x="4" y="5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25" name="Freeform 297"/>
              <p:cNvSpPr/>
              <p:nvPr/>
            </p:nvSpPr>
            <p:spPr bwMode="auto">
              <a:xfrm>
                <a:off x="6677" y="1139"/>
                <a:ext cx="33" cy="11"/>
              </a:xfrm>
              <a:custGeom>
                <a:avLst/>
                <a:gdLst>
                  <a:gd name="T0" fmla="*/ 2 w 24"/>
                  <a:gd name="T1" fmla="*/ 6 h 8"/>
                  <a:gd name="T2" fmla="*/ 8 w 24"/>
                  <a:gd name="T3" fmla="*/ 6 h 8"/>
                  <a:gd name="T4" fmla="*/ 19 w 24"/>
                  <a:gd name="T5" fmla="*/ 8 h 8"/>
                  <a:gd name="T6" fmla="*/ 21 w 24"/>
                  <a:gd name="T7" fmla="*/ 5 h 8"/>
                  <a:gd name="T8" fmla="*/ 11 w 24"/>
                  <a:gd name="T9" fmla="*/ 0 h 8"/>
                  <a:gd name="T10" fmla="*/ 6 w 24"/>
                  <a:gd name="T11" fmla="*/ 2 h 8"/>
                  <a:gd name="T12" fmla="*/ 3 w 24"/>
                  <a:gd name="T13" fmla="*/ 4 h 8"/>
                  <a:gd name="T14" fmla="*/ 2 w 24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8">
                    <a:moveTo>
                      <a:pt x="2" y="6"/>
                    </a:moveTo>
                    <a:cubicBezTo>
                      <a:pt x="4" y="6"/>
                      <a:pt x="6" y="5"/>
                      <a:pt x="8" y="6"/>
                    </a:cubicBezTo>
                    <a:cubicBezTo>
                      <a:pt x="11" y="7"/>
                      <a:pt x="17" y="8"/>
                      <a:pt x="19" y="8"/>
                    </a:cubicBezTo>
                    <a:cubicBezTo>
                      <a:pt x="22" y="7"/>
                      <a:pt x="24" y="7"/>
                      <a:pt x="21" y="5"/>
                    </a:cubicBezTo>
                    <a:cubicBezTo>
                      <a:pt x="18" y="3"/>
                      <a:pt x="14" y="0"/>
                      <a:pt x="11" y="0"/>
                    </a:cubicBezTo>
                    <a:cubicBezTo>
                      <a:pt x="8" y="1"/>
                      <a:pt x="7" y="2"/>
                      <a:pt x="6" y="2"/>
                    </a:cubicBezTo>
                    <a:cubicBezTo>
                      <a:pt x="5" y="3"/>
                      <a:pt x="5" y="4"/>
                      <a:pt x="3" y="4"/>
                    </a:cubicBezTo>
                    <a:cubicBezTo>
                      <a:pt x="0" y="5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26" name="Freeform 298"/>
              <p:cNvSpPr/>
              <p:nvPr/>
            </p:nvSpPr>
            <p:spPr bwMode="auto">
              <a:xfrm>
                <a:off x="6678" y="1133"/>
                <a:ext cx="11" cy="6"/>
              </a:xfrm>
              <a:custGeom>
                <a:avLst/>
                <a:gdLst>
                  <a:gd name="T0" fmla="*/ 3 w 8"/>
                  <a:gd name="T1" fmla="*/ 4 h 4"/>
                  <a:gd name="T2" fmla="*/ 7 w 8"/>
                  <a:gd name="T3" fmla="*/ 2 h 4"/>
                  <a:gd name="T4" fmla="*/ 3 w 8"/>
                  <a:gd name="T5" fmla="*/ 0 h 4"/>
                  <a:gd name="T6" fmla="*/ 1 w 8"/>
                  <a:gd name="T7" fmla="*/ 1 h 4"/>
                  <a:gd name="T8" fmla="*/ 3 w 8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3" y="4"/>
                    </a:moveTo>
                    <a:cubicBezTo>
                      <a:pt x="5" y="4"/>
                      <a:pt x="7" y="2"/>
                      <a:pt x="7" y="2"/>
                    </a:cubicBezTo>
                    <a:cubicBezTo>
                      <a:pt x="8" y="1"/>
                      <a:pt x="5" y="0"/>
                      <a:pt x="3" y="0"/>
                    </a:cubicBezTo>
                    <a:cubicBezTo>
                      <a:pt x="2" y="0"/>
                      <a:pt x="2" y="0"/>
                      <a:pt x="1" y="1"/>
                    </a:cubicBezTo>
                    <a:cubicBezTo>
                      <a:pt x="0" y="2"/>
                      <a:pt x="1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27" name="Freeform 299"/>
              <p:cNvSpPr/>
              <p:nvPr/>
            </p:nvSpPr>
            <p:spPr bwMode="auto">
              <a:xfrm>
                <a:off x="6644" y="1110"/>
                <a:ext cx="4" cy="8"/>
              </a:xfrm>
              <a:custGeom>
                <a:avLst/>
                <a:gdLst>
                  <a:gd name="T0" fmla="*/ 0 w 3"/>
                  <a:gd name="T1" fmla="*/ 5 h 6"/>
                  <a:gd name="T2" fmla="*/ 3 w 3"/>
                  <a:gd name="T3" fmla="*/ 3 h 6"/>
                  <a:gd name="T4" fmla="*/ 2 w 3"/>
                  <a:gd name="T5" fmla="*/ 0 h 6"/>
                  <a:gd name="T6" fmla="*/ 0 w 3"/>
                  <a:gd name="T7" fmla="*/ 2 h 6"/>
                  <a:gd name="T8" fmla="*/ 0 w 3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0" y="5"/>
                    </a:moveTo>
                    <a:cubicBezTo>
                      <a:pt x="0" y="6"/>
                      <a:pt x="2" y="4"/>
                      <a:pt x="3" y="3"/>
                    </a:cubicBezTo>
                    <a:cubicBezTo>
                      <a:pt x="3" y="2"/>
                      <a:pt x="2" y="1"/>
                      <a:pt x="2" y="0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1" y="3"/>
                      <a:pt x="1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28" name="Freeform 300"/>
              <p:cNvSpPr/>
              <p:nvPr/>
            </p:nvSpPr>
            <p:spPr bwMode="auto">
              <a:xfrm>
                <a:off x="6642" y="1133"/>
                <a:ext cx="7" cy="7"/>
              </a:xfrm>
              <a:custGeom>
                <a:avLst/>
                <a:gdLst>
                  <a:gd name="T0" fmla="*/ 5 w 5"/>
                  <a:gd name="T1" fmla="*/ 4 h 5"/>
                  <a:gd name="T2" fmla="*/ 1 w 5"/>
                  <a:gd name="T3" fmla="*/ 0 h 5"/>
                  <a:gd name="T4" fmla="*/ 5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4" y="5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29" name="Freeform 301"/>
              <p:cNvSpPr/>
              <p:nvPr/>
            </p:nvSpPr>
            <p:spPr bwMode="auto">
              <a:xfrm>
                <a:off x="6746" y="1092"/>
                <a:ext cx="6" cy="4"/>
              </a:xfrm>
              <a:custGeom>
                <a:avLst/>
                <a:gdLst>
                  <a:gd name="T0" fmla="*/ 5 w 5"/>
                  <a:gd name="T1" fmla="*/ 2 h 3"/>
                  <a:gd name="T2" fmla="*/ 0 w 5"/>
                  <a:gd name="T3" fmla="*/ 2 h 3"/>
                  <a:gd name="T4" fmla="*/ 5 w 5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5" y="2"/>
                    </a:moveTo>
                    <a:cubicBezTo>
                      <a:pt x="5" y="0"/>
                      <a:pt x="0" y="2"/>
                      <a:pt x="0" y="2"/>
                    </a:cubicBezTo>
                    <a:cubicBezTo>
                      <a:pt x="0" y="3"/>
                      <a:pt x="5" y="3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30" name="Freeform 302"/>
              <p:cNvSpPr/>
              <p:nvPr/>
            </p:nvSpPr>
            <p:spPr bwMode="auto">
              <a:xfrm>
                <a:off x="6655" y="1102"/>
                <a:ext cx="66" cy="26"/>
              </a:xfrm>
              <a:custGeom>
                <a:avLst/>
                <a:gdLst>
                  <a:gd name="T0" fmla="*/ 5 w 48"/>
                  <a:gd name="T1" fmla="*/ 15 h 19"/>
                  <a:gd name="T2" fmla="*/ 14 w 48"/>
                  <a:gd name="T3" fmla="*/ 18 h 19"/>
                  <a:gd name="T4" fmla="*/ 16 w 48"/>
                  <a:gd name="T5" fmla="*/ 16 h 19"/>
                  <a:gd name="T6" fmla="*/ 17 w 48"/>
                  <a:gd name="T7" fmla="*/ 17 h 19"/>
                  <a:gd name="T8" fmla="*/ 22 w 48"/>
                  <a:gd name="T9" fmla="*/ 16 h 19"/>
                  <a:gd name="T10" fmla="*/ 29 w 48"/>
                  <a:gd name="T11" fmla="*/ 15 h 19"/>
                  <a:gd name="T12" fmla="*/ 31 w 48"/>
                  <a:gd name="T13" fmla="*/ 17 h 19"/>
                  <a:gd name="T14" fmla="*/ 37 w 48"/>
                  <a:gd name="T15" fmla="*/ 16 h 19"/>
                  <a:gd name="T16" fmla="*/ 37 w 48"/>
                  <a:gd name="T17" fmla="*/ 15 h 19"/>
                  <a:gd name="T18" fmla="*/ 43 w 48"/>
                  <a:gd name="T19" fmla="*/ 14 h 19"/>
                  <a:gd name="T20" fmla="*/ 45 w 48"/>
                  <a:gd name="T21" fmla="*/ 12 h 19"/>
                  <a:gd name="T22" fmla="*/ 45 w 48"/>
                  <a:gd name="T23" fmla="*/ 11 h 19"/>
                  <a:gd name="T24" fmla="*/ 46 w 48"/>
                  <a:gd name="T25" fmla="*/ 10 h 19"/>
                  <a:gd name="T26" fmla="*/ 47 w 48"/>
                  <a:gd name="T27" fmla="*/ 8 h 19"/>
                  <a:gd name="T28" fmla="*/ 38 w 48"/>
                  <a:gd name="T29" fmla="*/ 5 h 19"/>
                  <a:gd name="T30" fmla="*/ 35 w 48"/>
                  <a:gd name="T31" fmla="*/ 5 h 19"/>
                  <a:gd name="T32" fmla="*/ 27 w 48"/>
                  <a:gd name="T33" fmla="*/ 2 h 19"/>
                  <a:gd name="T34" fmla="*/ 26 w 48"/>
                  <a:gd name="T35" fmla="*/ 2 h 19"/>
                  <a:gd name="T36" fmla="*/ 23 w 48"/>
                  <a:gd name="T37" fmla="*/ 4 h 19"/>
                  <a:gd name="T38" fmla="*/ 22 w 48"/>
                  <a:gd name="T39" fmla="*/ 7 h 19"/>
                  <a:gd name="T40" fmla="*/ 18 w 48"/>
                  <a:gd name="T41" fmla="*/ 5 h 19"/>
                  <a:gd name="T42" fmla="*/ 14 w 48"/>
                  <a:gd name="T43" fmla="*/ 3 h 19"/>
                  <a:gd name="T44" fmla="*/ 10 w 48"/>
                  <a:gd name="T45" fmla="*/ 1 h 19"/>
                  <a:gd name="T46" fmla="*/ 5 w 48"/>
                  <a:gd name="T47" fmla="*/ 3 h 19"/>
                  <a:gd name="T48" fmla="*/ 4 w 48"/>
                  <a:gd name="T49" fmla="*/ 5 h 19"/>
                  <a:gd name="T50" fmla="*/ 2 w 48"/>
                  <a:gd name="T51" fmla="*/ 6 h 19"/>
                  <a:gd name="T52" fmla="*/ 2 w 48"/>
                  <a:gd name="T53" fmla="*/ 8 h 19"/>
                  <a:gd name="T54" fmla="*/ 1 w 48"/>
                  <a:gd name="T55" fmla="*/ 11 h 19"/>
                  <a:gd name="T56" fmla="*/ 5 w 48"/>
                  <a:gd name="T57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8" h="19">
                    <a:moveTo>
                      <a:pt x="5" y="15"/>
                    </a:moveTo>
                    <a:cubicBezTo>
                      <a:pt x="6" y="16"/>
                      <a:pt x="11" y="18"/>
                      <a:pt x="14" y="18"/>
                    </a:cubicBezTo>
                    <a:cubicBezTo>
                      <a:pt x="16" y="19"/>
                      <a:pt x="15" y="16"/>
                      <a:pt x="16" y="16"/>
                    </a:cubicBezTo>
                    <a:cubicBezTo>
                      <a:pt x="17" y="15"/>
                      <a:pt x="17" y="16"/>
                      <a:pt x="17" y="17"/>
                    </a:cubicBezTo>
                    <a:cubicBezTo>
                      <a:pt x="18" y="18"/>
                      <a:pt x="21" y="16"/>
                      <a:pt x="22" y="16"/>
                    </a:cubicBezTo>
                    <a:cubicBezTo>
                      <a:pt x="24" y="16"/>
                      <a:pt x="27" y="15"/>
                      <a:pt x="29" y="15"/>
                    </a:cubicBezTo>
                    <a:cubicBezTo>
                      <a:pt x="30" y="15"/>
                      <a:pt x="30" y="16"/>
                      <a:pt x="31" y="17"/>
                    </a:cubicBezTo>
                    <a:cubicBezTo>
                      <a:pt x="32" y="17"/>
                      <a:pt x="34" y="16"/>
                      <a:pt x="37" y="16"/>
                    </a:cubicBezTo>
                    <a:cubicBezTo>
                      <a:pt x="39" y="16"/>
                      <a:pt x="37" y="15"/>
                      <a:pt x="37" y="15"/>
                    </a:cubicBezTo>
                    <a:cubicBezTo>
                      <a:pt x="37" y="14"/>
                      <a:pt x="40" y="14"/>
                      <a:pt x="43" y="14"/>
                    </a:cubicBezTo>
                    <a:cubicBezTo>
                      <a:pt x="45" y="14"/>
                      <a:pt x="44" y="13"/>
                      <a:pt x="45" y="12"/>
                    </a:cubicBezTo>
                    <a:cubicBezTo>
                      <a:pt x="45" y="11"/>
                      <a:pt x="46" y="11"/>
                      <a:pt x="45" y="11"/>
                    </a:cubicBezTo>
                    <a:cubicBezTo>
                      <a:pt x="44" y="11"/>
                      <a:pt x="44" y="10"/>
                      <a:pt x="46" y="10"/>
                    </a:cubicBezTo>
                    <a:cubicBezTo>
                      <a:pt x="47" y="10"/>
                      <a:pt x="46" y="8"/>
                      <a:pt x="47" y="8"/>
                    </a:cubicBezTo>
                    <a:cubicBezTo>
                      <a:pt x="48" y="8"/>
                      <a:pt x="41" y="6"/>
                      <a:pt x="38" y="5"/>
                    </a:cubicBezTo>
                    <a:cubicBezTo>
                      <a:pt x="36" y="5"/>
                      <a:pt x="37" y="6"/>
                      <a:pt x="35" y="5"/>
                    </a:cubicBezTo>
                    <a:cubicBezTo>
                      <a:pt x="33" y="5"/>
                      <a:pt x="29" y="3"/>
                      <a:pt x="27" y="2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3"/>
                      <a:pt x="24" y="2"/>
                      <a:pt x="23" y="4"/>
                    </a:cubicBezTo>
                    <a:cubicBezTo>
                      <a:pt x="22" y="5"/>
                      <a:pt x="23" y="7"/>
                      <a:pt x="22" y="7"/>
                    </a:cubicBezTo>
                    <a:cubicBezTo>
                      <a:pt x="22" y="8"/>
                      <a:pt x="20" y="6"/>
                      <a:pt x="18" y="5"/>
                    </a:cubicBezTo>
                    <a:cubicBezTo>
                      <a:pt x="17" y="5"/>
                      <a:pt x="17" y="4"/>
                      <a:pt x="14" y="3"/>
                    </a:cubicBezTo>
                    <a:cubicBezTo>
                      <a:pt x="12" y="2"/>
                      <a:pt x="11" y="1"/>
                      <a:pt x="10" y="1"/>
                    </a:cubicBezTo>
                    <a:cubicBezTo>
                      <a:pt x="9" y="1"/>
                      <a:pt x="7" y="2"/>
                      <a:pt x="5" y="3"/>
                    </a:cubicBezTo>
                    <a:cubicBezTo>
                      <a:pt x="3" y="3"/>
                      <a:pt x="4" y="4"/>
                      <a:pt x="4" y="5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0" y="7"/>
                      <a:pt x="1" y="7"/>
                      <a:pt x="2" y="8"/>
                    </a:cubicBezTo>
                    <a:cubicBezTo>
                      <a:pt x="2" y="8"/>
                      <a:pt x="1" y="10"/>
                      <a:pt x="1" y="11"/>
                    </a:cubicBezTo>
                    <a:cubicBezTo>
                      <a:pt x="0" y="12"/>
                      <a:pt x="4" y="14"/>
                      <a:pt x="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31" name="Freeform 303"/>
              <p:cNvSpPr/>
              <p:nvPr/>
            </p:nvSpPr>
            <p:spPr bwMode="auto">
              <a:xfrm>
                <a:off x="6897" y="1197"/>
                <a:ext cx="14" cy="5"/>
              </a:xfrm>
              <a:custGeom>
                <a:avLst/>
                <a:gdLst>
                  <a:gd name="T0" fmla="*/ 3 w 10"/>
                  <a:gd name="T1" fmla="*/ 4 h 4"/>
                  <a:gd name="T2" fmla="*/ 8 w 10"/>
                  <a:gd name="T3" fmla="*/ 4 h 4"/>
                  <a:gd name="T4" fmla="*/ 9 w 10"/>
                  <a:gd name="T5" fmla="*/ 2 h 4"/>
                  <a:gd name="T6" fmla="*/ 3 w 10"/>
                  <a:gd name="T7" fmla="*/ 0 h 4"/>
                  <a:gd name="T8" fmla="*/ 1 w 10"/>
                  <a:gd name="T9" fmla="*/ 2 h 4"/>
                  <a:gd name="T10" fmla="*/ 3 w 10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4">
                    <a:moveTo>
                      <a:pt x="3" y="4"/>
                    </a:moveTo>
                    <a:cubicBezTo>
                      <a:pt x="5" y="4"/>
                      <a:pt x="6" y="4"/>
                      <a:pt x="8" y="4"/>
                    </a:cubicBezTo>
                    <a:cubicBezTo>
                      <a:pt x="10" y="4"/>
                      <a:pt x="9" y="3"/>
                      <a:pt x="9" y="2"/>
                    </a:cubicBezTo>
                    <a:cubicBezTo>
                      <a:pt x="9" y="1"/>
                      <a:pt x="5" y="0"/>
                      <a:pt x="3" y="0"/>
                    </a:cubicBezTo>
                    <a:cubicBezTo>
                      <a:pt x="1" y="0"/>
                      <a:pt x="1" y="1"/>
                      <a:pt x="1" y="2"/>
                    </a:cubicBezTo>
                    <a:cubicBezTo>
                      <a:pt x="0" y="3"/>
                      <a:pt x="2" y="3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32" name="Freeform 304"/>
              <p:cNvSpPr/>
              <p:nvPr/>
            </p:nvSpPr>
            <p:spPr bwMode="auto">
              <a:xfrm>
                <a:off x="6982" y="1173"/>
                <a:ext cx="32" cy="13"/>
              </a:xfrm>
              <a:custGeom>
                <a:avLst/>
                <a:gdLst>
                  <a:gd name="T0" fmla="*/ 4 w 23"/>
                  <a:gd name="T1" fmla="*/ 8 h 9"/>
                  <a:gd name="T2" fmla="*/ 10 w 23"/>
                  <a:gd name="T3" fmla="*/ 8 h 9"/>
                  <a:gd name="T4" fmla="*/ 22 w 23"/>
                  <a:gd name="T5" fmla="*/ 4 h 9"/>
                  <a:gd name="T6" fmla="*/ 13 w 23"/>
                  <a:gd name="T7" fmla="*/ 1 h 9"/>
                  <a:gd name="T8" fmla="*/ 2 w 23"/>
                  <a:gd name="T9" fmla="*/ 5 h 9"/>
                  <a:gd name="T10" fmla="*/ 4 w 23"/>
                  <a:gd name="T11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9">
                    <a:moveTo>
                      <a:pt x="4" y="8"/>
                    </a:moveTo>
                    <a:cubicBezTo>
                      <a:pt x="6" y="9"/>
                      <a:pt x="7" y="7"/>
                      <a:pt x="10" y="8"/>
                    </a:cubicBezTo>
                    <a:cubicBezTo>
                      <a:pt x="23" y="8"/>
                      <a:pt x="22" y="4"/>
                      <a:pt x="22" y="4"/>
                    </a:cubicBezTo>
                    <a:cubicBezTo>
                      <a:pt x="22" y="4"/>
                      <a:pt x="17" y="1"/>
                      <a:pt x="13" y="1"/>
                    </a:cubicBezTo>
                    <a:cubicBezTo>
                      <a:pt x="10" y="0"/>
                      <a:pt x="4" y="3"/>
                      <a:pt x="2" y="5"/>
                    </a:cubicBezTo>
                    <a:cubicBezTo>
                      <a:pt x="0" y="7"/>
                      <a:pt x="1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33" name="Freeform 305"/>
              <p:cNvSpPr/>
              <p:nvPr/>
            </p:nvSpPr>
            <p:spPr bwMode="auto">
              <a:xfrm>
                <a:off x="7056" y="1281"/>
                <a:ext cx="29" cy="9"/>
              </a:xfrm>
              <a:custGeom>
                <a:avLst/>
                <a:gdLst>
                  <a:gd name="T0" fmla="*/ 14 w 21"/>
                  <a:gd name="T1" fmla="*/ 1 h 7"/>
                  <a:gd name="T2" fmla="*/ 9 w 21"/>
                  <a:gd name="T3" fmla="*/ 0 h 7"/>
                  <a:gd name="T4" fmla="*/ 3 w 21"/>
                  <a:gd name="T5" fmla="*/ 0 h 7"/>
                  <a:gd name="T6" fmla="*/ 2 w 21"/>
                  <a:gd name="T7" fmla="*/ 3 h 7"/>
                  <a:gd name="T8" fmla="*/ 6 w 21"/>
                  <a:gd name="T9" fmla="*/ 3 h 7"/>
                  <a:gd name="T10" fmla="*/ 12 w 21"/>
                  <a:gd name="T11" fmla="*/ 6 h 7"/>
                  <a:gd name="T12" fmla="*/ 18 w 21"/>
                  <a:gd name="T13" fmla="*/ 5 h 7"/>
                  <a:gd name="T14" fmla="*/ 14 w 21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4" y="1"/>
                    </a:moveTo>
                    <a:cubicBezTo>
                      <a:pt x="11" y="1"/>
                      <a:pt x="11" y="0"/>
                      <a:pt x="9" y="0"/>
                    </a:cubicBezTo>
                    <a:cubicBezTo>
                      <a:pt x="7" y="0"/>
                      <a:pt x="6" y="0"/>
                      <a:pt x="3" y="0"/>
                    </a:cubicBezTo>
                    <a:cubicBezTo>
                      <a:pt x="0" y="0"/>
                      <a:pt x="2" y="1"/>
                      <a:pt x="2" y="3"/>
                    </a:cubicBezTo>
                    <a:cubicBezTo>
                      <a:pt x="3" y="4"/>
                      <a:pt x="4" y="3"/>
                      <a:pt x="6" y="3"/>
                    </a:cubicBezTo>
                    <a:cubicBezTo>
                      <a:pt x="9" y="3"/>
                      <a:pt x="10" y="5"/>
                      <a:pt x="12" y="6"/>
                    </a:cubicBezTo>
                    <a:cubicBezTo>
                      <a:pt x="14" y="7"/>
                      <a:pt x="16" y="5"/>
                      <a:pt x="18" y="5"/>
                    </a:cubicBezTo>
                    <a:cubicBezTo>
                      <a:pt x="21" y="4"/>
                      <a:pt x="16" y="2"/>
                      <a:pt x="1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34" name="Freeform 306"/>
              <p:cNvSpPr/>
              <p:nvPr/>
            </p:nvSpPr>
            <p:spPr bwMode="auto">
              <a:xfrm>
                <a:off x="6865" y="1335"/>
                <a:ext cx="8" cy="5"/>
              </a:xfrm>
              <a:custGeom>
                <a:avLst/>
                <a:gdLst>
                  <a:gd name="T0" fmla="*/ 4 w 6"/>
                  <a:gd name="T1" fmla="*/ 0 h 4"/>
                  <a:gd name="T2" fmla="*/ 0 w 6"/>
                  <a:gd name="T3" fmla="*/ 2 h 4"/>
                  <a:gd name="T4" fmla="*/ 0 w 6"/>
                  <a:gd name="T5" fmla="*/ 4 h 4"/>
                  <a:gd name="T6" fmla="*/ 5 w 6"/>
                  <a:gd name="T7" fmla="*/ 2 h 4"/>
                  <a:gd name="T8" fmla="*/ 4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4" y="0"/>
                    </a:moveTo>
                    <a:cubicBezTo>
                      <a:pt x="3" y="1"/>
                      <a:pt x="0" y="0"/>
                      <a:pt x="0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3" y="3"/>
                      <a:pt x="5" y="2"/>
                    </a:cubicBezTo>
                    <a:cubicBezTo>
                      <a:pt x="6" y="2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35" name="Freeform 307"/>
              <p:cNvSpPr/>
              <p:nvPr/>
            </p:nvSpPr>
            <p:spPr bwMode="auto">
              <a:xfrm>
                <a:off x="6864" y="13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36" name="Freeform 308"/>
              <p:cNvSpPr/>
              <p:nvPr/>
            </p:nvSpPr>
            <p:spPr bwMode="auto">
              <a:xfrm>
                <a:off x="6656" y="1380"/>
                <a:ext cx="7" cy="4"/>
              </a:xfrm>
              <a:custGeom>
                <a:avLst/>
                <a:gdLst>
                  <a:gd name="T0" fmla="*/ 3 w 5"/>
                  <a:gd name="T1" fmla="*/ 3 h 3"/>
                  <a:gd name="T2" fmla="*/ 4 w 5"/>
                  <a:gd name="T3" fmla="*/ 0 h 3"/>
                  <a:gd name="T4" fmla="*/ 1 w 5"/>
                  <a:gd name="T5" fmla="*/ 1 h 3"/>
                  <a:gd name="T6" fmla="*/ 3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cubicBezTo>
                      <a:pt x="4" y="3"/>
                      <a:pt x="5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2" y="3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37" name="Freeform 309"/>
              <p:cNvSpPr/>
              <p:nvPr/>
            </p:nvSpPr>
            <p:spPr bwMode="auto">
              <a:xfrm>
                <a:off x="6796" y="1427"/>
                <a:ext cx="10" cy="8"/>
              </a:xfrm>
              <a:custGeom>
                <a:avLst/>
                <a:gdLst>
                  <a:gd name="T0" fmla="*/ 4 w 7"/>
                  <a:gd name="T1" fmla="*/ 2 h 6"/>
                  <a:gd name="T2" fmla="*/ 2 w 7"/>
                  <a:gd name="T3" fmla="*/ 5 h 6"/>
                  <a:gd name="T4" fmla="*/ 5 w 7"/>
                  <a:gd name="T5" fmla="*/ 3 h 6"/>
                  <a:gd name="T6" fmla="*/ 6 w 7"/>
                  <a:gd name="T7" fmla="*/ 1 h 6"/>
                  <a:gd name="T8" fmla="*/ 4 w 7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4" y="2"/>
                    </a:moveTo>
                    <a:cubicBezTo>
                      <a:pt x="3" y="2"/>
                      <a:pt x="0" y="6"/>
                      <a:pt x="2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6" y="2"/>
                      <a:pt x="7" y="0"/>
                      <a:pt x="6" y="1"/>
                    </a:cubicBezTo>
                    <a:cubicBezTo>
                      <a:pt x="5" y="1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38" name="Freeform 310"/>
              <p:cNvSpPr/>
              <p:nvPr/>
            </p:nvSpPr>
            <p:spPr bwMode="auto">
              <a:xfrm>
                <a:off x="6791" y="1439"/>
                <a:ext cx="4" cy="3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2" y="1"/>
                      <a:pt x="0" y="2"/>
                      <a:pt x="1" y="1"/>
                    </a:cubicBezTo>
                    <a:cubicBezTo>
                      <a:pt x="2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39" name="Freeform 311"/>
              <p:cNvSpPr/>
              <p:nvPr/>
            </p:nvSpPr>
            <p:spPr bwMode="auto">
              <a:xfrm>
                <a:off x="6770" y="1464"/>
                <a:ext cx="4" cy="1"/>
              </a:xfrm>
              <a:custGeom>
                <a:avLst/>
                <a:gdLst>
                  <a:gd name="T0" fmla="*/ 2 w 3"/>
                  <a:gd name="T1" fmla="*/ 0 h 1"/>
                  <a:gd name="T2" fmla="*/ 1 w 3"/>
                  <a:gd name="T3" fmla="*/ 1 h 1"/>
                  <a:gd name="T4" fmla="*/ 2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2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40" name="Freeform 312"/>
              <p:cNvSpPr/>
              <p:nvPr/>
            </p:nvSpPr>
            <p:spPr bwMode="auto">
              <a:xfrm>
                <a:off x="6751" y="1472"/>
                <a:ext cx="11" cy="6"/>
              </a:xfrm>
              <a:custGeom>
                <a:avLst/>
                <a:gdLst>
                  <a:gd name="T0" fmla="*/ 7 w 8"/>
                  <a:gd name="T1" fmla="*/ 0 h 4"/>
                  <a:gd name="T2" fmla="*/ 1 w 8"/>
                  <a:gd name="T3" fmla="*/ 4 h 4"/>
                  <a:gd name="T4" fmla="*/ 7 w 8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7" y="0"/>
                    </a:moveTo>
                    <a:cubicBezTo>
                      <a:pt x="5" y="0"/>
                      <a:pt x="0" y="3"/>
                      <a:pt x="1" y="4"/>
                    </a:cubicBezTo>
                    <a:cubicBezTo>
                      <a:pt x="2" y="4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41" name="Freeform 313"/>
              <p:cNvSpPr/>
              <p:nvPr/>
            </p:nvSpPr>
            <p:spPr bwMode="auto">
              <a:xfrm>
                <a:off x="6740" y="1479"/>
                <a:ext cx="8" cy="6"/>
              </a:xfrm>
              <a:custGeom>
                <a:avLst/>
                <a:gdLst>
                  <a:gd name="T0" fmla="*/ 3 w 6"/>
                  <a:gd name="T1" fmla="*/ 1 h 4"/>
                  <a:gd name="T2" fmla="*/ 1 w 6"/>
                  <a:gd name="T3" fmla="*/ 1 h 4"/>
                  <a:gd name="T4" fmla="*/ 1 w 6"/>
                  <a:gd name="T5" fmla="*/ 3 h 4"/>
                  <a:gd name="T6" fmla="*/ 4 w 6"/>
                  <a:gd name="T7" fmla="*/ 2 h 4"/>
                  <a:gd name="T8" fmla="*/ 5 w 6"/>
                  <a:gd name="T9" fmla="*/ 0 h 4"/>
                  <a:gd name="T10" fmla="*/ 3 w 6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3" y="1"/>
                    </a:moveTo>
                    <a:cubicBezTo>
                      <a:pt x="3" y="1"/>
                      <a:pt x="2" y="1"/>
                      <a:pt x="1" y="1"/>
                    </a:cubicBezTo>
                    <a:cubicBezTo>
                      <a:pt x="1" y="1"/>
                      <a:pt x="0" y="4"/>
                      <a:pt x="1" y="3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5" y="1"/>
                      <a:pt x="6" y="0"/>
                      <a:pt x="5" y="0"/>
                    </a:cubicBezTo>
                    <a:cubicBezTo>
                      <a:pt x="5" y="0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42" name="Freeform 314"/>
              <p:cNvSpPr/>
              <p:nvPr/>
            </p:nvSpPr>
            <p:spPr bwMode="auto">
              <a:xfrm>
                <a:off x="6730" y="1483"/>
                <a:ext cx="9" cy="7"/>
              </a:xfrm>
              <a:custGeom>
                <a:avLst/>
                <a:gdLst>
                  <a:gd name="T0" fmla="*/ 2 w 6"/>
                  <a:gd name="T1" fmla="*/ 4 h 5"/>
                  <a:gd name="T2" fmla="*/ 5 w 6"/>
                  <a:gd name="T3" fmla="*/ 0 h 5"/>
                  <a:gd name="T4" fmla="*/ 1 w 6"/>
                  <a:gd name="T5" fmla="*/ 4 h 5"/>
                  <a:gd name="T6" fmla="*/ 2 w 6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2" y="4"/>
                    </a:moveTo>
                    <a:cubicBezTo>
                      <a:pt x="3" y="4"/>
                      <a:pt x="6" y="0"/>
                      <a:pt x="5" y="0"/>
                    </a:cubicBezTo>
                    <a:cubicBezTo>
                      <a:pt x="4" y="0"/>
                      <a:pt x="1" y="4"/>
                      <a:pt x="1" y="4"/>
                    </a:cubicBezTo>
                    <a:cubicBezTo>
                      <a:pt x="0" y="4"/>
                      <a:pt x="1" y="5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43" name="Freeform 315"/>
              <p:cNvSpPr/>
              <p:nvPr/>
            </p:nvSpPr>
            <p:spPr bwMode="auto">
              <a:xfrm>
                <a:off x="6730" y="149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44" name="Freeform 316"/>
              <p:cNvSpPr/>
              <p:nvPr/>
            </p:nvSpPr>
            <p:spPr bwMode="auto">
              <a:xfrm>
                <a:off x="6719" y="1489"/>
                <a:ext cx="10" cy="7"/>
              </a:xfrm>
              <a:custGeom>
                <a:avLst/>
                <a:gdLst>
                  <a:gd name="T0" fmla="*/ 3 w 7"/>
                  <a:gd name="T1" fmla="*/ 2 h 5"/>
                  <a:gd name="T2" fmla="*/ 1 w 7"/>
                  <a:gd name="T3" fmla="*/ 4 h 5"/>
                  <a:gd name="T4" fmla="*/ 6 w 7"/>
                  <a:gd name="T5" fmla="*/ 0 h 5"/>
                  <a:gd name="T6" fmla="*/ 3 w 7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3" y="2"/>
                    </a:moveTo>
                    <a:cubicBezTo>
                      <a:pt x="2" y="3"/>
                      <a:pt x="0" y="5"/>
                      <a:pt x="1" y="4"/>
                    </a:cubicBezTo>
                    <a:cubicBezTo>
                      <a:pt x="2" y="4"/>
                      <a:pt x="7" y="0"/>
                      <a:pt x="6" y="0"/>
                    </a:cubicBezTo>
                    <a:cubicBezTo>
                      <a:pt x="5" y="1"/>
                      <a:pt x="4" y="1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45" name="Freeform 317"/>
              <p:cNvSpPr/>
              <p:nvPr/>
            </p:nvSpPr>
            <p:spPr bwMode="auto">
              <a:xfrm>
                <a:off x="6663" y="1547"/>
                <a:ext cx="3" cy="4"/>
              </a:xfrm>
              <a:custGeom>
                <a:avLst/>
                <a:gdLst>
                  <a:gd name="T0" fmla="*/ 2 w 2"/>
                  <a:gd name="T1" fmla="*/ 0 h 3"/>
                  <a:gd name="T2" fmla="*/ 1 w 2"/>
                  <a:gd name="T3" fmla="*/ 3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46" name="Freeform 318"/>
              <p:cNvSpPr/>
              <p:nvPr/>
            </p:nvSpPr>
            <p:spPr bwMode="auto">
              <a:xfrm>
                <a:off x="6675" y="1479"/>
                <a:ext cx="49" cy="39"/>
              </a:xfrm>
              <a:custGeom>
                <a:avLst/>
                <a:gdLst>
                  <a:gd name="T0" fmla="*/ 0 w 35"/>
                  <a:gd name="T1" fmla="*/ 21 h 28"/>
                  <a:gd name="T2" fmla="*/ 2 w 35"/>
                  <a:gd name="T3" fmla="*/ 24 h 28"/>
                  <a:gd name="T4" fmla="*/ 1 w 35"/>
                  <a:gd name="T5" fmla="*/ 27 h 28"/>
                  <a:gd name="T6" fmla="*/ 4 w 35"/>
                  <a:gd name="T7" fmla="*/ 28 h 28"/>
                  <a:gd name="T8" fmla="*/ 5 w 35"/>
                  <a:gd name="T9" fmla="*/ 26 h 28"/>
                  <a:gd name="T10" fmla="*/ 7 w 35"/>
                  <a:gd name="T11" fmla="*/ 26 h 28"/>
                  <a:gd name="T12" fmla="*/ 4 w 35"/>
                  <a:gd name="T13" fmla="*/ 22 h 28"/>
                  <a:gd name="T14" fmla="*/ 6 w 35"/>
                  <a:gd name="T15" fmla="*/ 21 h 28"/>
                  <a:gd name="T16" fmla="*/ 7 w 35"/>
                  <a:gd name="T17" fmla="*/ 22 h 28"/>
                  <a:gd name="T18" fmla="*/ 12 w 35"/>
                  <a:gd name="T19" fmla="*/ 20 h 28"/>
                  <a:gd name="T20" fmla="*/ 20 w 35"/>
                  <a:gd name="T21" fmla="*/ 24 h 28"/>
                  <a:gd name="T22" fmla="*/ 24 w 35"/>
                  <a:gd name="T23" fmla="*/ 18 h 28"/>
                  <a:gd name="T24" fmla="*/ 31 w 35"/>
                  <a:gd name="T25" fmla="*/ 17 h 28"/>
                  <a:gd name="T26" fmla="*/ 34 w 35"/>
                  <a:gd name="T27" fmla="*/ 16 h 28"/>
                  <a:gd name="T28" fmla="*/ 31 w 35"/>
                  <a:gd name="T29" fmla="*/ 15 h 28"/>
                  <a:gd name="T30" fmla="*/ 33 w 35"/>
                  <a:gd name="T31" fmla="*/ 13 h 28"/>
                  <a:gd name="T32" fmla="*/ 31 w 35"/>
                  <a:gd name="T33" fmla="*/ 12 h 28"/>
                  <a:gd name="T34" fmla="*/ 31 w 35"/>
                  <a:gd name="T35" fmla="*/ 11 h 28"/>
                  <a:gd name="T36" fmla="*/ 32 w 35"/>
                  <a:gd name="T37" fmla="*/ 8 h 28"/>
                  <a:gd name="T38" fmla="*/ 29 w 35"/>
                  <a:gd name="T39" fmla="*/ 11 h 28"/>
                  <a:gd name="T40" fmla="*/ 25 w 35"/>
                  <a:gd name="T41" fmla="*/ 10 h 28"/>
                  <a:gd name="T42" fmla="*/ 21 w 35"/>
                  <a:gd name="T43" fmla="*/ 8 h 28"/>
                  <a:gd name="T44" fmla="*/ 12 w 35"/>
                  <a:gd name="T45" fmla="*/ 0 h 28"/>
                  <a:gd name="T46" fmla="*/ 11 w 35"/>
                  <a:gd name="T47" fmla="*/ 4 h 28"/>
                  <a:gd name="T48" fmla="*/ 11 w 35"/>
                  <a:gd name="T49" fmla="*/ 8 h 28"/>
                  <a:gd name="T50" fmla="*/ 9 w 35"/>
                  <a:gd name="T51" fmla="*/ 13 h 28"/>
                  <a:gd name="T52" fmla="*/ 9 w 35"/>
                  <a:gd name="T53" fmla="*/ 16 h 28"/>
                  <a:gd name="T54" fmla="*/ 6 w 35"/>
                  <a:gd name="T55" fmla="*/ 16 h 28"/>
                  <a:gd name="T56" fmla="*/ 4 w 35"/>
                  <a:gd name="T57" fmla="*/ 17 h 28"/>
                  <a:gd name="T58" fmla="*/ 5 w 35"/>
                  <a:gd name="T59" fmla="*/ 18 h 28"/>
                  <a:gd name="T60" fmla="*/ 0 w 35"/>
                  <a:gd name="T61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5" h="28">
                    <a:moveTo>
                      <a:pt x="0" y="21"/>
                    </a:moveTo>
                    <a:cubicBezTo>
                      <a:pt x="0" y="22"/>
                      <a:pt x="2" y="24"/>
                      <a:pt x="2" y="24"/>
                    </a:cubicBezTo>
                    <a:cubicBezTo>
                      <a:pt x="2" y="25"/>
                      <a:pt x="1" y="26"/>
                      <a:pt x="1" y="27"/>
                    </a:cubicBezTo>
                    <a:cubicBezTo>
                      <a:pt x="1" y="28"/>
                      <a:pt x="3" y="28"/>
                      <a:pt x="4" y="28"/>
                    </a:cubicBezTo>
                    <a:cubicBezTo>
                      <a:pt x="4" y="27"/>
                      <a:pt x="5" y="26"/>
                      <a:pt x="5" y="26"/>
                    </a:cubicBezTo>
                    <a:cubicBezTo>
                      <a:pt x="6" y="26"/>
                      <a:pt x="7" y="27"/>
                      <a:pt x="7" y="26"/>
                    </a:cubicBezTo>
                    <a:cubicBezTo>
                      <a:pt x="7" y="25"/>
                      <a:pt x="4" y="23"/>
                      <a:pt x="4" y="22"/>
                    </a:cubicBezTo>
                    <a:cubicBezTo>
                      <a:pt x="4" y="21"/>
                      <a:pt x="5" y="21"/>
                      <a:pt x="6" y="21"/>
                    </a:cubicBezTo>
                    <a:cubicBezTo>
                      <a:pt x="7" y="21"/>
                      <a:pt x="6" y="22"/>
                      <a:pt x="7" y="22"/>
                    </a:cubicBezTo>
                    <a:cubicBezTo>
                      <a:pt x="9" y="21"/>
                      <a:pt x="11" y="20"/>
                      <a:pt x="12" y="20"/>
                    </a:cubicBezTo>
                    <a:cubicBezTo>
                      <a:pt x="13" y="21"/>
                      <a:pt x="19" y="25"/>
                      <a:pt x="20" y="24"/>
                    </a:cubicBezTo>
                    <a:cubicBezTo>
                      <a:pt x="21" y="24"/>
                      <a:pt x="22" y="18"/>
                      <a:pt x="24" y="18"/>
                    </a:cubicBezTo>
                    <a:cubicBezTo>
                      <a:pt x="27" y="18"/>
                      <a:pt x="30" y="18"/>
                      <a:pt x="31" y="17"/>
                    </a:cubicBezTo>
                    <a:cubicBezTo>
                      <a:pt x="31" y="17"/>
                      <a:pt x="35" y="16"/>
                      <a:pt x="34" y="16"/>
                    </a:cubicBezTo>
                    <a:cubicBezTo>
                      <a:pt x="33" y="16"/>
                      <a:pt x="31" y="16"/>
                      <a:pt x="31" y="15"/>
                    </a:cubicBezTo>
                    <a:cubicBezTo>
                      <a:pt x="32" y="14"/>
                      <a:pt x="33" y="13"/>
                      <a:pt x="33" y="13"/>
                    </a:cubicBezTo>
                    <a:cubicBezTo>
                      <a:pt x="32" y="13"/>
                      <a:pt x="31" y="13"/>
                      <a:pt x="31" y="12"/>
                    </a:cubicBezTo>
                    <a:cubicBezTo>
                      <a:pt x="31" y="12"/>
                      <a:pt x="31" y="12"/>
                      <a:pt x="31" y="11"/>
                    </a:cubicBezTo>
                    <a:cubicBezTo>
                      <a:pt x="33" y="7"/>
                      <a:pt x="32" y="8"/>
                      <a:pt x="32" y="8"/>
                    </a:cubicBezTo>
                    <a:cubicBezTo>
                      <a:pt x="31" y="9"/>
                      <a:pt x="31" y="11"/>
                      <a:pt x="29" y="11"/>
                    </a:cubicBezTo>
                    <a:cubicBezTo>
                      <a:pt x="27" y="11"/>
                      <a:pt x="27" y="10"/>
                      <a:pt x="25" y="10"/>
                    </a:cubicBezTo>
                    <a:cubicBezTo>
                      <a:pt x="24" y="9"/>
                      <a:pt x="22" y="10"/>
                      <a:pt x="21" y="8"/>
                    </a:cubicBezTo>
                    <a:cubicBezTo>
                      <a:pt x="20" y="7"/>
                      <a:pt x="14" y="1"/>
                      <a:pt x="12" y="0"/>
                    </a:cubicBezTo>
                    <a:cubicBezTo>
                      <a:pt x="11" y="0"/>
                      <a:pt x="10" y="2"/>
                      <a:pt x="11" y="4"/>
                    </a:cubicBezTo>
                    <a:cubicBezTo>
                      <a:pt x="11" y="5"/>
                      <a:pt x="11" y="7"/>
                      <a:pt x="11" y="8"/>
                    </a:cubicBezTo>
                    <a:cubicBezTo>
                      <a:pt x="11" y="9"/>
                      <a:pt x="10" y="12"/>
                      <a:pt x="9" y="13"/>
                    </a:cubicBezTo>
                    <a:cubicBezTo>
                      <a:pt x="9" y="14"/>
                      <a:pt x="10" y="16"/>
                      <a:pt x="9" y="16"/>
                    </a:cubicBezTo>
                    <a:cubicBezTo>
                      <a:pt x="7" y="16"/>
                      <a:pt x="7" y="16"/>
                      <a:pt x="6" y="16"/>
                    </a:cubicBezTo>
                    <a:cubicBezTo>
                      <a:pt x="4" y="15"/>
                      <a:pt x="4" y="16"/>
                      <a:pt x="4" y="17"/>
                    </a:cubicBezTo>
                    <a:cubicBezTo>
                      <a:pt x="4" y="17"/>
                      <a:pt x="6" y="18"/>
                      <a:pt x="5" y="18"/>
                    </a:cubicBezTo>
                    <a:cubicBezTo>
                      <a:pt x="4" y="18"/>
                      <a:pt x="0" y="20"/>
                      <a:pt x="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47" name="Freeform 319"/>
              <p:cNvSpPr/>
              <p:nvPr/>
            </p:nvSpPr>
            <p:spPr bwMode="auto">
              <a:xfrm>
                <a:off x="6605" y="1516"/>
                <a:ext cx="88" cy="75"/>
              </a:xfrm>
              <a:custGeom>
                <a:avLst/>
                <a:gdLst>
                  <a:gd name="T0" fmla="*/ 20 w 64"/>
                  <a:gd name="T1" fmla="*/ 40 h 54"/>
                  <a:gd name="T2" fmla="*/ 12 w 64"/>
                  <a:gd name="T3" fmla="*/ 40 h 54"/>
                  <a:gd name="T4" fmla="*/ 1 w 64"/>
                  <a:gd name="T5" fmla="*/ 48 h 54"/>
                  <a:gd name="T6" fmla="*/ 2 w 64"/>
                  <a:gd name="T7" fmla="*/ 50 h 54"/>
                  <a:gd name="T8" fmla="*/ 6 w 64"/>
                  <a:gd name="T9" fmla="*/ 51 h 54"/>
                  <a:gd name="T10" fmla="*/ 13 w 64"/>
                  <a:gd name="T11" fmla="*/ 48 h 54"/>
                  <a:gd name="T12" fmla="*/ 21 w 64"/>
                  <a:gd name="T13" fmla="*/ 45 h 54"/>
                  <a:gd name="T14" fmla="*/ 25 w 64"/>
                  <a:gd name="T15" fmla="*/ 48 h 54"/>
                  <a:gd name="T16" fmla="*/ 28 w 64"/>
                  <a:gd name="T17" fmla="*/ 53 h 54"/>
                  <a:gd name="T18" fmla="*/ 34 w 64"/>
                  <a:gd name="T19" fmla="*/ 48 h 54"/>
                  <a:gd name="T20" fmla="*/ 34 w 64"/>
                  <a:gd name="T21" fmla="*/ 44 h 54"/>
                  <a:gd name="T22" fmla="*/ 39 w 64"/>
                  <a:gd name="T23" fmla="*/ 46 h 54"/>
                  <a:gd name="T24" fmla="*/ 44 w 64"/>
                  <a:gd name="T25" fmla="*/ 43 h 54"/>
                  <a:gd name="T26" fmla="*/ 48 w 64"/>
                  <a:gd name="T27" fmla="*/ 42 h 54"/>
                  <a:gd name="T28" fmla="*/ 51 w 64"/>
                  <a:gd name="T29" fmla="*/ 40 h 54"/>
                  <a:gd name="T30" fmla="*/ 55 w 64"/>
                  <a:gd name="T31" fmla="*/ 42 h 54"/>
                  <a:gd name="T32" fmla="*/ 57 w 64"/>
                  <a:gd name="T33" fmla="*/ 38 h 54"/>
                  <a:gd name="T34" fmla="*/ 58 w 64"/>
                  <a:gd name="T35" fmla="*/ 29 h 54"/>
                  <a:gd name="T36" fmla="*/ 60 w 64"/>
                  <a:gd name="T37" fmla="*/ 21 h 54"/>
                  <a:gd name="T38" fmla="*/ 63 w 64"/>
                  <a:gd name="T39" fmla="*/ 16 h 54"/>
                  <a:gd name="T40" fmla="*/ 61 w 64"/>
                  <a:gd name="T41" fmla="*/ 4 h 54"/>
                  <a:gd name="T42" fmla="*/ 58 w 64"/>
                  <a:gd name="T43" fmla="*/ 1 h 54"/>
                  <a:gd name="T44" fmla="*/ 59 w 64"/>
                  <a:gd name="T45" fmla="*/ 4 h 54"/>
                  <a:gd name="T46" fmla="*/ 56 w 64"/>
                  <a:gd name="T47" fmla="*/ 4 h 54"/>
                  <a:gd name="T48" fmla="*/ 54 w 64"/>
                  <a:gd name="T49" fmla="*/ 5 h 54"/>
                  <a:gd name="T50" fmla="*/ 52 w 64"/>
                  <a:gd name="T51" fmla="*/ 8 h 54"/>
                  <a:gd name="T52" fmla="*/ 52 w 64"/>
                  <a:gd name="T53" fmla="*/ 11 h 54"/>
                  <a:gd name="T54" fmla="*/ 49 w 64"/>
                  <a:gd name="T55" fmla="*/ 21 h 54"/>
                  <a:gd name="T56" fmla="*/ 41 w 64"/>
                  <a:gd name="T57" fmla="*/ 30 h 54"/>
                  <a:gd name="T58" fmla="*/ 35 w 64"/>
                  <a:gd name="T59" fmla="*/ 30 h 54"/>
                  <a:gd name="T60" fmla="*/ 37 w 64"/>
                  <a:gd name="T61" fmla="*/ 27 h 54"/>
                  <a:gd name="T62" fmla="*/ 33 w 64"/>
                  <a:gd name="T63" fmla="*/ 30 h 54"/>
                  <a:gd name="T64" fmla="*/ 29 w 64"/>
                  <a:gd name="T65" fmla="*/ 37 h 54"/>
                  <a:gd name="T66" fmla="*/ 28 w 64"/>
                  <a:gd name="T67" fmla="*/ 40 h 54"/>
                  <a:gd name="T68" fmla="*/ 25 w 64"/>
                  <a:gd name="T69" fmla="*/ 4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54">
                    <a:moveTo>
                      <a:pt x="25" y="40"/>
                    </a:moveTo>
                    <a:cubicBezTo>
                      <a:pt x="24" y="39"/>
                      <a:pt x="22" y="39"/>
                      <a:pt x="20" y="40"/>
                    </a:cubicBezTo>
                    <a:cubicBezTo>
                      <a:pt x="19" y="40"/>
                      <a:pt x="17" y="41"/>
                      <a:pt x="15" y="41"/>
                    </a:cubicBezTo>
                    <a:cubicBezTo>
                      <a:pt x="14" y="40"/>
                      <a:pt x="14" y="40"/>
                      <a:pt x="12" y="40"/>
                    </a:cubicBezTo>
                    <a:cubicBezTo>
                      <a:pt x="11" y="41"/>
                      <a:pt x="7" y="44"/>
                      <a:pt x="5" y="46"/>
                    </a:cubicBezTo>
                    <a:cubicBezTo>
                      <a:pt x="3" y="47"/>
                      <a:pt x="2" y="47"/>
                      <a:pt x="1" y="48"/>
                    </a:cubicBezTo>
                    <a:cubicBezTo>
                      <a:pt x="1" y="48"/>
                      <a:pt x="0" y="49"/>
                      <a:pt x="0" y="49"/>
                    </a:cubicBezTo>
                    <a:cubicBezTo>
                      <a:pt x="0" y="50"/>
                      <a:pt x="1" y="51"/>
                      <a:pt x="2" y="50"/>
                    </a:cubicBezTo>
                    <a:cubicBezTo>
                      <a:pt x="2" y="50"/>
                      <a:pt x="2" y="49"/>
                      <a:pt x="3" y="50"/>
                    </a:cubicBezTo>
                    <a:cubicBezTo>
                      <a:pt x="4" y="50"/>
                      <a:pt x="5" y="51"/>
                      <a:pt x="6" y="51"/>
                    </a:cubicBezTo>
                    <a:cubicBezTo>
                      <a:pt x="7" y="50"/>
                      <a:pt x="7" y="50"/>
                      <a:pt x="9" y="49"/>
                    </a:cubicBezTo>
                    <a:cubicBezTo>
                      <a:pt x="10" y="49"/>
                      <a:pt x="12" y="49"/>
                      <a:pt x="13" y="48"/>
                    </a:cubicBezTo>
                    <a:cubicBezTo>
                      <a:pt x="14" y="48"/>
                      <a:pt x="17" y="47"/>
                      <a:pt x="18" y="47"/>
                    </a:cubicBezTo>
                    <a:cubicBezTo>
                      <a:pt x="19" y="46"/>
                      <a:pt x="19" y="45"/>
                      <a:pt x="21" y="45"/>
                    </a:cubicBezTo>
                    <a:cubicBezTo>
                      <a:pt x="23" y="46"/>
                      <a:pt x="25" y="46"/>
                      <a:pt x="26" y="46"/>
                    </a:cubicBezTo>
                    <a:cubicBezTo>
                      <a:pt x="27" y="46"/>
                      <a:pt x="26" y="47"/>
                      <a:pt x="25" y="48"/>
                    </a:cubicBezTo>
                    <a:cubicBezTo>
                      <a:pt x="25" y="49"/>
                      <a:pt x="24" y="49"/>
                      <a:pt x="25" y="50"/>
                    </a:cubicBezTo>
                    <a:cubicBezTo>
                      <a:pt x="25" y="52"/>
                      <a:pt x="26" y="54"/>
                      <a:pt x="28" y="53"/>
                    </a:cubicBezTo>
                    <a:cubicBezTo>
                      <a:pt x="29" y="53"/>
                      <a:pt x="31" y="49"/>
                      <a:pt x="32" y="49"/>
                    </a:cubicBezTo>
                    <a:cubicBezTo>
                      <a:pt x="34" y="48"/>
                      <a:pt x="35" y="49"/>
                      <a:pt x="34" y="48"/>
                    </a:cubicBezTo>
                    <a:cubicBezTo>
                      <a:pt x="34" y="47"/>
                      <a:pt x="33" y="47"/>
                      <a:pt x="33" y="46"/>
                    </a:cubicBezTo>
                    <a:cubicBezTo>
                      <a:pt x="33" y="45"/>
                      <a:pt x="33" y="43"/>
                      <a:pt x="34" y="44"/>
                    </a:cubicBezTo>
                    <a:cubicBezTo>
                      <a:pt x="35" y="45"/>
                      <a:pt x="36" y="46"/>
                      <a:pt x="36" y="47"/>
                    </a:cubicBezTo>
                    <a:cubicBezTo>
                      <a:pt x="36" y="47"/>
                      <a:pt x="38" y="46"/>
                      <a:pt x="39" y="46"/>
                    </a:cubicBezTo>
                    <a:cubicBezTo>
                      <a:pt x="40" y="46"/>
                      <a:pt x="42" y="46"/>
                      <a:pt x="43" y="45"/>
                    </a:cubicBezTo>
                    <a:cubicBezTo>
                      <a:pt x="43" y="44"/>
                      <a:pt x="44" y="43"/>
                      <a:pt x="44" y="43"/>
                    </a:cubicBezTo>
                    <a:cubicBezTo>
                      <a:pt x="45" y="44"/>
                      <a:pt x="46" y="47"/>
                      <a:pt x="46" y="46"/>
                    </a:cubicBezTo>
                    <a:cubicBezTo>
                      <a:pt x="47" y="46"/>
                      <a:pt x="48" y="43"/>
                      <a:pt x="48" y="42"/>
                    </a:cubicBezTo>
                    <a:cubicBezTo>
                      <a:pt x="48" y="41"/>
                      <a:pt x="50" y="42"/>
                      <a:pt x="51" y="41"/>
                    </a:cubicBezTo>
                    <a:cubicBezTo>
                      <a:pt x="51" y="41"/>
                      <a:pt x="51" y="39"/>
                      <a:pt x="51" y="40"/>
                    </a:cubicBezTo>
                    <a:cubicBezTo>
                      <a:pt x="52" y="41"/>
                      <a:pt x="51" y="44"/>
                      <a:pt x="52" y="44"/>
                    </a:cubicBezTo>
                    <a:cubicBezTo>
                      <a:pt x="52" y="44"/>
                      <a:pt x="55" y="43"/>
                      <a:pt x="55" y="42"/>
                    </a:cubicBezTo>
                    <a:cubicBezTo>
                      <a:pt x="55" y="40"/>
                      <a:pt x="55" y="40"/>
                      <a:pt x="56" y="40"/>
                    </a:cubicBezTo>
                    <a:cubicBezTo>
                      <a:pt x="57" y="39"/>
                      <a:pt x="58" y="39"/>
                      <a:pt x="57" y="38"/>
                    </a:cubicBezTo>
                    <a:cubicBezTo>
                      <a:pt x="57" y="37"/>
                      <a:pt x="55" y="37"/>
                      <a:pt x="56" y="34"/>
                    </a:cubicBezTo>
                    <a:cubicBezTo>
                      <a:pt x="57" y="32"/>
                      <a:pt x="58" y="30"/>
                      <a:pt x="58" y="29"/>
                    </a:cubicBezTo>
                    <a:cubicBezTo>
                      <a:pt x="58" y="27"/>
                      <a:pt x="58" y="25"/>
                      <a:pt x="58" y="24"/>
                    </a:cubicBezTo>
                    <a:cubicBezTo>
                      <a:pt x="58" y="23"/>
                      <a:pt x="59" y="21"/>
                      <a:pt x="60" y="21"/>
                    </a:cubicBezTo>
                    <a:cubicBezTo>
                      <a:pt x="61" y="22"/>
                      <a:pt x="61" y="22"/>
                      <a:pt x="61" y="21"/>
                    </a:cubicBezTo>
                    <a:cubicBezTo>
                      <a:pt x="62" y="20"/>
                      <a:pt x="63" y="19"/>
                      <a:pt x="63" y="16"/>
                    </a:cubicBezTo>
                    <a:cubicBezTo>
                      <a:pt x="64" y="14"/>
                      <a:pt x="64" y="10"/>
                      <a:pt x="63" y="9"/>
                    </a:cubicBezTo>
                    <a:cubicBezTo>
                      <a:pt x="62" y="7"/>
                      <a:pt x="61" y="6"/>
                      <a:pt x="61" y="4"/>
                    </a:cubicBezTo>
                    <a:cubicBezTo>
                      <a:pt x="61" y="3"/>
                      <a:pt x="60" y="1"/>
                      <a:pt x="59" y="2"/>
                    </a:cubicBezTo>
                    <a:cubicBezTo>
                      <a:pt x="59" y="2"/>
                      <a:pt x="58" y="0"/>
                      <a:pt x="58" y="1"/>
                    </a:cubicBezTo>
                    <a:cubicBezTo>
                      <a:pt x="57" y="1"/>
                      <a:pt x="57" y="2"/>
                      <a:pt x="58" y="3"/>
                    </a:cubicBezTo>
                    <a:cubicBezTo>
                      <a:pt x="58" y="3"/>
                      <a:pt x="59" y="3"/>
                      <a:pt x="59" y="4"/>
                    </a:cubicBezTo>
                    <a:cubicBezTo>
                      <a:pt x="59" y="4"/>
                      <a:pt x="60" y="5"/>
                      <a:pt x="58" y="5"/>
                    </a:cubicBezTo>
                    <a:cubicBezTo>
                      <a:pt x="57" y="5"/>
                      <a:pt x="56" y="4"/>
                      <a:pt x="56" y="4"/>
                    </a:cubicBezTo>
                    <a:cubicBezTo>
                      <a:pt x="56" y="3"/>
                      <a:pt x="56" y="2"/>
                      <a:pt x="55" y="3"/>
                    </a:cubicBezTo>
                    <a:cubicBezTo>
                      <a:pt x="54" y="3"/>
                      <a:pt x="54" y="4"/>
                      <a:pt x="54" y="5"/>
                    </a:cubicBezTo>
                    <a:cubicBezTo>
                      <a:pt x="53" y="5"/>
                      <a:pt x="52" y="7"/>
                      <a:pt x="52" y="7"/>
                    </a:cubicBezTo>
                    <a:cubicBezTo>
                      <a:pt x="51" y="8"/>
                      <a:pt x="52" y="9"/>
                      <a:pt x="52" y="8"/>
                    </a:cubicBezTo>
                    <a:cubicBezTo>
                      <a:pt x="52" y="8"/>
                      <a:pt x="53" y="8"/>
                      <a:pt x="53" y="9"/>
                    </a:cubicBezTo>
                    <a:cubicBezTo>
                      <a:pt x="53" y="10"/>
                      <a:pt x="52" y="11"/>
                      <a:pt x="52" y="11"/>
                    </a:cubicBezTo>
                    <a:cubicBezTo>
                      <a:pt x="52" y="12"/>
                      <a:pt x="53" y="12"/>
                      <a:pt x="53" y="14"/>
                    </a:cubicBezTo>
                    <a:cubicBezTo>
                      <a:pt x="52" y="15"/>
                      <a:pt x="50" y="19"/>
                      <a:pt x="49" y="21"/>
                    </a:cubicBezTo>
                    <a:cubicBezTo>
                      <a:pt x="48" y="23"/>
                      <a:pt x="48" y="24"/>
                      <a:pt x="46" y="25"/>
                    </a:cubicBezTo>
                    <a:cubicBezTo>
                      <a:pt x="45" y="27"/>
                      <a:pt x="42" y="30"/>
                      <a:pt x="41" y="30"/>
                    </a:cubicBezTo>
                    <a:cubicBezTo>
                      <a:pt x="40" y="30"/>
                      <a:pt x="38" y="31"/>
                      <a:pt x="37" y="31"/>
                    </a:cubicBezTo>
                    <a:cubicBezTo>
                      <a:pt x="36" y="31"/>
                      <a:pt x="36" y="30"/>
                      <a:pt x="35" y="30"/>
                    </a:cubicBezTo>
                    <a:cubicBezTo>
                      <a:pt x="35" y="30"/>
                      <a:pt x="35" y="29"/>
                      <a:pt x="36" y="29"/>
                    </a:cubicBezTo>
                    <a:cubicBezTo>
                      <a:pt x="36" y="28"/>
                      <a:pt x="38" y="27"/>
                      <a:pt x="37" y="27"/>
                    </a:cubicBezTo>
                    <a:cubicBezTo>
                      <a:pt x="36" y="27"/>
                      <a:pt x="35" y="28"/>
                      <a:pt x="34" y="29"/>
                    </a:cubicBezTo>
                    <a:cubicBezTo>
                      <a:pt x="33" y="29"/>
                      <a:pt x="33" y="29"/>
                      <a:pt x="33" y="30"/>
                    </a:cubicBezTo>
                    <a:cubicBezTo>
                      <a:pt x="33" y="30"/>
                      <a:pt x="33" y="32"/>
                      <a:pt x="33" y="33"/>
                    </a:cubicBezTo>
                    <a:cubicBezTo>
                      <a:pt x="32" y="34"/>
                      <a:pt x="30" y="37"/>
                      <a:pt x="29" y="37"/>
                    </a:cubicBezTo>
                    <a:cubicBezTo>
                      <a:pt x="28" y="38"/>
                      <a:pt x="29" y="37"/>
                      <a:pt x="29" y="38"/>
                    </a:cubicBezTo>
                    <a:cubicBezTo>
                      <a:pt x="29" y="40"/>
                      <a:pt x="29" y="40"/>
                      <a:pt x="28" y="40"/>
                    </a:cubicBezTo>
                    <a:cubicBezTo>
                      <a:pt x="27" y="40"/>
                      <a:pt x="26" y="41"/>
                      <a:pt x="26" y="41"/>
                    </a:cubicBezTo>
                    <a:cubicBezTo>
                      <a:pt x="25" y="41"/>
                      <a:pt x="26" y="40"/>
                      <a:pt x="2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48" name="Freeform 320"/>
              <p:cNvSpPr/>
              <p:nvPr/>
            </p:nvSpPr>
            <p:spPr bwMode="auto">
              <a:xfrm>
                <a:off x="6636" y="1580"/>
                <a:ext cx="2" cy="4"/>
              </a:xfrm>
              <a:custGeom>
                <a:avLst/>
                <a:gdLst>
                  <a:gd name="T0" fmla="*/ 2 w 2"/>
                  <a:gd name="T1" fmla="*/ 1 h 3"/>
                  <a:gd name="T2" fmla="*/ 0 w 2"/>
                  <a:gd name="T3" fmla="*/ 2 h 3"/>
                  <a:gd name="T4" fmla="*/ 2 w 2"/>
                  <a:gd name="T5" fmla="*/ 2 h 3"/>
                  <a:gd name="T6" fmla="*/ 2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0" y="2"/>
                      <a:pt x="1" y="3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49" name="Freeform 321"/>
              <p:cNvSpPr/>
              <p:nvPr/>
            </p:nvSpPr>
            <p:spPr bwMode="auto">
              <a:xfrm>
                <a:off x="6616" y="1581"/>
                <a:ext cx="20" cy="15"/>
              </a:xfrm>
              <a:custGeom>
                <a:avLst/>
                <a:gdLst>
                  <a:gd name="T0" fmla="*/ 2 w 14"/>
                  <a:gd name="T1" fmla="*/ 9 h 11"/>
                  <a:gd name="T2" fmla="*/ 4 w 14"/>
                  <a:gd name="T3" fmla="*/ 10 h 11"/>
                  <a:gd name="T4" fmla="*/ 7 w 14"/>
                  <a:gd name="T5" fmla="*/ 7 h 11"/>
                  <a:gd name="T6" fmla="*/ 10 w 14"/>
                  <a:gd name="T7" fmla="*/ 7 h 11"/>
                  <a:gd name="T8" fmla="*/ 12 w 14"/>
                  <a:gd name="T9" fmla="*/ 6 h 11"/>
                  <a:gd name="T10" fmla="*/ 14 w 14"/>
                  <a:gd name="T11" fmla="*/ 4 h 11"/>
                  <a:gd name="T12" fmla="*/ 12 w 14"/>
                  <a:gd name="T13" fmla="*/ 2 h 11"/>
                  <a:gd name="T14" fmla="*/ 11 w 14"/>
                  <a:gd name="T15" fmla="*/ 1 h 11"/>
                  <a:gd name="T16" fmla="*/ 8 w 14"/>
                  <a:gd name="T17" fmla="*/ 2 h 11"/>
                  <a:gd name="T18" fmla="*/ 6 w 14"/>
                  <a:gd name="T19" fmla="*/ 4 h 11"/>
                  <a:gd name="T20" fmla="*/ 5 w 14"/>
                  <a:gd name="T21" fmla="*/ 3 h 11"/>
                  <a:gd name="T22" fmla="*/ 2 w 14"/>
                  <a:gd name="T23" fmla="*/ 6 h 11"/>
                  <a:gd name="T24" fmla="*/ 0 w 14"/>
                  <a:gd name="T25" fmla="*/ 7 h 11"/>
                  <a:gd name="T26" fmla="*/ 2 w 14"/>
                  <a:gd name="T2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" h="11">
                    <a:moveTo>
                      <a:pt x="2" y="9"/>
                    </a:moveTo>
                    <a:cubicBezTo>
                      <a:pt x="2" y="10"/>
                      <a:pt x="3" y="11"/>
                      <a:pt x="4" y="10"/>
                    </a:cubicBezTo>
                    <a:cubicBezTo>
                      <a:pt x="4" y="10"/>
                      <a:pt x="5" y="7"/>
                      <a:pt x="7" y="7"/>
                    </a:cubicBezTo>
                    <a:cubicBezTo>
                      <a:pt x="8" y="6"/>
                      <a:pt x="10" y="6"/>
                      <a:pt x="10" y="7"/>
                    </a:cubicBezTo>
                    <a:cubicBezTo>
                      <a:pt x="10" y="7"/>
                      <a:pt x="11" y="7"/>
                      <a:pt x="12" y="6"/>
                    </a:cubicBezTo>
                    <a:cubicBezTo>
                      <a:pt x="12" y="6"/>
                      <a:pt x="13" y="5"/>
                      <a:pt x="14" y="4"/>
                    </a:cubicBezTo>
                    <a:cubicBezTo>
                      <a:pt x="14" y="4"/>
                      <a:pt x="13" y="2"/>
                      <a:pt x="12" y="2"/>
                    </a:cubicBezTo>
                    <a:cubicBezTo>
                      <a:pt x="12" y="2"/>
                      <a:pt x="12" y="2"/>
                      <a:pt x="11" y="1"/>
                    </a:cubicBezTo>
                    <a:cubicBezTo>
                      <a:pt x="10" y="0"/>
                      <a:pt x="9" y="1"/>
                      <a:pt x="8" y="2"/>
                    </a:cubicBezTo>
                    <a:cubicBezTo>
                      <a:pt x="7" y="2"/>
                      <a:pt x="6" y="4"/>
                      <a:pt x="6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2" y="6"/>
                      <a:pt x="2" y="6"/>
                    </a:cubicBezTo>
                    <a:cubicBezTo>
                      <a:pt x="1" y="6"/>
                      <a:pt x="0" y="6"/>
                      <a:pt x="0" y="7"/>
                    </a:cubicBezTo>
                    <a:cubicBezTo>
                      <a:pt x="1" y="7"/>
                      <a:pt x="2" y="8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50" name="Freeform 322"/>
              <p:cNvSpPr/>
              <p:nvPr/>
            </p:nvSpPr>
            <p:spPr bwMode="auto">
              <a:xfrm>
                <a:off x="6596" y="1587"/>
                <a:ext cx="18" cy="25"/>
              </a:xfrm>
              <a:custGeom>
                <a:avLst/>
                <a:gdLst>
                  <a:gd name="T0" fmla="*/ 5 w 13"/>
                  <a:gd name="T1" fmla="*/ 1 h 18"/>
                  <a:gd name="T2" fmla="*/ 2 w 13"/>
                  <a:gd name="T3" fmla="*/ 2 h 18"/>
                  <a:gd name="T4" fmla="*/ 1 w 13"/>
                  <a:gd name="T5" fmla="*/ 3 h 18"/>
                  <a:gd name="T6" fmla="*/ 0 w 13"/>
                  <a:gd name="T7" fmla="*/ 4 h 18"/>
                  <a:gd name="T8" fmla="*/ 1 w 13"/>
                  <a:gd name="T9" fmla="*/ 6 h 18"/>
                  <a:gd name="T10" fmla="*/ 1 w 13"/>
                  <a:gd name="T11" fmla="*/ 7 h 18"/>
                  <a:gd name="T12" fmla="*/ 2 w 13"/>
                  <a:gd name="T13" fmla="*/ 6 h 18"/>
                  <a:gd name="T14" fmla="*/ 3 w 13"/>
                  <a:gd name="T15" fmla="*/ 7 h 18"/>
                  <a:gd name="T16" fmla="*/ 3 w 13"/>
                  <a:gd name="T17" fmla="*/ 5 h 18"/>
                  <a:gd name="T18" fmla="*/ 5 w 13"/>
                  <a:gd name="T19" fmla="*/ 6 h 18"/>
                  <a:gd name="T20" fmla="*/ 5 w 13"/>
                  <a:gd name="T21" fmla="*/ 8 h 18"/>
                  <a:gd name="T22" fmla="*/ 3 w 13"/>
                  <a:gd name="T23" fmla="*/ 12 h 18"/>
                  <a:gd name="T24" fmla="*/ 4 w 13"/>
                  <a:gd name="T25" fmla="*/ 13 h 18"/>
                  <a:gd name="T26" fmla="*/ 4 w 13"/>
                  <a:gd name="T27" fmla="*/ 17 h 18"/>
                  <a:gd name="T28" fmla="*/ 5 w 13"/>
                  <a:gd name="T29" fmla="*/ 16 h 18"/>
                  <a:gd name="T30" fmla="*/ 6 w 13"/>
                  <a:gd name="T31" fmla="*/ 13 h 18"/>
                  <a:gd name="T32" fmla="*/ 6 w 13"/>
                  <a:gd name="T33" fmla="*/ 14 h 18"/>
                  <a:gd name="T34" fmla="*/ 6 w 13"/>
                  <a:gd name="T35" fmla="*/ 15 h 18"/>
                  <a:gd name="T36" fmla="*/ 7 w 13"/>
                  <a:gd name="T37" fmla="*/ 18 h 18"/>
                  <a:gd name="T38" fmla="*/ 8 w 13"/>
                  <a:gd name="T39" fmla="*/ 17 h 18"/>
                  <a:gd name="T40" fmla="*/ 9 w 13"/>
                  <a:gd name="T41" fmla="*/ 15 h 18"/>
                  <a:gd name="T42" fmla="*/ 11 w 13"/>
                  <a:gd name="T43" fmla="*/ 12 h 18"/>
                  <a:gd name="T44" fmla="*/ 13 w 13"/>
                  <a:gd name="T45" fmla="*/ 7 h 18"/>
                  <a:gd name="T46" fmla="*/ 12 w 13"/>
                  <a:gd name="T47" fmla="*/ 4 h 18"/>
                  <a:gd name="T48" fmla="*/ 11 w 13"/>
                  <a:gd name="T49" fmla="*/ 2 h 18"/>
                  <a:gd name="T50" fmla="*/ 9 w 13"/>
                  <a:gd name="T51" fmla="*/ 1 h 18"/>
                  <a:gd name="T52" fmla="*/ 8 w 13"/>
                  <a:gd name="T53" fmla="*/ 0 h 18"/>
                  <a:gd name="T54" fmla="*/ 7 w 13"/>
                  <a:gd name="T55" fmla="*/ 0 h 18"/>
                  <a:gd name="T56" fmla="*/ 5 w 13"/>
                  <a:gd name="T57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" h="18">
                    <a:moveTo>
                      <a:pt x="5" y="1"/>
                    </a:moveTo>
                    <a:cubicBezTo>
                      <a:pt x="4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7"/>
                      <a:pt x="0" y="8"/>
                      <a:pt x="1" y="7"/>
                    </a:cubicBezTo>
                    <a:cubicBezTo>
                      <a:pt x="1" y="7"/>
                      <a:pt x="2" y="6"/>
                      <a:pt x="2" y="6"/>
                    </a:cubicBezTo>
                    <a:cubicBezTo>
                      <a:pt x="2" y="7"/>
                      <a:pt x="3" y="7"/>
                      <a:pt x="3" y="7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4" y="5"/>
                      <a:pt x="5" y="5"/>
                      <a:pt x="5" y="6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5" y="9"/>
                      <a:pt x="4" y="11"/>
                      <a:pt x="3" y="12"/>
                    </a:cubicBezTo>
                    <a:cubicBezTo>
                      <a:pt x="3" y="12"/>
                      <a:pt x="4" y="12"/>
                      <a:pt x="4" y="13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5" y="17"/>
                      <a:pt x="5" y="16"/>
                      <a:pt x="5" y="16"/>
                    </a:cubicBezTo>
                    <a:cubicBezTo>
                      <a:pt x="5" y="15"/>
                      <a:pt x="6" y="13"/>
                      <a:pt x="6" y="1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4"/>
                      <a:pt x="6" y="15"/>
                    </a:cubicBezTo>
                    <a:cubicBezTo>
                      <a:pt x="6" y="16"/>
                      <a:pt x="7" y="17"/>
                      <a:pt x="7" y="18"/>
                    </a:cubicBezTo>
                    <a:cubicBezTo>
                      <a:pt x="7" y="18"/>
                      <a:pt x="7" y="18"/>
                      <a:pt x="8" y="17"/>
                    </a:cubicBezTo>
                    <a:cubicBezTo>
                      <a:pt x="8" y="17"/>
                      <a:pt x="8" y="16"/>
                      <a:pt x="9" y="15"/>
                    </a:cubicBezTo>
                    <a:cubicBezTo>
                      <a:pt x="9" y="15"/>
                      <a:pt x="11" y="13"/>
                      <a:pt x="11" y="12"/>
                    </a:cubicBezTo>
                    <a:cubicBezTo>
                      <a:pt x="11" y="11"/>
                      <a:pt x="12" y="8"/>
                      <a:pt x="13" y="7"/>
                    </a:cubicBezTo>
                    <a:cubicBezTo>
                      <a:pt x="13" y="6"/>
                      <a:pt x="12" y="4"/>
                      <a:pt x="12" y="4"/>
                    </a:cubicBezTo>
                    <a:cubicBezTo>
                      <a:pt x="11" y="3"/>
                      <a:pt x="12" y="3"/>
                      <a:pt x="11" y="2"/>
                    </a:cubicBezTo>
                    <a:cubicBezTo>
                      <a:pt x="11" y="1"/>
                      <a:pt x="9" y="2"/>
                      <a:pt x="9" y="1"/>
                    </a:cubicBezTo>
                    <a:cubicBezTo>
                      <a:pt x="8" y="1"/>
                      <a:pt x="8" y="0"/>
                      <a:pt x="8" y="0"/>
                    </a:cubicBezTo>
                    <a:cubicBezTo>
                      <a:pt x="8" y="0"/>
                      <a:pt x="7" y="0"/>
                      <a:pt x="7" y="0"/>
                    </a:cubicBezTo>
                    <a:cubicBezTo>
                      <a:pt x="6" y="0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51" name="Freeform 323"/>
              <p:cNvSpPr/>
              <p:nvPr/>
            </p:nvSpPr>
            <p:spPr bwMode="auto">
              <a:xfrm>
                <a:off x="6579" y="1647"/>
                <a:ext cx="7" cy="7"/>
              </a:xfrm>
              <a:custGeom>
                <a:avLst/>
                <a:gdLst>
                  <a:gd name="T0" fmla="*/ 1 w 5"/>
                  <a:gd name="T1" fmla="*/ 4 h 5"/>
                  <a:gd name="T2" fmla="*/ 3 w 5"/>
                  <a:gd name="T3" fmla="*/ 2 h 5"/>
                  <a:gd name="T4" fmla="*/ 5 w 5"/>
                  <a:gd name="T5" fmla="*/ 0 h 5"/>
                  <a:gd name="T6" fmla="*/ 2 w 5"/>
                  <a:gd name="T7" fmla="*/ 1 h 5"/>
                  <a:gd name="T8" fmla="*/ 1 w 5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1" y="4"/>
                    </a:moveTo>
                    <a:cubicBezTo>
                      <a:pt x="2" y="3"/>
                      <a:pt x="3" y="3"/>
                      <a:pt x="3" y="2"/>
                    </a:cubicBezTo>
                    <a:cubicBezTo>
                      <a:pt x="4" y="1"/>
                      <a:pt x="5" y="0"/>
                      <a:pt x="5" y="0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2" y="2"/>
                      <a:pt x="0" y="5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52" name="Freeform 324"/>
              <p:cNvSpPr/>
              <p:nvPr/>
            </p:nvSpPr>
            <p:spPr bwMode="auto">
              <a:xfrm>
                <a:off x="6593" y="1634"/>
                <a:ext cx="3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0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53" name="Freeform 325"/>
              <p:cNvSpPr/>
              <p:nvPr/>
            </p:nvSpPr>
            <p:spPr bwMode="auto">
              <a:xfrm>
                <a:off x="6552" y="1665"/>
                <a:ext cx="2" cy="3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2"/>
                      <a:pt x="1" y="2"/>
                    </a:cubicBezTo>
                    <a:cubicBezTo>
                      <a:pt x="1" y="2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54" name="Freeform 326"/>
              <p:cNvSpPr/>
              <p:nvPr/>
            </p:nvSpPr>
            <p:spPr bwMode="auto">
              <a:xfrm>
                <a:off x="6519" y="1661"/>
                <a:ext cx="15" cy="26"/>
              </a:xfrm>
              <a:custGeom>
                <a:avLst/>
                <a:gdLst>
                  <a:gd name="T0" fmla="*/ 5 w 11"/>
                  <a:gd name="T1" fmla="*/ 19 h 19"/>
                  <a:gd name="T2" fmla="*/ 9 w 11"/>
                  <a:gd name="T3" fmla="*/ 11 h 19"/>
                  <a:gd name="T4" fmla="*/ 11 w 11"/>
                  <a:gd name="T5" fmla="*/ 4 h 19"/>
                  <a:gd name="T6" fmla="*/ 10 w 11"/>
                  <a:gd name="T7" fmla="*/ 0 h 19"/>
                  <a:gd name="T8" fmla="*/ 5 w 11"/>
                  <a:gd name="T9" fmla="*/ 3 h 19"/>
                  <a:gd name="T10" fmla="*/ 2 w 11"/>
                  <a:gd name="T11" fmla="*/ 13 h 19"/>
                  <a:gd name="T12" fmla="*/ 5 w 11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9">
                    <a:moveTo>
                      <a:pt x="5" y="19"/>
                    </a:moveTo>
                    <a:cubicBezTo>
                      <a:pt x="5" y="18"/>
                      <a:pt x="8" y="12"/>
                      <a:pt x="9" y="11"/>
                    </a:cubicBezTo>
                    <a:cubicBezTo>
                      <a:pt x="10" y="10"/>
                      <a:pt x="10" y="6"/>
                      <a:pt x="11" y="4"/>
                    </a:cubicBezTo>
                    <a:cubicBezTo>
                      <a:pt x="11" y="3"/>
                      <a:pt x="11" y="0"/>
                      <a:pt x="10" y="0"/>
                    </a:cubicBezTo>
                    <a:cubicBezTo>
                      <a:pt x="9" y="0"/>
                      <a:pt x="6" y="2"/>
                      <a:pt x="5" y="3"/>
                    </a:cubicBezTo>
                    <a:cubicBezTo>
                      <a:pt x="3" y="5"/>
                      <a:pt x="0" y="10"/>
                      <a:pt x="2" y="13"/>
                    </a:cubicBezTo>
                    <a:cubicBezTo>
                      <a:pt x="3" y="16"/>
                      <a:pt x="5" y="19"/>
                      <a:pt x="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55" name="Freeform 327"/>
              <p:cNvSpPr/>
              <p:nvPr/>
            </p:nvSpPr>
            <p:spPr bwMode="auto">
              <a:xfrm>
                <a:off x="6431" y="1701"/>
                <a:ext cx="20" cy="18"/>
              </a:xfrm>
              <a:custGeom>
                <a:avLst/>
                <a:gdLst>
                  <a:gd name="T0" fmla="*/ 11 w 15"/>
                  <a:gd name="T1" fmla="*/ 8 h 13"/>
                  <a:gd name="T2" fmla="*/ 13 w 15"/>
                  <a:gd name="T3" fmla="*/ 3 h 13"/>
                  <a:gd name="T4" fmla="*/ 5 w 15"/>
                  <a:gd name="T5" fmla="*/ 3 h 13"/>
                  <a:gd name="T6" fmla="*/ 0 w 15"/>
                  <a:gd name="T7" fmla="*/ 9 h 13"/>
                  <a:gd name="T8" fmla="*/ 6 w 15"/>
                  <a:gd name="T9" fmla="*/ 12 h 13"/>
                  <a:gd name="T10" fmla="*/ 11 w 15"/>
                  <a:gd name="T11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3">
                    <a:moveTo>
                      <a:pt x="11" y="8"/>
                    </a:moveTo>
                    <a:cubicBezTo>
                      <a:pt x="12" y="6"/>
                      <a:pt x="15" y="3"/>
                      <a:pt x="13" y="3"/>
                    </a:cubicBezTo>
                    <a:cubicBezTo>
                      <a:pt x="11" y="3"/>
                      <a:pt x="8" y="0"/>
                      <a:pt x="5" y="3"/>
                    </a:cubicBezTo>
                    <a:cubicBezTo>
                      <a:pt x="3" y="5"/>
                      <a:pt x="0" y="7"/>
                      <a:pt x="0" y="9"/>
                    </a:cubicBezTo>
                    <a:cubicBezTo>
                      <a:pt x="1" y="10"/>
                      <a:pt x="3" y="13"/>
                      <a:pt x="6" y="12"/>
                    </a:cubicBezTo>
                    <a:cubicBezTo>
                      <a:pt x="9" y="11"/>
                      <a:pt x="10" y="10"/>
                      <a:pt x="1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56" name="Freeform 328"/>
              <p:cNvSpPr/>
              <p:nvPr/>
            </p:nvSpPr>
            <p:spPr bwMode="auto">
              <a:xfrm>
                <a:off x="6519" y="1716"/>
                <a:ext cx="27" cy="43"/>
              </a:xfrm>
              <a:custGeom>
                <a:avLst/>
                <a:gdLst>
                  <a:gd name="T0" fmla="*/ 0 w 20"/>
                  <a:gd name="T1" fmla="*/ 14 h 31"/>
                  <a:gd name="T2" fmla="*/ 2 w 20"/>
                  <a:gd name="T3" fmla="*/ 21 h 31"/>
                  <a:gd name="T4" fmla="*/ 3 w 20"/>
                  <a:gd name="T5" fmla="*/ 23 h 31"/>
                  <a:gd name="T6" fmla="*/ 5 w 20"/>
                  <a:gd name="T7" fmla="*/ 22 h 31"/>
                  <a:gd name="T8" fmla="*/ 7 w 20"/>
                  <a:gd name="T9" fmla="*/ 24 h 31"/>
                  <a:gd name="T10" fmla="*/ 4 w 20"/>
                  <a:gd name="T11" fmla="*/ 25 h 31"/>
                  <a:gd name="T12" fmla="*/ 7 w 20"/>
                  <a:gd name="T13" fmla="*/ 29 h 31"/>
                  <a:gd name="T14" fmla="*/ 11 w 20"/>
                  <a:gd name="T15" fmla="*/ 27 h 31"/>
                  <a:gd name="T16" fmla="*/ 14 w 20"/>
                  <a:gd name="T17" fmla="*/ 29 h 31"/>
                  <a:gd name="T18" fmla="*/ 16 w 20"/>
                  <a:gd name="T19" fmla="*/ 30 h 31"/>
                  <a:gd name="T20" fmla="*/ 15 w 20"/>
                  <a:gd name="T21" fmla="*/ 27 h 31"/>
                  <a:gd name="T22" fmla="*/ 18 w 20"/>
                  <a:gd name="T23" fmla="*/ 29 h 31"/>
                  <a:gd name="T24" fmla="*/ 19 w 20"/>
                  <a:gd name="T25" fmla="*/ 27 h 31"/>
                  <a:gd name="T26" fmla="*/ 14 w 20"/>
                  <a:gd name="T27" fmla="*/ 25 h 31"/>
                  <a:gd name="T28" fmla="*/ 10 w 20"/>
                  <a:gd name="T29" fmla="*/ 24 h 31"/>
                  <a:gd name="T30" fmla="*/ 9 w 20"/>
                  <a:gd name="T31" fmla="*/ 19 h 31"/>
                  <a:gd name="T32" fmla="*/ 10 w 20"/>
                  <a:gd name="T33" fmla="*/ 16 h 31"/>
                  <a:gd name="T34" fmla="*/ 13 w 20"/>
                  <a:gd name="T35" fmla="*/ 14 h 31"/>
                  <a:gd name="T36" fmla="*/ 15 w 20"/>
                  <a:gd name="T37" fmla="*/ 8 h 31"/>
                  <a:gd name="T38" fmla="*/ 13 w 20"/>
                  <a:gd name="T39" fmla="*/ 4 h 31"/>
                  <a:gd name="T40" fmla="*/ 13 w 20"/>
                  <a:gd name="T41" fmla="*/ 1 h 31"/>
                  <a:gd name="T42" fmla="*/ 11 w 20"/>
                  <a:gd name="T43" fmla="*/ 2 h 31"/>
                  <a:gd name="T44" fmla="*/ 8 w 20"/>
                  <a:gd name="T45" fmla="*/ 0 h 31"/>
                  <a:gd name="T46" fmla="*/ 4 w 20"/>
                  <a:gd name="T47" fmla="*/ 2 h 31"/>
                  <a:gd name="T48" fmla="*/ 3 w 20"/>
                  <a:gd name="T49" fmla="*/ 9 h 31"/>
                  <a:gd name="T50" fmla="*/ 3 w 20"/>
                  <a:gd name="T51" fmla="*/ 13 h 31"/>
                  <a:gd name="T52" fmla="*/ 1 w 20"/>
                  <a:gd name="T53" fmla="*/ 14 h 31"/>
                  <a:gd name="T54" fmla="*/ 0 w 20"/>
                  <a:gd name="T55" fmla="*/ 1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" h="31">
                    <a:moveTo>
                      <a:pt x="0" y="14"/>
                    </a:moveTo>
                    <a:cubicBezTo>
                      <a:pt x="0" y="16"/>
                      <a:pt x="1" y="19"/>
                      <a:pt x="2" y="21"/>
                    </a:cubicBezTo>
                    <a:cubicBezTo>
                      <a:pt x="2" y="23"/>
                      <a:pt x="2" y="24"/>
                      <a:pt x="3" y="23"/>
                    </a:cubicBezTo>
                    <a:cubicBezTo>
                      <a:pt x="3" y="23"/>
                      <a:pt x="4" y="21"/>
                      <a:pt x="5" y="22"/>
                    </a:cubicBezTo>
                    <a:cubicBezTo>
                      <a:pt x="6" y="22"/>
                      <a:pt x="8" y="24"/>
                      <a:pt x="7" y="24"/>
                    </a:cubicBezTo>
                    <a:cubicBezTo>
                      <a:pt x="5" y="24"/>
                      <a:pt x="4" y="24"/>
                      <a:pt x="4" y="25"/>
                    </a:cubicBezTo>
                    <a:cubicBezTo>
                      <a:pt x="4" y="26"/>
                      <a:pt x="6" y="29"/>
                      <a:pt x="7" y="29"/>
                    </a:cubicBezTo>
                    <a:cubicBezTo>
                      <a:pt x="9" y="29"/>
                      <a:pt x="10" y="27"/>
                      <a:pt x="11" y="27"/>
                    </a:cubicBezTo>
                    <a:cubicBezTo>
                      <a:pt x="11" y="27"/>
                      <a:pt x="13" y="28"/>
                      <a:pt x="14" y="29"/>
                    </a:cubicBezTo>
                    <a:cubicBezTo>
                      <a:pt x="16" y="30"/>
                      <a:pt x="17" y="31"/>
                      <a:pt x="16" y="30"/>
                    </a:cubicBezTo>
                    <a:cubicBezTo>
                      <a:pt x="15" y="28"/>
                      <a:pt x="14" y="27"/>
                      <a:pt x="15" y="27"/>
                    </a:cubicBezTo>
                    <a:cubicBezTo>
                      <a:pt x="17" y="28"/>
                      <a:pt x="17" y="30"/>
                      <a:pt x="18" y="29"/>
                    </a:cubicBezTo>
                    <a:cubicBezTo>
                      <a:pt x="18" y="29"/>
                      <a:pt x="20" y="29"/>
                      <a:pt x="19" y="27"/>
                    </a:cubicBezTo>
                    <a:cubicBezTo>
                      <a:pt x="17" y="24"/>
                      <a:pt x="16" y="25"/>
                      <a:pt x="14" y="25"/>
                    </a:cubicBezTo>
                    <a:cubicBezTo>
                      <a:pt x="13" y="25"/>
                      <a:pt x="11" y="26"/>
                      <a:pt x="10" y="24"/>
                    </a:cubicBezTo>
                    <a:cubicBezTo>
                      <a:pt x="9" y="22"/>
                      <a:pt x="9" y="20"/>
                      <a:pt x="9" y="19"/>
                    </a:cubicBezTo>
                    <a:cubicBezTo>
                      <a:pt x="9" y="17"/>
                      <a:pt x="9" y="17"/>
                      <a:pt x="10" y="16"/>
                    </a:cubicBezTo>
                    <a:cubicBezTo>
                      <a:pt x="11" y="15"/>
                      <a:pt x="12" y="15"/>
                      <a:pt x="13" y="14"/>
                    </a:cubicBezTo>
                    <a:cubicBezTo>
                      <a:pt x="14" y="12"/>
                      <a:pt x="16" y="10"/>
                      <a:pt x="15" y="8"/>
                    </a:cubicBezTo>
                    <a:cubicBezTo>
                      <a:pt x="14" y="7"/>
                      <a:pt x="13" y="6"/>
                      <a:pt x="13" y="4"/>
                    </a:cubicBezTo>
                    <a:cubicBezTo>
                      <a:pt x="13" y="3"/>
                      <a:pt x="14" y="1"/>
                      <a:pt x="13" y="1"/>
                    </a:cubicBezTo>
                    <a:cubicBezTo>
                      <a:pt x="12" y="1"/>
                      <a:pt x="11" y="3"/>
                      <a:pt x="11" y="2"/>
                    </a:cubicBezTo>
                    <a:cubicBezTo>
                      <a:pt x="10" y="1"/>
                      <a:pt x="10" y="0"/>
                      <a:pt x="8" y="0"/>
                    </a:cubicBezTo>
                    <a:cubicBezTo>
                      <a:pt x="7" y="0"/>
                      <a:pt x="4" y="0"/>
                      <a:pt x="4" y="2"/>
                    </a:cubicBezTo>
                    <a:cubicBezTo>
                      <a:pt x="3" y="3"/>
                      <a:pt x="4" y="7"/>
                      <a:pt x="3" y="9"/>
                    </a:cubicBezTo>
                    <a:cubicBezTo>
                      <a:pt x="3" y="11"/>
                      <a:pt x="2" y="12"/>
                      <a:pt x="3" y="13"/>
                    </a:cubicBezTo>
                    <a:cubicBezTo>
                      <a:pt x="3" y="14"/>
                      <a:pt x="3" y="14"/>
                      <a:pt x="1" y="14"/>
                    </a:cubicBezTo>
                    <a:cubicBezTo>
                      <a:pt x="0" y="14"/>
                      <a:pt x="0" y="12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57" name="Freeform 329"/>
              <p:cNvSpPr/>
              <p:nvPr/>
            </p:nvSpPr>
            <p:spPr bwMode="auto">
              <a:xfrm>
                <a:off x="6543" y="1753"/>
                <a:ext cx="10" cy="12"/>
              </a:xfrm>
              <a:custGeom>
                <a:avLst/>
                <a:gdLst>
                  <a:gd name="T0" fmla="*/ 4 w 7"/>
                  <a:gd name="T1" fmla="*/ 0 h 8"/>
                  <a:gd name="T2" fmla="*/ 2 w 7"/>
                  <a:gd name="T3" fmla="*/ 0 h 8"/>
                  <a:gd name="T4" fmla="*/ 0 w 7"/>
                  <a:gd name="T5" fmla="*/ 2 h 8"/>
                  <a:gd name="T6" fmla="*/ 1 w 7"/>
                  <a:gd name="T7" fmla="*/ 3 h 8"/>
                  <a:gd name="T8" fmla="*/ 2 w 7"/>
                  <a:gd name="T9" fmla="*/ 5 h 8"/>
                  <a:gd name="T10" fmla="*/ 3 w 7"/>
                  <a:gd name="T11" fmla="*/ 6 h 8"/>
                  <a:gd name="T12" fmla="*/ 6 w 7"/>
                  <a:gd name="T13" fmla="*/ 7 h 8"/>
                  <a:gd name="T14" fmla="*/ 7 w 7"/>
                  <a:gd name="T15" fmla="*/ 7 h 8"/>
                  <a:gd name="T16" fmla="*/ 6 w 7"/>
                  <a:gd name="T17" fmla="*/ 4 h 8"/>
                  <a:gd name="T18" fmla="*/ 4 w 7"/>
                  <a:gd name="T19" fmla="*/ 3 h 8"/>
                  <a:gd name="T20" fmla="*/ 4 w 7"/>
                  <a:gd name="T21" fmla="*/ 1 h 8"/>
                  <a:gd name="T22" fmla="*/ 4 w 7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8">
                    <a:moveTo>
                      <a:pt x="4" y="0"/>
                    </a:moveTo>
                    <a:cubicBezTo>
                      <a:pt x="3" y="1"/>
                      <a:pt x="3" y="0"/>
                      <a:pt x="2" y="0"/>
                    </a:cubicBezTo>
                    <a:cubicBezTo>
                      <a:pt x="2" y="1"/>
                      <a:pt x="0" y="2"/>
                      <a:pt x="0" y="2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6"/>
                      <a:pt x="5" y="7"/>
                      <a:pt x="6" y="7"/>
                    </a:cubicBezTo>
                    <a:cubicBezTo>
                      <a:pt x="6" y="8"/>
                      <a:pt x="7" y="7"/>
                      <a:pt x="7" y="7"/>
                    </a:cubicBezTo>
                    <a:cubicBezTo>
                      <a:pt x="7" y="7"/>
                      <a:pt x="6" y="5"/>
                      <a:pt x="6" y="4"/>
                    </a:cubicBezTo>
                    <a:cubicBezTo>
                      <a:pt x="5" y="4"/>
                      <a:pt x="5" y="4"/>
                      <a:pt x="4" y="3"/>
                    </a:cubicBezTo>
                    <a:cubicBezTo>
                      <a:pt x="3" y="3"/>
                      <a:pt x="3" y="2"/>
                      <a:pt x="4" y="1"/>
                    </a:cubicBezTo>
                    <a:cubicBezTo>
                      <a:pt x="4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58" name="Freeform 330"/>
              <p:cNvSpPr/>
              <p:nvPr/>
            </p:nvSpPr>
            <p:spPr bwMode="auto">
              <a:xfrm>
                <a:off x="6553" y="1763"/>
                <a:ext cx="14" cy="21"/>
              </a:xfrm>
              <a:custGeom>
                <a:avLst/>
                <a:gdLst>
                  <a:gd name="T0" fmla="*/ 6 w 10"/>
                  <a:gd name="T1" fmla="*/ 0 h 15"/>
                  <a:gd name="T2" fmla="*/ 3 w 10"/>
                  <a:gd name="T3" fmla="*/ 0 h 15"/>
                  <a:gd name="T4" fmla="*/ 1 w 10"/>
                  <a:gd name="T5" fmla="*/ 1 h 15"/>
                  <a:gd name="T6" fmla="*/ 0 w 10"/>
                  <a:gd name="T7" fmla="*/ 2 h 15"/>
                  <a:gd name="T8" fmla="*/ 2 w 10"/>
                  <a:gd name="T9" fmla="*/ 4 h 15"/>
                  <a:gd name="T10" fmla="*/ 3 w 10"/>
                  <a:gd name="T11" fmla="*/ 6 h 15"/>
                  <a:gd name="T12" fmla="*/ 1 w 10"/>
                  <a:gd name="T13" fmla="*/ 7 h 15"/>
                  <a:gd name="T14" fmla="*/ 1 w 10"/>
                  <a:gd name="T15" fmla="*/ 10 h 15"/>
                  <a:gd name="T16" fmla="*/ 3 w 10"/>
                  <a:gd name="T17" fmla="*/ 11 h 15"/>
                  <a:gd name="T18" fmla="*/ 3 w 10"/>
                  <a:gd name="T19" fmla="*/ 14 h 15"/>
                  <a:gd name="T20" fmla="*/ 5 w 10"/>
                  <a:gd name="T21" fmla="*/ 14 h 15"/>
                  <a:gd name="T22" fmla="*/ 4 w 10"/>
                  <a:gd name="T23" fmla="*/ 11 h 15"/>
                  <a:gd name="T24" fmla="*/ 4 w 10"/>
                  <a:gd name="T25" fmla="*/ 8 h 15"/>
                  <a:gd name="T26" fmla="*/ 7 w 10"/>
                  <a:gd name="T27" fmla="*/ 9 h 15"/>
                  <a:gd name="T28" fmla="*/ 8 w 10"/>
                  <a:gd name="T29" fmla="*/ 8 h 15"/>
                  <a:gd name="T30" fmla="*/ 7 w 10"/>
                  <a:gd name="T31" fmla="*/ 6 h 15"/>
                  <a:gd name="T32" fmla="*/ 8 w 10"/>
                  <a:gd name="T33" fmla="*/ 5 h 15"/>
                  <a:gd name="T34" fmla="*/ 6 w 10"/>
                  <a:gd name="T35" fmla="*/ 2 h 15"/>
                  <a:gd name="T36" fmla="*/ 6 w 10"/>
                  <a:gd name="T3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" h="15">
                    <a:moveTo>
                      <a:pt x="6" y="0"/>
                    </a:moveTo>
                    <a:cubicBezTo>
                      <a:pt x="5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1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3"/>
                      <a:pt x="2" y="4"/>
                      <a:pt x="2" y="4"/>
                    </a:cubicBezTo>
                    <a:cubicBezTo>
                      <a:pt x="2" y="4"/>
                      <a:pt x="4" y="6"/>
                      <a:pt x="3" y="6"/>
                    </a:cubicBezTo>
                    <a:cubicBezTo>
                      <a:pt x="2" y="6"/>
                      <a:pt x="1" y="6"/>
                      <a:pt x="1" y="7"/>
                    </a:cubicBezTo>
                    <a:cubicBezTo>
                      <a:pt x="1" y="7"/>
                      <a:pt x="0" y="9"/>
                      <a:pt x="1" y="10"/>
                    </a:cubicBezTo>
                    <a:cubicBezTo>
                      <a:pt x="2" y="11"/>
                      <a:pt x="3" y="10"/>
                      <a:pt x="3" y="11"/>
                    </a:cubicBezTo>
                    <a:cubicBezTo>
                      <a:pt x="3" y="13"/>
                      <a:pt x="3" y="14"/>
                      <a:pt x="3" y="14"/>
                    </a:cubicBezTo>
                    <a:cubicBezTo>
                      <a:pt x="3" y="14"/>
                      <a:pt x="5" y="15"/>
                      <a:pt x="5" y="14"/>
                    </a:cubicBezTo>
                    <a:cubicBezTo>
                      <a:pt x="5" y="13"/>
                      <a:pt x="4" y="12"/>
                      <a:pt x="4" y="11"/>
                    </a:cubicBezTo>
                    <a:cubicBezTo>
                      <a:pt x="4" y="10"/>
                      <a:pt x="4" y="8"/>
                      <a:pt x="4" y="8"/>
                    </a:cubicBezTo>
                    <a:cubicBezTo>
                      <a:pt x="5" y="9"/>
                      <a:pt x="6" y="9"/>
                      <a:pt x="7" y="9"/>
                    </a:cubicBezTo>
                    <a:cubicBezTo>
                      <a:pt x="8" y="9"/>
                      <a:pt x="9" y="9"/>
                      <a:pt x="8" y="8"/>
                    </a:cubicBezTo>
                    <a:cubicBezTo>
                      <a:pt x="7" y="8"/>
                      <a:pt x="6" y="7"/>
                      <a:pt x="7" y="6"/>
                    </a:cubicBezTo>
                    <a:cubicBezTo>
                      <a:pt x="8" y="6"/>
                      <a:pt x="10" y="7"/>
                      <a:pt x="8" y="5"/>
                    </a:cubicBezTo>
                    <a:cubicBezTo>
                      <a:pt x="7" y="4"/>
                      <a:pt x="6" y="3"/>
                      <a:pt x="6" y="2"/>
                    </a:cubicBezTo>
                    <a:cubicBezTo>
                      <a:pt x="6" y="2"/>
                      <a:pt x="7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59" name="Freeform 331"/>
              <p:cNvSpPr/>
              <p:nvPr/>
            </p:nvSpPr>
            <p:spPr bwMode="auto">
              <a:xfrm>
                <a:off x="6521" y="1756"/>
                <a:ext cx="10" cy="10"/>
              </a:xfrm>
              <a:custGeom>
                <a:avLst/>
                <a:gdLst>
                  <a:gd name="T0" fmla="*/ 1 w 7"/>
                  <a:gd name="T1" fmla="*/ 1 h 7"/>
                  <a:gd name="T2" fmla="*/ 4 w 7"/>
                  <a:gd name="T3" fmla="*/ 5 h 7"/>
                  <a:gd name="T4" fmla="*/ 6 w 7"/>
                  <a:gd name="T5" fmla="*/ 7 h 7"/>
                  <a:gd name="T6" fmla="*/ 7 w 7"/>
                  <a:gd name="T7" fmla="*/ 4 h 7"/>
                  <a:gd name="T8" fmla="*/ 6 w 7"/>
                  <a:gd name="T9" fmla="*/ 2 h 7"/>
                  <a:gd name="T10" fmla="*/ 3 w 7"/>
                  <a:gd name="T11" fmla="*/ 0 h 7"/>
                  <a:gd name="T12" fmla="*/ 1 w 7"/>
                  <a:gd name="T1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7">
                    <a:moveTo>
                      <a:pt x="1" y="1"/>
                    </a:moveTo>
                    <a:cubicBezTo>
                      <a:pt x="2" y="1"/>
                      <a:pt x="4" y="4"/>
                      <a:pt x="4" y="5"/>
                    </a:cubicBezTo>
                    <a:cubicBezTo>
                      <a:pt x="4" y="5"/>
                      <a:pt x="5" y="7"/>
                      <a:pt x="6" y="7"/>
                    </a:cubicBezTo>
                    <a:cubicBezTo>
                      <a:pt x="7" y="7"/>
                      <a:pt x="7" y="5"/>
                      <a:pt x="7" y="4"/>
                    </a:cubicBezTo>
                    <a:cubicBezTo>
                      <a:pt x="7" y="4"/>
                      <a:pt x="7" y="3"/>
                      <a:pt x="6" y="2"/>
                    </a:cubicBezTo>
                    <a:cubicBezTo>
                      <a:pt x="5" y="1"/>
                      <a:pt x="5" y="0"/>
                      <a:pt x="3" y="0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60" name="Freeform 332"/>
              <p:cNvSpPr/>
              <p:nvPr/>
            </p:nvSpPr>
            <p:spPr bwMode="auto">
              <a:xfrm>
                <a:off x="6532" y="1767"/>
                <a:ext cx="13" cy="15"/>
              </a:xfrm>
              <a:custGeom>
                <a:avLst/>
                <a:gdLst>
                  <a:gd name="T0" fmla="*/ 2 w 9"/>
                  <a:gd name="T1" fmla="*/ 8 h 11"/>
                  <a:gd name="T2" fmla="*/ 2 w 9"/>
                  <a:gd name="T3" fmla="*/ 10 h 11"/>
                  <a:gd name="T4" fmla="*/ 5 w 9"/>
                  <a:gd name="T5" fmla="*/ 8 h 11"/>
                  <a:gd name="T6" fmla="*/ 7 w 9"/>
                  <a:gd name="T7" fmla="*/ 6 h 11"/>
                  <a:gd name="T8" fmla="*/ 8 w 9"/>
                  <a:gd name="T9" fmla="*/ 4 h 11"/>
                  <a:gd name="T10" fmla="*/ 3 w 9"/>
                  <a:gd name="T11" fmla="*/ 1 h 11"/>
                  <a:gd name="T12" fmla="*/ 1 w 9"/>
                  <a:gd name="T13" fmla="*/ 2 h 11"/>
                  <a:gd name="T14" fmla="*/ 3 w 9"/>
                  <a:gd name="T15" fmla="*/ 5 h 11"/>
                  <a:gd name="T16" fmla="*/ 2 w 9"/>
                  <a:gd name="T17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1">
                    <a:moveTo>
                      <a:pt x="2" y="8"/>
                    </a:moveTo>
                    <a:cubicBezTo>
                      <a:pt x="1" y="9"/>
                      <a:pt x="1" y="11"/>
                      <a:pt x="2" y="10"/>
                    </a:cubicBezTo>
                    <a:cubicBezTo>
                      <a:pt x="3" y="9"/>
                      <a:pt x="4" y="8"/>
                      <a:pt x="5" y="8"/>
                    </a:cubicBezTo>
                    <a:cubicBezTo>
                      <a:pt x="6" y="7"/>
                      <a:pt x="7" y="6"/>
                      <a:pt x="7" y="6"/>
                    </a:cubicBezTo>
                    <a:cubicBezTo>
                      <a:pt x="8" y="6"/>
                      <a:pt x="9" y="5"/>
                      <a:pt x="8" y="4"/>
                    </a:cubicBezTo>
                    <a:cubicBezTo>
                      <a:pt x="6" y="3"/>
                      <a:pt x="4" y="2"/>
                      <a:pt x="3" y="1"/>
                    </a:cubicBezTo>
                    <a:cubicBezTo>
                      <a:pt x="2" y="0"/>
                      <a:pt x="0" y="1"/>
                      <a:pt x="1" y="2"/>
                    </a:cubicBezTo>
                    <a:cubicBezTo>
                      <a:pt x="2" y="3"/>
                      <a:pt x="3" y="3"/>
                      <a:pt x="3" y="5"/>
                    </a:cubicBezTo>
                    <a:cubicBezTo>
                      <a:pt x="2" y="6"/>
                      <a:pt x="2" y="7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61" name="Freeform 333"/>
              <p:cNvSpPr/>
              <p:nvPr/>
            </p:nvSpPr>
            <p:spPr bwMode="auto">
              <a:xfrm>
                <a:off x="6538" y="1777"/>
                <a:ext cx="8" cy="15"/>
              </a:xfrm>
              <a:custGeom>
                <a:avLst/>
                <a:gdLst>
                  <a:gd name="T0" fmla="*/ 5 w 6"/>
                  <a:gd name="T1" fmla="*/ 0 h 11"/>
                  <a:gd name="T2" fmla="*/ 4 w 6"/>
                  <a:gd name="T3" fmla="*/ 1 h 11"/>
                  <a:gd name="T4" fmla="*/ 2 w 6"/>
                  <a:gd name="T5" fmla="*/ 4 h 11"/>
                  <a:gd name="T6" fmla="*/ 0 w 6"/>
                  <a:gd name="T7" fmla="*/ 7 h 11"/>
                  <a:gd name="T8" fmla="*/ 4 w 6"/>
                  <a:gd name="T9" fmla="*/ 10 h 11"/>
                  <a:gd name="T10" fmla="*/ 5 w 6"/>
                  <a:gd name="T11" fmla="*/ 10 h 11"/>
                  <a:gd name="T12" fmla="*/ 4 w 6"/>
                  <a:gd name="T13" fmla="*/ 7 h 11"/>
                  <a:gd name="T14" fmla="*/ 6 w 6"/>
                  <a:gd name="T15" fmla="*/ 3 h 11"/>
                  <a:gd name="T16" fmla="*/ 5 w 6"/>
                  <a:gd name="T1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1">
                    <a:moveTo>
                      <a:pt x="5" y="0"/>
                    </a:moveTo>
                    <a:cubicBezTo>
                      <a:pt x="4" y="0"/>
                      <a:pt x="4" y="0"/>
                      <a:pt x="4" y="1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2" y="5"/>
                      <a:pt x="0" y="6"/>
                      <a:pt x="0" y="7"/>
                    </a:cubicBezTo>
                    <a:cubicBezTo>
                      <a:pt x="1" y="8"/>
                      <a:pt x="3" y="10"/>
                      <a:pt x="4" y="10"/>
                    </a:cubicBezTo>
                    <a:cubicBezTo>
                      <a:pt x="4" y="11"/>
                      <a:pt x="5" y="11"/>
                      <a:pt x="5" y="10"/>
                    </a:cubicBezTo>
                    <a:cubicBezTo>
                      <a:pt x="5" y="9"/>
                      <a:pt x="4" y="8"/>
                      <a:pt x="4" y="7"/>
                    </a:cubicBezTo>
                    <a:cubicBezTo>
                      <a:pt x="5" y="6"/>
                      <a:pt x="5" y="4"/>
                      <a:pt x="6" y="3"/>
                    </a:cubicBezTo>
                    <a:cubicBezTo>
                      <a:pt x="6" y="3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62" name="Freeform 334"/>
              <p:cNvSpPr/>
              <p:nvPr/>
            </p:nvSpPr>
            <p:spPr bwMode="auto">
              <a:xfrm>
                <a:off x="6545" y="1776"/>
                <a:ext cx="7" cy="12"/>
              </a:xfrm>
              <a:custGeom>
                <a:avLst/>
                <a:gdLst>
                  <a:gd name="T0" fmla="*/ 4 w 5"/>
                  <a:gd name="T1" fmla="*/ 0 h 9"/>
                  <a:gd name="T2" fmla="*/ 0 w 5"/>
                  <a:gd name="T3" fmla="*/ 9 h 9"/>
                  <a:gd name="T4" fmla="*/ 5 w 5"/>
                  <a:gd name="T5" fmla="*/ 3 h 9"/>
                  <a:gd name="T6" fmla="*/ 4 w 5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9">
                    <a:moveTo>
                      <a:pt x="4" y="0"/>
                    </a:moveTo>
                    <a:cubicBezTo>
                      <a:pt x="3" y="0"/>
                      <a:pt x="0" y="9"/>
                      <a:pt x="0" y="9"/>
                    </a:cubicBezTo>
                    <a:cubicBezTo>
                      <a:pt x="1" y="8"/>
                      <a:pt x="5" y="5"/>
                      <a:pt x="5" y="3"/>
                    </a:cubicBezTo>
                    <a:cubicBezTo>
                      <a:pt x="5" y="2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63" name="Freeform 335"/>
              <p:cNvSpPr/>
              <p:nvPr/>
            </p:nvSpPr>
            <p:spPr bwMode="auto">
              <a:xfrm>
                <a:off x="6549" y="1782"/>
                <a:ext cx="7" cy="6"/>
              </a:xfrm>
              <a:custGeom>
                <a:avLst/>
                <a:gdLst>
                  <a:gd name="T0" fmla="*/ 1 w 5"/>
                  <a:gd name="T1" fmla="*/ 4 h 4"/>
                  <a:gd name="T2" fmla="*/ 5 w 5"/>
                  <a:gd name="T3" fmla="*/ 3 h 4"/>
                  <a:gd name="T4" fmla="*/ 2 w 5"/>
                  <a:gd name="T5" fmla="*/ 1 h 4"/>
                  <a:gd name="T6" fmla="*/ 1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1" y="4"/>
                    </a:moveTo>
                    <a:cubicBezTo>
                      <a:pt x="2" y="4"/>
                      <a:pt x="5" y="4"/>
                      <a:pt x="5" y="3"/>
                    </a:cubicBezTo>
                    <a:cubicBezTo>
                      <a:pt x="4" y="2"/>
                      <a:pt x="2" y="0"/>
                      <a:pt x="2" y="1"/>
                    </a:cubicBezTo>
                    <a:cubicBezTo>
                      <a:pt x="1" y="2"/>
                      <a:pt x="0" y="3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64" name="Freeform 336"/>
              <p:cNvSpPr/>
              <p:nvPr/>
            </p:nvSpPr>
            <p:spPr bwMode="auto">
              <a:xfrm>
                <a:off x="6550" y="1787"/>
                <a:ext cx="21" cy="33"/>
              </a:xfrm>
              <a:custGeom>
                <a:avLst/>
                <a:gdLst>
                  <a:gd name="T0" fmla="*/ 13 w 15"/>
                  <a:gd name="T1" fmla="*/ 6 h 24"/>
                  <a:gd name="T2" fmla="*/ 11 w 15"/>
                  <a:gd name="T3" fmla="*/ 2 h 24"/>
                  <a:gd name="T4" fmla="*/ 10 w 15"/>
                  <a:gd name="T5" fmla="*/ 1 h 24"/>
                  <a:gd name="T6" fmla="*/ 9 w 15"/>
                  <a:gd name="T7" fmla="*/ 2 h 24"/>
                  <a:gd name="T8" fmla="*/ 9 w 15"/>
                  <a:gd name="T9" fmla="*/ 4 h 24"/>
                  <a:gd name="T10" fmla="*/ 5 w 15"/>
                  <a:gd name="T11" fmla="*/ 6 h 24"/>
                  <a:gd name="T12" fmla="*/ 2 w 15"/>
                  <a:gd name="T13" fmla="*/ 8 h 24"/>
                  <a:gd name="T14" fmla="*/ 1 w 15"/>
                  <a:gd name="T15" fmla="*/ 9 h 24"/>
                  <a:gd name="T16" fmla="*/ 0 w 15"/>
                  <a:gd name="T17" fmla="*/ 11 h 24"/>
                  <a:gd name="T18" fmla="*/ 2 w 15"/>
                  <a:gd name="T19" fmla="*/ 14 h 24"/>
                  <a:gd name="T20" fmla="*/ 1 w 15"/>
                  <a:gd name="T21" fmla="*/ 19 h 24"/>
                  <a:gd name="T22" fmla="*/ 5 w 15"/>
                  <a:gd name="T23" fmla="*/ 22 h 24"/>
                  <a:gd name="T24" fmla="*/ 8 w 15"/>
                  <a:gd name="T25" fmla="*/ 22 h 24"/>
                  <a:gd name="T26" fmla="*/ 10 w 15"/>
                  <a:gd name="T27" fmla="*/ 22 h 24"/>
                  <a:gd name="T28" fmla="*/ 8 w 15"/>
                  <a:gd name="T29" fmla="*/ 17 h 24"/>
                  <a:gd name="T30" fmla="*/ 10 w 15"/>
                  <a:gd name="T31" fmla="*/ 15 h 24"/>
                  <a:gd name="T32" fmla="*/ 13 w 15"/>
                  <a:gd name="T33" fmla="*/ 19 h 24"/>
                  <a:gd name="T34" fmla="*/ 14 w 15"/>
                  <a:gd name="T35" fmla="*/ 16 h 24"/>
                  <a:gd name="T36" fmla="*/ 15 w 15"/>
                  <a:gd name="T37" fmla="*/ 12 h 24"/>
                  <a:gd name="T38" fmla="*/ 13 w 15"/>
                  <a:gd name="T3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" h="24">
                    <a:moveTo>
                      <a:pt x="13" y="6"/>
                    </a:moveTo>
                    <a:cubicBezTo>
                      <a:pt x="13" y="4"/>
                      <a:pt x="12" y="3"/>
                      <a:pt x="11" y="2"/>
                    </a:cubicBezTo>
                    <a:cubicBezTo>
                      <a:pt x="11" y="1"/>
                      <a:pt x="11" y="1"/>
                      <a:pt x="10" y="1"/>
                    </a:cubicBezTo>
                    <a:cubicBezTo>
                      <a:pt x="9" y="0"/>
                      <a:pt x="9" y="1"/>
                      <a:pt x="9" y="2"/>
                    </a:cubicBezTo>
                    <a:cubicBezTo>
                      <a:pt x="9" y="3"/>
                      <a:pt x="10" y="4"/>
                      <a:pt x="9" y="4"/>
                    </a:cubicBezTo>
                    <a:cubicBezTo>
                      <a:pt x="7" y="4"/>
                      <a:pt x="6" y="5"/>
                      <a:pt x="5" y="6"/>
                    </a:cubicBezTo>
                    <a:cubicBezTo>
                      <a:pt x="5" y="7"/>
                      <a:pt x="3" y="7"/>
                      <a:pt x="2" y="8"/>
                    </a:cubicBezTo>
                    <a:cubicBezTo>
                      <a:pt x="2" y="8"/>
                      <a:pt x="1" y="9"/>
                      <a:pt x="1" y="9"/>
                    </a:cubicBezTo>
                    <a:cubicBezTo>
                      <a:pt x="0" y="10"/>
                      <a:pt x="0" y="10"/>
                      <a:pt x="0" y="11"/>
                    </a:cubicBezTo>
                    <a:cubicBezTo>
                      <a:pt x="0" y="12"/>
                      <a:pt x="2" y="14"/>
                      <a:pt x="2" y="14"/>
                    </a:cubicBezTo>
                    <a:cubicBezTo>
                      <a:pt x="1" y="15"/>
                      <a:pt x="0" y="17"/>
                      <a:pt x="1" y="19"/>
                    </a:cubicBezTo>
                    <a:cubicBezTo>
                      <a:pt x="2" y="20"/>
                      <a:pt x="4" y="21"/>
                      <a:pt x="5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9" y="22"/>
                      <a:pt x="11" y="24"/>
                      <a:pt x="10" y="22"/>
                    </a:cubicBezTo>
                    <a:cubicBezTo>
                      <a:pt x="10" y="20"/>
                      <a:pt x="8" y="18"/>
                      <a:pt x="8" y="17"/>
                    </a:cubicBezTo>
                    <a:cubicBezTo>
                      <a:pt x="9" y="16"/>
                      <a:pt x="10" y="13"/>
                      <a:pt x="10" y="15"/>
                    </a:cubicBezTo>
                    <a:cubicBezTo>
                      <a:pt x="11" y="16"/>
                      <a:pt x="12" y="20"/>
                      <a:pt x="13" y="19"/>
                    </a:cubicBezTo>
                    <a:cubicBezTo>
                      <a:pt x="13" y="18"/>
                      <a:pt x="13" y="17"/>
                      <a:pt x="14" y="16"/>
                    </a:cubicBezTo>
                    <a:cubicBezTo>
                      <a:pt x="14" y="15"/>
                      <a:pt x="15" y="13"/>
                      <a:pt x="15" y="12"/>
                    </a:cubicBezTo>
                    <a:cubicBezTo>
                      <a:pt x="14" y="11"/>
                      <a:pt x="14" y="7"/>
                      <a:pt x="1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65" name="Freeform 337"/>
              <p:cNvSpPr/>
              <p:nvPr/>
            </p:nvSpPr>
            <p:spPr bwMode="auto">
              <a:xfrm>
                <a:off x="6534" y="1793"/>
                <a:ext cx="19" cy="16"/>
              </a:xfrm>
              <a:custGeom>
                <a:avLst/>
                <a:gdLst>
                  <a:gd name="T0" fmla="*/ 10 w 14"/>
                  <a:gd name="T1" fmla="*/ 1 h 11"/>
                  <a:gd name="T2" fmla="*/ 7 w 14"/>
                  <a:gd name="T3" fmla="*/ 3 h 11"/>
                  <a:gd name="T4" fmla="*/ 3 w 14"/>
                  <a:gd name="T5" fmla="*/ 5 h 11"/>
                  <a:gd name="T6" fmla="*/ 1 w 14"/>
                  <a:gd name="T7" fmla="*/ 8 h 11"/>
                  <a:gd name="T8" fmla="*/ 1 w 14"/>
                  <a:gd name="T9" fmla="*/ 11 h 11"/>
                  <a:gd name="T10" fmla="*/ 3 w 14"/>
                  <a:gd name="T11" fmla="*/ 7 h 11"/>
                  <a:gd name="T12" fmla="*/ 5 w 14"/>
                  <a:gd name="T13" fmla="*/ 7 h 11"/>
                  <a:gd name="T14" fmla="*/ 7 w 14"/>
                  <a:gd name="T15" fmla="*/ 8 h 11"/>
                  <a:gd name="T16" fmla="*/ 8 w 14"/>
                  <a:gd name="T17" fmla="*/ 8 h 11"/>
                  <a:gd name="T18" fmla="*/ 10 w 14"/>
                  <a:gd name="T19" fmla="*/ 8 h 11"/>
                  <a:gd name="T20" fmla="*/ 10 w 14"/>
                  <a:gd name="T21" fmla="*/ 5 h 11"/>
                  <a:gd name="T22" fmla="*/ 10 w 14"/>
                  <a:gd name="T2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11">
                    <a:moveTo>
                      <a:pt x="10" y="1"/>
                    </a:moveTo>
                    <a:cubicBezTo>
                      <a:pt x="9" y="0"/>
                      <a:pt x="7" y="2"/>
                      <a:pt x="7" y="3"/>
                    </a:cubicBezTo>
                    <a:cubicBezTo>
                      <a:pt x="6" y="4"/>
                      <a:pt x="4" y="4"/>
                      <a:pt x="3" y="5"/>
                    </a:cubicBezTo>
                    <a:cubicBezTo>
                      <a:pt x="2" y="5"/>
                      <a:pt x="2" y="7"/>
                      <a:pt x="1" y="8"/>
                    </a:cubicBezTo>
                    <a:cubicBezTo>
                      <a:pt x="0" y="9"/>
                      <a:pt x="0" y="11"/>
                      <a:pt x="1" y="11"/>
                    </a:cubicBezTo>
                    <a:cubicBezTo>
                      <a:pt x="1" y="11"/>
                      <a:pt x="3" y="8"/>
                      <a:pt x="3" y="7"/>
                    </a:cubicBezTo>
                    <a:cubicBezTo>
                      <a:pt x="4" y="7"/>
                      <a:pt x="5" y="6"/>
                      <a:pt x="5" y="7"/>
                    </a:cubicBezTo>
                    <a:cubicBezTo>
                      <a:pt x="5" y="8"/>
                      <a:pt x="6" y="8"/>
                      <a:pt x="7" y="8"/>
                    </a:cubicBezTo>
                    <a:cubicBezTo>
                      <a:pt x="7" y="7"/>
                      <a:pt x="8" y="7"/>
                      <a:pt x="8" y="8"/>
                    </a:cubicBezTo>
                    <a:cubicBezTo>
                      <a:pt x="9" y="8"/>
                      <a:pt x="10" y="9"/>
                      <a:pt x="10" y="8"/>
                    </a:cubicBezTo>
                    <a:cubicBezTo>
                      <a:pt x="10" y="6"/>
                      <a:pt x="9" y="6"/>
                      <a:pt x="10" y="5"/>
                    </a:cubicBezTo>
                    <a:cubicBezTo>
                      <a:pt x="11" y="4"/>
                      <a:pt x="14" y="3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66" name="Freeform 338"/>
              <p:cNvSpPr/>
              <p:nvPr/>
            </p:nvSpPr>
            <p:spPr bwMode="auto">
              <a:xfrm>
                <a:off x="6497" y="1777"/>
                <a:ext cx="19" cy="21"/>
              </a:xfrm>
              <a:custGeom>
                <a:avLst/>
                <a:gdLst>
                  <a:gd name="T0" fmla="*/ 9 w 14"/>
                  <a:gd name="T1" fmla="*/ 8 h 15"/>
                  <a:gd name="T2" fmla="*/ 12 w 14"/>
                  <a:gd name="T3" fmla="*/ 4 h 15"/>
                  <a:gd name="T4" fmla="*/ 13 w 14"/>
                  <a:gd name="T5" fmla="*/ 0 h 15"/>
                  <a:gd name="T6" fmla="*/ 8 w 14"/>
                  <a:gd name="T7" fmla="*/ 6 h 15"/>
                  <a:gd name="T8" fmla="*/ 4 w 14"/>
                  <a:gd name="T9" fmla="*/ 10 h 15"/>
                  <a:gd name="T10" fmla="*/ 1 w 14"/>
                  <a:gd name="T11" fmla="*/ 14 h 15"/>
                  <a:gd name="T12" fmla="*/ 5 w 14"/>
                  <a:gd name="T13" fmla="*/ 12 h 15"/>
                  <a:gd name="T14" fmla="*/ 9 w 14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5">
                    <a:moveTo>
                      <a:pt x="9" y="8"/>
                    </a:moveTo>
                    <a:cubicBezTo>
                      <a:pt x="10" y="6"/>
                      <a:pt x="10" y="5"/>
                      <a:pt x="12" y="4"/>
                    </a:cubicBezTo>
                    <a:cubicBezTo>
                      <a:pt x="13" y="3"/>
                      <a:pt x="14" y="0"/>
                      <a:pt x="13" y="0"/>
                    </a:cubicBezTo>
                    <a:cubicBezTo>
                      <a:pt x="12" y="1"/>
                      <a:pt x="9" y="5"/>
                      <a:pt x="8" y="6"/>
                    </a:cubicBezTo>
                    <a:cubicBezTo>
                      <a:pt x="7" y="7"/>
                      <a:pt x="5" y="9"/>
                      <a:pt x="4" y="10"/>
                    </a:cubicBezTo>
                    <a:cubicBezTo>
                      <a:pt x="3" y="10"/>
                      <a:pt x="0" y="15"/>
                      <a:pt x="1" y="14"/>
                    </a:cubicBezTo>
                    <a:cubicBezTo>
                      <a:pt x="2" y="14"/>
                      <a:pt x="3" y="13"/>
                      <a:pt x="5" y="12"/>
                    </a:cubicBezTo>
                    <a:cubicBezTo>
                      <a:pt x="6" y="11"/>
                      <a:pt x="8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67" name="Freeform 339"/>
              <p:cNvSpPr/>
              <p:nvPr/>
            </p:nvSpPr>
            <p:spPr bwMode="auto">
              <a:xfrm>
                <a:off x="6552" y="1753"/>
                <a:ext cx="4" cy="3"/>
              </a:xfrm>
              <a:custGeom>
                <a:avLst/>
                <a:gdLst>
                  <a:gd name="T0" fmla="*/ 1 w 3"/>
                  <a:gd name="T1" fmla="*/ 2 h 2"/>
                  <a:gd name="T2" fmla="*/ 1 w 3"/>
                  <a:gd name="T3" fmla="*/ 0 h 2"/>
                  <a:gd name="T4" fmla="*/ 1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1" y="2"/>
                      <a:pt x="3" y="0"/>
                      <a:pt x="1" y="0"/>
                    </a:cubicBezTo>
                    <a:cubicBezTo>
                      <a:pt x="0" y="0"/>
                      <a:pt x="0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68" name="Freeform 340"/>
              <p:cNvSpPr/>
              <p:nvPr/>
            </p:nvSpPr>
            <p:spPr bwMode="auto">
              <a:xfrm>
                <a:off x="6323" y="1816"/>
                <a:ext cx="88" cy="93"/>
              </a:xfrm>
              <a:custGeom>
                <a:avLst/>
                <a:gdLst>
                  <a:gd name="T0" fmla="*/ 62 w 64"/>
                  <a:gd name="T1" fmla="*/ 67 h 68"/>
                  <a:gd name="T2" fmla="*/ 63 w 64"/>
                  <a:gd name="T3" fmla="*/ 54 h 68"/>
                  <a:gd name="T4" fmla="*/ 64 w 64"/>
                  <a:gd name="T5" fmla="*/ 52 h 68"/>
                  <a:gd name="T6" fmla="*/ 57 w 64"/>
                  <a:gd name="T7" fmla="*/ 48 h 68"/>
                  <a:gd name="T8" fmla="*/ 56 w 64"/>
                  <a:gd name="T9" fmla="*/ 50 h 68"/>
                  <a:gd name="T10" fmla="*/ 56 w 64"/>
                  <a:gd name="T11" fmla="*/ 47 h 68"/>
                  <a:gd name="T12" fmla="*/ 54 w 64"/>
                  <a:gd name="T13" fmla="*/ 44 h 68"/>
                  <a:gd name="T14" fmla="*/ 53 w 64"/>
                  <a:gd name="T15" fmla="*/ 41 h 68"/>
                  <a:gd name="T16" fmla="*/ 48 w 64"/>
                  <a:gd name="T17" fmla="*/ 38 h 68"/>
                  <a:gd name="T18" fmla="*/ 49 w 64"/>
                  <a:gd name="T19" fmla="*/ 36 h 68"/>
                  <a:gd name="T20" fmla="*/ 49 w 64"/>
                  <a:gd name="T21" fmla="*/ 34 h 68"/>
                  <a:gd name="T22" fmla="*/ 50 w 64"/>
                  <a:gd name="T23" fmla="*/ 33 h 68"/>
                  <a:gd name="T24" fmla="*/ 46 w 64"/>
                  <a:gd name="T25" fmla="*/ 32 h 68"/>
                  <a:gd name="T26" fmla="*/ 44 w 64"/>
                  <a:gd name="T27" fmla="*/ 33 h 68"/>
                  <a:gd name="T28" fmla="*/ 46 w 64"/>
                  <a:gd name="T29" fmla="*/ 30 h 68"/>
                  <a:gd name="T30" fmla="*/ 42 w 64"/>
                  <a:gd name="T31" fmla="*/ 29 h 68"/>
                  <a:gd name="T32" fmla="*/ 43 w 64"/>
                  <a:gd name="T33" fmla="*/ 27 h 68"/>
                  <a:gd name="T34" fmla="*/ 41 w 64"/>
                  <a:gd name="T35" fmla="*/ 27 h 68"/>
                  <a:gd name="T36" fmla="*/ 40 w 64"/>
                  <a:gd name="T37" fmla="*/ 25 h 68"/>
                  <a:gd name="T38" fmla="*/ 37 w 64"/>
                  <a:gd name="T39" fmla="*/ 25 h 68"/>
                  <a:gd name="T40" fmla="*/ 34 w 64"/>
                  <a:gd name="T41" fmla="*/ 22 h 68"/>
                  <a:gd name="T42" fmla="*/ 34 w 64"/>
                  <a:gd name="T43" fmla="*/ 24 h 68"/>
                  <a:gd name="T44" fmla="*/ 29 w 64"/>
                  <a:gd name="T45" fmla="*/ 19 h 68"/>
                  <a:gd name="T46" fmla="*/ 26 w 64"/>
                  <a:gd name="T47" fmla="*/ 15 h 68"/>
                  <a:gd name="T48" fmla="*/ 21 w 64"/>
                  <a:gd name="T49" fmla="*/ 12 h 68"/>
                  <a:gd name="T50" fmla="*/ 15 w 64"/>
                  <a:gd name="T51" fmla="*/ 6 h 68"/>
                  <a:gd name="T52" fmla="*/ 8 w 64"/>
                  <a:gd name="T53" fmla="*/ 5 h 68"/>
                  <a:gd name="T54" fmla="*/ 3 w 64"/>
                  <a:gd name="T55" fmla="*/ 5 h 68"/>
                  <a:gd name="T56" fmla="*/ 9 w 64"/>
                  <a:gd name="T57" fmla="*/ 13 h 68"/>
                  <a:gd name="T58" fmla="*/ 13 w 64"/>
                  <a:gd name="T59" fmla="*/ 16 h 68"/>
                  <a:gd name="T60" fmla="*/ 17 w 64"/>
                  <a:gd name="T61" fmla="*/ 22 h 68"/>
                  <a:gd name="T62" fmla="*/ 21 w 64"/>
                  <a:gd name="T63" fmla="*/ 25 h 68"/>
                  <a:gd name="T64" fmla="*/ 24 w 64"/>
                  <a:gd name="T65" fmla="*/ 32 h 68"/>
                  <a:gd name="T66" fmla="*/ 27 w 64"/>
                  <a:gd name="T67" fmla="*/ 35 h 68"/>
                  <a:gd name="T68" fmla="*/ 32 w 64"/>
                  <a:gd name="T69" fmla="*/ 42 h 68"/>
                  <a:gd name="T70" fmla="*/ 34 w 64"/>
                  <a:gd name="T71" fmla="*/ 48 h 68"/>
                  <a:gd name="T72" fmla="*/ 41 w 64"/>
                  <a:gd name="T73" fmla="*/ 55 h 68"/>
                  <a:gd name="T74" fmla="*/ 45 w 64"/>
                  <a:gd name="T75" fmla="*/ 59 h 68"/>
                  <a:gd name="T76" fmla="*/ 53 w 64"/>
                  <a:gd name="T77" fmla="*/ 66 h 68"/>
                  <a:gd name="T78" fmla="*/ 55 w 64"/>
                  <a:gd name="T79" fmla="*/ 67 h 68"/>
                  <a:gd name="T80" fmla="*/ 58 w 64"/>
                  <a:gd name="T81" fmla="*/ 67 h 68"/>
                  <a:gd name="T82" fmla="*/ 61 w 64"/>
                  <a:gd name="T83" fmla="*/ 67 h 68"/>
                  <a:gd name="T84" fmla="*/ 62 w 64"/>
                  <a:gd name="T85" fmla="*/ 6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4" h="68">
                    <a:moveTo>
                      <a:pt x="62" y="67"/>
                    </a:moveTo>
                    <a:cubicBezTo>
                      <a:pt x="62" y="65"/>
                      <a:pt x="62" y="55"/>
                      <a:pt x="63" y="54"/>
                    </a:cubicBezTo>
                    <a:cubicBezTo>
                      <a:pt x="64" y="53"/>
                      <a:pt x="64" y="53"/>
                      <a:pt x="64" y="52"/>
                    </a:cubicBezTo>
                    <a:cubicBezTo>
                      <a:pt x="63" y="51"/>
                      <a:pt x="58" y="48"/>
                      <a:pt x="57" y="48"/>
                    </a:cubicBezTo>
                    <a:cubicBezTo>
                      <a:pt x="57" y="49"/>
                      <a:pt x="56" y="51"/>
                      <a:pt x="56" y="50"/>
                    </a:cubicBezTo>
                    <a:cubicBezTo>
                      <a:pt x="55" y="48"/>
                      <a:pt x="56" y="48"/>
                      <a:pt x="56" y="47"/>
                    </a:cubicBezTo>
                    <a:cubicBezTo>
                      <a:pt x="56" y="47"/>
                      <a:pt x="55" y="45"/>
                      <a:pt x="54" y="44"/>
                    </a:cubicBezTo>
                    <a:cubicBezTo>
                      <a:pt x="54" y="43"/>
                      <a:pt x="55" y="42"/>
                      <a:pt x="53" y="41"/>
                    </a:cubicBezTo>
                    <a:cubicBezTo>
                      <a:pt x="52" y="41"/>
                      <a:pt x="48" y="39"/>
                      <a:pt x="48" y="38"/>
                    </a:cubicBezTo>
                    <a:cubicBezTo>
                      <a:pt x="48" y="37"/>
                      <a:pt x="49" y="37"/>
                      <a:pt x="49" y="36"/>
                    </a:cubicBezTo>
                    <a:cubicBezTo>
                      <a:pt x="48" y="35"/>
                      <a:pt x="49" y="34"/>
                      <a:pt x="49" y="34"/>
                    </a:cubicBezTo>
                    <a:cubicBezTo>
                      <a:pt x="50" y="34"/>
                      <a:pt x="51" y="34"/>
                      <a:pt x="50" y="33"/>
                    </a:cubicBezTo>
                    <a:cubicBezTo>
                      <a:pt x="49" y="32"/>
                      <a:pt x="47" y="31"/>
                      <a:pt x="46" y="32"/>
                    </a:cubicBezTo>
                    <a:cubicBezTo>
                      <a:pt x="44" y="34"/>
                      <a:pt x="43" y="34"/>
                      <a:pt x="44" y="33"/>
                    </a:cubicBezTo>
                    <a:cubicBezTo>
                      <a:pt x="45" y="32"/>
                      <a:pt x="47" y="31"/>
                      <a:pt x="46" y="30"/>
                    </a:cubicBezTo>
                    <a:cubicBezTo>
                      <a:pt x="44" y="30"/>
                      <a:pt x="42" y="30"/>
                      <a:pt x="42" y="29"/>
                    </a:cubicBezTo>
                    <a:cubicBezTo>
                      <a:pt x="41" y="28"/>
                      <a:pt x="44" y="28"/>
                      <a:pt x="43" y="27"/>
                    </a:cubicBezTo>
                    <a:cubicBezTo>
                      <a:pt x="41" y="27"/>
                      <a:pt x="40" y="27"/>
                      <a:pt x="41" y="27"/>
                    </a:cubicBezTo>
                    <a:cubicBezTo>
                      <a:pt x="41" y="26"/>
                      <a:pt x="41" y="26"/>
                      <a:pt x="40" y="25"/>
                    </a:cubicBezTo>
                    <a:cubicBezTo>
                      <a:pt x="39" y="25"/>
                      <a:pt x="39" y="26"/>
                      <a:pt x="37" y="25"/>
                    </a:cubicBezTo>
                    <a:cubicBezTo>
                      <a:pt x="36" y="23"/>
                      <a:pt x="34" y="21"/>
                      <a:pt x="34" y="22"/>
                    </a:cubicBezTo>
                    <a:cubicBezTo>
                      <a:pt x="34" y="22"/>
                      <a:pt x="36" y="25"/>
                      <a:pt x="34" y="24"/>
                    </a:cubicBezTo>
                    <a:cubicBezTo>
                      <a:pt x="33" y="23"/>
                      <a:pt x="30" y="21"/>
                      <a:pt x="29" y="19"/>
                    </a:cubicBezTo>
                    <a:cubicBezTo>
                      <a:pt x="28" y="17"/>
                      <a:pt x="28" y="16"/>
                      <a:pt x="26" y="15"/>
                    </a:cubicBezTo>
                    <a:cubicBezTo>
                      <a:pt x="25" y="14"/>
                      <a:pt x="23" y="14"/>
                      <a:pt x="21" y="12"/>
                    </a:cubicBezTo>
                    <a:cubicBezTo>
                      <a:pt x="20" y="11"/>
                      <a:pt x="17" y="6"/>
                      <a:pt x="15" y="6"/>
                    </a:cubicBezTo>
                    <a:cubicBezTo>
                      <a:pt x="14" y="5"/>
                      <a:pt x="11" y="6"/>
                      <a:pt x="8" y="5"/>
                    </a:cubicBezTo>
                    <a:cubicBezTo>
                      <a:pt x="5" y="4"/>
                      <a:pt x="0" y="0"/>
                      <a:pt x="3" y="5"/>
                    </a:cubicBezTo>
                    <a:cubicBezTo>
                      <a:pt x="5" y="10"/>
                      <a:pt x="7" y="12"/>
                      <a:pt x="9" y="13"/>
                    </a:cubicBezTo>
                    <a:cubicBezTo>
                      <a:pt x="10" y="13"/>
                      <a:pt x="11" y="14"/>
                      <a:pt x="13" y="16"/>
                    </a:cubicBezTo>
                    <a:cubicBezTo>
                      <a:pt x="15" y="18"/>
                      <a:pt x="15" y="21"/>
                      <a:pt x="17" y="22"/>
                    </a:cubicBezTo>
                    <a:cubicBezTo>
                      <a:pt x="19" y="23"/>
                      <a:pt x="21" y="24"/>
                      <a:pt x="21" y="25"/>
                    </a:cubicBezTo>
                    <a:cubicBezTo>
                      <a:pt x="22" y="26"/>
                      <a:pt x="23" y="31"/>
                      <a:pt x="24" y="32"/>
                    </a:cubicBezTo>
                    <a:cubicBezTo>
                      <a:pt x="25" y="34"/>
                      <a:pt x="26" y="34"/>
                      <a:pt x="27" y="35"/>
                    </a:cubicBezTo>
                    <a:cubicBezTo>
                      <a:pt x="29" y="37"/>
                      <a:pt x="31" y="40"/>
                      <a:pt x="32" y="42"/>
                    </a:cubicBezTo>
                    <a:cubicBezTo>
                      <a:pt x="32" y="44"/>
                      <a:pt x="32" y="46"/>
                      <a:pt x="34" y="48"/>
                    </a:cubicBezTo>
                    <a:cubicBezTo>
                      <a:pt x="36" y="51"/>
                      <a:pt x="40" y="54"/>
                      <a:pt x="41" y="55"/>
                    </a:cubicBezTo>
                    <a:cubicBezTo>
                      <a:pt x="42" y="56"/>
                      <a:pt x="43" y="58"/>
                      <a:pt x="45" y="59"/>
                    </a:cubicBezTo>
                    <a:cubicBezTo>
                      <a:pt x="46" y="61"/>
                      <a:pt x="52" y="64"/>
                      <a:pt x="53" y="66"/>
                    </a:cubicBezTo>
                    <a:cubicBezTo>
                      <a:pt x="54" y="67"/>
                      <a:pt x="54" y="67"/>
                      <a:pt x="55" y="67"/>
                    </a:cubicBezTo>
                    <a:cubicBezTo>
                      <a:pt x="57" y="67"/>
                      <a:pt x="58" y="67"/>
                      <a:pt x="58" y="67"/>
                    </a:cubicBezTo>
                    <a:cubicBezTo>
                      <a:pt x="58" y="67"/>
                      <a:pt x="60" y="67"/>
                      <a:pt x="61" y="67"/>
                    </a:cubicBezTo>
                    <a:cubicBezTo>
                      <a:pt x="62" y="67"/>
                      <a:pt x="62" y="68"/>
                      <a:pt x="62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69" name="Freeform 341"/>
              <p:cNvSpPr/>
              <p:nvPr/>
            </p:nvSpPr>
            <p:spPr bwMode="auto">
              <a:xfrm>
                <a:off x="6341" y="1851"/>
                <a:ext cx="7" cy="9"/>
              </a:xfrm>
              <a:custGeom>
                <a:avLst/>
                <a:gdLst>
                  <a:gd name="T0" fmla="*/ 1 w 5"/>
                  <a:gd name="T1" fmla="*/ 0 h 6"/>
                  <a:gd name="T2" fmla="*/ 3 w 5"/>
                  <a:gd name="T3" fmla="*/ 5 h 6"/>
                  <a:gd name="T4" fmla="*/ 1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cubicBezTo>
                      <a:pt x="0" y="1"/>
                      <a:pt x="2" y="6"/>
                      <a:pt x="3" y="5"/>
                    </a:cubicBezTo>
                    <a:cubicBezTo>
                      <a:pt x="5" y="4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70" name="Freeform 342"/>
              <p:cNvSpPr/>
              <p:nvPr/>
            </p:nvSpPr>
            <p:spPr bwMode="auto">
              <a:xfrm>
                <a:off x="6351" y="1871"/>
                <a:ext cx="7" cy="8"/>
              </a:xfrm>
              <a:custGeom>
                <a:avLst/>
                <a:gdLst>
                  <a:gd name="T0" fmla="*/ 1 w 5"/>
                  <a:gd name="T1" fmla="*/ 0 h 6"/>
                  <a:gd name="T2" fmla="*/ 4 w 5"/>
                  <a:gd name="T3" fmla="*/ 5 h 6"/>
                  <a:gd name="T4" fmla="*/ 1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cubicBezTo>
                      <a:pt x="0" y="0"/>
                      <a:pt x="3" y="6"/>
                      <a:pt x="4" y="5"/>
                    </a:cubicBezTo>
                    <a:cubicBezTo>
                      <a:pt x="5" y="4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71" name="Freeform 343"/>
              <p:cNvSpPr/>
              <p:nvPr/>
            </p:nvSpPr>
            <p:spPr bwMode="auto">
              <a:xfrm>
                <a:off x="6403" y="1875"/>
                <a:ext cx="12" cy="12"/>
              </a:xfrm>
              <a:custGeom>
                <a:avLst/>
                <a:gdLst>
                  <a:gd name="T0" fmla="*/ 4 w 9"/>
                  <a:gd name="T1" fmla="*/ 6 h 9"/>
                  <a:gd name="T2" fmla="*/ 9 w 9"/>
                  <a:gd name="T3" fmla="*/ 8 h 9"/>
                  <a:gd name="T4" fmla="*/ 7 w 9"/>
                  <a:gd name="T5" fmla="*/ 6 h 9"/>
                  <a:gd name="T6" fmla="*/ 6 w 9"/>
                  <a:gd name="T7" fmla="*/ 3 h 9"/>
                  <a:gd name="T8" fmla="*/ 5 w 9"/>
                  <a:gd name="T9" fmla="*/ 1 h 9"/>
                  <a:gd name="T10" fmla="*/ 2 w 9"/>
                  <a:gd name="T11" fmla="*/ 1 h 9"/>
                  <a:gd name="T12" fmla="*/ 1 w 9"/>
                  <a:gd name="T13" fmla="*/ 3 h 9"/>
                  <a:gd name="T14" fmla="*/ 4 w 9"/>
                  <a:gd name="T15" fmla="*/ 4 h 9"/>
                  <a:gd name="T16" fmla="*/ 4 w 9"/>
                  <a:gd name="T17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9">
                    <a:moveTo>
                      <a:pt x="4" y="6"/>
                    </a:moveTo>
                    <a:cubicBezTo>
                      <a:pt x="5" y="7"/>
                      <a:pt x="9" y="9"/>
                      <a:pt x="9" y="8"/>
                    </a:cubicBezTo>
                    <a:cubicBezTo>
                      <a:pt x="9" y="7"/>
                      <a:pt x="9" y="7"/>
                      <a:pt x="7" y="6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6" y="2"/>
                      <a:pt x="6" y="1"/>
                      <a:pt x="5" y="1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2" y="2"/>
                      <a:pt x="0" y="2"/>
                      <a:pt x="1" y="3"/>
                    </a:cubicBezTo>
                    <a:cubicBezTo>
                      <a:pt x="3" y="4"/>
                      <a:pt x="4" y="3"/>
                      <a:pt x="4" y="4"/>
                    </a:cubicBezTo>
                    <a:cubicBezTo>
                      <a:pt x="4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72" name="Freeform 344"/>
              <p:cNvSpPr/>
              <p:nvPr/>
            </p:nvSpPr>
            <p:spPr bwMode="auto">
              <a:xfrm>
                <a:off x="6422" y="1883"/>
                <a:ext cx="6" cy="6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3 h 4"/>
                  <a:gd name="T4" fmla="*/ 2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3" y="3"/>
                      <a:pt x="3" y="3"/>
                      <a:pt x="4" y="3"/>
                    </a:cubicBezTo>
                    <a:cubicBezTo>
                      <a:pt x="4" y="2"/>
                      <a:pt x="3" y="0"/>
                      <a:pt x="2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3"/>
                      <a:pt x="0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73" name="Freeform 345"/>
              <p:cNvSpPr/>
              <p:nvPr/>
            </p:nvSpPr>
            <p:spPr bwMode="auto">
              <a:xfrm>
                <a:off x="6406" y="1909"/>
                <a:ext cx="73" cy="22"/>
              </a:xfrm>
              <a:custGeom>
                <a:avLst/>
                <a:gdLst>
                  <a:gd name="T0" fmla="*/ 44 w 53"/>
                  <a:gd name="T1" fmla="*/ 14 h 16"/>
                  <a:gd name="T2" fmla="*/ 51 w 53"/>
                  <a:gd name="T3" fmla="*/ 16 h 16"/>
                  <a:gd name="T4" fmla="*/ 51 w 53"/>
                  <a:gd name="T5" fmla="*/ 14 h 16"/>
                  <a:gd name="T6" fmla="*/ 51 w 53"/>
                  <a:gd name="T7" fmla="*/ 12 h 16"/>
                  <a:gd name="T8" fmla="*/ 49 w 53"/>
                  <a:gd name="T9" fmla="*/ 10 h 16"/>
                  <a:gd name="T10" fmla="*/ 44 w 53"/>
                  <a:gd name="T11" fmla="*/ 11 h 16"/>
                  <a:gd name="T12" fmla="*/ 41 w 53"/>
                  <a:gd name="T13" fmla="*/ 9 h 16"/>
                  <a:gd name="T14" fmla="*/ 39 w 53"/>
                  <a:gd name="T15" fmla="*/ 6 h 16"/>
                  <a:gd name="T16" fmla="*/ 32 w 53"/>
                  <a:gd name="T17" fmla="*/ 4 h 16"/>
                  <a:gd name="T18" fmla="*/ 29 w 53"/>
                  <a:gd name="T19" fmla="*/ 4 h 16"/>
                  <a:gd name="T20" fmla="*/ 23 w 53"/>
                  <a:gd name="T21" fmla="*/ 6 h 16"/>
                  <a:gd name="T22" fmla="*/ 17 w 53"/>
                  <a:gd name="T23" fmla="*/ 3 h 16"/>
                  <a:gd name="T24" fmla="*/ 14 w 53"/>
                  <a:gd name="T25" fmla="*/ 2 h 16"/>
                  <a:gd name="T26" fmla="*/ 10 w 53"/>
                  <a:gd name="T27" fmla="*/ 1 h 16"/>
                  <a:gd name="T28" fmla="*/ 8 w 53"/>
                  <a:gd name="T29" fmla="*/ 1 h 16"/>
                  <a:gd name="T30" fmla="*/ 4 w 53"/>
                  <a:gd name="T31" fmla="*/ 1 h 16"/>
                  <a:gd name="T32" fmla="*/ 2 w 53"/>
                  <a:gd name="T33" fmla="*/ 2 h 16"/>
                  <a:gd name="T34" fmla="*/ 0 w 53"/>
                  <a:gd name="T35" fmla="*/ 5 h 16"/>
                  <a:gd name="T36" fmla="*/ 4 w 53"/>
                  <a:gd name="T37" fmla="*/ 6 h 16"/>
                  <a:gd name="T38" fmla="*/ 6 w 53"/>
                  <a:gd name="T39" fmla="*/ 7 h 16"/>
                  <a:gd name="T40" fmla="*/ 10 w 53"/>
                  <a:gd name="T41" fmla="*/ 9 h 16"/>
                  <a:gd name="T42" fmla="*/ 15 w 53"/>
                  <a:gd name="T43" fmla="*/ 11 h 16"/>
                  <a:gd name="T44" fmla="*/ 19 w 53"/>
                  <a:gd name="T45" fmla="*/ 10 h 16"/>
                  <a:gd name="T46" fmla="*/ 29 w 53"/>
                  <a:gd name="T47" fmla="*/ 13 h 16"/>
                  <a:gd name="T48" fmla="*/ 40 w 53"/>
                  <a:gd name="T49" fmla="*/ 14 h 16"/>
                  <a:gd name="T50" fmla="*/ 44 w 53"/>
                  <a:gd name="T51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3" h="16">
                    <a:moveTo>
                      <a:pt x="44" y="14"/>
                    </a:moveTo>
                    <a:cubicBezTo>
                      <a:pt x="47" y="15"/>
                      <a:pt x="51" y="16"/>
                      <a:pt x="51" y="16"/>
                    </a:cubicBezTo>
                    <a:cubicBezTo>
                      <a:pt x="52" y="16"/>
                      <a:pt x="53" y="15"/>
                      <a:pt x="51" y="14"/>
                    </a:cubicBezTo>
                    <a:cubicBezTo>
                      <a:pt x="50" y="13"/>
                      <a:pt x="51" y="12"/>
                      <a:pt x="51" y="12"/>
                    </a:cubicBezTo>
                    <a:cubicBezTo>
                      <a:pt x="50" y="11"/>
                      <a:pt x="50" y="10"/>
                      <a:pt x="49" y="10"/>
                    </a:cubicBezTo>
                    <a:cubicBezTo>
                      <a:pt x="48" y="10"/>
                      <a:pt x="46" y="11"/>
                      <a:pt x="44" y="11"/>
                    </a:cubicBezTo>
                    <a:cubicBezTo>
                      <a:pt x="43" y="10"/>
                      <a:pt x="41" y="10"/>
                      <a:pt x="41" y="9"/>
                    </a:cubicBezTo>
                    <a:cubicBezTo>
                      <a:pt x="41" y="8"/>
                      <a:pt x="40" y="6"/>
                      <a:pt x="39" y="6"/>
                    </a:cubicBezTo>
                    <a:cubicBezTo>
                      <a:pt x="37" y="5"/>
                      <a:pt x="33" y="4"/>
                      <a:pt x="32" y="4"/>
                    </a:cubicBezTo>
                    <a:cubicBezTo>
                      <a:pt x="31" y="3"/>
                      <a:pt x="30" y="3"/>
                      <a:pt x="29" y="4"/>
                    </a:cubicBezTo>
                    <a:cubicBezTo>
                      <a:pt x="28" y="6"/>
                      <a:pt x="26" y="6"/>
                      <a:pt x="23" y="6"/>
                    </a:cubicBezTo>
                    <a:cubicBezTo>
                      <a:pt x="20" y="5"/>
                      <a:pt x="18" y="4"/>
                      <a:pt x="17" y="3"/>
                    </a:cubicBezTo>
                    <a:cubicBezTo>
                      <a:pt x="16" y="2"/>
                      <a:pt x="15" y="2"/>
                      <a:pt x="14" y="2"/>
                    </a:cubicBezTo>
                    <a:cubicBezTo>
                      <a:pt x="12" y="2"/>
                      <a:pt x="11" y="0"/>
                      <a:pt x="10" y="1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7" y="1"/>
                      <a:pt x="5" y="1"/>
                      <a:pt x="4" y="1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5"/>
                      <a:pt x="3" y="5"/>
                      <a:pt x="4" y="6"/>
                    </a:cubicBezTo>
                    <a:cubicBezTo>
                      <a:pt x="5" y="6"/>
                      <a:pt x="6" y="7"/>
                      <a:pt x="6" y="7"/>
                    </a:cubicBezTo>
                    <a:cubicBezTo>
                      <a:pt x="6" y="8"/>
                      <a:pt x="8" y="8"/>
                      <a:pt x="10" y="9"/>
                    </a:cubicBezTo>
                    <a:cubicBezTo>
                      <a:pt x="12" y="9"/>
                      <a:pt x="14" y="11"/>
                      <a:pt x="15" y="11"/>
                    </a:cubicBezTo>
                    <a:cubicBezTo>
                      <a:pt x="16" y="11"/>
                      <a:pt x="16" y="10"/>
                      <a:pt x="19" y="10"/>
                    </a:cubicBezTo>
                    <a:cubicBezTo>
                      <a:pt x="23" y="11"/>
                      <a:pt x="25" y="12"/>
                      <a:pt x="29" y="13"/>
                    </a:cubicBezTo>
                    <a:cubicBezTo>
                      <a:pt x="33" y="14"/>
                      <a:pt x="38" y="13"/>
                      <a:pt x="40" y="14"/>
                    </a:cubicBezTo>
                    <a:cubicBezTo>
                      <a:pt x="42" y="14"/>
                      <a:pt x="42" y="13"/>
                      <a:pt x="4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74" name="Freeform 346"/>
              <p:cNvSpPr/>
              <p:nvPr/>
            </p:nvSpPr>
            <p:spPr bwMode="auto">
              <a:xfrm>
                <a:off x="6462" y="1918"/>
                <a:ext cx="10" cy="2"/>
              </a:xfrm>
              <a:custGeom>
                <a:avLst/>
                <a:gdLst>
                  <a:gd name="T0" fmla="*/ 1 w 7"/>
                  <a:gd name="T1" fmla="*/ 0 h 2"/>
                  <a:gd name="T2" fmla="*/ 2 w 7"/>
                  <a:gd name="T3" fmla="*/ 2 h 2"/>
                  <a:gd name="T4" fmla="*/ 5 w 7"/>
                  <a:gd name="T5" fmla="*/ 1 h 2"/>
                  <a:gd name="T6" fmla="*/ 7 w 7"/>
                  <a:gd name="T7" fmla="*/ 0 h 2"/>
                  <a:gd name="T8" fmla="*/ 1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1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3" y="2"/>
                      <a:pt x="4" y="1"/>
                      <a:pt x="5" y="1"/>
                    </a:cubicBezTo>
                    <a:cubicBezTo>
                      <a:pt x="6" y="1"/>
                      <a:pt x="7" y="1"/>
                      <a:pt x="7" y="0"/>
                    </a:cubicBezTo>
                    <a:cubicBezTo>
                      <a:pt x="7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75" name="Freeform 347"/>
              <p:cNvSpPr/>
              <p:nvPr/>
            </p:nvSpPr>
            <p:spPr bwMode="auto">
              <a:xfrm>
                <a:off x="6476" y="1926"/>
                <a:ext cx="10" cy="8"/>
              </a:xfrm>
              <a:custGeom>
                <a:avLst/>
                <a:gdLst>
                  <a:gd name="T0" fmla="*/ 1 w 7"/>
                  <a:gd name="T1" fmla="*/ 1 h 6"/>
                  <a:gd name="T2" fmla="*/ 2 w 7"/>
                  <a:gd name="T3" fmla="*/ 3 h 6"/>
                  <a:gd name="T4" fmla="*/ 4 w 7"/>
                  <a:gd name="T5" fmla="*/ 5 h 6"/>
                  <a:gd name="T6" fmla="*/ 6 w 7"/>
                  <a:gd name="T7" fmla="*/ 2 h 6"/>
                  <a:gd name="T8" fmla="*/ 4 w 7"/>
                  <a:gd name="T9" fmla="*/ 0 h 6"/>
                  <a:gd name="T10" fmla="*/ 1 w 7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6">
                    <a:moveTo>
                      <a:pt x="1" y="1"/>
                    </a:moveTo>
                    <a:cubicBezTo>
                      <a:pt x="1" y="2"/>
                      <a:pt x="1" y="2"/>
                      <a:pt x="2" y="3"/>
                    </a:cubicBezTo>
                    <a:cubicBezTo>
                      <a:pt x="4" y="4"/>
                      <a:pt x="3" y="6"/>
                      <a:pt x="4" y="5"/>
                    </a:cubicBezTo>
                    <a:cubicBezTo>
                      <a:pt x="6" y="4"/>
                      <a:pt x="7" y="3"/>
                      <a:pt x="6" y="2"/>
                    </a:cubicBezTo>
                    <a:cubicBezTo>
                      <a:pt x="6" y="2"/>
                      <a:pt x="4" y="0"/>
                      <a:pt x="4" y="0"/>
                    </a:cubicBezTo>
                    <a:cubicBezTo>
                      <a:pt x="2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76" name="Freeform 348"/>
              <p:cNvSpPr/>
              <p:nvPr/>
            </p:nvSpPr>
            <p:spPr bwMode="auto">
              <a:xfrm>
                <a:off x="6486" y="1929"/>
                <a:ext cx="8" cy="4"/>
              </a:xfrm>
              <a:custGeom>
                <a:avLst/>
                <a:gdLst>
                  <a:gd name="T0" fmla="*/ 3 w 6"/>
                  <a:gd name="T1" fmla="*/ 0 h 3"/>
                  <a:gd name="T2" fmla="*/ 1 w 6"/>
                  <a:gd name="T3" fmla="*/ 3 h 3"/>
                  <a:gd name="T4" fmla="*/ 3 w 6"/>
                  <a:gd name="T5" fmla="*/ 3 h 3"/>
                  <a:gd name="T6" fmla="*/ 5 w 6"/>
                  <a:gd name="T7" fmla="*/ 1 h 3"/>
                  <a:gd name="T8" fmla="*/ 3 w 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cubicBezTo>
                      <a:pt x="2" y="1"/>
                      <a:pt x="0" y="3"/>
                      <a:pt x="1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4" y="2"/>
                      <a:pt x="6" y="2"/>
                      <a:pt x="5" y="1"/>
                    </a:cubicBezTo>
                    <a:cubicBezTo>
                      <a:pt x="4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77" name="Freeform 349"/>
              <p:cNvSpPr/>
              <p:nvPr/>
            </p:nvSpPr>
            <p:spPr bwMode="auto">
              <a:xfrm>
                <a:off x="6494" y="1929"/>
                <a:ext cx="9" cy="6"/>
              </a:xfrm>
              <a:custGeom>
                <a:avLst/>
                <a:gdLst>
                  <a:gd name="T0" fmla="*/ 4 w 7"/>
                  <a:gd name="T1" fmla="*/ 1 h 5"/>
                  <a:gd name="T2" fmla="*/ 3 w 7"/>
                  <a:gd name="T3" fmla="*/ 0 h 5"/>
                  <a:gd name="T4" fmla="*/ 1 w 7"/>
                  <a:gd name="T5" fmla="*/ 1 h 5"/>
                  <a:gd name="T6" fmla="*/ 0 w 7"/>
                  <a:gd name="T7" fmla="*/ 3 h 5"/>
                  <a:gd name="T8" fmla="*/ 1 w 7"/>
                  <a:gd name="T9" fmla="*/ 5 h 5"/>
                  <a:gd name="T10" fmla="*/ 5 w 7"/>
                  <a:gd name="T11" fmla="*/ 4 h 5"/>
                  <a:gd name="T12" fmla="*/ 6 w 7"/>
                  <a:gd name="T13" fmla="*/ 3 h 5"/>
                  <a:gd name="T14" fmla="*/ 4 w 7"/>
                  <a:gd name="T1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4" y="1"/>
                    </a:moveTo>
                    <a:cubicBezTo>
                      <a:pt x="4" y="0"/>
                      <a:pt x="4" y="0"/>
                      <a:pt x="3" y="0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4"/>
                      <a:pt x="0" y="5"/>
                      <a:pt x="1" y="5"/>
                    </a:cubicBezTo>
                    <a:cubicBezTo>
                      <a:pt x="3" y="5"/>
                      <a:pt x="5" y="4"/>
                      <a:pt x="5" y="4"/>
                    </a:cubicBezTo>
                    <a:cubicBezTo>
                      <a:pt x="6" y="3"/>
                      <a:pt x="7" y="4"/>
                      <a:pt x="6" y="3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78" name="Freeform 350"/>
              <p:cNvSpPr/>
              <p:nvPr/>
            </p:nvSpPr>
            <p:spPr bwMode="auto">
              <a:xfrm>
                <a:off x="6499" y="1927"/>
                <a:ext cx="15" cy="7"/>
              </a:xfrm>
              <a:custGeom>
                <a:avLst/>
                <a:gdLst>
                  <a:gd name="T0" fmla="*/ 5 w 11"/>
                  <a:gd name="T1" fmla="*/ 4 h 5"/>
                  <a:gd name="T2" fmla="*/ 9 w 11"/>
                  <a:gd name="T3" fmla="*/ 4 h 5"/>
                  <a:gd name="T4" fmla="*/ 8 w 11"/>
                  <a:gd name="T5" fmla="*/ 1 h 5"/>
                  <a:gd name="T6" fmla="*/ 2 w 11"/>
                  <a:gd name="T7" fmla="*/ 0 h 5"/>
                  <a:gd name="T8" fmla="*/ 1 w 11"/>
                  <a:gd name="T9" fmla="*/ 1 h 5"/>
                  <a:gd name="T10" fmla="*/ 3 w 11"/>
                  <a:gd name="T11" fmla="*/ 2 h 5"/>
                  <a:gd name="T12" fmla="*/ 5 w 11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5">
                    <a:moveTo>
                      <a:pt x="5" y="4"/>
                    </a:moveTo>
                    <a:cubicBezTo>
                      <a:pt x="7" y="4"/>
                      <a:pt x="9" y="5"/>
                      <a:pt x="9" y="4"/>
                    </a:cubicBezTo>
                    <a:cubicBezTo>
                      <a:pt x="9" y="2"/>
                      <a:pt x="11" y="2"/>
                      <a:pt x="8" y="1"/>
                    </a:cubicBezTo>
                    <a:cubicBezTo>
                      <a:pt x="5" y="1"/>
                      <a:pt x="2" y="0"/>
                      <a:pt x="2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3" y="3"/>
                      <a:pt x="2" y="4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79" name="Freeform 351"/>
              <p:cNvSpPr/>
              <p:nvPr/>
            </p:nvSpPr>
            <p:spPr bwMode="auto">
              <a:xfrm>
                <a:off x="6517" y="1929"/>
                <a:ext cx="20" cy="5"/>
              </a:xfrm>
              <a:custGeom>
                <a:avLst/>
                <a:gdLst>
                  <a:gd name="T0" fmla="*/ 13 w 14"/>
                  <a:gd name="T1" fmla="*/ 3 h 4"/>
                  <a:gd name="T2" fmla="*/ 13 w 14"/>
                  <a:gd name="T3" fmla="*/ 1 h 4"/>
                  <a:gd name="T4" fmla="*/ 10 w 14"/>
                  <a:gd name="T5" fmla="*/ 2 h 4"/>
                  <a:gd name="T6" fmla="*/ 6 w 14"/>
                  <a:gd name="T7" fmla="*/ 1 h 4"/>
                  <a:gd name="T8" fmla="*/ 3 w 14"/>
                  <a:gd name="T9" fmla="*/ 0 h 4"/>
                  <a:gd name="T10" fmla="*/ 0 w 14"/>
                  <a:gd name="T11" fmla="*/ 2 h 4"/>
                  <a:gd name="T12" fmla="*/ 1 w 14"/>
                  <a:gd name="T13" fmla="*/ 2 h 4"/>
                  <a:gd name="T14" fmla="*/ 7 w 14"/>
                  <a:gd name="T15" fmla="*/ 3 h 4"/>
                  <a:gd name="T16" fmla="*/ 13 w 14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4">
                    <a:moveTo>
                      <a:pt x="13" y="3"/>
                    </a:moveTo>
                    <a:cubicBezTo>
                      <a:pt x="14" y="2"/>
                      <a:pt x="14" y="1"/>
                      <a:pt x="13" y="1"/>
                    </a:cubicBezTo>
                    <a:cubicBezTo>
                      <a:pt x="12" y="2"/>
                      <a:pt x="12" y="2"/>
                      <a:pt x="10" y="2"/>
                    </a:cubicBezTo>
                    <a:cubicBezTo>
                      <a:pt x="8" y="2"/>
                      <a:pt x="7" y="1"/>
                      <a:pt x="6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3" y="2"/>
                      <a:pt x="4" y="3"/>
                      <a:pt x="7" y="3"/>
                    </a:cubicBezTo>
                    <a:cubicBezTo>
                      <a:pt x="9" y="3"/>
                      <a:pt x="12" y="4"/>
                      <a:pt x="1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80" name="Freeform 352"/>
              <p:cNvSpPr/>
              <p:nvPr/>
            </p:nvSpPr>
            <p:spPr bwMode="auto">
              <a:xfrm>
                <a:off x="6509" y="1938"/>
                <a:ext cx="18" cy="7"/>
              </a:xfrm>
              <a:custGeom>
                <a:avLst/>
                <a:gdLst>
                  <a:gd name="T0" fmla="*/ 10 w 13"/>
                  <a:gd name="T1" fmla="*/ 4 h 5"/>
                  <a:gd name="T2" fmla="*/ 8 w 13"/>
                  <a:gd name="T3" fmla="*/ 1 h 5"/>
                  <a:gd name="T4" fmla="*/ 1 w 13"/>
                  <a:gd name="T5" fmla="*/ 0 h 5"/>
                  <a:gd name="T6" fmla="*/ 5 w 13"/>
                  <a:gd name="T7" fmla="*/ 1 h 5"/>
                  <a:gd name="T8" fmla="*/ 10 w 1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">
                    <a:moveTo>
                      <a:pt x="10" y="4"/>
                    </a:moveTo>
                    <a:cubicBezTo>
                      <a:pt x="13" y="3"/>
                      <a:pt x="10" y="1"/>
                      <a:pt x="8" y="1"/>
                    </a:cubicBezTo>
                    <a:cubicBezTo>
                      <a:pt x="6" y="0"/>
                      <a:pt x="2" y="0"/>
                      <a:pt x="1" y="0"/>
                    </a:cubicBezTo>
                    <a:cubicBezTo>
                      <a:pt x="0" y="0"/>
                      <a:pt x="3" y="0"/>
                      <a:pt x="5" y="1"/>
                    </a:cubicBezTo>
                    <a:cubicBezTo>
                      <a:pt x="7" y="3"/>
                      <a:pt x="10" y="5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81" name="Freeform 353"/>
              <p:cNvSpPr/>
              <p:nvPr/>
            </p:nvSpPr>
            <p:spPr bwMode="auto">
              <a:xfrm>
                <a:off x="6567" y="1887"/>
                <a:ext cx="8" cy="6"/>
              </a:xfrm>
              <a:custGeom>
                <a:avLst/>
                <a:gdLst>
                  <a:gd name="T0" fmla="*/ 1 w 6"/>
                  <a:gd name="T1" fmla="*/ 1 h 4"/>
                  <a:gd name="T2" fmla="*/ 3 w 6"/>
                  <a:gd name="T3" fmla="*/ 4 h 4"/>
                  <a:gd name="T4" fmla="*/ 5 w 6"/>
                  <a:gd name="T5" fmla="*/ 1 h 4"/>
                  <a:gd name="T6" fmla="*/ 1 w 6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cubicBezTo>
                      <a:pt x="0" y="3"/>
                      <a:pt x="1" y="4"/>
                      <a:pt x="3" y="4"/>
                    </a:cubicBezTo>
                    <a:cubicBezTo>
                      <a:pt x="5" y="4"/>
                      <a:pt x="6" y="1"/>
                      <a:pt x="5" y="1"/>
                    </a:cubicBezTo>
                    <a:cubicBezTo>
                      <a:pt x="4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82" name="Freeform 354"/>
              <p:cNvSpPr/>
              <p:nvPr/>
            </p:nvSpPr>
            <p:spPr bwMode="auto">
              <a:xfrm>
                <a:off x="6582" y="1886"/>
                <a:ext cx="23" cy="8"/>
              </a:xfrm>
              <a:custGeom>
                <a:avLst/>
                <a:gdLst>
                  <a:gd name="T0" fmla="*/ 4 w 17"/>
                  <a:gd name="T1" fmla="*/ 0 h 6"/>
                  <a:gd name="T2" fmla="*/ 1 w 17"/>
                  <a:gd name="T3" fmla="*/ 1 h 6"/>
                  <a:gd name="T4" fmla="*/ 2 w 17"/>
                  <a:gd name="T5" fmla="*/ 3 h 6"/>
                  <a:gd name="T6" fmla="*/ 8 w 17"/>
                  <a:gd name="T7" fmla="*/ 3 h 6"/>
                  <a:gd name="T8" fmla="*/ 15 w 17"/>
                  <a:gd name="T9" fmla="*/ 5 h 6"/>
                  <a:gd name="T10" fmla="*/ 16 w 17"/>
                  <a:gd name="T11" fmla="*/ 4 h 6"/>
                  <a:gd name="T12" fmla="*/ 10 w 17"/>
                  <a:gd name="T13" fmla="*/ 0 h 6"/>
                  <a:gd name="T14" fmla="*/ 4 w 17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6">
                    <a:moveTo>
                      <a:pt x="4" y="0"/>
                    </a:moveTo>
                    <a:cubicBezTo>
                      <a:pt x="2" y="0"/>
                      <a:pt x="2" y="0"/>
                      <a:pt x="1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4" y="3"/>
                      <a:pt x="5" y="3"/>
                      <a:pt x="8" y="3"/>
                    </a:cubicBezTo>
                    <a:cubicBezTo>
                      <a:pt x="11" y="3"/>
                      <a:pt x="14" y="4"/>
                      <a:pt x="15" y="5"/>
                    </a:cubicBezTo>
                    <a:cubicBezTo>
                      <a:pt x="17" y="6"/>
                      <a:pt x="17" y="5"/>
                      <a:pt x="16" y="4"/>
                    </a:cubicBezTo>
                    <a:cubicBezTo>
                      <a:pt x="15" y="2"/>
                      <a:pt x="12" y="1"/>
                      <a:pt x="10" y="0"/>
                    </a:cubicBezTo>
                    <a:cubicBezTo>
                      <a:pt x="7" y="0"/>
                      <a:pt x="7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83" name="Freeform 355"/>
              <p:cNvSpPr/>
              <p:nvPr/>
            </p:nvSpPr>
            <p:spPr bwMode="auto">
              <a:xfrm>
                <a:off x="6510" y="1850"/>
                <a:ext cx="51" cy="56"/>
              </a:xfrm>
              <a:custGeom>
                <a:avLst/>
                <a:gdLst>
                  <a:gd name="T0" fmla="*/ 2 w 37"/>
                  <a:gd name="T1" fmla="*/ 18 h 41"/>
                  <a:gd name="T2" fmla="*/ 1 w 37"/>
                  <a:gd name="T3" fmla="*/ 24 h 41"/>
                  <a:gd name="T4" fmla="*/ 0 w 37"/>
                  <a:gd name="T5" fmla="*/ 27 h 41"/>
                  <a:gd name="T6" fmla="*/ 2 w 37"/>
                  <a:gd name="T7" fmla="*/ 30 h 41"/>
                  <a:gd name="T8" fmla="*/ 4 w 37"/>
                  <a:gd name="T9" fmla="*/ 33 h 41"/>
                  <a:gd name="T10" fmla="*/ 3 w 37"/>
                  <a:gd name="T11" fmla="*/ 39 h 41"/>
                  <a:gd name="T12" fmla="*/ 6 w 37"/>
                  <a:gd name="T13" fmla="*/ 41 h 41"/>
                  <a:gd name="T14" fmla="*/ 7 w 37"/>
                  <a:gd name="T15" fmla="*/ 39 h 41"/>
                  <a:gd name="T16" fmla="*/ 8 w 37"/>
                  <a:gd name="T17" fmla="*/ 36 h 41"/>
                  <a:gd name="T18" fmla="*/ 8 w 37"/>
                  <a:gd name="T19" fmla="*/ 33 h 41"/>
                  <a:gd name="T20" fmla="*/ 8 w 37"/>
                  <a:gd name="T21" fmla="*/ 30 h 41"/>
                  <a:gd name="T22" fmla="*/ 8 w 37"/>
                  <a:gd name="T23" fmla="*/ 26 h 41"/>
                  <a:gd name="T24" fmla="*/ 13 w 37"/>
                  <a:gd name="T25" fmla="*/ 25 h 41"/>
                  <a:gd name="T26" fmla="*/ 12 w 37"/>
                  <a:gd name="T27" fmla="*/ 30 h 41"/>
                  <a:gd name="T28" fmla="*/ 15 w 37"/>
                  <a:gd name="T29" fmla="*/ 34 h 41"/>
                  <a:gd name="T30" fmla="*/ 15 w 37"/>
                  <a:gd name="T31" fmla="*/ 36 h 41"/>
                  <a:gd name="T32" fmla="*/ 18 w 37"/>
                  <a:gd name="T33" fmla="*/ 36 h 41"/>
                  <a:gd name="T34" fmla="*/ 20 w 37"/>
                  <a:gd name="T35" fmla="*/ 36 h 41"/>
                  <a:gd name="T36" fmla="*/ 23 w 37"/>
                  <a:gd name="T37" fmla="*/ 34 h 41"/>
                  <a:gd name="T38" fmla="*/ 22 w 37"/>
                  <a:gd name="T39" fmla="*/ 33 h 41"/>
                  <a:gd name="T40" fmla="*/ 20 w 37"/>
                  <a:gd name="T41" fmla="*/ 31 h 41"/>
                  <a:gd name="T42" fmla="*/ 20 w 37"/>
                  <a:gd name="T43" fmla="*/ 28 h 41"/>
                  <a:gd name="T44" fmla="*/ 17 w 37"/>
                  <a:gd name="T45" fmla="*/ 24 h 41"/>
                  <a:gd name="T46" fmla="*/ 14 w 37"/>
                  <a:gd name="T47" fmla="*/ 20 h 41"/>
                  <a:gd name="T48" fmla="*/ 15 w 37"/>
                  <a:gd name="T49" fmla="*/ 21 h 41"/>
                  <a:gd name="T50" fmla="*/ 20 w 37"/>
                  <a:gd name="T51" fmla="*/ 17 h 41"/>
                  <a:gd name="T52" fmla="*/ 23 w 37"/>
                  <a:gd name="T53" fmla="*/ 15 h 41"/>
                  <a:gd name="T54" fmla="*/ 20 w 37"/>
                  <a:gd name="T55" fmla="*/ 15 h 41"/>
                  <a:gd name="T56" fmla="*/ 15 w 37"/>
                  <a:gd name="T57" fmla="*/ 15 h 41"/>
                  <a:gd name="T58" fmla="*/ 12 w 37"/>
                  <a:gd name="T59" fmla="*/ 18 h 41"/>
                  <a:gd name="T60" fmla="*/ 9 w 37"/>
                  <a:gd name="T61" fmla="*/ 15 h 41"/>
                  <a:gd name="T62" fmla="*/ 7 w 37"/>
                  <a:gd name="T63" fmla="*/ 11 h 41"/>
                  <a:gd name="T64" fmla="*/ 8 w 37"/>
                  <a:gd name="T65" fmla="*/ 8 h 41"/>
                  <a:gd name="T66" fmla="*/ 12 w 37"/>
                  <a:gd name="T67" fmla="*/ 7 h 41"/>
                  <a:gd name="T68" fmla="*/ 22 w 37"/>
                  <a:gd name="T69" fmla="*/ 7 h 41"/>
                  <a:gd name="T70" fmla="*/ 28 w 37"/>
                  <a:gd name="T71" fmla="*/ 8 h 41"/>
                  <a:gd name="T72" fmla="*/ 32 w 37"/>
                  <a:gd name="T73" fmla="*/ 6 h 41"/>
                  <a:gd name="T74" fmla="*/ 36 w 37"/>
                  <a:gd name="T75" fmla="*/ 1 h 41"/>
                  <a:gd name="T76" fmla="*/ 32 w 37"/>
                  <a:gd name="T77" fmla="*/ 2 h 41"/>
                  <a:gd name="T78" fmla="*/ 26 w 37"/>
                  <a:gd name="T79" fmla="*/ 5 h 41"/>
                  <a:gd name="T80" fmla="*/ 18 w 37"/>
                  <a:gd name="T81" fmla="*/ 4 h 41"/>
                  <a:gd name="T82" fmla="*/ 12 w 37"/>
                  <a:gd name="T83" fmla="*/ 2 h 41"/>
                  <a:gd name="T84" fmla="*/ 11 w 37"/>
                  <a:gd name="T85" fmla="*/ 5 h 41"/>
                  <a:gd name="T86" fmla="*/ 7 w 37"/>
                  <a:gd name="T87" fmla="*/ 5 h 41"/>
                  <a:gd name="T88" fmla="*/ 5 w 37"/>
                  <a:gd name="T89" fmla="*/ 9 h 41"/>
                  <a:gd name="T90" fmla="*/ 5 w 37"/>
                  <a:gd name="T91" fmla="*/ 13 h 41"/>
                  <a:gd name="T92" fmla="*/ 2 w 37"/>
                  <a:gd name="T93" fmla="*/ 1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7" h="41">
                    <a:moveTo>
                      <a:pt x="2" y="18"/>
                    </a:moveTo>
                    <a:cubicBezTo>
                      <a:pt x="1" y="21"/>
                      <a:pt x="1" y="23"/>
                      <a:pt x="1" y="24"/>
                    </a:cubicBezTo>
                    <a:cubicBezTo>
                      <a:pt x="0" y="24"/>
                      <a:pt x="0" y="26"/>
                      <a:pt x="0" y="27"/>
                    </a:cubicBezTo>
                    <a:cubicBezTo>
                      <a:pt x="0" y="28"/>
                      <a:pt x="1" y="29"/>
                      <a:pt x="2" y="30"/>
                    </a:cubicBezTo>
                    <a:cubicBezTo>
                      <a:pt x="3" y="30"/>
                      <a:pt x="3" y="31"/>
                      <a:pt x="4" y="33"/>
                    </a:cubicBezTo>
                    <a:cubicBezTo>
                      <a:pt x="5" y="35"/>
                      <a:pt x="3" y="38"/>
                      <a:pt x="3" y="39"/>
                    </a:cubicBezTo>
                    <a:cubicBezTo>
                      <a:pt x="2" y="41"/>
                      <a:pt x="4" y="41"/>
                      <a:pt x="6" y="41"/>
                    </a:cubicBezTo>
                    <a:cubicBezTo>
                      <a:pt x="8" y="41"/>
                      <a:pt x="7" y="40"/>
                      <a:pt x="7" y="39"/>
                    </a:cubicBezTo>
                    <a:cubicBezTo>
                      <a:pt x="7" y="38"/>
                      <a:pt x="8" y="38"/>
                      <a:pt x="8" y="36"/>
                    </a:cubicBezTo>
                    <a:cubicBezTo>
                      <a:pt x="9" y="35"/>
                      <a:pt x="8" y="34"/>
                      <a:pt x="8" y="33"/>
                    </a:cubicBezTo>
                    <a:cubicBezTo>
                      <a:pt x="8" y="33"/>
                      <a:pt x="8" y="31"/>
                      <a:pt x="8" y="30"/>
                    </a:cubicBezTo>
                    <a:cubicBezTo>
                      <a:pt x="8" y="29"/>
                      <a:pt x="8" y="28"/>
                      <a:pt x="8" y="26"/>
                    </a:cubicBezTo>
                    <a:cubicBezTo>
                      <a:pt x="8" y="24"/>
                      <a:pt x="11" y="25"/>
                      <a:pt x="13" y="25"/>
                    </a:cubicBezTo>
                    <a:cubicBezTo>
                      <a:pt x="14" y="25"/>
                      <a:pt x="12" y="28"/>
                      <a:pt x="12" y="30"/>
                    </a:cubicBezTo>
                    <a:cubicBezTo>
                      <a:pt x="11" y="31"/>
                      <a:pt x="14" y="33"/>
                      <a:pt x="15" y="34"/>
                    </a:cubicBezTo>
                    <a:cubicBezTo>
                      <a:pt x="16" y="34"/>
                      <a:pt x="14" y="35"/>
                      <a:pt x="15" y="36"/>
                    </a:cubicBezTo>
                    <a:cubicBezTo>
                      <a:pt x="16" y="37"/>
                      <a:pt x="17" y="37"/>
                      <a:pt x="18" y="36"/>
                    </a:cubicBezTo>
                    <a:cubicBezTo>
                      <a:pt x="19" y="35"/>
                      <a:pt x="19" y="36"/>
                      <a:pt x="20" y="36"/>
                    </a:cubicBezTo>
                    <a:cubicBezTo>
                      <a:pt x="21" y="36"/>
                      <a:pt x="22" y="34"/>
                      <a:pt x="23" y="34"/>
                    </a:cubicBezTo>
                    <a:cubicBezTo>
                      <a:pt x="25" y="33"/>
                      <a:pt x="24" y="33"/>
                      <a:pt x="22" y="33"/>
                    </a:cubicBezTo>
                    <a:cubicBezTo>
                      <a:pt x="21" y="33"/>
                      <a:pt x="21" y="32"/>
                      <a:pt x="20" y="31"/>
                    </a:cubicBezTo>
                    <a:cubicBezTo>
                      <a:pt x="20" y="31"/>
                      <a:pt x="20" y="29"/>
                      <a:pt x="20" y="28"/>
                    </a:cubicBezTo>
                    <a:cubicBezTo>
                      <a:pt x="20" y="27"/>
                      <a:pt x="18" y="25"/>
                      <a:pt x="17" y="24"/>
                    </a:cubicBezTo>
                    <a:cubicBezTo>
                      <a:pt x="15" y="22"/>
                      <a:pt x="14" y="21"/>
                      <a:pt x="14" y="20"/>
                    </a:cubicBezTo>
                    <a:cubicBezTo>
                      <a:pt x="14" y="19"/>
                      <a:pt x="15" y="20"/>
                      <a:pt x="15" y="21"/>
                    </a:cubicBezTo>
                    <a:cubicBezTo>
                      <a:pt x="16" y="21"/>
                      <a:pt x="19" y="18"/>
                      <a:pt x="20" y="17"/>
                    </a:cubicBezTo>
                    <a:cubicBezTo>
                      <a:pt x="21" y="17"/>
                      <a:pt x="22" y="16"/>
                      <a:pt x="23" y="15"/>
                    </a:cubicBezTo>
                    <a:cubicBezTo>
                      <a:pt x="23" y="14"/>
                      <a:pt x="21" y="14"/>
                      <a:pt x="20" y="15"/>
                    </a:cubicBezTo>
                    <a:cubicBezTo>
                      <a:pt x="19" y="15"/>
                      <a:pt x="17" y="15"/>
                      <a:pt x="15" y="15"/>
                    </a:cubicBezTo>
                    <a:cubicBezTo>
                      <a:pt x="14" y="15"/>
                      <a:pt x="14" y="17"/>
                      <a:pt x="12" y="18"/>
                    </a:cubicBezTo>
                    <a:cubicBezTo>
                      <a:pt x="11" y="18"/>
                      <a:pt x="11" y="16"/>
                      <a:pt x="9" y="15"/>
                    </a:cubicBezTo>
                    <a:cubicBezTo>
                      <a:pt x="7" y="14"/>
                      <a:pt x="7" y="13"/>
                      <a:pt x="7" y="11"/>
                    </a:cubicBezTo>
                    <a:cubicBezTo>
                      <a:pt x="7" y="10"/>
                      <a:pt x="7" y="8"/>
                      <a:pt x="8" y="8"/>
                    </a:cubicBezTo>
                    <a:cubicBezTo>
                      <a:pt x="8" y="7"/>
                      <a:pt x="11" y="7"/>
                      <a:pt x="12" y="7"/>
                    </a:cubicBezTo>
                    <a:cubicBezTo>
                      <a:pt x="14" y="7"/>
                      <a:pt x="19" y="7"/>
                      <a:pt x="22" y="7"/>
                    </a:cubicBezTo>
                    <a:cubicBezTo>
                      <a:pt x="24" y="7"/>
                      <a:pt x="25" y="8"/>
                      <a:pt x="28" y="8"/>
                    </a:cubicBezTo>
                    <a:cubicBezTo>
                      <a:pt x="31" y="8"/>
                      <a:pt x="31" y="7"/>
                      <a:pt x="32" y="6"/>
                    </a:cubicBezTo>
                    <a:cubicBezTo>
                      <a:pt x="33" y="6"/>
                      <a:pt x="35" y="2"/>
                      <a:pt x="36" y="1"/>
                    </a:cubicBezTo>
                    <a:cubicBezTo>
                      <a:pt x="37" y="0"/>
                      <a:pt x="35" y="0"/>
                      <a:pt x="32" y="2"/>
                    </a:cubicBezTo>
                    <a:cubicBezTo>
                      <a:pt x="30" y="4"/>
                      <a:pt x="28" y="5"/>
                      <a:pt x="26" y="5"/>
                    </a:cubicBezTo>
                    <a:cubicBezTo>
                      <a:pt x="24" y="5"/>
                      <a:pt x="20" y="5"/>
                      <a:pt x="18" y="4"/>
                    </a:cubicBezTo>
                    <a:cubicBezTo>
                      <a:pt x="15" y="4"/>
                      <a:pt x="14" y="3"/>
                      <a:pt x="12" y="2"/>
                    </a:cubicBezTo>
                    <a:cubicBezTo>
                      <a:pt x="11" y="2"/>
                      <a:pt x="11" y="4"/>
                      <a:pt x="11" y="5"/>
                    </a:cubicBezTo>
                    <a:cubicBezTo>
                      <a:pt x="10" y="6"/>
                      <a:pt x="8" y="5"/>
                      <a:pt x="7" y="5"/>
                    </a:cubicBezTo>
                    <a:cubicBezTo>
                      <a:pt x="7" y="5"/>
                      <a:pt x="6" y="7"/>
                      <a:pt x="5" y="9"/>
                    </a:cubicBezTo>
                    <a:cubicBezTo>
                      <a:pt x="4" y="11"/>
                      <a:pt x="5" y="11"/>
                      <a:pt x="5" y="13"/>
                    </a:cubicBezTo>
                    <a:cubicBezTo>
                      <a:pt x="4" y="15"/>
                      <a:pt x="3" y="15"/>
                      <a:pt x="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84" name="Freeform 356"/>
              <p:cNvSpPr/>
              <p:nvPr/>
            </p:nvSpPr>
            <p:spPr bwMode="auto">
              <a:xfrm>
                <a:off x="6576" y="1846"/>
                <a:ext cx="14" cy="25"/>
              </a:xfrm>
              <a:custGeom>
                <a:avLst/>
                <a:gdLst>
                  <a:gd name="T0" fmla="*/ 1 w 10"/>
                  <a:gd name="T1" fmla="*/ 6 h 18"/>
                  <a:gd name="T2" fmla="*/ 1 w 10"/>
                  <a:gd name="T3" fmla="*/ 9 h 18"/>
                  <a:gd name="T4" fmla="*/ 3 w 10"/>
                  <a:gd name="T5" fmla="*/ 16 h 18"/>
                  <a:gd name="T6" fmla="*/ 6 w 10"/>
                  <a:gd name="T7" fmla="*/ 17 h 18"/>
                  <a:gd name="T8" fmla="*/ 4 w 10"/>
                  <a:gd name="T9" fmla="*/ 12 h 18"/>
                  <a:gd name="T10" fmla="*/ 6 w 10"/>
                  <a:gd name="T11" fmla="*/ 10 h 18"/>
                  <a:gd name="T12" fmla="*/ 9 w 10"/>
                  <a:gd name="T13" fmla="*/ 11 h 18"/>
                  <a:gd name="T14" fmla="*/ 7 w 10"/>
                  <a:gd name="T15" fmla="*/ 8 h 18"/>
                  <a:gd name="T16" fmla="*/ 8 w 10"/>
                  <a:gd name="T17" fmla="*/ 6 h 18"/>
                  <a:gd name="T18" fmla="*/ 5 w 10"/>
                  <a:gd name="T19" fmla="*/ 5 h 18"/>
                  <a:gd name="T20" fmla="*/ 3 w 10"/>
                  <a:gd name="T21" fmla="*/ 7 h 18"/>
                  <a:gd name="T22" fmla="*/ 4 w 10"/>
                  <a:gd name="T23" fmla="*/ 3 h 18"/>
                  <a:gd name="T24" fmla="*/ 3 w 10"/>
                  <a:gd name="T25" fmla="*/ 1 h 18"/>
                  <a:gd name="T26" fmla="*/ 2 w 10"/>
                  <a:gd name="T27" fmla="*/ 1 h 18"/>
                  <a:gd name="T28" fmla="*/ 1 w 10"/>
                  <a:gd name="T2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18">
                    <a:moveTo>
                      <a:pt x="1" y="6"/>
                    </a:moveTo>
                    <a:cubicBezTo>
                      <a:pt x="1" y="8"/>
                      <a:pt x="1" y="8"/>
                      <a:pt x="1" y="9"/>
                    </a:cubicBezTo>
                    <a:cubicBezTo>
                      <a:pt x="1" y="11"/>
                      <a:pt x="2" y="14"/>
                      <a:pt x="3" y="16"/>
                    </a:cubicBezTo>
                    <a:cubicBezTo>
                      <a:pt x="5" y="17"/>
                      <a:pt x="7" y="18"/>
                      <a:pt x="6" y="17"/>
                    </a:cubicBezTo>
                    <a:cubicBezTo>
                      <a:pt x="5" y="16"/>
                      <a:pt x="3" y="13"/>
                      <a:pt x="4" y="12"/>
                    </a:cubicBezTo>
                    <a:cubicBezTo>
                      <a:pt x="4" y="10"/>
                      <a:pt x="4" y="10"/>
                      <a:pt x="6" y="10"/>
                    </a:cubicBezTo>
                    <a:cubicBezTo>
                      <a:pt x="8" y="10"/>
                      <a:pt x="10" y="12"/>
                      <a:pt x="9" y="11"/>
                    </a:cubicBezTo>
                    <a:cubicBezTo>
                      <a:pt x="8" y="9"/>
                      <a:pt x="6" y="9"/>
                      <a:pt x="7" y="8"/>
                    </a:cubicBezTo>
                    <a:cubicBezTo>
                      <a:pt x="8" y="7"/>
                      <a:pt x="7" y="7"/>
                      <a:pt x="8" y="6"/>
                    </a:cubicBezTo>
                    <a:cubicBezTo>
                      <a:pt x="8" y="5"/>
                      <a:pt x="6" y="4"/>
                      <a:pt x="5" y="5"/>
                    </a:cubicBezTo>
                    <a:cubicBezTo>
                      <a:pt x="4" y="6"/>
                      <a:pt x="2" y="8"/>
                      <a:pt x="3" y="7"/>
                    </a:cubicBezTo>
                    <a:cubicBezTo>
                      <a:pt x="3" y="6"/>
                      <a:pt x="5" y="4"/>
                      <a:pt x="4" y="3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2" y="3"/>
                      <a:pt x="0" y="5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85" name="Freeform 357"/>
              <p:cNvSpPr/>
              <p:nvPr/>
            </p:nvSpPr>
            <p:spPr bwMode="auto">
              <a:xfrm>
                <a:off x="6583" y="1843"/>
                <a:ext cx="6" cy="4"/>
              </a:xfrm>
              <a:custGeom>
                <a:avLst/>
                <a:gdLst>
                  <a:gd name="T0" fmla="*/ 1 w 4"/>
                  <a:gd name="T1" fmla="*/ 3 h 3"/>
                  <a:gd name="T2" fmla="*/ 3 w 4"/>
                  <a:gd name="T3" fmla="*/ 1 h 3"/>
                  <a:gd name="T4" fmla="*/ 2 w 4"/>
                  <a:gd name="T5" fmla="*/ 1 h 3"/>
                  <a:gd name="T6" fmla="*/ 1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1" y="3"/>
                    </a:moveTo>
                    <a:cubicBezTo>
                      <a:pt x="2" y="3"/>
                      <a:pt x="4" y="2"/>
                      <a:pt x="3" y="1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86" name="Freeform 358"/>
              <p:cNvSpPr/>
              <p:nvPr/>
            </p:nvSpPr>
            <p:spPr bwMode="auto">
              <a:xfrm>
                <a:off x="6601" y="1864"/>
                <a:ext cx="7" cy="3"/>
              </a:xfrm>
              <a:custGeom>
                <a:avLst/>
                <a:gdLst>
                  <a:gd name="T0" fmla="*/ 5 w 5"/>
                  <a:gd name="T1" fmla="*/ 2 h 2"/>
                  <a:gd name="T2" fmla="*/ 0 w 5"/>
                  <a:gd name="T3" fmla="*/ 1 h 2"/>
                  <a:gd name="T4" fmla="*/ 5 w 5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cubicBezTo>
                      <a:pt x="5" y="1"/>
                      <a:pt x="0" y="0"/>
                      <a:pt x="0" y="1"/>
                    </a:cubicBezTo>
                    <a:cubicBezTo>
                      <a:pt x="0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87" name="Freeform 359"/>
              <p:cNvSpPr/>
              <p:nvPr/>
            </p:nvSpPr>
            <p:spPr bwMode="auto">
              <a:xfrm>
                <a:off x="6603" y="1867"/>
                <a:ext cx="28" cy="15"/>
              </a:xfrm>
              <a:custGeom>
                <a:avLst/>
                <a:gdLst>
                  <a:gd name="T0" fmla="*/ 4 w 21"/>
                  <a:gd name="T1" fmla="*/ 7 h 11"/>
                  <a:gd name="T2" fmla="*/ 8 w 21"/>
                  <a:gd name="T3" fmla="*/ 8 h 11"/>
                  <a:gd name="T4" fmla="*/ 11 w 21"/>
                  <a:gd name="T5" fmla="*/ 11 h 11"/>
                  <a:gd name="T6" fmla="*/ 19 w 21"/>
                  <a:gd name="T7" fmla="*/ 11 h 11"/>
                  <a:gd name="T8" fmla="*/ 20 w 21"/>
                  <a:gd name="T9" fmla="*/ 8 h 11"/>
                  <a:gd name="T10" fmla="*/ 21 w 21"/>
                  <a:gd name="T11" fmla="*/ 6 h 11"/>
                  <a:gd name="T12" fmla="*/ 20 w 21"/>
                  <a:gd name="T13" fmla="*/ 2 h 11"/>
                  <a:gd name="T14" fmla="*/ 15 w 21"/>
                  <a:gd name="T15" fmla="*/ 1 h 11"/>
                  <a:gd name="T16" fmla="*/ 11 w 21"/>
                  <a:gd name="T17" fmla="*/ 0 h 11"/>
                  <a:gd name="T18" fmla="*/ 8 w 21"/>
                  <a:gd name="T19" fmla="*/ 1 h 11"/>
                  <a:gd name="T20" fmla="*/ 4 w 21"/>
                  <a:gd name="T21" fmla="*/ 3 h 11"/>
                  <a:gd name="T22" fmla="*/ 3 w 21"/>
                  <a:gd name="T23" fmla="*/ 4 h 11"/>
                  <a:gd name="T24" fmla="*/ 1 w 21"/>
                  <a:gd name="T25" fmla="*/ 3 h 11"/>
                  <a:gd name="T26" fmla="*/ 2 w 21"/>
                  <a:gd name="T27" fmla="*/ 6 h 11"/>
                  <a:gd name="T28" fmla="*/ 4 w 21"/>
                  <a:gd name="T29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11">
                    <a:moveTo>
                      <a:pt x="4" y="7"/>
                    </a:moveTo>
                    <a:cubicBezTo>
                      <a:pt x="6" y="7"/>
                      <a:pt x="8" y="7"/>
                      <a:pt x="8" y="8"/>
                    </a:cubicBezTo>
                    <a:cubicBezTo>
                      <a:pt x="9" y="9"/>
                      <a:pt x="9" y="11"/>
                      <a:pt x="11" y="11"/>
                    </a:cubicBezTo>
                    <a:cubicBezTo>
                      <a:pt x="13" y="11"/>
                      <a:pt x="17" y="11"/>
                      <a:pt x="19" y="11"/>
                    </a:cubicBezTo>
                    <a:cubicBezTo>
                      <a:pt x="20" y="10"/>
                      <a:pt x="20" y="9"/>
                      <a:pt x="20" y="8"/>
                    </a:cubicBezTo>
                    <a:cubicBezTo>
                      <a:pt x="20" y="7"/>
                      <a:pt x="21" y="7"/>
                      <a:pt x="21" y="6"/>
                    </a:cubicBezTo>
                    <a:cubicBezTo>
                      <a:pt x="20" y="5"/>
                      <a:pt x="21" y="3"/>
                      <a:pt x="20" y="2"/>
                    </a:cubicBezTo>
                    <a:cubicBezTo>
                      <a:pt x="18" y="1"/>
                      <a:pt x="16" y="2"/>
                      <a:pt x="15" y="1"/>
                    </a:cubicBezTo>
                    <a:cubicBezTo>
                      <a:pt x="14" y="0"/>
                      <a:pt x="12" y="0"/>
                      <a:pt x="11" y="0"/>
                    </a:cubicBezTo>
                    <a:cubicBezTo>
                      <a:pt x="11" y="0"/>
                      <a:pt x="10" y="0"/>
                      <a:pt x="8" y="1"/>
                    </a:cubicBezTo>
                    <a:cubicBezTo>
                      <a:pt x="6" y="2"/>
                      <a:pt x="4" y="3"/>
                      <a:pt x="4" y="3"/>
                    </a:cubicBezTo>
                    <a:cubicBezTo>
                      <a:pt x="4" y="4"/>
                      <a:pt x="3" y="5"/>
                      <a:pt x="3" y="4"/>
                    </a:cubicBezTo>
                    <a:cubicBezTo>
                      <a:pt x="2" y="3"/>
                      <a:pt x="1" y="2"/>
                      <a:pt x="1" y="3"/>
                    </a:cubicBezTo>
                    <a:cubicBezTo>
                      <a:pt x="0" y="4"/>
                      <a:pt x="2" y="5"/>
                      <a:pt x="2" y="6"/>
                    </a:cubicBezTo>
                    <a:cubicBezTo>
                      <a:pt x="3" y="7"/>
                      <a:pt x="3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88" name="Freeform 360"/>
              <p:cNvSpPr/>
              <p:nvPr/>
            </p:nvSpPr>
            <p:spPr bwMode="auto">
              <a:xfrm>
                <a:off x="6743" y="1898"/>
                <a:ext cx="30" cy="15"/>
              </a:xfrm>
              <a:custGeom>
                <a:avLst/>
                <a:gdLst>
                  <a:gd name="T0" fmla="*/ 2 w 22"/>
                  <a:gd name="T1" fmla="*/ 6 h 11"/>
                  <a:gd name="T2" fmla="*/ 0 w 22"/>
                  <a:gd name="T3" fmla="*/ 7 h 11"/>
                  <a:gd name="T4" fmla="*/ 10 w 22"/>
                  <a:gd name="T5" fmla="*/ 11 h 11"/>
                  <a:gd name="T6" fmla="*/ 16 w 22"/>
                  <a:gd name="T7" fmla="*/ 8 h 11"/>
                  <a:gd name="T8" fmla="*/ 20 w 22"/>
                  <a:gd name="T9" fmla="*/ 6 h 11"/>
                  <a:gd name="T10" fmla="*/ 20 w 22"/>
                  <a:gd name="T11" fmla="*/ 4 h 11"/>
                  <a:gd name="T12" fmla="*/ 22 w 22"/>
                  <a:gd name="T13" fmla="*/ 2 h 11"/>
                  <a:gd name="T14" fmla="*/ 20 w 22"/>
                  <a:gd name="T15" fmla="*/ 0 h 11"/>
                  <a:gd name="T16" fmla="*/ 18 w 22"/>
                  <a:gd name="T17" fmla="*/ 1 h 11"/>
                  <a:gd name="T18" fmla="*/ 17 w 22"/>
                  <a:gd name="T19" fmla="*/ 3 h 11"/>
                  <a:gd name="T20" fmla="*/ 14 w 22"/>
                  <a:gd name="T21" fmla="*/ 6 h 11"/>
                  <a:gd name="T22" fmla="*/ 9 w 22"/>
                  <a:gd name="T23" fmla="*/ 6 h 11"/>
                  <a:gd name="T24" fmla="*/ 7 w 22"/>
                  <a:gd name="T25" fmla="*/ 7 h 11"/>
                  <a:gd name="T26" fmla="*/ 2 w 22"/>
                  <a:gd name="T27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11">
                    <a:moveTo>
                      <a:pt x="2" y="6"/>
                    </a:moveTo>
                    <a:cubicBezTo>
                      <a:pt x="1" y="6"/>
                      <a:pt x="0" y="6"/>
                      <a:pt x="0" y="7"/>
                    </a:cubicBezTo>
                    <a:cubicBezTo>
                      <a:pt x="0" y="10"/>
                      <a:pt x="7" y="11"/>
                      <a:pt x="10" y="11"/>
                    </a:cubicBezTo>
                    <a:cubicBezTo>
                      <a:pt x="13" y="11"/>
                      <a:pt x="15" y="9"/>
                      <a:pt x="16" y="8"/>
                    </a:cubicBezTo>
                    <a:cubicBezTo>
                      <a:pt x="17" y="7"/>
                      <a:pt x="18" y="6"/>
                      <a:pt x="20" y="6"/>
                    </a:cubicBezTo>
                    <a:cubicBezTo>
                      <a:pt x="21" y="6"/>
                      <a:pt x="20" y="5"/>
                      <a:pt x="20" y="4"/>
                    </a:cubicBezTo>
                    <a:cubicBezTo>
                      <a:pt x="20" y="4"/>
                      <a:pt x="22" y="3"/>
                      <a:pt x="22" y="2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8" y="2"/>
                      <a:pt x="19" y="3"/>
                      <a:pt x="17" y="3"/>
                    </a:cubicBezTo>
                    <a:cubicBezTo>
                      <a:pt x="15" y="4"/>
                      <a:pt x="15" y="4"/>
                      <a:pt x="14" y="6"/>
                    </a:cubicBezTo>
                    <a:cubicBezTo>
                      <a:pt x="13" y="7"/>
                      <a:pt x="11" y="6"/>
                      <a:pt x="9" y="6"/>
                    </a:cubicBezTo>
                    <a:cubicBezTo>
                      <a:pt x="8" y="5"/>
                      <a:pt x="8" y="6"/>
                      <a:pt x="7" y="7"/>
                    </a:cubicBezTo>
                    <a:cubicBezTo>
                      <a:pt x="6" y="7"/>
                      <a:pt x="3" y="7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89" name="Freeform 361"/>
              <p:cNvSpPr/>
              <p:nvPr/>
            </p:nvSpPr>
            <p:spPr bwMode="auto">
              <a:xfrm>
                <a:off x="6790" y="1905"/>
                <a:ext cx="12" cy="14"/>
              </a:xfrm>
              <a:custGeom>
                <a:avLst/>
                <a:gdLst>
                  <a:gd name="T0" fmla="*/ 6 w 9"/>
                  <a:gd name="T1" fmla="*/ 5 h 10"/>
                  <a:gd name="T2" fmla="*/ 3 w 9"/>
                  <a:gd name="T3" fmla="*/ 2 h 10"/>
                  <a:gd name="T4" fmla="*/ 1 w 9"/>
                  <a:gd name="T5" fmla="*/ 0 h 10"/>
                  <a:gd name="T6" fmla="*/ 2 w 9"/>
                  <a:gd name="T7" fmla="*/ 5 h 10"/>
                  <a:gd name="T8" fmla="*/ 7 w 9"/>
                  <a:gd name="T9" fmla="*/ 9 h 10"/>
                  <a:gd name="T10" fmla="*/ 9 w 9"/>
                  <a:gd name="T11" fmla="*/ 8 h 10"/>
                  <a:gd name="T12" fmla="*/ 6 w 9"/>
                  <a:gd name="T1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6" y="5"/>
                    </a:moveTo>
                    <a:cubicBezTo>
                      <a:pt x="4" y="3"/>
                      <a:pt x="4" y="3"/>
                      <a:pt x="3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0" y="0"/>
                      <a:pt x="1" y="3"/>
                      <a:pt x="2" y="5"/>
                    </a:cubicBezTo>
                    <a:cubicBezTo>
                      <a:pt x="3" y="6"/>
                      <a:pt x="5" y="9"/>
                      <a:pt x="7" y="9"/>
                    </a:cubicBezTo>
                    <a:cubicBezTo>
                      <a:pt x="8" y="10"/>
                      <a:pt x="9" y="9"/>
                      <a:pt x="9" y="8"/>
                    </a:cubicBezTo>
                    <a:cubicBezTo>
                      <a:pt x="9" y="7"/>
                      <a:pt x="8" y="6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90" name="Freeform 362"/>
              <p:cNvSpPr/>
              <p:nvPr/>
            </p:nvSpPr>
            <p:spPr bwMode="auto">
              <a:xfrm>
                <a:off x="6831" y="1937"/>
                <a:ext cx="8" cy="8"/>
              </a:xfrm>
              <a:custGeom>
                <a:avLst/>
                <a:gdLst>
                  <a:gd name="T0" fmla="*/ 3 w 6"/>
                  <a:gd name="T1" fmla="*/ 1 h 6"/>
                  <a:gd name="T2" fmla="*/ 0 w 6"/>
                  <a:gd name="T3" fmla="*/ 1 h 6"/>
                  <a:gd name="T4" fmla="*/ 2 w 6"/>
                  <a:gd name="T5" fmla="*/ 3 h 6"/>
                  <a:gd name="T6" fmla="*/ 6 w 6"/>
                  <a:gd name="T7" fmla="*/ 4 h 6"/>
                  <a:gd name="T8" fmla="*/ 3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1"/>
                    </a:moveTo>
                    <a:cubicBezTo>
                      <a:pt x="2" y="1"/>
                      <a:pt x="0" y="0"/>
                      <a:pt x="0" y="1"/>
                    </a:cubicBezTo>
                    <a:cubicBezTo>
                      <a:pt x="0" y="1"/>
                      <a:pt x="0" y="3"/>
                      <a:pt x="2" y="3"/>
                    </a:cubicBezTo>
                    <a:cubicBezTo>
                      <a:pt x="4" y="3"/>
                      <a:pt x="6" y="6"/>
                      <a:pt x="6" y="4"/>
                    </a:cubicBezTo>
                    <a:cubicBezTo>
                      <a:pt x="6" y="3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91" name="Freeform 363"/>
              <p:cNvSpPr/>
              <p:nvPr/>
            </p:nvSpPr>
            <p:spPr bwMode="auto">
              <a:xfrm>
                <a:off x="6818" y="1924"/>
                <a:ext cx="17" cy="7"/>
              </a:xfrm>
              <a:custGeom>
                <a:avLst/>
                <a:gdLst>
                  <a:gd name="T0" fmla="*/ 2 w 12"/>
                  <a:gd name="T1" fmla="*/ 0 h 5"/>
                  <a:gd name="T2" fmla="*/ 3 w 12"/>
                  <a:gd name="T3" fmla="*/ 1 h 5"/>
                  <a:gd name="T4" fmla="*/ 10 w 12"/>
                  <a:gd name="T5" fmla="*/ 5 h 5"/>
                  <a:gd name="T6" fmla="*/ 2 w 1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5">
                    <a:moveTo>
                      <a:pt x="2" y="0"/>
                    </a:moveTo>
                    <a:cubicBezTo>
                      <a:pt x="0" y="0"/>
                      <a:pt x="2" y="1"/>
                      <a:pt x="3" y="1"/>
                    </a:cubicBezTo>
                    <a:cubicBezTo>
                      <a:pt x="4" y="2"/>
                      <a:pt x="9" y="4"/>
                      <a:pt x="10" y="5"/>
                    </a:cubicBezTo>
                    <a:cubicBezTo>
                      <a:pt x="12" y="5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92" name="Freeform 364"/>
              <p:cNvSpPr/>
              <p:nvPr/>
            </p:nvSpPr>
            <p:spPr bwMode="auto">
              <a:xfrm>
                <a:off x="6806" y="1915"/>
                <a:ext cx="7" cy="8"/>
              </a:xfrm>
              <a:custGeom>
                <a:avLst/>
                <a:gdLst>
                  <a:gd name="T0" fmla="*/ 0 w 5"/>
                  <a:gd name="T1" fmla="*/ 1 h 6"/>
                  <a:gd name="T2" fmla="*/ 5 w 5"/>
                  <a:gd name="T3" fmla="*/ 5 h 6"/>
                  <a:gd name="T4" fmla="*/ 0 w 5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0" y="1"/>
                    </a:moveTo>
                    <a:cubicBezTo>
                      <a:pt x="0" y="2"/>
                      <a:pt x="5" y="6"/>
                      <a:pt x="5" y="5"/>
                    </a:cubicBezTo>
                    <a:cubicBezTo>
                      <a:pt x="4" y="3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93" name="Freeform 365"/>
              <p:cNvSpPr/>
              <p:nvPr/>
            </p:nvSpPr>
            <p:spPr bwMode="auto">
              <a:xfrm>
                <a:off x="6864" y="2026"/>
                <a:ext cx="26" cy="18"/>
              </a:xfrm>
              <a:custGeom>
                <a:avLst/>
                <a:gdLst>
                  <a:gd name="T0" fmla="*/ 2 w 19"/>
                  <a:gd name="T1" fmla="*/ 0 h 13"/>
                  <a:gd name="T2" fmla="*/ 17 w 19"/>
                  <a:gd name="T3" fmla="*/ 12 h 13"/>
                  <a:gd name="T4" fmla="*/ 2 w 19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3">
                    <a:moveTo>
                      <a:pt x="2" y="0"/>
                    </a:moveTo>
                    <a:cubicBezTo>
                      <a:pt x="0" y="0"/>
                      <a:pt x="9" y="10"/>
                      <a:pt x="17" y="12"/>
                    </a:cubicBezTo>
                    <a:cubicBezTo>
                      <a:pt x="19" y="13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94" name="Freeform 366"/>
              <p:cNvSpPr/>
              <p:nvPr/>
            </p:nvSpPr>
            <p:spPr bwMode="auto">
              <a:xfrm>
                <a:off x="6931" y="2145"/>
                <a:ext cx="18" cy="22"/>
              </a:xfrm>
              <a:custGeom>
                <a:avLst/>
                <a:gdLst>
                  <a:gd name="T0" fmla="*/ 10 w 13"/>
                  <a:gd name="T1" fmla="*/ 7 h 16"/>
                  <a:gd name="T2" fmla="*/ 5 w 13"/>
                  <a:gd name="T3" fmla="*/ 4 h 16"/>
                  <a:gd name="T4" fmla="*/ 1 w 13"/>
                  <a:gd name="T5" fmla="*/ 1 h 16"/>
                  <a:gd name="T6" fmla="*/ 4 w 13"/>
                  <a:gd name="T7" fmla="*/ 6 h 16"/>
                  <a:gd name="T8" fmla="*/ 6 w 13"/>
                  <a:gd name="T9" fmla="*/ 9 h 16"/>
                  <a:gd name="T10" fmla="*/ 9 w 13"/>
                  <a:gd name="T11" fmla="*/ 12 h 16"/>
                  <a:gd name="T12" fmla="*/ 10 w 13"/>
                  <a:gd name="T13" fmla="*/ 14 h 16"/>
                  <a:gd name="T14" fmla="*/ 13 w 13"/>
                  <a:gd name="T15" fmla="*/ 16 h 16"/>
                  <a:gd name="T16" fmla="*/ 12 w 13"/>
                  <a:gd name="T17" fmla="*/ 12 h 16"/>
                  <a:gd name="T18" fmla="*/ 10 w 13"/>
                  <a:gd name="T19" fmla="*/ 10 h 16"/>
                  <a:gd name="T20" fmla="*/ 10 w 13"/>
                  <a:gd name="T21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6">
                    <a:moveTo>
                      <a:pt x="10" y="7"/>
                    </a:moveTo>
                    <a:cubicBezTo>
                      <a:pt x="8" y="6"/>
                      <a:pt x="7" y="6"/>
                      <a:pt x="5" y="4"/>
                    </a:cubicBezTo>
                    <a:cubicBezTo>
                      <a:pt x="3" y="2"/>
                      <a:pt x="0" y="0"/>
                      <a:pt x="1" y="1"/>
                    </a:cubicBezTo>
                    <a:cubicBezTo>
                      <a:pt x="2" y="3"/>
                      <a:pt x="4" y="4"/>
                      <a:pt x="4" y="6"/>
                    </a:cubicBezTo>
                    <a:cubicBezTo>
                      <a:pt x="4" y="7"/>
                      <a:pt x="4" y="7"/>
                      <a:pt x="6" y="9"/>
                    </a:cubicBezTo>
                    <a:cubicBezTo>
                      <a:pt x="7" y="11"/>
                      <a:pt x="8" y="12"/>
                      <a:pt x="9" y="12"/>
                    </a:cubicBezTo>
                    <a:cubicBezTo>
                      <a:pt x="10" y="12"/>
                      <a:pt x="10" y="12"/>
                      <a:pt x="10" y="14"/>
                    </a:cubicBezTo>
                    <a:cubicBezTo>
                      <a:pt x="10" y="15"/>
                      <a:pt x="13" y="16"/>
                      <a:pt x="13" y="16"/>
                    </a:cubicBezTo>
                    <a:cubicBezTo>
                      <a:pt x="12" y="14"/>
                      <a:pt x="13" y="14"/>
                      <a:pt x="12" y="12"/>
                    </a:cubicBezTo>
                    <a:cubicBezTo>
                      <a:pt x="10" y="11"/>
                      <a:pt x="10" y="11"/>
                      <a:pt x="10" y="10"/>
                    </a:cubicBezTo>
                    <a:cubicBezTo>
                      <a:pt x="10" y="9"/>
                      <a:pt x="11" y="9"/>
                      <a:pt x="1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95" name="Freeform 367"/>
              <p:cNvSpPr/>
              <p:nvPr/>
            </p:nvSpPr>
            <p:spPr bwMode="auto">
              <a:xfrm>
                <a:off x="6939" y="2166"/>
                <a:ext cx="39" cy="45"/>
              </a:xfrm>
              <a:custGeom>
                <a:avLst/>
                <a:gdLst>
                  <a:gd name="T0" fmla="*/ 27 w 28"/>
                  <a:gd name="T1" fmla="*/ 7 h 33"/>
                  <a:gd name="T2" fmla="*/ 22 w 28"/>
                  <a:gd name="T3" fmla="*/ 8 h 33"/>
                  <a:gd name="T4" fmla="*/ 19 w 28"/>
                  <a:gd name="T5" fmla="*/ 9 h 33"/>
                  <a:gd name="T6" fmla="*/ 13 w 28"/>
                  <a:gd name="T7" fmla="*/ 6 h 33"/>
                  <a:gd name="T8" fmla="*/ 11 w 28"/>
                  <a:gd name="T9" fmla="*/ 1 h 33"/>
                  <a:gd name="T10" fmla="*/ 10 w 28"/>
                  <a:gd name="T11" fmla="*/ 1 h 33"/>
                  <a:gd name="T12" fmla="*/ 9 w 28"/>
                  <a:gd name="T13" fmla="*/ 3 h 33"/>
                  <a:gd name="T14" fmla="*/ 7 w 28"/>
                  <a:gd name="T15" fmla="*/ 2 h 33"/>
                  <a:gd name="T16" fmla="*/ 6 w 28"/>
                  <a:gd name="T17" fmla="*/ 10 h 33"/>
                  <a:gd name="T18" fmla="*/ 5 w 28"/>
                  <a:gd name="T19" fmla="*/ 14 h 33"/>
                  <a:gd name="T20" fmla="*/ 2 w 28"/>
                  <a:gd name="T21" fmla="*/ 16 h 33"/>
                  <a:gd name="T22" fmla="*/ 1 w 28"/>
                  <a:gd name="T23" fmla="*/ 20 h 33"/>
                  <a:gd name="T24" fmla="*/ 8 w 28"/>
                  <a:gd name="T25" fmla="*/ 24 h 33"/>
                  <a:gd name="T26" fmla="*/ 7 w 28"/>
                  <a:gd name="T27" fmla="*/ 29 h 33"/>
                  <a:gd name="T28" fmla="*/ 7 w 28"/>
                  <a:gd name="T29" fmla="*/ 32 h 33"/>
                  <a:gd name="T30" fmla="*/ 11 w 28"/>
                  <a:gd name="T31" fmla="*/ 32 h 33"/>
                  <a:gd name="T32" fmla="*/ 17 w 28"/>
                  <a:gd name="T33" fmla="*/ 25 h 33"/>
                  <a:gd name="T34" fmla="*/ 19 w 28"/>
                  <a:gd name="T35" fmla="*/ 21 h 33"/>
                  <a:gd name="T36" fmla="*/ 19 w 28"/>
                  <a:gd name="T37" fmla="*/ 18 h 33"/>
                  <a:gd name="T38" fmla="*/ 22 w 28"/>
                  <a:gd name="T39" fmla="*/ 16 h 33"/>
                  <a:gd name="T40" fmla="*/ 24 w 28"/>
                  <a:gd name="T41" fmla="*/ 16 h 33"/>
                  <a:gd name="T42" fmla="*/ 27 w 28"/>
                  <a:gd name="T43" fmla="*/ 12 h 33"/>
                  <a:gd name="T44" fmla="*/ 27 w 28"/>
                  <a:gd name="T45" fmla="*/ 8 h 33"/>
                  <a:gd name="T46" fmla="*/ 27 w 28"/>
                  <a:gd name="T47" fmla="*/ 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33">
                    <a:moveTo>
                      <a:pt x="27" y="7"/>
                    </a:moveTo>
                    <a:cubicBezTo>
                      <a:pt x="25" y="7"/>
                      <a:pt x="23" y="7"/>
                      <a:pt x="22" y="8"/>
                    </a:cubicBezTo>
                    <a:cubicBezTo>
                      <a:pt x="21" y="9"/>
                      <a:pt x="21" y="10"/>
                      <a:pt x="19" y="9"/>
                    </a:cubicBezTo>
                    <a:cubicBezTo>
                      <a:pt x="17" y="8"/>
                      <a:pt x="13" y="7"/>
                      <a:pt x="13" y="6"/>
                    </a:cubicBezTo>
                    <a:cubicBezTo>
                      <a:pt x="13" y="4"/>
                      <a:pt x="13" y="2"/>
                      <a:pt x="11" y="1"/>
                    </a:cubicBezTo>
                    <a:cubicBezTo>
                      <a:pt x="10" y="0"/>
                      <a:pt x="10" y="0"/>
                      <a:pt x="10" y="1"/>
                    </a:cubicBezTo>
                    <a:cubicBezTo>
                      <a:pt x="11" y="3"/>
                      <a:pt x="10" y="4"/>
                      <a:pt x="9" y="3"/>
                    </a:cubicBezTo>
                    <a:cubicBezTo>
                      <a:pt x="9" y="2"/>
                      <a:pt x="8" y="2"/>
                      <a:pt x="7" y="2"/>
                    </a:cubicBezTo>
                    <a:cubicBezTo>
                      <a:pt x="6" y="2"/>
                      <a:pt x="6" y="8"/>
                      <a:pt x="6" y="10"/>
                    </a:cubicBezTo>
                    <a:cubicBezTo>
                      <a:pt x="6" y="11"/>
                      <a:pt x="5" y="13"/>
                      <a:pt x="5" y="14"/>
                    </a:cubicBezTo>
                    <a:cubicBezTo>
                      <a:pt x="4" y="15"/>
                      <a:pt x="3" y="15"/>
                      <a:pt x="2" y="16"/>
                    </a:cubicBezTo>
                    <a:cubicBezTo>
                      <a:pt x="1" y="17"/>
                      <a:pt x="0" y="19"/>
                      <a:pt x="1" y="20"/>
                    </a:cubicBezTo>
                    <a:cubicBezTo>
                      <a:pt x="2" y="20"/>
                      <a:pt x="8" y="22"/>
                      <a:pt x="8" y="24"/>
                    </a:cubicBezTo>
                    <a:cubicBezTo>
                      <a:pt x="8" y="25"/>
                      <a:pt x="8" y="28"/>
                      <a:pt x="7" y="29"/>
                    </a:cubicBezTo>
                    <a:cubicBezTo>
                      <a:pt x="6" y="30"/>
                      <a:pt x="6" y="32"/>
                      <a:pt x="7" y="32"/>
                    </a:cubicBezTo>
                    <a:cubicBezTo>
                      <a:pt x="8" y="32"/>
                      <a:pt x="10" y="33"/>
                      <a:pt x="11" y="32"/>
                    </a:cubicBezTo>
                    <a:cubicBezTo>
                      <a:pt x="12" y="31"/>
                      <a:pt x="16" y="26"/>
                      <a:pt x="17" y="25"/>
                    </a:cubicBezTo>
                    <a:cubicBezTo>
                      <a:pt x="18" y="23"/>
                      <a:pt x="19" y="22"/>
                      <a:pt x="19" y="21"/>
                    </a:cubicBezTo>
                    <a:cubicBezTo>
                      <a:pt x="19" y="19"/>
                      <a:pt x="18" y="19"/>
                      <a:pt x="19" y="18"/>
                    </a:cubicBezTo>
                    <a:cubicBezTo>
                      <a:pt x="20" y="17"/>
                      <a:pt x="20" y="16"/>
                      <a:pt x="22" y="16"/>
                    </a:cubicBezTo>
                    <a:cubicBezTo>
                      <a:pt x="23" y="16"/>
                      <a:pt x="24" y="17"/>
                      <a:pt x="24" y="16"/>
                    </a:cubicBezTo>
                    <a:cubicBezTo>
                      <a:pt x="25" y="15"/>
                      <a:pt x="26" y="14"/>
                      <a:pt x="27" y="12"/>
                    </a:cubicBezTo>
                    <a:cubicBezTo>
                      <a:pt x="28" y="10"/>
                      <a:pt x="26" y="9"/>
                      <a:pt x="27" y="8"/>
                    </a:cubicBezTo>
                    <a:cubicBezTo>
                      <a:pt x="28" y="7"/>
                      <a:pt x="28" y="7"/>
                      <a:pt x="2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96" name="Freeform 368"/>
              <p:cNvSpPr/>
              <p:nvPr/>
            </p:nvSpPr>
            <p:spPr bwMode="auto">
              <a:xfrm>
                <a:off x="6883" y="2201"/>
                <a:ext cx="61" cy="58"/>
              </a:xfrm>
              <a:custGeom>
                <a:avLst/>
                <a:gdLst>
                  <a:gd name="T0" fmla="*/ 42 w 44"/>
                  <a:gd name="T1" fmla="*/ 2 h 42"/>
                  <a:gd name="T2" fmla="*/ 40 w 44"/>
                  <a:gd name="T3" fmla="*/ 4 h 42"/>
                  <a:gd name="T4" fmla="*/ 38 w 44"/>
                  <a:gd name="T5" fmla="*/ 4 h 42"/>
                  <a:gd name="T6" fmla="*/ 37 w 44"/>
                  <a:gd name="T7" fmla="*/ 2 h 42"/>
                  <a:gd name="T8" fmla="*/ 35 w 44"/>
                  <a:gd name="T9" fmla="*/ 1 h 42"/>
                  <a:gd name="T10" fmla="*/ 31 w 44"/>
                  <a:gd name="T11" fmla="*/ 4 h 42"/>
                  <a:gd name="T12" fmla="*/ 31 w 44"/>
                  <a:gd name="T13" fmla="*/ 7 h 42"/>
                  <a:gd name="T14" fmla="*/ 27 w 44"/>
                  <a:gd name="T15" fmla="*/ 13 h 42"/>
                  <a:gd name="T16" fmla="*/ 21 w 44"/>
                  <a:gd name="T17" fmla="*/ 19 h 42"/>
                  <a:gd name="T18" fmla="*/ 14 w 44"/>
                  <a:gd name="T19" fmla="*/ 22 h 42"/>
                  <a:gd name="T20" fmla="*/ 11 w 44"/>
                  <a:gd name="T21" fmla="*/ 24 h 42"/>
                  <a:gd name="T22" fmla="*/ 6 w 44"/>
                  <a:gd name="T23" fmla="*/ 30 h 42"/>
                  <a:gd name="T24" fmla="*/ 3 w 44"/>
                  <a:gd name="T25" fmla="*/ 31 h 42"/>
                  <a:gd name="T26" fmla="*/ 2 w 44"/>
                  <a:gd name="T27" fmla="*/ 35 h 42"/>
                  <a:gd name="T28" fmla="*/ 1 w 44"/>
                  <a:gd name="T29" fmla="*/ 37 h 42"/>
                  <a:gd name="T30" fmla="*/ 1 w 44"/>
                  <a:gd name="T31" fmla="*/ 39 h 42"/>
                  <a:gd name="T32" fmla="*/ 6 w 44"/>
                  <a:gd name="T33" fmla="*/ 40 h 42"/>
                  <a:gd name="T34" fmla="*/ 11 w 44"/>
                  <a:gd name="T35" fmla="*/ 42 h 42"/>
                  <a:gd name="T36" fmla="*/ 20 w 44"/>
                  <a:gd name="T37" fmla="*/ 40 h 42"/>
                  <a:gd name="T38" fmla="*/ 25 w 44"/>
                  <a:gd name="T39" fmla="*/ 32 h 42"/>
                  <a:gd name="T40" fmla="*/ 29 w 44"/>
                  <a:gd name="T41" fmla="*/ 25 h 42"/>
                  <a:gd name="T42" fmla="*/ 34 w 44"/>
                  <a:gd name="T43" fmla="*/ 23 h 42"/>
                  <a:gd name="T44" fmla="*/ 38 w 44"/>
                  <a:gd name="T45" fmla="*/ 21 h 42"/>
                  <a:gd name="T46" fmla="*/ 36 w 44"/>
                  <a:gd name="T47" fmla="*/ 19 h 42"/>
                  <a:gd name="T48" fmla="*/ 41 w 44"/>
                  <a:gd name="T49" fmla="*/ 13 h 42"/>
                  <a:gd name="T50" fmla="*/ 44 w 44"/>
                  <a:gd name="T51" fmla="*/ 7 h 42"/>
                  <a:gd name="T52" fmla="*/ 44 w 44"/>
                  <a:gd name="T53" fmla="*/ 5 h 42"/>
                  <a:gd name="T54" fmla="*/ 43 w 44"/>
                  <a:gd name="T55" fmla="*/ 4 h 42"/>
                  <a:gd name="T56" fmla="*/ 42 w 44"/>
                  <a:gd name="T57" fmla="*/ 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4" h="42">
                    <a:moveTo>
                      <a:pt x="42" y="2"/>
                    </a:moveTo>
                    <a:cubicBezTo>
                      <a:pt x="43" y="1"/>
                      <a:pt x="41" y="3"/>
                      <a:pt x="40" y="4"/>
                    </a:cubicBezTo>
                    <a:cubicBezTo>
                      <a:pt x="39" y="5"/>
                      <a:pt x="38" y="4"/>
                      <a:pt x="38" y="4"/>
                    </a:cubicBezTo>
                    <a:cubicBezTo>
                      <a:pt x="37" y="3"/>
                      <a:pt x="38" y="3"/>
                      <a:pt x="37" y="2"/>
                    </a:cubicBezTo>
                    <a:cubicBezTo>
                      <a:pt x="35" y="1"/>
                      <a:pt x="37" y="0"/>
                      <a:pt x="35" y="1"/>
                    </a:cubicBezTo>
                    <a:cubicBezTo>
                      <a:pt x="33" y="2"/>
                      <a:pt x="31" y="3"/>
                      <a:pt x="31" y="4"/>
                    </a:cubicBezTo>
                    <a:cubicBezTo>
                      <a:pt x="31" y="6"/>
                      <a:pt x="32" y="6"/>
                      <a:pt x="31" y="7"/>
                    </a:cubicBezTo>
                    <a:cubicBezTo>
                      <a:pt x="29" y="8"/>
                      <a:pt x="28" y="12"/>
                      <a:pt x="27" y="13"/>
                    </a:cubicBezTo>
                    <a:cubicBezTo>
                      <a:pt x="26" y="14"/>
                      <a:pt x="22" y="18"/>
                      <a:pt x="21" y="19"/>
                    </a:cubicBezTo>
                    <a:cubicBezTo>
                      <a:pt x="19" y="19"/>
                      <a:pt x="15" y="21"/>
                      <a:pt x="14" y="22"/>
                    </a:cubicBezTo>
                    <a:cubicBezTo>
                      <a:pt x="14" y="23"/>
                      <a:pt x="12" y="24"/>
                      <a:pt x="11" y="24"/>
                    </a:cubicBezTo>
                    <a:cubicBezTo>
                      <a:pt x="9" y="25"/>
                      <a:pt x="8" y="29"/>
                      <a:pt x="6" y="30"/>
                    </a:cubicBezTo>
                    <a:cubicBezTo>
                      <a:pt x="5" y="31"/>
                      <a:pt x="4" y="30"/>
                      <a:pt x="3" y="31"/>
                    </a:cubicBezTo>
                    <a:cubicBezTo>
                      <a:pt x="2" y="32"/>
                      <a:pt x="2" y="34"/>
                      <a:pt x="2" y="35"/>
                    </a:cubicBezTo>
                    <a:cubicBezTo>
                      <a:pt x="2" y="36"/>
                      <a:pt x="2" y="37"/>
                      <a:pt x="1" y="37"/>
                    </a:cubicBezTo>
                    <a:cubicBezTo>
                      <a:pt x="0" y="37"/>
                      <a:pt x="1" y="39"/>
                      <a:pt x="1" y="39"/>
                    </a:cubicBezTo>
                    <a:cubicBezTo>
                      <a:pt x="1" y="39"/>
                      <a:pt x="3" y="39"/>
                      <a:pt x="6" y="40"/>
                    </a:cubicBezTo>
                    <a:cubicBezTo>
                      <a:pt x="8" y="40"/>
                      <a:pt x="9" y="41"/>
                      <a:pt x="11" y="42"/>
                    </a:cubicBezTo>
                    <a:cubicBezTo>
                      <a:pt x="13" y="42"/>
                      <a:pt x="17" y="42"/>
                      <a:pt x="20" y="40"/>
                    </a:cubicBezTo>
                    <a:cubicBezTo>
                      <a:pt x="22" y="37"/>
                      <a:pt x="25" y="36"/>
                      <a:pt x="25" y="32"/>
                    </a:cubicBezTo>
                    <a:cubicBezTo>
                      <a:pt x="26" y="28"/>
                      <a:pt x="26" y="26"/>
                      <a:pt x="29" y="25"/>
                    </a:cubicBezTo>
                    <a:cubicBezTo>
                      <a:pt x="32" y="24"/>
                      <a:pt x="32" y="23"/>
                      <a:pt x="34" y="23"/>
                    </a:cubicBezTo>
                    <a:cubicBezTo>
                      <a:pt x="36" y="23"/>
                      <a:pt x="39" y="23"/>
                      <a:pt x="38" y="21"/>
                    </a:cubicBezTo>
                    <a:cubicBezTo>
                      <a:pt x="36" y="20"/>
                      <a:pt x="35" y="21"/>
                      <a:pt x="36" y="19"/>
                    </a:cubicBezTo>
                    <a:cubicBezTo>
                      <a:pt x="37" y="17"/>
                      <a:pt x="40" y="15"/>
                      <a:pt x="41" y="13"/>
                    </a:cubicBezTo>
                    <a:cubicBezTo>
                      <a:pt x="42" y="11"/>
                      <a:pt x="44" y="9"/>
                      <a:pt x="44" y="7"/>
                    </a:cubicBezTo>
                    <a:cubicBezTo>
                      <a:pt x="44" y="6"/>
                      <a:pt x="43" y="6"/>
                      <a:pt x="44" y="5"/>
                    </a:cubicBezTo>
                    <a:cubicBezTo>
                      <a:pt x="44" y="4"/>
                      <a:pt x="44" y="3"/>
                      <a:pt x="43" y="4"/>
                    </a:cubicBezTo>
                    <a:cubicBezTo>
                      <a:pt x="42" y="4"/>
                      <a:pt x="42" y="3"/>
                      <a:pt x="4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97" name="Freeform 369"/>
              <p:cNvSpPr/>
              <p:nvPr/>
            </p:nvSpPr>
            <p:spPr bwMode="auto">
              <a:xfrm>
                <a:off x="6893" y="2259"/>
                <a:ext cx="4" cy="4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2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98" name="Freeform 370"/>
              <p:cNvSpPr/>
              <p:nvPr/>
            </p:nvSpPr>
            <p:spPr bwMode="auto">
              <a:xfrm>
                <a:off x="6711" y="2201"/>
                <a:ext cx="30" cy="29"/>
              </a:xfrm>
              <a:custGeom>
                <a:avLst/>
                <a:gdLst>
                  <a:gd name="T0" fmla="*/ 18 w 22"/>
                  <a:gd name="T1" fmla="*/ 2 h 21"/>
                  <a:gd name="T2" fmla="*/ 10 w 22"/>
                  <a:gd name="T3" fmla="*/ 4 h 21"/>
                  <a:gd name="T4" fmla="*/ 1 w 22"/>
                  <a:gd name="T5" fmla="*/ 2 h 21"/>
                  <a:gd name="T6" fmla="*/ 5 w 22"/>
                  <a:gd name="T7" fmla="*/ 12 h 21"/>
                  <a:gd name="T8" fmla="*/ 4 w 22"/>
                  <a:gd name="T9" fmla="*/ 13 h 21"/>
                  <a:gd name="T10" fmla="*/ 6 w 22"/>
                  <a:gd name="T11" fmla="*/ 17 h 21"/>
                  <a:gd name="T12" fmla="*/ 12 w 22"/>
                  <a:gd name="T13" fmla="*/ 21 h 21"/>
                  <a:gd name="T14" fmla="*/ 14 w 22"/>
                  <a:gd name="T15" fmla="*/ 18 h 21"/>
                  <a:gd name="T16" fmla="*/ 16 w 22"/>
                  <a:gd name="T17" fmla="*/ 19 h 21"/>
                  <a:gd name="T18" fmla="*/ 16 w 22"/>
                  <a:gd name="T19" fmla="*/ 17 h 21"/>
                  <a:gd name="T20" fmla="*/ 18 w 22"/>
                  <a:gd name="T21" fmla="*/ 17 h 21"/>
                  <a:gd name="T22" fmla="*/ 19 w 22"/>
                  <a:gd name="T23" fmla="*/ 16 h 21"/>
                  <a:gd name="T24" fmla="*/ 20 w 22"/>
                  <a:gd name="T25" fmla="*/ 11 h 21"/>
                  <a:gd name="T26" fmla="*/ 21 w 22"/>
                  <a:gd name="T27" fmla="*/ 9 h 21"/>
                  <a:gd name="T28" fmla="*/ 21 w 22"/>
                  <a:gd name="T29" fmla="*/ 2 h 21"/>
                  <a:gd name="T30" fmla="*/ 18 w 22"/>
                  <a:gd name="T31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1">
                    <a:moveTo>
                      <a:pt x="18" y="2"/>
                    </a:moveTo>
                    <a:cubicBezTo>
                      <a:pt x="16" y="3"/>
                      <a:pt x="12" y="4"/>
                      <a:pt x="10" y="4"/>
                    </a:cubicBezTo>
                    <a:cubicBezTo>
                      <a:pt x="7" y="3"/>
                      <a:pt x="2" y="0"/>
                      <a:pt x="1" y="2"/>
                    </a:cubicBezTo>
                    <a:cubicBezTo>
                      <a:pt x="0" y="4"/>
                      <a:pt x="5" y="11"/>
                      <a:pt x="5" y="12"/>
                    </a:cubicBezTo>
                    <a:cubicBezTo>
                      <a:pt x="5" y="13"/>
                      <a:pt x="4" y="12"/>
                      <a:pt x="4" y="13"/>
                    </a:cubicBezTo>
                    <a:cubicBezTo>
                      <a:pt x="4" y="13"/>
                      <a:pt x="5" y="16"/>
                      <a:pt x="6" y="17"/>
                    </a:cubicBezTo>
                    <a:cubicBezTo>
                      <a:pt x="7" y="18"/>
                      <a:pt x="11" y="21"/>
                      <a:pt x="12" y="21"/>
                    </a:cubicBezTo>
                    <a:cubicBezTo>
                      <a:pt x="14" y="20"/>
                      <a:pt x="13" y="19"/>
                      <a:pt x="14" y="18"/>
                    </a:cubicBezTo>
                    <a:cubicBezTo>
                      <a:pt x="15" y="17"/>
                      <a:pt x="15" y="20"/>
                      <a:pt x="16" y="19"/>
                    </a:cubicBezTo>
                    <a:cubicBezTo>
                      <a:pt x="16" y="19"/>
                      <a:pt x="16" y="18"/>
                      <a:pt x="16" y="17"/>
                    </a:cubicBezTo>
                    <a:cubicBezTo>
                      <a:pt x="16" y="15"/>
                      <a:pt x="17" y="16"/>
                      <a:pt x="18" y="17"/>
                    </a:cubicBezTo>
                    <a:cubicBezTo>
                      <a:pt x="19" y="18"/>
                      <a:pt x="19" y="18"/>
                      <a:pt x="19" y="16"/>
                    </a:cubicBezTo>
                    <a:cubicBezTo>
                      <a:pt x="19" y="14"/>
                      <a:pt x="19" y="11"/>
                      <a:pt x="20" y="11"/>
                    </a:cubicBezTo>
                    <a:cubicBezTo>
                      <a:pt x="21" y="10"/>
                      <a:pt x="21" y="10"/>
                      <a:pt x="21" y="9"/>
                    </a:cubicBezTo>
                    <a:cubicBezTo>
                      <a:pt x="21" y="7"/>
                      <a:pt x="22" y="3"/>
                      <a:pt x="21" y="2"/>
                    </a:cubicBezTo>
                    <a:cubicBezTo>
                      <a:pt x="19" y="2"/>
                      <a:pt x="19" y="2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99" name="Freeform 371"/>
              <p:cNvSpPr/>
              <p:nvPr/>
            </p:nvSpPr>
            <p:spPr bwMode="auto">
              <a:xfrm>
                <a:off x="6736" y="2195"/>
                <a:ext cx="5" cy="8"/>
              </a:xfrm>
              <a:custGeom>
                <a:avLst/>
                <a:gdLst>
                  <a:gd name="T0" fmla="*/ 3 w 4"/>
                  <a:gd name="T1" fmla="*/ 5 h 6"/>
                  <a:gd name="T2" fmla="*/ 1 w 4"/>
                  <a:gd name="T3" fmla="*/ 0 h 6"/>
                  <a:gd name="T4" fmla="*/ 3 w 4"/>
                  <a:gd name="T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6">
                    <a:moveTo>
                      <a:pt x="3" y="5"/>
                    </a:moveTo>
                    <a:cubicBezTo>
                      <a:pt x="4" y="1"/>
                      <a:pt x="2" y="0"/>
                      <a:pt x="1" y="0"/>
                    </a:cubicBezTo>
                    <a:cubicBezTo>
                      <a:pt x="0" y="0"/>
                      <a:pt x="3" y="6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00" name="Freeform 372"/>
              <p:cNvSpPr/>
              <p:nvPr/>
            </p:nvSpPr>
            <p:spPr bwMode="auto">
              <a:xfrm>
                <a:off x="6704" y="2195"/>
                <a:ext cx="3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2"/>
                      <a:pt x="1" y="2"/>
                    </a:cubicBezTo>
                    <a:cubicBezTo>
                      <a:pt x="2" y="2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01" name="Freeform 373"/>
              <p:cNvSpPr/>
              <p:nvPr/>
            </p:nvSpPr>
            <p:spPr bwMode="auto">
              <a:xfrm>
                <a:off x="6215" y="1787"/>
                <a:ext cx="16" cy="29"/>
              </a:xfrm>
              <a:custGeom>
                <a:avLst/>
                <a:gdLst>
                  <a:gd name="T0" fmla="*/ 6 w 12"/>
                  <a:gd name="T1" fmla="*/ 3 h 21"/>
                  <a:gd name="T2" fmla="*/ 2 w 12"/>
                  <a:gd name="T3" fmla="*/ 0 h 21"/>
                  <a:gd name="T4" fmla="*/ 2 w 12"/>
                  <a:gd name="T5" fmla="*/ 1 h 21"/>
                  <a:gd name="T6" fmla="*/ 1 w 12"/>
                  <a:gd name="T7" fmla="*/ 6 h 21"/>
                  <a:gd name="T8" fmla="*/ 0 w 12"/>
                  <a:gd name="T9" fmla="*/ 12 h 21"/>
                  <a:gd name="T10" fmla="*/ 2 w 12"/>
                  <a:gd name="T11" fmla="*/ 19 h 21"/>
                  <a:gd name="T12" fmla="*/ 7 w 12"/>
                  <a:gd name="T13" fmla="*/ 20 h 21"/>
                  <a:gd name="T14" fmla="*/ 11 w 12"/>
                  <a:gd name="T15" fmla="*/ 16 h 21"/>
                  <a:gd name="T16" fmla="*/ 10 w 12"/>
                  <a:gd name="T17" fmla="*/ 11 h 21"/>
                  <a:gd name="T18" fmla="*/ 6 w 12"/>
                  <a:gd name="T19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21">
                    <a:moveTo>
                      <a:pt x="6" y="3"/>
                    </a:moveTo>
                    <a:cubicBezTo>
                      <a:pt x="5" y="2"/>
                      <a:pt x="3" y="0"/>
                      <a:pt x="2" y="0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2"/>
                      <a:pt x="2" y="6"/>
                      <a:pt x="1" y="6"/>
                    </a:cubicBezTo>
                    <a:cubicBezTo>
                      <a:pt x="0" y="7"/>
                      <a:pt x="0" y="10"/>
                      <a:pt x="0" y="12"/>
                    </a:cubicBezTo>
                    <a:cubicBezTo>
                      <a:pt x="0" y="13"/>
                      <a:pt x="0" y="17"/>
                      <a:pt x="2" y="19"/>
                    </a:cubicBezTo>
                    <a:cubicBezTo>
                      <a:pt x="3" y="21"/>
                      <a:pt x="5" y="21"/>
                      <a:pt x="7" y="20"/>
                    </a:cubicBezTo>
                    <a:cubicBezTo>
                      <a:pt x="9" y="19"/>
                      <a:pt x="11" y="18"/>
                      <a:pt x="11" y="16"/>
                    </a:cubicBezTo>
                    <a:cubicBezTo>
                      <a:pt x="12" y="15"/>
                      <a:pt x="11" y="13"/>
                      <a:pt x="10" y="11"/>
                    </a:cubicBezTo>
                    <a:cubicBezTo>
                      <a:pt x="9" y="9"/>
                      <a:pt x="7" y="5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02" name="Freeform 374"/>
              <p:cNvSpPr/>
              <p:nvPr/>
            </p:nvSpPr>
            <p:spPr bwMode="auto">
              <a:xfrm>
                <a:off x="5926" y="1956"/>
                <a:ext cx="56" cy="112"/>
              </a:xfrm>
              <a:custGeom>
                <a:avLst/>
                <a:gdLst>
                  <a:gd name="T0" fmla="*/ 39 w 41"/>
                  <a:gd name="T1" fmla="*/ 9 h 81"/>
                  <a:gd name="T2" fmla="*/ 35 w 41"/>
                  <a:gd name="T3" fmla="*/ 2 h 81"/>
                  <a:gd name="T4" fmla="*/ 33 w 41"/>
                  <a:gd name="T5" fmla="*/ 1 h 81"/>
                  <a:gd name="T6" fmla="*/ 32 w 41"/>
                  <a:gd name="T7" fmla="*/ 4 h 81"/>
                  <a:gd name="T8" fmla="*/ 31 w 41"/>
                  <a:gd name="T9" fmla="*/ 8 h 81"/>
                  <a:gd name="T10" fmla="*/ 29 w 41"/>
                  <a:gd name="T11" fmla="*/ 10 h 81"/>
                  <a:gd name="T12" fmla="*/ 26 w 41"/>
                  <a:gd name="T13" fmla="*/ 10 h 81"/>
                  <a:gd name="T14" fmla="*/ 27 w 41"/>
                  <a:gd name="T15" fmla="*/ 11 h 81"/>
                  <a:gd name="T16" fmla="*/ 26 w 41"/>
                  <a:gd name="T17" fmla="*/ 13 h 81"/>
                  <a:gd name="T18" fmla="*/ 26 w 41"/>
                  <a:gd name="T19" fmla="*/ 15 h 81"/>
                  <a:gd name="T20" fmla="*/ 26 w 41"/>
                  <a:gd name="T21" fmla="*/ 16 h 81"/>
                  <a:gd name="T22" fmla="*/ 23 w 41"/>
                  <a:gd name="T23" fmla="*/ 17 h 81"/>
                  <a:gd name="T24" fmla="*/ 20 w 41"/>
                  <a:gd name="T25" fmla="*/ 19 h 81"/>
                  <a:gd name="T26" fmla="*/ 17 w 41"/>
                  <a:gd name="T27" fmla="*/ 21 h 81"/>
                  <a:gd name="T28" fmla="*/ 17 w 41"/>
                  <a:gd name="T29" fmla="*/ 22 h 81"/>
                  <a:gd name="T30" fmla="*/ 14 w 41"/>
                  <a:gd name="T31" fmla="*/ 22 h 81"/>
                  <a:gd name="T32" fmla="*/ 9 w 41"/>
                  <a:gd name="T33" fmla="*/ 24 h 81"/>
                  <a:gd name="T34" fmla="*/ 7 w 41"/>
                  <a:gd name="T35" fmla="*/ 24 h 81"/>
                  <a:gd name="T36" fmla="*/ 4 w 41"/>
                  <a:gd name="T37" fmla="*/ 33 h 81"/>
                  <a:gd name="T38" fmla="*/ 6 w 41"/>
                  <a:gd name="T39" fmla="*/ 43 h 81"/>
                  <a:gd name="T40" fmla="*/ 5 w 41"/>
                  <a:gd name="T41" fmla="*/ 50 h 81"/>
                  <a:gd name="T42" fmla="*/ 1 w 41"/>
                  <a:gd name="T43" fmla="*/ 57 h 81"/>
                  <a:gd name="T44" fmla="*/ 0 w 41"/>
                  <a:gd name="T45" fmla="*/ 64 h 81"/>
                  <a:gd name="T46" fmla="*/ 3 w 41"/>
                  <a:gd name="T47" fmla="*/ 68 h 81"/>
                  <a:gd name="T48" fmla="*/ 2 w 41"/>
                  <a:gd name="T49" fmla="*/ 71 h 81"/>
                  <a:gd name="T50" fmla="*/ 5 w 41"/>
                  <a:gd name="T51" fmla="*/ 78 h 81"/>
                  <a:gd name="T52" fmla="*/ 12 w 41"/>
                  <a:gd name="T53" fmla="*/ 80 h 81"/>
                  <a:gd name="T54" fmla="*/ 19 w 41"/>
                  <a:gd name="T55" fmla="*/ 78 h 81"/>
                  <a:gd name="T56" fmla="*/ 25 w 41"/>
                  <a:gd name="T57" fmla="*/ 66 h 81"/>
                  <a:gd name="T58" fmla="*/ 31 w 41"/>
                  <a:gd name="T59" fmla="*/ 46 h 81"/>
                  <a:gd name="T60" fmla="*/ 36 w 41"/>
                  <a:gd name="T61" fmla="*/ 30 h 81"/>
                  <a:gd name="T62" fmla="*/ 37 w 41"/>
                  <a:gd name="T63" fmla="*/ 26 h 81"/>
                  <a:gd name="T64" fmla="*/ 36 w 41"/>
                  <a:gd name="T65" fmla="*/ 21 h 81"/>
                  <a:gd name="T66" fmla="*/ 38 w 41"/>
                  <a:gd name="T67" fmla="*/ 20 h 81"/>
                  <a:gd name="T68" fmla="*/ 40 w 41"/>
                  <a:gd name="T69" fmla="*/ 22 h 81"/>
                  <a:gd name="T70" fmla="*/ 40 w 41"/>
                  <a:gd name="T71" fmla="*/ 18 h 81"/>
                  <a:gd name="T72" fmla="*/ 39 w 41"/>
                  <a:gd name="T73" fmla="*/ 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1" h="81">
                    <a:moveTo>
                      <a:pt x="39" y="9"/>
                    </a:moveTo>
                    <a:cubicBezTo>
                      <a:pt x="38" y="6"/>
                      <a:pt x="36" y="3"/>
                      <a:pt x="35" y="2"/>
                    </a:cubicBezTo>
                    <a:cubicBezTo>
                      <a:pt x="34" y="1"/>
                      <a:pt x="34" y="0"/>
                      <a:pt x="33" y="1"/>
                    </a:cubicBezTo>
                    <a:cubicBezTo>
                      <a:pt x="33" y="1"/>
                      <a:pt x="32" y="3"/>
                      <a:pt x="32" y="4"/>
                    </a:cubicBezTo>
                    <a:cubicBezTo>
                      <a:pt x="32" y="4"/>
                      <a:pt x="31" y="8"/>
                      <a:pt x="31" y="8"/>
                    </a:cubicBezTo>
                    <a:cubicBezTo>
                      <a:pt x="30" y="8"/>
                      <a:pt x="30" y="10"/>
                      <a:pt x="29" y="10"/>
                    </a:cubicBezTo>
                    <a:cubicBezTo>
                      <a:pt x="28" y="9"/>
                      <a:pt x="26" y="9"/>
                      <a:pt x="26" y="10"/>
                    </a:cubicBezTo>
                    <a:cubicBezTo>
                      <a:pt x="26" y="11"/>
                      <a:pt x="27" y="10"/>
                      <a:pt x="27" y="11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5" y="14"/>
                      <a:pt x="25" y="15"/>
                      <a:pt x="26" y="15"/>
                    </a:cubicBezTo>
                    <a:cubicBezTo>
                      <a:pt x="26" y="15"/>
                      <a:pt x="28" y="16"/>
                      <a:pt x="26" y="16"/>
                    </a:cubicBezTo>
                    <a:cubicBezTo>
                      <a:pt x="24" y="16"/>
                      <a:pt x="24" y="16"/>
                      <a:pt x="23" y="17"/>
                    </a:cubicBezTo>
                    <a:cubicBezTo>
                      <a:pt x="22" y="18"/>
                      <a:pt x="22" y="18"/>
                      <a:pt x="20" y="19"/>
                    </a:cubicBezTo>
                    <a:cubicBezTo>
                      <a:pt x="19" y="20"/>
                      <a:pt x="16" y="20"/>
                      <a:pt x="17" y="21"/>
                    </a:cubicBezTo>
                    <a:cubicBezTo>
                      <a:pt x="18" y="22"/>
                      <a:pt x="18" y="23"/>
                      <a:pt x="17" y="22"/>
                    </a:cubicBezTo>
                    <a:cubicBezTo>
                      <a:pt x="16" y="22"/>
                      <a:pt x="16" y="21"/>
                      <a:pt x="14" y="22"/>
                    </a:cubicBezTo>
                    <a:cubicBezTo>
                      <a:pt x="13" y="23"/>
                      <a:pt x="10" y="24"/>
                      <a:pt x="9" y="24"/>
                    </a:cubicBezTo>
                    <a:cubicBezTo>
                      <a:pt x="8" y="24"/>
                      <a:pt x="7" y="23"/>
                      <a:pt x="7" y="24"/>
                    </a:cubicBezTo>
                    <a:cubicBezTo>
                      <a:pt x="6" y="25"/>
                      <a:pt x="5" y="30"/>
                      <a:pt x="4" y="33"/>
                    </a:cubicBezTo>
                    <a:cubicBezTo>
                      <a:pt x="4" y="35"/>
                      <a:pt x="6" y="42"/>
                      <a:pt x="6" y="43"/>
                    </a:cubicBezTo>
                    <a:cubicBezTo>
                      <a:pt x="6" y="45"/>
                      <a:pt x="6" y="49"/>
                      <a:pt x="5" y="50"/>
                    </a:cubicBezTo>
                    <a:cubicBezTo>
                      <a:pt x="4" y="51"/>
                      <a:pt x="1" y="55"/>
                      <a:pt x="1" y="57"/>
                    </a:cubicBezTo>
                    <a:cubicBezTo>
                      <a:pt x="0" y="58"/>
                      <a:pt x="0" y="63"/>
                      <a:pt x="0" y="64"/>
                    </a:cubicBezTo>
                    <a:cubicBezTo>
                      <a:pt x="1" y="65"/>
                      <a:pt x="4" y="66"/>
                      <a:pt x="3" y="68"/>
                    </a:cubicBezTo>
                    <a:cubicBezTo>
                      <a:pt x="2" y="70"/>
                      <a:pt x="2" y="70"/>
                      <a:pt x="2" y="71"/>
                    </a:cubicBezTo>
                    <a:cubicBezTo>
                      <a:pt x="2" y="72"/>
                      <a:pt x="3" y="76"/>
                      <a:pt x="5" y="78"/>
                    </a:cubicBezTo>
                    <a:cubicBezTo>
                      <a:pt x="7" y="79"/>
                      <a:pt x="9" y="81"/>
                      <a:pt x="12" y="80"/>
                    </a:cubicBezTo>
                    <a:cubicBezTo>
                      <a:pt x="15" y="79"/>
                      <a:pt x="17" y="78"/>
                      <a:pt x="19" y="78"/>
                    </a:cubicBezTo>
                    <a:cubicBezTo>
                      <a:pt x="20" y="78"/>
                      <a:pt x="24" y="73"/>
                      <a:pt x="25" y="66"/>
                    </a:cubicBezTo>
                    <a:cubicBezTo>
                      <a:pt x="27" y="60"/>
                      <a:pt x="29" y="50"/>
                      <a:pt x="31" y="46"/>
                    </a:cubicBezTo>
                    <a:cubicBezTo>
                      <a:pt x="33" y="42"/>
                      <a:pt x="36" y="33"/>
                      <a:pt x="36" y="30"/>
                    </a:cubicBezTo>
                    <a:cubicBezTo>
                      <a:pt x="36" y="27"/>
                      <a:pt x="37" y="27"/>
                      <a:pt x="37" y="26"/>
                    </a:cubicBezTo>
                    <a:cubicBezTo>
                      <a:pt x="37" y="25"/>
                      <a:pt x="36" y="23"/>
                      <a:pt x="36" y="21"/>
                    </a:cubicBezTo>
                    <a:cubicBezTo>
                      <a:pt x="36" y="20"/>
                      <a:pt x="37" y="20"/>
                      <a:pt x="38" y="20"/>
                    </a:cubicBezTo>
                    <a:cubicBezTo>
                      <a:pt x="39" y="21"/>
                      <a:pt x="39" y="23"/>
                      <a:pt x="40" y="22"/>
                    </a:cubicBezTo>
                    <a:cubicBezTo>
                      <a:pt x="40" y="22"/>
                      <a:pt x="41" y="19"/>
                      <a:pt x="40" y="18"/>
                    </a:cubicBezTo>
                    <a:cubicBezTo>
                      <a:pt x="40" y="16"/>
                      <a:pt x="40" y="11"/>
                      <a:pt x="3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03" name="Freeform 375"/>
              <p:cNvSpPr/>
              <p:nvPr/>
            </p:nvSpPr>
            <p:spPr bwMode="auto">
              <a:xfrm>
                <a:off x="6051" y="1187"/>
                <a:ext cx="18" cy="12"/>
              </a:xfrm>
              <a:custGeom>
                <a:avLst/>
                <a:gdLst>
                  <a:gd name="T0" fmla="*/ 2 w 13"/>
                  <a:gd name="T1" fmla="*/ 1 h 9"/>
                  <a:gd name="T2" fmla="*/ 2 w 13"/>
                  <a:gd name="T3" fmla="*/ 5 h 9"/>
                  <a:gd name="T4" fmla="*/ 7 w 13"/>
                  <a:gd name="T5" fmla="*/ 8 h 9"/>
                  <a:gd name="T6" fmla="*/ 10 w 13"/>
                  <a:gd name="T7" fmla="*/ 9 h 9"/>
                  <a:gd name="T8" fmla="*/ 11 w 13"/>
                  <a:gd name="T9" fmla="*/ 6 h 9"/>
                  <a:gd name="T10" fmla="*/ 5 w 13"/>
                  <a:gd name="T11" fmla="*/ 2 h 9"/>
                  <a:gd name="T12" fmla="*/ 2 w 13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9">
                    <a:moveTo>
                      <a:pt x="2" y="1"/>
                    </a:moveTo>
                    <a:cubicBezTo>
                      <a:pt x="2" y="2"/>
                      <a:pt x="0" y="4"/>
                      <a:pt x="2" y="5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9" y="9"/>
                      <a:pt x="10" y="9"/>
                    </a:cubicBezTo>
                    <a:cubicBezTo>
                      <a:pt x="11" y="9"/>
                      <a:pt x="13" y="7"/>
                      <a:pt x="11" y="6"/>
                    </a:cubicBezTo>
                    <a:cubicBezTo>
                      <a:pt x="10" y="6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04" name="Freeform 376"/>
              <p:cNvSpPr/>
              <p:nvPr/>
            </p:nvSpPr>
            <p:spPr bwMode="auto">
              <a:xfrm>
                <a:off x="5970" y="1202"/>
                <a:ext cx="18" cy="11"/>
              </a:xfrm>
              <a:custGeom>
                <a:avLst/>
                <a:gdLst>
                  <a:gd name="T0" fmla="*/ 0 w 13"/>
                  <a:gd name="T1" fmla="*/ 3 h 8"/>
                  <a:gd name="T2" fmla="*/ 4 w 13"/>
                  <a:gd name="T3" fmla="*/ 8 h 8"/>
                  <a:gd name="T4" fmla="*/ 12 w 13"/>
                  <a:gd name="T5" fmla="*/ 4 h 8"/>
                  <a:gd name="T6" fmla="*/ 4 w 13"/>
                  <a:gd name="T7" fmla="*/ 0 h 8"/>
                  <a:gd name="T8" fmla="*/ 0 w 13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0" y="3"/>
                    </a:moveTo>
                    <a:cubicBezTo>
                      <a:pt x="0" y="5"/>
                      <a:pt x="2" y="7"/>
                      <a:pt x="4" y="8"/>
                    </a:cubicBezTo>
                    <a:cubicBezTo>
                      <a:pt x="6" y="8"/>
                      <a:pt x="11" y="5"/>
                      <a:pt x="12" y="4"/>
                    </a:cubicBezTo>
                    <a:cubicBezTo>
                      <a:pt x="13" y="2"/>
                      <a:pt x="8" y="0"/>
                      <a:pt x="4" y="0"/>
                    </a:cubicBezTo>
                    <a:cubicBezTo>
                      <a:pt x="1" y="0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05" name="Freeform 377"/>
              <p:cNvSpPr/>
              <p:nvPr/>
            </p:nvSpPr>
            <p:spPr bwMode="auto">
              <a:xfrm>
                <a:off x="6142" y="1144"/>
                <a:ext cx="14" cy="9"/>
              </a:xfrm>
              <a:custGeom>
                <a:avLst/>
                <a:gdLst>
                  <a:gd name="T0" fmla="*/ 10 w 10"/>
                  <a:gd name="T1" fmla="*/ 3 h 6"/>
                  <a:gd name="T2" fmla="*/ 7 w 10"/>
                  <a:gd name="T3" fmla="*/ 0 h 6"/>
                  <a:gd name="T4" fmla="*/ 1 w 10"/>
                  <a:gd name="T5" fmla="*/ 0 h 6"/>
                  <a:gd name="T6" fmla="*/ 1 w 10"/>
                  <a:gd name="T7" fmla="*/ 5 h 6"/>
                  <a:gd name="T8" fmla="*/ 10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10" y="3"/>
                    </a:moveTo>
                    <a:cubicBezTo>
                      <a:pt x="10" y="3"/>
                      <a:pt x="7" y="1"/>
                      <a:pt x="7" y="0"/>
                    </a:cubicBezTo>
                    <a:cubicBezTo>
                      <a:pt x="6" y="0"/>
                      <a:pt x="2" y="0"/>
                      <a:pt x="1" y="0"/>
                    </a:cubicBezTo>
                    <a:cubicBezTo>
                      <a:pt x="0" y="1"/>
                      <a:pt x="1" y="3"/>
                      <a:pt x="1" y="5"/>
                    </a:cubicBezTo>
                    <a:cubicBezTo>
                      <a:pt x="2" y="6"/>
                      <a:pt x="8" y="4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06" name="Freeform 378"/>
              <p:cNvSpPr/>
              <p:nvPr/>
            </p:nvSpPr>
            <p:spPr bwMode="auto">
              <a:xfrm>
                <a:off x="6453" y="1128"/>
                <a:ext cx="17" cy="8"/>
              </a:xfrm>
              <a:custGeom>
                <a:avLst/>
                <a:gdLst>
                  <a:gd name="T0" fmla="*/ 9 w 13"/>
                  <a:gd name="T1" fmla="*/ 1 h 6"/>
                  <a:gd name="T2" fmla="*/ 6 w 13"/>
                  <a:gd name="T3" fmla="*/ 1 h 6"/>
                  <a:gd name="T4" fmla="*/ 2 w 13"/>
                  <a:gd name="T5" fmla="*/ 3 h 6"/>
                  <a:gd name="T6" fmla="*/ 8 w 13"/>
                  <a:gd name="T7" fmla="*/ 6 h 6"/>
                  <a:gd name="T8" fmla="*/ 12 w 13"/>
                  <a:gd name="T9" fmla="*/ 2 h 6"/>
                  <a:gd name="T10" fmla="*/ 9 w 13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6">
                    <a:moveTo>
                      <a:pt x="9" y="1"/>
                    </a:moveTo>
                    <a:cubicBezTo>
                      <a:pt x="7" y="1"/>
                      <a:pt x="7" y="0"/>
                      <a:pt x="6" y="1"/>
                    </a:cubicBezTo>
                    <a:cubicBezTo>
                      <a:pt x="4" y="1"/>
                      <a:pt x="4" y="3"/>
                      <a:pt x="2" y="3"/>
                    </a:cubicBezTo>
                    <a:cubicBezTo>
                      <a:pt x="0" y="4"/>
                      <a:pt x="6" y="6"/>
                      <a:pt x="8" y="6"/>
                    </a:cubicBezTo>
                    <a:cubicBezTo>
                      <a:pt x="9" y="5"/>
                      <a:pt x="11" y="4"/>
                      <a:pt x="12" y="2"/>
                    </a:cubicBezTo>
                    <a:cubicBezTo>
                      <a:pt x="13" y="0"/>
                      <a:pt x="11" y="1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07" name="Freeform 379"/>
              <p:cNvSpPr/>
              <p:nvPr/>
            </p:nvSpPr>
            <p:spPr bwMode="auto">
              <a:xfrm>
                <a:off x="6085" y="1015"/>
                <a:ext cx="22" cy="9"/>
              </a:xfrm>
              <a:custGeom>
                <a:avLst/>
                <a:gdLst>
                  <a:gd name="T0" fmla="*/ 1 w 16"/>
                  <a:gd name="T1" fmla="*/ 5 h 7"/>
                  <a:gd name="T2" fmla="*/ 4 w 16"/>
                  <a:gd name="T3" fmla="*/ 7 h 7"/>
                  <a:gd name="T4" fmla="*/ 12 w 16"/>
                  <a:gd name="T5" fmla="*/ 5 h 7"/>
                  <a:gd name="T6" fmla="*/ 16 w 16"/>
                  <a:gd name="T7" fmla="*/ 3 h 7"/>
                  <a:gd name="T8" fmla="*/ 13 w 16"/>
                  <a:gd name="T9" fmla="*/ 1 h 7"/>
                  <a:gd name="T10" fmla="*/ 10 w 16"/>
                  <a:gd name="T11" fmla="*/ 1 h 7"/>
                  <a:gd name="T12" fmla="*/ 5 w 16"/>
                  <a:gd name="T13" fmla="*/ 3 h 7"/>
                  <a:gd name="T14" fmla="*/ 1 w 16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7">
                    <a:moveTo>
                      <a:pt x="1" y="5"/>
                    </a:moveTo>
                    <a:cubicBezTo>
                      <a:pt x="0" y="5"/>
                      <a:pt x="1" y="7"/>
                      <a:pt x="4" y="7"/>
                    </a:cubicBezTo>
                    <a:cubicBezTo>
                      <a:pt x="6" y="6"/>
                      <a:pt x="10" y="7"/>
                      <a:pt x="12" y="5"/>
                    </a:cubicBezTo>
                    <a:cubicBezTo>
                      <a:pt x="15" y="4"/>
                      <a:pt x="16" y="5"/>
                      <a:pt x="16" y="3"/>
                    </a:cubicBezTo>
                    <a:cubicBezTo>
                      <a:pt x="16" y="1"/>
                      <a:pt x="15" y="1"/>
                      <a:pt x="13" y="1"/>
                    </a:cubicBezTo>
                    <a:cubicBezTo>
                      <a:pt x="11" y="1"/>
                      <a:pt x="11" y="0"/>
                      <a:pt x="10" y="1"/>
                    </a:cubicBezTo>
                    <a:cubicBezTo>
                      <a:pt x="8" y="2"/>
                      <a:pt x="6" y="3"/>
                      <a:pt x="5" y="3"/>
                    </a:cubicBezTo>
                    <a:cubicBezTo>
                      <a:pt x="4" y="3"/>
                      <a:pt x="2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08" name="Freeform 380"/>
              <p:cNvSpPr/>
              <p:nvPr/>
            </p:nvSpPr>
            <p:spPr bwMode="auto">
              <a:xfrm>
                <a:off x="6058" y="1020"/>
                <a:ext cx="25" cy="10"/>
              </a:xfrm>
              <a:custGeom>
                <a:avLst/>
                <a:gdLst>
                  <a:gd name="T0" fmla="*/ 3 w 18"/>
                  <a:gd name="T1" fmla="*/ 6 h 7"/>
                  <a:gd name="T2" fmla="*/ 10 w 18"/>
                  <a:gd name="T3" fmla="*/ 7 h 7"/>
                  <a:gd name="T4" fmla="*/ 17 w 18"/>
                  <a:gd name="T5" fmla="*/ 1 h 7"/>
                  <a:gd name="T6" fmla="*/ 12 w 18"/>
                  <a:gd name="T7" fmla="*/ 1 h 7"/>
                  <a:gd name="T8" fmla="*/ 3 w 18"/>
                  <a:gd name="T9" fmla="*/ 1 h 7"/>
                  <a:gd name="T10" fmla="*/ 3 w 18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7">
                    <a:moveTo>
                      <a:pt x="3" y="6"/>
                    </a:moveTo>
                    <a:cubicBezTo>
                      <a:pt x="5" y="6"/>
                      <a:pt x="8" y="6"/>
                      <a:pt x="10" y="7"/>
                    </a:cubicBezTo>
                    <a:cubicBezTo>
                      <a:pt x="11" y="7"/>
                      <a:pt x="18" y="3"/>
                      <a:pt x="17" y="1"/>
                    </a:cubicBezTo>
                    <a:cubicBezTo>
                      <a:pt x="16" y="0"/>
                      <a:pt x="14" y="1"/>
                      <a:pt x="12" y="1"/>
                    </a:cubicBezTo>
                    <a:cubicBezTo>
                      <a:pt x="11" y="1"/>
                      <a:pt x="4" y="1"/>
                      <a:pt x="3" y="1"/>
                    </a:cubicBezTo>
                    <a:cubicBezTo>
                      <a:pt x="2" y="2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09" name="Freeform 381"/>
              <p:cNvSpPr/>
              <p:nvPr/>
            </p:nvSpPr>
            <p:spPr bwMode="auto">
              <a:xfrm>
                <a:off x="6041" y="1029"/>
                <a:ext cx="18" cy="5"/>
              </a:xfrm>
              <a:custGeom>
                <a:avLst/>
                <a:gdLst>
                  <a:gd name="T0" fmla="*/ 1 w 13"/>
                  <a:gd name="T1" fmla="*/ 1 h 4"/>
                  <a:gd name="T2" fmla="*/ 2 w 13"/>
                  <a:gd name="T3" fmla="*/ 4 h 4"/>
                  <a:gd name="T4" fmla="*/ 7 w 13"/>
                  <a:gd name="T5" fmla="*/ 2 h 4"/>
                  <a:gd name="T6" fmla="*/ 11 w 13"/>
                  <a:gd name="T7" fmla="*/ 1 h 4"/>
                  <a:gd name="T8" fmla="*/ 3 w 13"/>
                  <a:gd name="T9" fmla="*/ 0 h 4"/>
                  <a:gd name="T10" fmla="*/ 1 w 13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4">
                    <a:moveTo>
                      <a:pt x="1" y="1"/>
                    </a:moveTo>
                    <a:cubicBezTo>
                      <a:pt x="2" y="2"/>
                      <a:pt x="2" y="4"/>
                      <a:pt x="2" y="4"/>
                    </a:cubicBezTo>
                    <a:cubicBezTo>
                      <a:pt x="2" y="4"/>
                      <a:pt x="6" y="3"/>
                      <a:pt x="7" y="2"/>
                    </a:cubicBezTo>
                    <a:cubicBezTo>
                      <a:pt x="8" y="0"/>
                      <a:pt x="10" y="1"/>
                      <a:pt x="11" y="1"/>
                    </a:cubicBezTo>
                    <a:cubicBezTo>
                      <a:pt x="13" y="1"/>
                      <a:pt x="5" y="0"/>
                      <a:pt x="3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10" name="Freeform 382"/>
              <p:cNvSpPr/>
              <p:nvPr/>
            </p:nvSpPr>
            <p:spPr bwMode="auto">
              <a:xfrm>
                <a:off x="6030" y="1030"/>
                <a:ext cx="11" cy="7"/>
              </a:xfrm>
              <a:custGeom>
                <a:avLst/>
                <a:gdLst>
                  <a:gd name="T0" fmla="*/ 7 w 8"/>
                  <a:gd name="T1" fmla="*/ 4 h 5"/>
                  <a:gd name="T2" fmla="*/ 8 w 8"/>
                  <a:gd name="T3" fmla="*/ 1 h 5"/>
                  <a:gd name="T4" fmla="*/ 4 w 8"/>
                  <a:gd name="T5" fmla="*/ 0 h 5"/>
                  <a:gd name="T6" fmla="*/ 1 w 8"/>
                  <a:gd name="T7" fmla="*/ 3 h 5"/>
                  <a:gd name="T8" fmla="*/ 7 w 8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7" y="4"/>
                      <a:pt x="8" y="2"/>
                      <a:pt x="8" y="1"/>
                    </a:cubicBezTo>
                    <a:cubicBezTo>
                      <a:pt x="8" y="0"/>
                      <a:pt x="6" y="0"/>
                      <a:pt x="4" y="0"/>
                    </a:cubicBezTo>
                    <a:cubicBezTo>
                      <a:pt x="2" y="0"/>
                      <a:pt x="2" y="1"/>
                      <a:pt x="1" y="3"/>
                    </a:cubicBezTo>
                    <a:cubicBezTo>
                      <a:pt x="0" y="5"/>
                      <a:pt x="5" y="5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11" name="Freeform 383"/>
              <p:cNvSpPr/>
              <p:nvPr/>
            </p:nvSpPr>
            <p:spPr bwMode="auto">
              <a:xfrm>
                <a:off x="6004" y="1027"/>
                <a:ext cx="10" cy="7"/>
              </a:xfrm>
              <a:custGeom>
                <a:avLst/>
                <a:gdLst>
                  <a:gd name="T0" fmla="*/ 5 w 7"/>
                  <a:gd name="T1" fmla="*/ 4 h 5"/>
                  <a:gd name="T2" fmla="*/ 4 w 7"/>
                  <a:gd name="T3" fmla="*/ 1 h 5"/>
                  <a:gd name="T4" fmla="*/ 1 w 7"/>
                  <a:gd name="T5" fmla="*/ 4 h 5"/>
                  <a:gd name="T6" fmla="*/ 5 w 7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7" y="4"/>
                      <a:pt x="5" y="2"/>
                      <a:pt x="4" y="1"/>
                    </a:cubicBezTo>
                    <a:cubicBezTo>
                      <a:pt x="2" y="0"/>
                      <a:pt x="2" y="2"/>
                      <a:pt x="1" y="4"/>
                    </a:cubicBezTo>
                    <a:cubicBezTo>
                      <a:pt x="0" y="5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12" name="Freeform 384"/>
              <p:cNvSpPr/>
              <p:nvPr/>
            </p:nvSpPr>
            <p:spPr bwMode="auto">
              <a:xfrm>
                <a:off x="5962" y="1019"/>
                <a:ext cx="37" cy="15"/>
              </a:xfrm>
              <a:custGeom>
                <a:avLst/>
                <a:gdLst>
                  <a:gd name="T0" fmla="*/ 13 w 27"/>
                  <a:gd name="T1" fmla="*/ 5 h 11"/>
                  <a:gd name="T2" fmla="*/ 7 w 27"/>
                  <a:gd name="T3" fmla="*/ 6 h 11"/>
                  <a:gd name="T4" fmla="*/ 3 w 27"/>
                  <a:gd name="T5" fmla="*/ 7 h 11"/>
                  <a:gd name="T6" fmla="*/ 6 w 27"/>
                  <a:gd name="T7" fmla="*/ 7 h 11"/>
                  <a:gd name="T8" fmla="*/ 5 w 27"/>
                  <a:gd name="T9" fmla="*/ 8 h 11"/>
                  <a:gd name="T10" fmla="*/ 1 w 27"/>
                  <a:gd name="T11" fmla="*/ 8 h 11"/>
                  <a:gd name="T12" fmla="*/ 0 w 27"/>
                  <a:gd name="T13" fmla="*/ 10 h 11"/>
                  <a:gd name="T14" fmla="*/ 1 w 27"/>
                  <a:gd name="T15" fmla="*/ 11 h 11"/>
                  <a:gd name="T16" fmla="*/ 4 w 27"/>
                  <a:gd name="T17" fmla="*/ 10 h 11"/>
                  <a:gd name="T18" fmla="*/ 5 w 27"/>
                  <a:gd name="T19" fmla="*/ 11 h 11"/>
                  <a:gd name="T20" fmla="*/ 10 w 27"/>
                  <a:gd name="T21" fmla="*/ 10 h 11"/>
                  <a:gd name="T22" fmla="*/ 10 w 27"/>
                  <a:gd name="T23" fmla="*/ 9 h 11"/>
                  <a:gd name="T24" fmla="*/ 13 w 27"/>
                  <a:gd name="T25" fmla="*/ 8 h 11"/>
                  <a:gd name="T26" fmla="*/ 16 w 27"/>
                  <a:gd name="T27" fmla="*/ 7 h 11"/>
                  <a:gd name="T28" fmla="*/ 23 w 27"/>
                  <a:gd name="T29" fmla="*/ 6 h 11"/>
                  <a:gd name="T30" fmla="*/ 26 w 27"/>
                  <a:gd name="T31" fmla="*/ 4 h 11"/>
                  <a:gd name="T32" fmla="*/ 23 w 27"/>
                  <a:gd name="T33" fmla="*/ 2 h 11"/>
                  <a:gd name="T34" fmla="*/ 20 w 27"/>
                  <a:gd name="T35" fmla="*/ 2 h 11"/>
                  <a:gd name="T36" fmla="*/ 17 w 27"/>
                  <a:gd name="T37" fmla="*/ 1 h 11"/>
                  <a:gd name="T38" fmla="*/ 12 w 27"/>
                  <a:gd name="T39" fmla="*/ 2 h 11"/>
                  <a:gd name="T40" fmla="*/ 15 w 27"/>
                  <a:gd name="T41" fmla="*/ 4 h 11"/>
                  <a:gd name="T42" fmla="*/ 13 w 27"/>
                  <a:gd name="T4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1">
                    <a:moveTo>
                      <a:pt x="13" y="5"/>
                    </a:moveTo>
                    <a:cubicBezTo>
                      <a:pt x="11" y="6"/>
                      <a:pt x="9" y="6"/>
                      <a:pt x="7" y="6"/>
                    </a:cubicBezTo>
                    <a:cubicBezTo>
                      <a:pt x="4" y="6"/>
                      <a:pt x="4" y="7"/>
                      <a:pt x="3" y="7"/>
                    </a:cubicBezTo>
                    <a:cubicBezTo>
                      <a:pt x="2" y="7"/>
                      <a:pt x="5" y="7"/>
                      <a:pt x="6" y="7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1"/>
                      <a:pt x="0" y="11"/>
                      <a:pt x="1" y="11"/>
                    </a:cubicBezTo>
                    <a:cubicBezTo>
                      <a:pt x="2" y="10"/>
                      <a:pt x="2" y="10"/>
                      <a:pt x="4" y="10"/>
                    </a:cubicBezTo>
                    <a:cubicBezTo>
                      <a:pt x="6" y="10"/>
                      <a:pt x="5" y="11"/>
                      <a:pt x="5" y="11"/>
                    </a:cubicBezTo>
                    <a:cubicBezTo>
                      <a:pt x="6" y="11"/>
                      <a:pt x="9" y="10"/>
                      <a:pt x="10" y="10"/>
                    </a:cubicBezTo>
                    <a:cubicBezTo>
                      <a:pt x="11" y="10"/>
                      <a:pt x="11" y="9"/>
                      <a:pt x="10" y="9"/>
                    </a:cubicBezTo>
                    <a:cubicBezTo>
                      <a:pt x="8" y="8"/>
                      <a:pt x="11" y="8"/>
                      <a:pt x="13" y="8"/>
                    </a:cubicBezTo>
                    <a:cubicBezTo>
                      <a:pt x="14" y="9"/>
                      <a:pt x="15" y="8"/>
                      <a:pt x="16" y="7"/>
                    </a:cubicBezTo>
                    <a:cubicBezTo>
                      <a:pt x="17" y="6"/>
                      <a:pt x="18" y="6"/>
                      <a:pt x="23" y="6"/>
                    </a:cubicBezTo>
                    <a:cubicBezTo>
                      <a:pt x="23" y="6"/>
                      <a:pt x="25" y="4"/>
                      <a:pt x="26" y="4"/>
                    </a:cubicBezTo>
                    <a:cubicBezTo>
                      <a:pt x="27" y="4"/>
                      <a:pt x="24" y="3"/>
                      <a:pt x="23" y="2"/>
                    </a:cubicBezTo>
                    <a:cubicBezTo>
                      <a:pt x="21" y="2"/>
                      <a:pt x="20" y="2"/>
                      <a:pt x="20" y="2"/>
                    </a:cubicBezTo>
                    <a:cubicBezTo>
                      <a:pt x="19" y="2"/>
                      <a:pt x="19" y="2"/>
                      <a:pt x="17" y="1"/>
                    </a:cubicBezTo>
                    <a:cubicBezTo>
                      <a:pt x="15" y="0"/>
                      <a:pt x="15" y="2"/>
                      <a:pt x="12" y="2"/>
                    </a:cubicBezTo>
                    <a:cubicBezTo>
                      <a:pt x="10" y="2"/>
                      <a:pt x="13" y="3"/>
                      <a:pt x="15" y="4"/>
                    </a:cubicBezTo>
                    <a:cubicBezTo>
                      <a:pt x="17" y="5"/>
                      <a:pt x="15" y="4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13" name="Freeform 385"/>
              <p:cNvSpPr/>
              <p:nvPr/>
            </p:nvSpPr>
            <p:spPr bwMode="auto">
              <a:xfrm>
                <a:off x="5944" y="1020"/>
                <a:ext cx="30" cy="10"/>
              </a:xfrm>
              <a:custGeom>
                <a:avLst/>
                <a:gdLst>
                  <a:gd name="T0" fmla="*/ 6 w 22"/>
                  <a:gd name="T1" fmla="*/ 4 h 7"/>
                  <a:gd name="T2" fmla="*/ 8 w 22"/>
                  <a:gd name="T3" fmla="*/ 6 h 7"/>
                  <a:gd name="T4" fmla="*/ 10 w 22"/>
                  <a:gd name="T5" fmla="*/ 4 h 7"/>
                  <a:gd name="T6" fmla="*/ 15 w 22"/>
                  <a:gd name="T7" fmla="*/ 3 h 7"/>
                  <a:gd name="T8" fmla="*/ 18 w 22"/>
                  <a:gd name="T9" fmla="*/ 3 h 7"/>
                  <a:gd name="T10" fmla="*/ 21 w 22"/>
                  <a:gd name="T11" fmla="*/ 4 h 7"/>
                  <a:gd name="T12" fmla="*/ 22 w 22"/>
                  <a:gd name="T13" fmla="*/ 3 h 7"/>
                  <a:gd name="T14" fmla="*/ 20 w 22"/>
                  <a:gd name="T15" fmla="*/ 1 h 7"/>
                  <a:gd name="T16" fmla="*/ 15 w 22"/>
                  <a:gd name="T17" fmla="*/ 0 h 7"/>
                  <a:gd name="T18" fmla="*/ 12 w 22"/>
                  <a:gd name="T19" fmla="*/ 2 h 7"/>
                  <a:gd name="T20" fmla="*/ 6 w 22"/>
                  <a:gd name="T21" fmla="*/ 3 h 7"/>
                  <a:gd name="T22" fmla="*/ 2 w 22"/>
                  <a:gd name="T23" fmla="*/ 3 h 7"/>
                  <a:gd name="T24" fmla="*/ 6 w 22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7">
                    <a:moveTo>
                      <a:pt x="6" y="4"/>
                    </a:moveTo>
                    <a:cubicBezTo>
                      <a:pt x="7" y="4"/>
                      <a:pt x="7" y="5"/>
                      <a:pt x="8" y="6"/>
                    </a:cubicBezTo>
                    <a:cubicBezTo>
                      <a:pt x="9" y="7"/>
                      <a:pt x="9" y="5"/>
                      <a:pt x="10" y="4"/>
                    </a:cubicBezTo>
                    <a:cubicBezTo>
                      <a:pt x="12" y="4"/>
                      <a:pt x="14" y="3"/>
                      <a:pt x="15" y="3"/>
                    </a:cubicBezTo>
                    <a:cubicBezTo>
                      <a:pt x="16" y="3"/>
                      <a:pt x="16" y="3"/>
                      <a:pt x="18" y="3"/>
                    </a:cubicBezTo>
                    <a:cubicBezTo>
                      <a:pt x="19" y="2"/>
                      <a:pt x="19" y="3"/>
                      <a:pt x="21" y="4"/>
                    </a:cubicBezTo>
                    <a:cubicBezTo>
                      <a:pt x="22" y="4"/>
                      <a:pt x="22" y="4"/>
                      <a:pt x="22" y="3"/>
                    </a:cubicBezTo>
                    <a:cubicBezTo>
                      <a:pt x="22" y="2"/>
                      <a:pt x="22" y="2"/>
                      <a:pt x="20" y="1"/>
                    </a:cubicBezTo>
                    <a:cubicBezTo>
                      <a:pt x="17" y="0"/>
                      <a:pt x="17" y="0"/>
                      <a:pt x="15" y="0"/>
                    </a:cubicBezTo>
                    <a:cubicBezTo>
                      <a:pt x="14" y="0"/>
                      <a:pt x="14" y="2"/>
                      <a:pt x="12" y="2"/>
                    </a:cubicBezTo>
                    <a:cubicBezTo>
                      <a:pt x="10" y="2"/>
                      <a:pt x="8" y="3"/>
                      <a:pt x="6" y="3"/>
                    </a:cubicBezTo>
                    <a:cubicBezTo>
                      <a:pt x="4" y="3"/>
                      <a:pt x="4" y="3"/>
                      <a:pt x="2" y="3"/>
                    </a:cubicBezTo>
                    <a:cubicBezTo>
                      <a:pt x="0" y="4"/>
                      <a:pt x="4" y="4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14" name="Freeform 386"/>
              <p:cNvSpPr/>
              <p:nvPr/>
            </p:nvSpPr>
            <p:spPr bwMode="auto">
              <a:xfrm>
                <a:off x="6028" y="1023"/>
                <a:ext cx="12" cy="3"/>
              </a:xfrm>
              <a:custGeom>
                <a:avLst/>
                <a:gdLst>
                  <a:gd name="T0" fmla="*/ 4 w 9"/>
                  <a:gd name="T1" fmla="*/ 0 h 2"/>
                  <a:gd name="T2" fmla="*/ 6 w 9"/>
                  <a:gd name="T3" fmla="*/ 1 h 2"/>
                  <a:gd name="T4" fmla="*/ 4 w 9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2">
                    <a:moveTo>
                      <a:pt x="4" y="0"/>
                    </a:moveTo>
                    <a:cubicBezTo>
                      <a:pt x="0" y="0"/>
                      <a:pt x="3" y="1"/>
                      <a:pt x="6" y="1"/>
                    </a:cubicBezTo>
                    <a:cubicBezTo>
                      <a:pt x="8" y="2"/>
                      <a:pt x="9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15" name="Freeform 387"/>
              <p:cNvSpPr/>
              <p:nvPr/>
            </p:nvSpPr>
            <p:spPr bwMode="auto">
              <a:xfrm>
                <a:off x="6012" y="1020"/>
                <a:ext cx="21" cy="4"/>
              </a:xfrm>
              <a:custGeom>
                <a:avLst/>
                <a:gdLst>
                  <a:gd name="T0" fmla="*/ 9 w 15"/>
                  <a:gd name="T1" fmla="*/ 2 h 3"/>
                  <a:gd name="T2" fmla="*/ 6 w 15"/>
                  <a:gd name="T3" fmla="*/ 0 h 3"/>
                  <a:gd name="T4" fmla="*/ 9 w 15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3">
                    <a:moveTo>
                      <a:pt x="9" y="2"/>
                    </a:moveTo>
                    <a:cubicBezTo>
                      <a:pt x="15" y="2"/>
                      <a:pt x="12" y="0"/>
                      <a:pt x="6" y="0"/>
                    </a:cubicBezTo>
                    <a:cubicBezTo>
                      <a:pt x="0" y="0"/>
                      <a:pt x="6" y="3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16" name="Freeform 388"/>
              <p:cNvSpPr/>
              <p:nvPr/>
            </p:nvSpPr>
            <p:spPr bwMode="auto">
              <a:xfrm>
                <a:off x="6019" y="1016"/>
                <a:ext cx="29" cy="7"/>
              </a:xfrm>
              <a:custGeom>
                <a:avLst/>
                <a:gdLst>
                  <a:gd name="T0" fmla="*/ 11 w 21"/>
                  <a:gd name="T1" fmla="*/ 3 h 5"/>
                  <a:gd name="T2" fmla="*/ 16 w 21"/>
                  <a:gd name="T3" fmla="*/ 5 h 5"/>
                  <a:gd name="T4" fmla="*/ 18 w 21"/>
                  <a:gd name="T5" fmla="*/ 4 h 5"/>
                  <a:gd name="T6" fmla="*/ 17 w 21"/>
                  <a:gd name="T7" fmla="*/ 2 h 5"/>
                  <a:gd name="T8" fmla="*/ 20 w 21"/>
                  <a:gd name="T9" fmla="*/ 2 h 5"/>
                  <a:gd name="T10" fmla="*/ 13 w 21"/>
                  <a:gd name="T11" fmla="*/ 1 h 5"/>
                  <a:gd name="T12" fmla="*/ 8 w 21"/>
                  <a:gd name="T13" fmla="*/ 1 h 5"/>
                  <a:gd name="T14" fmla="*/ 2 w 21"/>
                  <a:gd name="T15" fmla="*/ 1 h 5"/>
                  <a:gd name="T16" fmla="*/ 5 w 21"/>
                  <a:gd name="T17" fmla="*/ 2 h 5"/>
                  <a:gd name="T18" fmla="*/ 11 w 21"/>
                  <a:gd name="T1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5">
                    <a:moveTo>
                      <a:pt x="11" y="3"/>
                    </a:moveTo>
                    <a:cubicBezTo>
                      <a:pt x="12" y="4"/>
                      <a:pt x="15" y="5"/>
                      <a:pt x="16" y="5"/>
                    </a:cubicBezTo>
                    <a:cubicBezTo>
                      <a:pt x="18" y="5"/>
                      <a:pt x="17" y="4"/>
                      <a:pt x="18" y="4"/>
                    </a:cubicBezTo>
                    <a:cubicBezTo>
                      <a:pt x="20" y="4"/>
                      <a:pt x="18" y="3"/>
                      <a:pt x="17" y="2"/>
                    </a:cubicBezTo>
                    <a:cubicBezTo>
                      <a:pt x="16" y="2"/>
                      <a:pt x="21" y="2"/>
                      <a:pt x="20" y="2"/>
                    </a:cubicBezTo>
                    <a:cubicBezTo>
                      <a:pt x="19" y="1"/>
                      <a:pt x="14" y="1"/>
                      <a:pt x="13" y="1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4" y="1"/>
                      <a:pt x="2" y="1"/>
                    </a:cubicBezTo>
                    <a:cubicBezTo>
                      <a:pt x="0" y="1"/>
                      <a:pt x="3" y="2"/>
                      <a:pt x="5" y="2"/>
                    </a:cubicBezTo>
                    <a:cubicBezTo>
                      <a:pt x="7" y="2"/>
                      <a:pt x="9" y="3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17" name="Freeform 389"/>
              <p:cNvSpPr/>
              <p:nvPr/>
            </p:nvSpPr>
            <p:spPr bwMode="auto">
              <a:xfrm>
                <a:off x="6048" y="1020"/>
                <a:ext cx="8" cy="3"/>
              </a:xfrm>
              <a:custGeom>
                <a:avLst/>
                <a:gdLst>
                  <a:gd name="T0" fmla="*/ 4 w 6"/>
                  <a:gd name="T1" fmla="*/ 2 h 2"/>
                  <a:gd name="T2" fmla="*/ 2 w 6"/>
                  <a:gd name="T3" fmla="*/ 0 h 2"/>
                  <a:gd name="T4" fmla="*/ 4 w 6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4" y="2"/>
                    </a:moveTo>
                    <a:cubicBezTo>
                      <a:pt x="6" y="2"/>
                      <a:pt x="4" y="0"/>
                      <a:pt x="2" y="0"/>
                    </a:cubicBezTo>
                    <a:cubicBezTo>
                      <a:pt x="0" y="0"/>
                      <a:pt x="2" y="2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18" name="Freeform 390"/>
              <p:cNvSpPr/>
              <p:nvPr/>
            </p:nvSpPr>
            <p:spPr bwMode="auto">
              <a:xfrm>
                <a:off x="6050" y="1018"/>
                <a:ext cx="2" cy="2"/>
              </a:xfrm>
              <a:custGeom>
                <a:avLst/>
                <a:gdLst>
                  <a:gd name="T0" fmla="*/ 0 w 2"/>
                  <a:gd name="T1" fmla="*/ 1 h 2"/>
                  <a:gd name="T2" fmla="*/ 1 w 2"/>
                  <a:gd name="T3" fmla="*/ 1 h 2"/>
                  <a:gd name="T4" fmla="*/ 2 w 2"/>
                  <a:gd name="T5" fmla="*/ 0 h 2"/>
                  <a:gd name="T6" fmla="*/ 0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2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19" name="Freeform 391"/>
              <p:cNvSpPr/>
              <p:nvPr/>
            </p:nvSpPr>
            <p:spPr bwMode="auto">
              <a:xfrm>
                <a:off x="6030" y="1009"/>
                <a:ext cx="24" cy="7"/>
              </a:xfrm>
              <a:custGeom>
                <a:avLst/>
                <a:gdLst>
                  <a:gd name="T0" fmla="*/ 4 w 17"/>
                  <a:gd name="T1" fmla="*/ 3 h 5"/>
                  <a:gd name="T2" fmla="*/ 7 w 17"/>
                  <a:gd name="T3" fmla="*/ 3 h 5"/>
                  <a:gd name="T4" fmla="*/ 10 w 17"/>
                  <a:gd name="T5" fmla="*/ 5 h 5"/>
                  <a:gd name="T6" fmla="*/ 12 w 17"/>
                  <a:gd name="T7" fmla="*/ 5 h 5"/>
                  <a:gd name="T8" fmla="*/ 10 w 17"/>
                  <a:gd name="T9" fmla="*/ 3 h 5"/>
                  <a:gd name="T10" fmla="*/ 15 w 17"/>
                  <a:gd name="T11" fmla="*/ 2 h 5"/>
                  <a:gd name="T12" fmla="*/ 15 w 17"/>
                  <a:gd name="T13" fmla="*/ 1 h 5"/>
                  <a:gd name="T14" fmla="*/ 9 w 17"/>
                  <a:gd name="T15" fmla="*/ 0 h 5"/>
                  <a:gd name="T16" fmla="*/ 10 w 17"/>
                  <a:gd name="T17" fmla="*/ 1 h 5"/>
                  <a:gd name="T18" fmla="*/ 9 w 17"/>
                  <a:gd name="T19" fmla="*/ 2 h 5"/>
                  <a:gd name="T20" fmla="*/ 3 w 17"/>
                  <a:gd name="T21" fmla="*/ 3 h 5"/>
                  <a:gd name="T22" fmla="*/ 0 w 17"/>
                  <a:gd name="T23" fmla="*/ 4 h 5"/>
                  <a:gd name="T24" fmla="*/ 4 w 17"/>
                  <a:gd name="T2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5">
                    <a:moveTo>
                      <a:pt x="4" y="3"/>
                    </a:moveTo>
                    <a:cubicBezTo>
                      <a:pt x="5" y="3"/>
                      <a:pt x="6" y="3"/>
                      <a:pt x="7" y="3"/>
                    </a:cubicBezTo>
                    <a:cubicBezTo>
                      <a:pt x="8" y="3"/>
                      <a:pt x="9" y="5"/>
                      <a:pt x="10" y="5"/>
                    </a:cubicBezTo>
                    <a:cubicBezTo>
                      <a:pt x="10" y="5"/>
                      <a:pt x="11" y="5"/>
                      <a:pt x="12" y="5"/>
                    </a:cubicBezTo>
                    <a:cubicBezTo>
                      <a:pt x="11" y="5"/>
                      <a:pt x="9" y="3"/>
                      <a:pt x="10" y="3"/>
                    </a:cubicBezTo>
                    <a:cubicBezTo>
                      <a:pt x="11" y="3"/>
                      <a:pt x="13" y="2"/>
                      <a:pt x="15" y="2"/>
                    </a:cubicBezTo>
                    <a:cubicBezTo>
                      <a:pt x="17" y="1"/>
                      <a:pt x="17" y="1"/>
                      <a:pt x="15" y="1"/>
                    </a:cubicBezTo>
                    <a:cubicBezTo>
                      <a:pt x="13" y="0"/>
                      <a:pt x="12" y="0"/>
                      <a:pt x="9" y="0"/>
                    </a:cubicBezTo>
                    <a:cubicBezTo>
                      <a:pt x="7" y="0"/>
                      <a:pt x="9" y="1"/>
                      <a:pt x="10" y="1"/>
                    </a:cubicBezTo>
                    <a:cubicBezTo>
                      <a:pt x="11" y="1"/>
                      <a:pt x="11" y="2"/>
                      <a:pt x="9" y="2"/>
                    </a:cubicBezTo>
                    <a:cubicBezTo>
                      <a:pt x="7" y="2"/>
                      <a:pt x="5" y="3"/>
                      <a:pt x="3" y="3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4"/>
                      <a:pt x="3" y="3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20" name="Freeform 392"/>
              <p:cNvSpPr/>
              <p:nvPr/>
            </p:nvSpPr>
            <p:spPr bwMode="auto">
              <a:xfrm>
                <a:off x="6080" y="1007"/>
                <a:ext cx="16" cy="1"/>
              </a:xfrm>
              <a:custGeom>
                <a:avLst/>
                <a:gdLst>
                  <a:gd name="T0" fmla="*/ 10 w 12"/>
                  <a:gd name="T1" fmla="*/ 1 h 1"/>
                  <a:gd name="T2" fmla="*/ 3 w 12"/>
                  <a:gd name="T3" fmla="*/ 0 h 1"/>
                  <a:gd name="T4" fmla="*/ 10 w 1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">
                    <a:moveTo>
                      <a:pt x="10" y="1"/>
                    </a:moveTo>
                    <a:cubicBezTo>
                      <a:pt x="12" y="0"/>
                      <a:pt x="6" y="0"/>
                      <a:pt x="3" y="0"/>
                    </a:cubicBezTo>
                    <a:cubicBezTo>
                      <a:pt x="0" y="0"/>
                      <a:pt x="8" y="1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21" name="Freeform 393"/>
              <p:cNvSpPr/>
              <p:nvPr/>
            </p:nvSpPr>
            <p:spPr bwMode="auto">
              <a:xfrm>
                <a:off x="6050" y="1002"/>
                <a:ext cx="11" cy="3"/>
              </a:xfrm>
              <a:custGeom>
                <a:avLst/>
                <a:gdLst>
                  <a:gd name="T0" fmla="*/ 4 w 8"/>
                  <a:gd name="T1" fmla="*/ 2 h 2"/>
                  <a:gd name="T2" fmla="*/ 6 w 8"/>
                  <a:gd name="T3" fmla="*/ 1 h 2"/>
                  <a:gd name="T4" fmla="*/ 0 w 8"/>
                  <a:gd name="T5" fmla="*/ 1 h 2"/>
                  <a:gd name="T6" fmla="*/ 4 w 8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2">
                    <a:moveTo>
                      <a:pt x="4" y="2"/>
                    </a:moveTo>
                    <a:cubicBezTo>
                      <a:pt x="5" y="2"/>
                      <a:pt x="8" y="1"/>
                      <a:pt x="6" y="1"/>
                    </a:cubicBezTo>
                    <a:cubicBezTo>
                      <a:pt x="4" y="1"/>
                      <a:pt x="0" y="0"/>
                      <a:pt x="0" y="1"/>
                    </a:cubicBezTo>
                    <a:cubicBezTo>
                      <a:pt x="0" y="2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22" name="Freeform 394"/>
              <p:cNvSpPr/>
              <p:nvPr/>
            </p:nvSpPr>
            <p:spPr bwMode="auto">
              <a:xfrm>
                <a:off x="6062" y="1016"/>
                <a:ext cx="18" cy="4"/>
              </a:xfrm>
              <a:custGeom>
                <a:avLst/>
                <a:gdLst>
                  <a:gd name="T0" fmla="*/ 11 w 13"/>
                  <a:gd name="T1" fmla="*/ 1 h 3"/>
                  <a:gd name="T2" fmla="*/ 3 w 13"/>
                  <a:gd name="T3" fmla="*/ 1 h 3"/>
                  <a:gd name="T4" fmla="*/ 8 w 13"/>
                  <a:gd name="T5" fmla="*/ 3 h 3"/>
                  <a:gd name="T6" fmla="*/ 11 w 1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3">
                    <a:moveTo>
                      <a:pt x="11" y="1"/>
                    </a:moveTo>
                    <a:cubicBezTo>
                      <a:pt x="13" y="0"/>
                      <a:pt x="6" y="1"/>
                      <a:pt x="3" y="1"/>
                    </a:cubicBezTo>
                    <a:cubicBezTo>
                      <a:pt x="0" y="2"/>
                      <a:pt x="4" y="3"/>
                      <a:pt x="8" y="3"/>
                    </a:cubicBezTo>
                    <a:cubicBezTo>
                      <a:pt x="12" y="3"/>
                      <a:pt x="9" y="1"/>
                      <a:pt x="1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23" name="Freeform 395"/>
              <p:cNvSpPr/>
              <p:nvPr/>
            </p:nvSpPr>
            <p:spPr bwMode="auto">
              <a:xfrm>
                <a:off x="6055" y="1035"/>
                <a:ext cx="10" cy="3"/>
              </a:xfrm>
              <a:custGeom>
                <a:avLst/>
                <a:gdLst>
                  <a:gd name="T0" fmla="*/ 3 w 7"/>
                  <a:gd name="T1" fmla="*/ 2 h 2"/>
                  <a:gd name="T2" fmla="*/ 2 w 7"/>
                  <a:gd name="T3" fmla="*/ 0 h 2"/>
                  <a:gd name="T4" fmla="*/ 3 w 7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2">
                    <a:moveTo>
                      <a:pt x="3" y="2"/>
                    </a:moveTo>
                    <a:cubicBezTo>
                      <a:pt x="7" y="2"/>
                      <a:pt x="5" y="0"/>
                      <a:pt x="2" y="0"/>
                    </a:cubicBezTo>
                    <a:cubicBezTo>
                      <a:pt x="0" y="0"/>
                      <a:pt x="2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24" name="Freeform 396"/>
              <p:cNvSpPr/>
              <p:nvPr/>
            </p:nvSpPr>
            <p:spPr bwMode="auto">
              <a:xfrm>
                <a:off x="6212" y="1019"/>
                <a:ext cx="12" cy="4"/>
              </a:xfrm>
              <a:custGeom>
                <a:avLst/>
                <a:gdLst>
                  <a:gd name="T0" fmla="*/ 5 w 9"/>
                  <a:gd name="T1" fmla="*/ 3 h 3"/>
                  <a:gd name="T2" fmla="*/ 8 w 9"/>
                  <a:gd name="T3" fmla="*/ 1 h 3"/>
                  <a:gd name="T4" fmla="*/ 2 w 9"/>
                  <a:gd name="T5" fmla="*/ 1 h 3"/>
                  <a:gd name="T6" fmla="*/ 5 w 9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3">
                    <a:moveTo>
                      <a:pt x="5" y="3"/>
                    </a:moveTo>
                    <a:cubicBezTo>
                      <a:pt x="5" y="3"/>
                      <a:pt x="7" y="2"/>
                      <a:pt x="8" y="1"/>
                    </a:cubicBezTo>
                    <a:cubicBezTo>
                      <a:pt x="9" y="1"/>
                      <a:pt x="5" y="0"/>
                      <a:pt x="2" y="1"/>
                    </a:cubicBezTo>
                    <a:cubicBezTo>
                      <a:pt x="0" y="2"/>
                      <a:pt x="2" y="3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25" name="Freeform 397"/>
              <p:cNvSpPr/>
              <p:nvPr/>
            </p:nvSpPr>
            <p:spPr bwMode="auto">
              <a:xfrm>
                <a:off x="6297" y="1015"/>
                <a:ext cx="8" cy="4"/>
              </a:xfrm>
              <a:custGeom>
                <a:avLst/>
                <a:gdLst>
                  <a:gd name="T0" fmla="*/ 6 w 6"/>
                  <a:gd name="T1" fmla="*/ 1 h 3"/>
                  <a:gd name="T2" fmla="*/ 0 w 6"/>
                  <a:gd name="T3" fmla="*/ 1 h 3"/>
                  <a:gd name="T4" fmla="*/ 6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6" y="1"/>
                    </a:moveTo>
                    <a:cubicBezTo>
                      <a:pt x="6" y="0"/>
                      <a:pt x="0" y="0"/>
                      <a:pt x="0" y="1"/>
                    </a:cubicBezTo>
                    <a:cubicBezTo>
                      <a:pt x="0" y="2"/>
                      <a:pt x="6" y="3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26" name="Freeform 398"/>
              <p:cNvSpPr/>
              <p:nvPr/>
            </p:nvSpPr>
            <p:spPr bwMode="auto">
              <a:xfrm>
                <a:off x="6209" y="1151"/>
                <a:ext cx="8" cy="6"/>
              </a:xfrm>
              <a:custGeom>
                <a:avLst/>
                <a:gdLst>
                  <a:gd name="T0" fmla="*/ 4 w 6"/>
                  <a:gd name="T1" fmla="*/ 1 h 4"/>
                  <a:gd name="T2" fmla="*/ 1 w 6"/>
                  <a:gd name="T3" fmla="*/ 2 h 4"/>
                  <a:gd name="T4" fmla="*/ 5 w 6"/>
                  <a:gd name="T5" fmla="*/ 4 h 4"/>
                  <a:gd name="T6" fmla="*/ 4 w 6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cubicBezTo>
                      <a:pt x="3" y="0"/>
                      <a:pt x="2" y="0"/>
                      <a:pt x="1" y="2"/>
                    </a:cubicBezTo>
                    <a:cubicBezTo>
                      <a:pt x="0" y="3"/>
                      <a:pt x="3" y="4"/>
                      <a:pt x="5" y="4"/>
                    </a:cubicBezTo>
                    <a:cubicBezTo>
                      <a:pt x="6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27" name="Freeform 399"/>
              <p:cNvSpPr/>
              <p:nvPr/>
            </p:nvSpPr>
            <p:spPr bwMode="auto">
              <a:xfrm>
                <a:off x="6967" y="2003"/>
                <a:ext cx="12" cy="8"/>
              </a:xfrm>
              <a:custGeom>
                <a:avLst/>
                <a:gdLst>
                  <a:gd name="T0" fmla="*/ 6 w 9"/>
                  <a:gd name="T1" fmla="*/ 0 h 6"/>
                  <a:gd name="T2" fmla="*/ 2 w 9"/>
                  <a:gd name="T3" fmla="*/ 3 h 6"/>
                  <a:gd name="T4" fmla="*/ 9 w 9"/>
                  <a:gd name="T5" fmla="*/ 4 h 6"/>
                  <a:gd name="T6" fmla="*/ 6 w 9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6">
                    <a:moveTo>
                      <a:pt x="6" y="0"/>
                    </a:moveTo>
                    <a:cubicBezTo>
                      <a:pt x="3" y="0"/>
                      <a:pt x="0" y="2"/>
                      <a:pt x="2" y="3"/>
                    </a:cubicBezTo>
                    <a:cubicBezTo>
                      <a:pt x="3" y="4"/>
                      <a:pt x="8" y="6"/>
                      <a:pt x="9" y="4"/>
                    </a:cubicBezTo>
                    <a:cubicBezTo>
                      <a:pt x="9" y="1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28" name="Freeform 400"/>
              <p:cNvSpPr/>
              <p:nvPr/>
            </p:nvSpPr>
            <p:spPr bwMode="auto">
              <a:xfrm>
                <a:off x="6979" y="1992"/>
                <a:ext cx="13" cy="8"/>
              </a:xfrm>
              <a:custGeom>
                <a:avLst/>
                <a:gdLst>
                  <a:gd name="T0" fmla="*/ 8 w 9"/>
                  <a:gd name="T1" fmla="*/ 1 h 6"/>
                  <a:gd name="T2" fmla="*/ 6 w 9"/>
                  <a:gd name="T3" fmla="*/ 1 h 6"/>
                  <a:gd name="T4" fmla="*/ 0 w 9"/>
                  <a:gd name="T5" fmla="*/ 5 h 6"/>
                  <a:gd name="T6" fmla="*/ 5 w 9"/>
                  <a:gd name="T7" fmla="*/ 4 h 6"/>
                  <a:gd name="T8" fmla="*/ 8 w 9"/>
                  <a:gd name="T9" fmla="*/ 3 h 6"/>
                  <a:gd name="T10" fmla="*/ 8 w 9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6">
                    <a:moveTo>
                      <a:pt x="8" y="1"/>
                    </a:moveTo>
                    <a:cubicBezTo>
                      <a:pt x="9" y="1"/>
                      <a:pt x="7" y="0"/>
                      <a:pt x="6" y="1"/>
                    </a:cubicBezTo>
                    <a:cubicBezTo>
                      <a:pt x="4" y="2"/>
                      <a:pt x="0" y="4"/>
                      <a:pt x="0" y="5"/>
                    </a:cubicBezTo>
                    <a:cubicBezTo>
                      <a:pt x="0" y="6"/>
                      <a:pt x="3" y="4"/>
                      <a:pt x="5" y="4"/>
                    </a:cubicBezTo>
                    <a:cubicBezTo>
                      <a:pt x="6" y="4"/>
                      <a:pt x="8" y="3"/>
                      <a:pt x="8" y="3"/>
                    </a:cubicBezTo>
                    <a:cubicBezTo>
                      <a:pt x="8" y="2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29" name="Freeform 401"/>
              <p:cNvSpPr/>
              <p:nvPr/>
            </p:nvSpPr>
            <p:spPr bwMode="auto">
              <a:xfrm>
                <a:off x="5663" y="1500"/>
                <a:ext cx="8" cy="19"/>
              </a:xfrm>
              <a:custGeom>
                <a:avLst/>
                <a:gdLst>
                  <a:gd name="T0" fmla="*/ 5 w 6"/>
                  <a:gd name="T1" fmla="*/ 2 h 14"/>
                  <a:gd name="T2" fmla="*/ 0 w 6"/>
                  <a:gd name="T3" fmla="*/ 6 h 14"/>
                  <a:gd name="T4" fmla="*/ 3 w 6"/>
                  <a:gd name="T5" fmla="*/ 12 h 14"/>
                  <a:gd name="T6" fmla="*/ 5 w 6"/>
                  <a:gd name="T7" fmla="*/ 9 h 14"/>
                  <a:gd name="T8" fmla="*/ 5 w 6"/>
                  <a:gd name="T9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4">
                    <a:moveTo>
                      <a:pt x="5" y="2"/>
                    </a:moveTo>
                    <a:cubicBezTo>
                      <a:pt x="5" y="0"/>
                      <a:pt x="1" y="3"/>
                      <a:pt x="0" y="6"/>
                    </a:cubicBezTo>
                    <a:cubicBezTo>
                      <a:pt x="0" y="8"/>
                      <a:pt x="1" y="10"/>
                      <a:pt x="3" y="12"/>
                    </a:cubicBezTo>
                    <a:cubicBezTo>
                      <a:pt x="5" y="14"/>
                      <a:pt x="4" y="10"/>
                      <a:pt x="5" y="9"/>
                    </a:cubicBezTo>
                    <a:cubicBezTo>
                      <a:pt x="6" y="7"/>
                      <a:pt x="5" y="3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30" name="Freeform 402"/>
              <p:cNvSpPr/>
              <p:nvPr/>
            </p:nvSpPr>
            <p:spPr bwMode="auto">
              <a:xfrm>
                <a:off x="5659" y="1518"/>
                <a:ext cx="14" cy="22"/>
              </a:xfrm>
              <a:custGeom>
                <a:avLst/>
                <a:gdLst>
                  <a:gd name="T0" fmla="*/ 2 w 10"/>
                  <a:gd name="T1" fmla="*/ 3 h 16"/>
                  <a:gd name="T2" fmla="*/ 0 w 10"/>
                  <a:gd name="T3" fmla="*/ 3 h 16"/>
                  <a:gd name="T4" fmla="*/ 1 w 10"/>
                  <a:gd name="T5" fmla="*/ 7 h 16"/>
                  <a:gd name="T6" fmla="*/ 3 w 10"/>
                  <a:gd name="T7" fmla="*/ 13 h 16"/>
                  <a:gd name="T8" fmla="*/ 4 w 10"/>
                  <a:gd name="T9" fmla="*/ 16 h 16"/>
                  <a:gd name="T10" fmla="*/ 9 w 10"/>
                  <a:gd name="T11" fmla="*/ 11 h 16"/>
                  <a:gd name="T12" fmla="*/ 9 w 10"/>
                  <a:gd name="T13" fmla="*/ 3 h 16"/>
                  <a:gd name="T14" fmla="*/ 7 w 10"/>
                  <a:gd name="T15" fmla="*/ 1 h 16"/>
                  <a:gd name="T16" fmla="*/ 2 w 10"/>
                  <a:gd name="T17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2" y="3"/>
                    </a:moveTo>
                    <a:cubicBezTo>
                      <a:pt x="1" y="2"/>
                      <a:pt x="0" y="1"/>
                      <a:pt x="0" y="3"/>
                    </a:cubicBezTo>
                    <a:cubicBezTo>
                      <a:pt x="0" y="5"/>
                      <a:pt x="1" y="5"/>
                      <a:pt x="1" y="7"/>
                    </a:cubicBezTo>
                    <a:cubicBezTo>
                      <a:pt x="1" y="9"/>
                      <a:pt x="3" y="11"/>
                      <a:pt x="3" y="13"/>
                    </a:cubicBezTo>
                    <a:cubicBezTo>
                      <a:pt x="2" y="15"/>
                      <a:pt x="3" y="16"/>
                      <a:pt x="4" y="16"/>
                    </a:cubicBezTo>
                    <a:cubicBezTo>
                      <a:pt x="5" y="15"/>
                      <a:pt x="9" y="15"/>
                      <a:pt x="9" y="11"/>
                    </a:cubicBezTo>
                    <a:cubicBezTo>
                      <a:pt x="9" y="8"/>
                      <a:pt x="10" y="3"/>
                      <a:pt x="9" y="3"/>
                    </a:cubicBezTo>
                    <a:cubicBezTo>
                      <a:pt x="7" y="3"/>
                      <a:pt x="9" y="0"/>
                      <a:pt x="7" y="1"/>
                    </a:cubicBezTo>
                    <a:cubicBezTo>
                      <a:pt x="5" y="2"/>
                      <a:pt x="3" y="4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31" name="Freeform 403"/>
              <p:cNvSpPr/>
              <p:nvPr/>
            </p:nvSpPr>
            <p:spPr bwMode="auto">
              <a:xfrm>
                <a:off x="5692" y="1545"/>
                <a:ext cx="26" cy="13"/>
              </a:xfrm>
              <a:custGeom>
                <a:avLst/>
                <a:gdLst>
                  <a:gd name="T0" fmla="*/ 17 w 19"/>
                  <a:gd name="T1" fmla="*/ 0 h 9"/>
                  <a:gd name="T2" fmla="*/ 10 w 19"/>
                  <a:gd name="T3" fmla="*/ 1 h 9"/>
                  <a:gd name="T4" fmla="*/ 5 w 19"/>
                  <a:gd name="T5" fmla="*/ 1 h 9"/>
                  <a:gd name="T6" fmla="*/ 1 w 19"/>
                  <a:gd name="T7" fmla="*/ 2 h 9"/>
                  <a:gd name="T8" fmla="*/ 6 w 19"/>
                  <a:gd name="T9" fmla="*/ 5 h 9"/>
                  <a:gd name="T10" fmla="*/ 14 w 19"/>
                  <a:gd name="T11" fmla="*/ 9 h 9"/>
                  <a:gd name="T12" fmla="*/ 16 w 19"/>
                  <a:gd name="T13" fmla="*/ 8 h 9"/>
                  <a:gd name="T14" fmla="*/ 15 w 19"/>
                  <a:gd name="T15" fmla="*/ 5 h 9"/>
                  <a:gd name="T16" fmla="*/ 17 w 19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9">
                    <a:moveTo>
                      <a:pt x="17" y="0"/>
                    </a:moveTo>
                    <a:cubicBezTo>
                      <a:pt x="16" y="0"/>
                      <a:pt x="11" y="1"/>
                      <a:pt x="10" y="1"/>
                    </a:cubicBezTo>
                    <a:cubicBezTo>
                      <a:pt x="9" y="1"/>
                      <a:pt x="7" y="1"/>
                      <a:pt x="5" y="1"/>
                    </a:cubicBezTo>
                    <a:cubicBezTo>
                      <a:pt x="3" y="1"/>
                      <a:pt x="0" y="0"/>
                      <a:pt x="1" y="2"/>
                    </a:cubicBezTo>
                    <a:cubicBezTo>
                      <a:pt x="2" y="5"/>
                      <a:pt x="3" y="5"/>
                      <a:pt x="6" y="5"/>
                    </a:cubicBezTo>
                    <a:cubicBezTo>
                      <a:pt x="9" y="6"/>
                      <a:pt x="12" y="9"/>
                      <a:pt x="14" y="9"/>
                    </a:cubicBezTo>
                    <a:cubicBezTo>
                      <a:pt x="16" y="9"/>
                      <a:pt x="17" y="9"/>
                      <a:pt x="16" y="8"/>
                    </a:cubicBezTo>
                    <a:cubicBezTo>
                      <a:pt x="16" y="7"/>
                      <a:pt x="14" y="6"/>
                      <a:pt x="15" y="5"/>
                    </a:cubicBezTo>
                    <a:cubicBezTo>
                      <a:pt x="16" y="4"/>
                      <a:pt x="19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32" name="Freeform 404"/>
              <p:cNvSpPr/>
              <p:nvPr/>
            </p:nvSpPr>
            <p:spPr bwMode="auto">
              <a:xfrm>
                <a:off x="5842" y="1567"/>
                <a:ext cx="21" cy="10"/>
              </a:xfrm>
              <a:custGeom>
                <a:avLst/>
                <a:gdLst>
                  <a:gd name="T0" fmla="*/ 13 w 15"/>
                  <a:gd name="T1" fmla="*/ 1 h 7"/>
                  <a:gd name="T2" fmla="*/ 7 w 15"/>
                  <a:gd name="T3" fmla="*/ 3 h 7"/>
                  <a:gd name="T4" fmla="*/ 1 w 15"/>
                  <a:gd name="T5" fmla="*/ 5 h 7"/>
                  <a:gd name="T6" fmla="*/ 4 w 15"/>
                  <a:gd name="T7" fmla="*/ 7 h 7"/>
                  <a:gd name="T8" fmla="*/ 10 w 15"/>
                  <a:gd name="T9" fmla="*/ 5 h 7"/>
                  <a:gd name="T10" fmla="*/ 10 w 15"/>
                  <a:gd name="T11" fmla="*/ 4 h 7"/>
                  <a:gd name="T12" fmla="*/ 13 w 15"/>
                  <a:gd name="T1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7">
                    <a:moveTo>
                      <a:pt x="13" y="1"/>
                    </a:moveTo>
                    <a:cubicBezTo>
                      <a:pt x="12" y="2"/>
                      <a:pt x="9" y="3"/>
                      <a:pt x="7" y="3"/>
                    </a:cubicBezTo>
                    <a:cubicBezTo>
                      <a:pt x="5" y="3"/>
                      <a:pt x="3" y="4"/>
                      <a:pt x="1" y="5"/>
                    </a:cubicBezTo>
                    <a:cubicBezTo>
                      <a:pt x="0" y="5"/>
                      <a:pt x="3" y="7"/>
                      <a:pt x="4" y="7"/>
                    </a:cubicBezTo>
                    <a:cubicBezTo>
                      <a:pt x="6" y="7"/>
                      <a:pt x="8" y="5"/>
                      <a:pt x="10" y="5"/>
                    </a:cubicBezTo>
                    <a:cubicBezTo>
                      <a:pt x="12" y="5"/>
                      <a:pt x="11" y="4"/>
                      <a:pt x="10" y="4"/>
                    </a:cubicBezTo>
                    <a:cubicBezTo>
                      <a:pt x="9" y="3"/>
                      <a:pt x="15" y="0"/>
                      <a:pt x="1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33" name="Freeform 405"/>
              <p:cNvSpPr/>
              <p:nvPr/>
            </p:nvSpPr>
            <p:spPr bwMode="auto">
              <a:xfrm>
                <a:off x="5773" y="1569"/>
                <a:ext cx="25" cy="7"/>
              </a:xfrm>
              <a:custGeom>
                <a:avLst/>
                <a:gdLst>
                  <a:gd name="T0" fmla="*/ 9 w 18"/>
                  <a:gd name="T1" fmla="*/ 4 h 5"/>
                  <a:gd name="T2" fmla="*/ 13 w 18"/>
                  <a:gd name="T3" fmla="*/ 4 h 5"/>
                  <a:gd name="T4" fmla="*/ 18 w 18"/>
                  <a:gd name="T5" fmla="*/ 2 h 5"/>
                  <a:gd name="T6" fmla="*/ 14 w 18"/>
                  <a:gd name="T7" fmla="*/ 2 h 5"/>
                  <a:gd name="T8" fmla="*/ 7 w 18"/>
                  <a:gd name="T9" fmla="*/ 1 h 5"/>
                  <a:gd name="T10" fmla="*/ 2 w 18"/>
                  <a:gd name="T11" fmla="*/ 0 h 5"/>
                  <a:gd name="T12" fmla="*/ 4 w 18"/>
                  <a:gd name="T13" fmla="*/ 3 h 5"/>
                  <a:gd name="T14" fmla="*/ 9 w 18"/>
                  <a:gd name="T1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5">
                    <a:moveTo>
                      <a:pt x="9" y="4"/>
                    </a:moveTo>
                    <a:cubicBezTo>
                      <a:pt x="11" y="4"/>
                      <a:pt x="12" y="4"/>
                      <a:pt x="13" y="4"/>
                    </a:cubicBezTo>
                    <a:cubicBezTo>
                      <a:pt x="15" y="4"/>
                      <a:pt x="17" y="2"/>
                      <a:pt x="18" y="2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7" y="1"/>
                    </a:cubicBezTo>
                    <a:cubicBezTo>
                      <a:pt x="4" y="1"/>
                      <a:pt x="4" y="1"/>
                      <a:pt x="2" y="0"/>
                    </a:cubicBezTo>
                    <a:cubicBezTo>
                      <a:pt x="0" y="0"/>
                      <a:pt x="2" y="1"/>
                      <a:pt x="4" y="3"/>
                    </a:cubicBezTo>
                    <a:cubicBezTo>
                      <a:pt x="6" y="4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00"/>
              </a:p>
            </p:txBody>
          </p:sp>
        </p:grpSp>
        <p:sp>
          <p:nvSpPr>
            <p:cNvPr id="582" name="Freeform 407"/>
            <p:cNvSpPr/>
            <p:nvPr/>
          </p:nvSpPr>
          <p:spPr bwMode="auto">
            <a:xfrm>
              <a:off x="5764" y="2122489"/>
              <a:ext cx="12" cy="17463"/>
            </a:xfrm>
            <a:custGeom>
              <a:avLst/>
              <a:gdLst>
                <a:gd name="T0" fmla="*/ 1 w 9"/>
                <a:gd name="T1" fmla="*/ 5 h 8"/>
                <a:gd name="T2" fmla="*/ 7 w 9"/>
                <a:gd name="T3" fmla="*/ 1 h 8"/>
                <a:gd name="T4" fmla="*/ 2 w 9"/>
                <a:gd name="T5" fmla="*/ 1 h 8"/>
                <a:gd name="T6" fmla="*/ 1 w 9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1" y="5"/>
                  </a:moveTo>
                  <a:cubicBezTo>
                    <a:pt x="2" y="8"/>
                    <a:pt x="5" y="2"/>
                    <a:pt x="7" y="1"/>
                  </a:cubicBezTo>
                  <a:cubicBezTo>
                    <a:pt x="9" y="0"/>
                    <a:pt x="5" y="0"/>
                    <a:pt x="2" y="1"/>
                  </a:cubicBezTo>
                  <a:cubicBezTo>
                    <a:pt x="0" y="1"/>
                    <a:pt x="0" y="1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83" name="Freeform 408"/>
            <p:cNvSpPr/>
            <p:nvPr/>
          </p:nvSpPr>
          <p:spPr bwMode="auto">
            <a:xfrm>
              <a:off x="5762" y="2114551"/>
              <a:ext cx="10" cy="7938"/>
            </a:xfrm>
            <a:custGeom>
              <a:avLst/>
              <a:gdLst>
                <a:gd name="T0" fmla="*/ 2 w 7"/>
                <a:gd name="T1" fmla="*/ 2 h 4"/>
                <a:gd name="T2" fmla="*/ 5 w 7"/>
                <a:gd name="T3" fmla="*/ 3 h 4"/>
                <a:gd name="T4" fmla="*/ 6 w 7"/>
                <a:gd name="T5" fmla="*/ 1 h 4"/>
                <a:gd name="T6" fmla="*/ 2 w 7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2" y="2"/>
                  </a:moveTo>
                  <a:cubicBezTo>
                    <a:pt x="0" y="2"/>
                    <a:pt x="3" y="3"/>
                    <a:pt x="5" y="3"/>
                  </a:cubicBezTo>
                  <a:cubicBezTo>
                    <a:pt x="7" y="4"/>
                    <a:pt x="7" y="2"/>
                    <a:pt x="6" y="1"/>
                  </a:cubicBezTo>
                  <a:cubicBezTo>
                    <a:pt x="6" y="0"/>
                    <a:pt x="4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84" name="Freeform 409"/>
            <p:cNvSpPr/>
            <p:nvPr/>
          </p:nvSpPr>
          <p:spPr bwMode="auto">
            <a:xfrm>
              <a:off x="5735" y="2133601"/>
              <a:ext cx="7" cy="23813"/>
            </a:xfrm>
            <a:custGeom>
              <a:avLst/>
              <a:gdLst>
                <a:gd name="T0" fmla="*/ 1 w 5"/>
                <a:gd name="T1" fmla="*/ 9 h 11"/>
                <a:gd name="T2" fmla="*/ 5 w 5"/>
                <a:gd name="T3" fmla="*/ 2 h 11"/>
                <a:gd name="T4" fmla="*/ 1 w 5"/>
                <a:gd name="T5" fmla="*/ 6 h 11"/>
                <a:gd name="T6" fmla="*/ 1 w 5"/>
                <a:gd name="T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1">
                  <a:moveTo>
                    <a:pt x="1" y="9"/>
                  </a:moveTo>
                  <a:cubicBezTo>
                    <a:pt x="2" y="8"/>
                    <a:pt x="5" y="3"/>
                    <a:pt x="5" y="2"/>
                  </a:cubicBezTo>
                  <a:cubicBezTo>
                    <a:pt x="4" y="0"/>
                    <a:pt x="1" y="4"/>
                    <a:pt x="1" y="6"/>
                  </a:cubicBezTo>
                  <a:cubicBezTo>
                    <a:pt x="1" y="8"/>
                    <a:pt x="0" y="11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85" name="Freeform 410"/>
            <p:cNvSpPr/>
            <p:nvPr/>
          </p:nvSpPr>
          <p:spPr bwMode="auto">
            <a:xfrm>
              <a:off x="5746" y="2090739"/>
              <a:ext cx="5" cy="7938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1 h 4"/>
                <a:gd name="T4" fmla="*/ 1 w 4"/>
                <a:gd name="T5" fmla="*/ 2 h 4"/>
                <a:gd name="T6" fmla="*/ 4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2"/>
                    <a:pt x="4" y="2"/>
                    <a:pt x="4" y="1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0" y="2"/>
                    <a:pt x="2" y="4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86" name="Freeform 411"/>
            <p:cNvSpPr/>
            <p:nvPr/>
          </p:nvSpPr>
          <p:spPr bwMode="auto">
            <a:xfrm>
              <a:off x="5681" y="2168526"/>
              <a:ext cx="11" cy="23813"/>
            </a:xfrm>
            <a:custGeom>
              <a:avLst/>
              <a:gdLst>
                <a:gd name="T0" fmla="*/ 8 w 8"/>
                <a:gd name="T1" fmla="*/ 5 h 11"/>
                <a:gd name="T2" fmla="*/ 8 w 8"/>
                <a:gd name="T3" fmla="*/ 2 h 11"/>
                <a:gd name="T4" fmla="*/ 6 w 8"/>
                <a:gd name="T5" fmla="*/ 4 h 11"/>
                <a:gd name="T6" fmla="*/ 3 w 8"/>
                <a:gd name="T7" fmla="*/ 2 h 11"/>
                <a:gd name="T8" fmla="*/ 1 w 8"/>
                <a:gd name="T9" fmla="*/ 3 h 11"/>
                <a:gd name="T10" fmla="*/ 2 w 8"/>
                <a:gd name="T11" fmla="*/ 5 h 11"/>
                <a:gd name="T12" fmla="*/ 4 w 8"/>
                <a:gd name="T13" fmla="*/ 8 h 11"/>
                <a:gd name="T14" fmla="*/ 7 w 8"/>
                <a:gd name="T15" fmla="*/ 10 h 11"/>
                <a:gd name="T16" fmla="*/ 7 w 8"/>
                <a:gd name="T17" fmla="*/ 8 h 11"/>
                <a:gd name="T18" fmla="*/ 8 w 8"/>
                <a:gd name="T1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1">
                  <a:moveTo>
                    <a:pt x="8" y="5"/>
                  </a:moveTo>
                  <a:cubicBezTo>
                    <a:pt x="8" y="4"/>
                    <a:pt x="8" y="0"/>
                    <a:pt x="8" y="2"/>
                  </a:cubicBezTo>
                  <a:cubicBezTo>
                    <a:pt x="8" y="3"/>
                    <a:pt x="7" y="5"/>
                    <a:pt x="6" y="4"/>
                  </a:cubicBezTo>
                  <a:cubicBezTo>
                    <a:pt x="5" y="3"/>
                    <a:pt x="4" y="1"/>
                    <a:pt x="3" y="2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2" y="6"/>
                    <a:pt x="3" y="7"/>
                    <a:pt x="4" y="8"/>
                  </a:cubicBezTo>
                  <a:cubicBezTo>
                    <a:pt x="5" y="9"/>
                    <a:pt x="6" y="10"/>
                    <a:pt x="7" y="10"/>
                  </a:cubicBezTo>
                  <a:cubicBezTo>
                    <a:pt x="8" y="11"/>
                    <a:pt x="7" y="9"/>
                    <a:pt x="7" y="8"/>
                  </a:cubicBezTo>
                  <a:cubicBezTo>
                    <a:pt x="7" y="7"/>
                    <a:pt x="8" y="6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87" name="Freeform 412"/>
            <p:cNvSpPr/>
            <p:nvPr/>
          </p:nvSpPr>
          <p:spPr bwMode="auto">
            <a:xfrm>
              <a:off x="5673" y="2178051"/>
              <a:ext cx="9" cy="14288"/>
            </a:xfrm>
            <a:custGeom>
              <a:avLst/>
              <a:gdLst>
                <a:gd name="T0" fmla="*/ 2 w 7"/>
                <a:gd name="T1" fmla="*/ 1 h 7"/>
                <a:gd name="T2" fmla="*/ 0 w 7"/>
                <a:gd name="T3" fmla="*/ 2 h 7"/>
                <a:gd name="T4" fmla="*/ 2 w 7"/>
                <a:gd name="T5" fmla="*/ 5 h 7"/>
                <a:gd name="T6" fmla="*/ 3 w 7"/>
                <a:gd name="T7" fmla="*/ 6 h 7"/>
                <a:gd name="T8" fmla="*/ 6 w 7"/>
                <a:gd name="T9" fmla="*/ 6 h 7"/>
                <a:gd name="T10" fmla="*/ 5 w 7"/>
                <a:gd name="T11" fmla="*/ 2 h 7"/>
                <a:gd name="T12" fmla="*/ 2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2" y="1"/>
                  </a:move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4" y="5"/>
                    <a:pt x="5" y="7"/>
                    <a:pt x="6" y="6"/>
                  </a:cubicBezTo>
                  <a:cubicBezTo>
                    <a:pt x="7" y="5"/>
                    <a:pt x="5" y="3"/>
                    <a:pt x="5" y="2"/>
                  </a:cubicBezTo>
                  <a:cubicBezTo>
                    <a:pt x="5" y="1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88" name="Freeform 413"/>
            <p:cNvSpPr/>
            <p:nvPr/>
          </p:nvSpPr>
          <p:spPr bwMode="auto">
            <a:xfrm>
              <a:off x="5614" y="2427289"/>
              <a:ext cx="9" cy="11113"/>
            </a:xfrm>
            <a:custGeom>
              <a:avLst/>
              <a:gdLst>
                <a:gd name="T0" fmla="*/ 1 w 7"/>
                <a:gd name="T1" fmla="*/ 3 h 5"/>
                <a:gd name="T2" fmla="*/ 3 w 7"/>
                <a:gd name="T3" fmla="*/ 4 h 5"/>
                <a:gd name="T4" fmla="*/ 5 w 7"/>
                <a:gd name="T5" fmla="*/ 5 h 5"/>
                <a:gd name="T6" fmla="*/ 6 w 7"/>
                <a:gd name="T7" fmla="*/ 3 h 5"/>
                <a:gd name="T8" fmla="*/ 5 w 7"/>
                <a:gd name="T9" fmla="*/ 1 h 5"/>
                <a:gd name="T10" fmla="*/ 1 w 7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1" y="3"/>
                  </a:moveTo>
                  <a:cubicBezTo>
                    <a:pt x="0" y="4"/>
                    <a:pt x="2" y="4"/>
                    <a:pt x="3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5" y="5"/>
                    <a:pt x="7" y="3"/>
                    <a:pt x="6" y="3"/>
                  </a:cubicBezTo>
                  <a:cubicBezTo>
                    <a:pt x="5" y="3"/>
                    <a:pt x="5" y="2"/>
                    <a:pt x="5" y="1"/>
                  </a:cubicBezTo>
                  <a:cubicBezTo>
                    <a:pt x="6" y="0"/>
                    <a:pt x="3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89" name="Freeform 414"/>
            <p:cNvSpPr/>
            <p:nvPr/>
          </p:nvSpPr>
          <p:spPr bwMode="auto">
            <a:xfrm>
              <a:off x="5539" y="2125664"/>
              <a:ext cx="9" cy="14288"/>
            </a:xfrm>
            <a:custGeom>
              <a:avLst/>
              <a:gdLst>
                <a:gd name="T0" fmla="*/ 3 w 6"/>
                <a:gd name="T1" fmla="*/ 6 h 7"/>
                <a:gd name="T2" fmla="*/ 4 w 6"/>
                <a:gd name="T3" fmla="*/ 4 h 7"/>
                <a:gd name="T4" fmla="*/ 5 w 6"/>
                <a:gd name="T5" fmla="*/ 1 h 7"/>
                <a:gd name="T6" fmla="*/ 1 w 6"/>
                <a:gd name="T7" fmla="*/ 4 h 7"/>
                <a:gd name="T8" fmla="*/ 1 w 6"/>
                <a:gd name="T9" fmla="*/ 6 h 7"/>
                <a:gd name="T10" fmla="*/ 3 w 6"/>
                <a:gd name="T1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6"/>
                  </a:moveTo>
                  <a:cubicBezTo>
                    <a:pt x="4" y="6"/>
                    <a:pt x="4" y="5"/>
                    <a:pt x="4" y="4"/>
                  </a:cubicBezTo>
                  <a:cubicBezTo>
                    <a:pt x="5" y="4"/>
                    <a:pt x="6" y="2"/>
                    <a:pt x="5" y="1"/>
                  </a:cubicBezTo>
                  <a:cubicBezTo>
                    <a:pt x="4" y="0"/>
                    <a:pt x="2" y="4"/>
                    <a:pt x="1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7"/>
                    <a:pt x="2" y="6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90" name="Freeform 415"/>
            <p:cNvSpPr/>
            <p:nvPr/>
          </p:nvSpPr>
          <p:spPr bwMode="auto">
            <a:xfrm>
              <a:off x="5542" y="2143126"/>
              <a:ext cx="6" cy="7938"/>
            </a:xfrm>
            <a:custGeom>
              <a:avLst/>
              <a:gdLst>
                <a:gd name="T0" fmla="*/ 2 w 4"/>
                <a:gd name="T1" fmla="*/ 1 h 4"/>
                <a:gd name="T2" fmla="*/ 1 w 4"/>
                <a:gd name="T3" fmla="*/ 3 h 4"/>
                <a:gd name="T4" fmla="*/ 3 w 4"/>
                <a:gd name="T5" fmla="*/ 3 h 4"/>
                <a:gd name="T6" fmla="*/ 4 w 4"/>
                <a:gd name="T7" fmla="*/ 1 h 4"/>
                <a:gd name="T8" fmla="*/ 2 w 4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2" y="1"/>
                  </a:moveTo>
                  <a:cubicBezTo>
                    <a:pt x="1" y="2"/>
                    <a:pt x="0" y="2"/>
                    <a:pt x="1" y="3"/>
                  </a:cubicBezTo>
                  <a:cubicBezTo>
                    <a:pt x="2" y="3"/>
                    <a:pt x="2" y="4"/>
                    <a:pt x="3" y="3"/>
                  </a:cubicBezTo>
                  <a:cubicBezTo>
                    <a:pt x="4" y="3"/>
                    <a:pt x="4" y="1"/>
                    <a:pt x="4" y="1"/>
                  </a:cubicBezTo>
                  <a:cubicBezTo>
                    <a:pt x="3" y="1"/>
                    <a:pt x="3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91" name="Freeform 416"/>
            <p:cNvSpPr/>
            <p:nvPr/>
          </p:nvSpPr>
          <p:spPr bwMode="auto">
            <a:xfrm>
              <a:off x="5549" y="2149476"/>
              <a:ext cx="3" cy="4763"/>
            </a:xfrm>
            <a:custGeom>
              <a:avLst/>
              <a:gdLst>
                <a:gd name="T0" fmla="*/ 1 w 2"/>
                <a:gd name="T1" fmla="*/ 1 h 2"/>
                <a:gd name="T2" fmla="*/ 0 w 2"/>
                <a:gd name="T3" fmla="*/ 1 h 2"/>
                <a:gd name="T4" fmla="*/ 1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92" name="Freeform 417"/>
            <p:cNvSpPr/>
            <p:nvPr/>
          </p:nvSpPr>
          <p:spPr bwMode="auto">
            <a:xfrm>
              <a:off x="5548" y="2157414"/>
              <a:ext cx="2" cy="4763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2 h 2"/>
                <a:gd name="T4" fmla="*/ 1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93" name="Freeform 418"/>
            <p:cNvSpPr/>
            <p:nvPr/>
          </p:nvSpPr>
          <p:spPr bwMode="auto">
            <a:xfrm>
              <a:off x="5548" y="2163764"/>
              <a:ext cx="4" cy="3175"/>
            </a:xfrm>
            <a:custGeom>
              <a:avLst/>
              <a:gdLst>
                <a:gd name="T0" fmla="*/ 2 w 3"/>
                <a:gd name="T1" fmla="*/ 0 h 1"/>
                <a:gd name="T2" fmla="*/ 1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94" name="Freeform 419"/>
            <p:cNvSpPr/>
            <p:nvPr/>
          </p:nvSpPr>
          <p:spPr bwMode="auto">
            <a:xfrm>
              <a:off x="5560" y="2200276"/>
              <a:ext cx="1" cy="6350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2 h 3"/>
                <a:gd name="T4" fmla="*/ 1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95" name="Freeform 420"/>
            <p:cNvSpPr/>
            <p:nvPr/>
          </p:nvSpPr>
          <p:spPr bwMode="auto">
            <a:xfrm>
              <a:off x="5583" y="2087564"/>
              <a:ext cx="4" cy="9525"/>
            </a:xfrm>
            <a:custGeom>
              <a:avLst/>
              <a:gdLst>
                <a:gd name="T0" fmla="*/ 2 w 3"/>
                <a:gd name="T1" fmla="*/ 4 h 4"/>
                <a:gd name="T2" fmla="*/ 3 w 3"/>
                <a:gd name="T3" fmla="*/ 1 h 4"/>
                <a:gd name="T4" fmla="*/ 1 w 3"/>
                <a:gd name="T5" fmla="*/ 2 h 4"/>
                <a:gd name="T6" fmla="*/ 2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4"/>
                  </a:moveTo>
                  <a:cubicBezTo>
                    <a:pt x="2" y="4"/>
                    <a:pt x="3" y="2"/>
                    <a:pt x="3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96" name="Freeform 421"/>
            <p:cNvSpPr/>
            <p:nvPr/>
          </p:nvSpPr>
          <p:spPr bwMode="auto">
            <a:xfrm>
              <a:off x="5132" y="3659189"/>
              <a:ext cx="8" cy="11113"/>
            </a:xfrm>
            <a:custGeom>
              <a:avLst/>
              <a:gdLst>
                <a:gd name="T0" fmla="*/ 3 w 6"/>
                <a:gd name="T1" fmla="*/ 2 h 5"/>
                <a:gd name="T2" fmla="*/ 1 w 6"/>
                <a:gd name="T3" fmla="*/ 0 h 5"/>
                <a:gd name="T4" fmla="*/ 0 w 6"/>
                <a:gd name="T5" fmla="*/ 2 h 5"/>
                <a:gd name="T6" fmla="*/ 2 w 6"/>
                <a:gd name="T7" fmla="*/ 5 h 5"/>
                <a:gd name="T8" fmla="*/ 5 w 6"/>
                <a:gd name="T9" fmla="*/ 1 h 5"/>
                <a:gd name="T10" fmla="*/ 3 w 6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3" y="2"/>
                  </a:moveTo>
                  <a:cubicBezTo>
                    <a:pt x="3" y="1"/>
                    <a:pt x="2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6" y="2"/>
                    <a:pt x="5" y="1"/>
                  </a:cubicBezTo>
                  <a:cubicBezTo>
                    <a:pt x="5" y="1"/>
                    <a:pt x="4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97" name="Freeform 422"/>
            <p:cNvSpPr/>
            <p:nvPr/>
          </p:nvSpPr>
          <p:spPr bwMode="auto">
            <a:xfrm>
              <a:off x="5125" y="3665539"/>
              <a:ext cx="10" cy="7938"/>
            </a:xfrm>
            <a:custGeom>
              <a:avLst/>
              <a:gdLst>
                <a:gd name="T0" fmla="*/ 4 w 7"/>
                <a:gd name="T1" fmla="*/ 1 h 4"/>
                <a:gd name="T2" fmla="*/ 2 w 7"/>
                <a:gd name="T3" fmla="*/ 2 h 4"/>
                <a:gd name="T4" fmla="*/ 1 w 7"/>
                <a:gd name="T5" fmla="*/ 4 h 4"/>
                <a:gd name="T6" fmla="*/ 5 w 7"/>
                <a:gd name="T7" fmla="*/ 2 h 4"/>
                <a:gd name="T8" fmla="*/ 4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4" y="1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1" y="2"/>
                    <a:pt x="0" y="4"/>
                    <a:pt x="1" y="4"/>
                  </a:cubicBezTo>
                  <a:cubicBezTo>
                    <a:pt x="3" y="4"/>
                    <a:pt x="7" y="3"/>
                    <a:pt x="5" y="2"/>
                  </a:cubicBezTo>
                  <a:cubicBezTo>
                    <a:pt x="4" y="2"/>
                    <a:pt x="4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98" name="Freeform 423"/>
            <p:cNvSpPr/>
            <p:nvPr/>
          </p:nvSpPr>
          <p:spPr bwMode="auto">
            <a:xfrm>
              <a:off x="5114" y="3659189"/>
              <a:ext cx="15" cy="14288"/>
            </a:xfrm>
            <a:custGeom>
              <a:avLst/>
              <a:gdLst>
                <a:gd name="T0" fmla="*/ 10 w 11"/>
                <a:gd name="T1" fmla="*/ 1 h 7"/>
                <a:gd name="T2" fmla="*/ 7 w 11"/>
                <a:gd name="T3" fmla="*/ 1 h 7"/>
                <a:gd name="T4" fmla="*/ 6 w 11"/>
                <a:gd name="T5" fmla="*/ 0 h 7"/>
                <a:gd name="T6" fmla="*/ 4 w 11"/>
                <a:gd name="T7" fmla="*/ 1 h 7"/>
                <a:gd name="T8" fmla="*/ 4 w 11"/>
                <a:gd name="T9" fmla="*/ 2 h 7"/>
                <a:gd name="T10" fmla="*/ 5 w 11"/>
                <a:gd name="T11" fmla="*/ 3 h 7"/>
                <a:gd name="T12" fmla="*/ 3 w 11"/>
                <a:gd name="T13" fmla="*/ 3 h 7"/>
                <a:gd name="T14" fmla="*/ 4 w 11"/>
                <a:gd name="T15" fmla="*/ 5 h 7"/>
                <a:gd name="T16" fmla="*/ 1 w 11"/>
                <a:gd name="T17" fmla="*/ 5 h 7"/>
                <a:gd name="T18" fmla="*/ 1 w 11"/>
                <a:gd name="T19" fmla="*/ 6 h 7"/>
                <a:gd name="T20" fmla="*/ 3 w 11"/>
                <a:gd name="T21" fmla="*/ 7 h 7"/>
                <a:gd name="T22" fmla="*/ 7 w 11"/>
                <a:gd name="T23" fmla="*/ 5 h 7"/>
                <a:gd name="T24" fmla="*/ 10 w 11"/>
                <a:gd name="T2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7">
                  <a:moveTo>
                    <a:pt x="10" y="1"/>
                  </a:moveTo>
                  <a:cubicBezTo>
                    <a:pt x="8" y="2"/>
                    <a:pt x="7" y="2"/>
                    <a:pt x="7" y="1"/>
                  </a:cubicBezTo>
                  <a:cubicBezTo>
                    <a:pt x="6" y="1"/>
                    <a:pt x="7" y="0"/>
                    <a:pt x="6" y="0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4" y="1"/>
                    <a:pt x="3" y="1"/>
                    <a:pt x="4" y="2"/>
                  </a:cubicBezTo>
                  <a:cubicBezTo>
                    <a:pt x="6" y="2"/>
                    <a:pt x="6" y="3"/>
                    <a:pt x="5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4" y="4"/>
                    <a:pt x="5" y="4"/>
                    <a:pt x="4" y="5"/>
                  </a:cubicBezTo>
                  <a:cubicBezTo>
                    <a:pt x="2" y="6"/>
                    <a:pt x="2" y="6"/>
                    <a:pt x="1" y="5"/>
                  </a:cubicBezTo>
                  <a:cubicBezTo>
                    <a:pt x="1" y="4"/>
                    <a:pt x="0" y="4"/>
                    <a:pt x="1" y="6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5" y="7"/>
                    <a:pt x="6" y="7"/>
                    <a:pt x="7" y="5"/>
                  </a:cubicBezTo>
                  <a:cubicBezTo>
                    <a:pt x="9" y="4"/>
                    <a:pt x="11" y="0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99" name="Freeform 424"/>
            <p:cNvSpPr/>
            <p:nvPr/>
          </p:nvSpPr>
          <p:spPr bwMode="auto">
            <a:xfrm>
              <a:off x="5017" y="3681414"/>
              <a:ext cx="20" cy="9525"/>
            </a:xfrm>
            <a:custGeom>
              <a:avLst/>
              <a:gdLst>
                <a:gd name="T0" fmla="*/ 4 w 15"/>
                <a:gd name="T1" fmla="*/ 0 h 5"/>
                <a:gd name="T2" fmla="*/ 2 w 15"/>
                <a:gd name="T3" fmla="*/ 2 h 5"/>
                <a:gd name="T4" fmla="*/ 1 w 15"/>
                <a:gd name="T5" fmla="*/ 3 h 5"/>
                <a:gd name="T6" fmla="*/ 3 w 15"/>
                <a:gd name="T7" fmla="*/ 4 h 5"/>
                <a:gd name="T8" fmla="*/ 4 w 15"/>
                <a:gd name="T9" fmla="*/ 5 h 5"/>
                <a:gd name="T10" fmla="*/ 7 w 15"/>
                <a:gd name="T11" fmla="*/ 5 h 5"/>
                <a:gd name="T12" fmla="*/ 12 w 15"/>
                <a:gd name="T13" fmla="*/ 2 h 5"/>
                <a:gd name="T14" fmla="*/ 10 w 15"/>
                <a:gd name="T15" fmla="*/ 1 h 5"/>
                <a:gd name="T16" fmla="*/ 7 w 15"/>
                <a:gd name="T17" fmla="*/ 1 h 5"/>
                <a:gd name="T18" fmla="*/ 6 w 15"/>
                <a:gd name="T19" fmla="*/ 1 h 5"/>
                <a:gd name="T20" fmla="*/ 4 w 1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5">
                  <a:moveTo>
                    <a:pt x="4" y="0"/>
                  </a:moveTo>
                  <a:cubicBezTo>
                    <a:pt x="3" y="1"/>
                    <a:pt x="3" y="2"/>
                    <a:pt x="2" y="2"/>
                  </a:cubicBezTo>
                  <a:cubicBezTo>
                    <a:pt x="1" y="2"/>
                    <a:pt x="0" y="2"/>
                    <a:pt x="1" y="3"/>
                  </a:cubicBezTo>
                  <a:cubicBezTo>
                    <a:pt x="3" y="3"/>
                    <a:pt x="2" y="3"/>
                    <a:pt x="3" y="4"/>
                  </a:cubicBezTo>
                  <a:cubicBezTo>
                    <a:pt x="3" y="4"/>
                    <a:pt x="3" y="5"/>
                    <a:pt x="4" y="5"/>
                  </a:cubicBezTo>
                  <a:cubicBezTo>
                    <a:pt x="6" y="5"/>
                    <a:pt x="6" y="5"/>
                    <a:pt x="7" y="5"/>
                  </a:cubicBezTo>
                  <a:cubicBezTo>
                    <a:pt x="9" y="4"/>
                    <a:pt x="15" y="1"/>
                    <a:pt x="12" y="2"/>
                  </a:cubicBezTo>
                  <a:cubicBezTo>
                    <a:pt x="11" y="2"/>
                    <a:pt x="12" y="1"/>
                    <a:pt x="10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7" y="1"/>
                    <a:pt x="6" y="2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00" name="Freeform 425"/>
            <p:cNvSpPr/>
            <p:nvPr/>
          </p:nvSpPr>
          <p:spPr bwMode="auto">
            <a:xfrm>
              <a:off x="5014" y="3694114"/>
              <a:ext cx="15" cy="12700"/>
            </a:xfrm>
            <a:custGeom>
              <a:avLst/>
              <a:gdLst>
                <a:gd name="T0" fmla="*/ 10 w 11"/>
                <a:gd name="T1" fmla="*/ 3 h 6"/>
                <a:gd name="T2" fmla="*/ 7 w 11"/>
                <a:gd name="T3" fmla="*/ 1 h 6"/>
                <a:gd name="T4" fmla="*/ 4 w 11"/>
                <a:gd name="T5" fmla="*/ 1 h 6"/>
                <a:gd name="T6" fmla="*/ 2 w 11"/>
                <a:gd name="T7" fmla="*/ 1 h 6"/>
                <a:gd name="T8" fmla="*/ 4 w 11"/>
                <a:gd name="T9" fmla="*/ 3 h 6"/>
                <a:gd name="T10" fmla="*/ 3 w 11"/>
                <a:gd name="T11" fmla="*/ 6 h 6"/>
                <a:gd name="T12" fmla="*/ 5 w 11"/>
                <a:gd name="T13" fmla="*/ 5 h 6"/>
                <a:gd name="T14" fmla="*/ 6 w 11"/>
                <a:gd name="T15" fmla="*/ 6 h 6"/>
                <a:gd name="T16" fmla="*/ 9 w 11"/>
                <a:gd name="T17" fmla="*/ 5 h 6"/>
                <a:gd name="T18" fmla="*/ 10 w 11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6">
                  <a:moveTo>
                    <a:pt x="10" y="3"/>
                  </a:moveTo>
                  <a:cubicBezTo>
                    <a:pt x="8" y="2"/>
                    <a:pt x="9" y="1"/>
                    <a:pt x="7" y="1"/>
                  </a:cubicBezTo>
                  <a:cubicBezTo>
                    <a:pt x="6" y="1"/>
                    <a:pt x="6" y="1"/>
                    <a:pt x="4" y="1"/>
                  </a:cubicBezTo>
                  <a:cubicBezTo>
                    <a:pt x="3" y="0"/>
                    <a:pt x="0" y="0"/>
                    <a:pt x="2" y="1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6"/>
                    <a:pt x="3" y="6"/>
                  </a:cubicBezTo>
                  <a:cubicBezTo>
                    <a:pt x="4" y="5"/>
                    <a:pt x="5" y="4"/>
                    <a:pt x="5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7" y="5"/>
                    <a:pt x="8" y="5"/>
                    <a:pt x="9" y="5"/>
                  </a:cubicBezTo>
                  <a:cubicBezTo>
                    <a:pt x="10" y="5"/>
                    <a:pt x="11" y="3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01" name="Freeform 426"/>
            <p:cNvSpPr/>
            <p:nvPr/>
          </p:nvSpPr>
          <p:spPr bwMode="auto">
            <a:xfrm>
              <a:off x="5013" y="3671889"/>
              <a:ext cx="15" cy="11113"/>
            </a:xfrm>
            <a:custGeom>
              <a:avLst/>
              <a:gdLst>
                <a:gd name="T0" fmla="*/ 8 w 11"/>
                <a:gd name="T1" fmla="*/ 0 h 5"/>
                <a:gd name="T2" fmla="*/ 6 w 11"/>
                <a:gd name="T3" fmla="*/ 1 h 5"/>
                <a:gd name="T4" fmla="*/ 4 w 11"/>
                <a:gd name="T5" fmla="*/ 1 h 5"/>
                <a:gd name="T6" fmla="*/ 2 w 11"/>
                <a:gd name="T7" fmla="*/ 1 h 5"/>
                <a:gd name="T8" fmla="*/ 1 w 11"/>
                <a:gd name="T9" fmla="*/ 2 h 5"/>
                <a:gd name="T10" fmla="*/ 1 w 11"/>
                <a:gd name="T11" fmla="*/ 4 h 5"/>
                <a:gd name="T12" fmla="*/ 1 w 11"/>
                <a:gd name="T13" fmla="*/ 4 h 5"/>
                <a:gd name="T14" fmla="*/ 5 w 11"/>
                <a:gd name="T15" fmla="*/ 4 h 5"/>
                <a:gd name="T16" fmla="*/ 7 w 11"/>
                <a:gd name="T17" fmla="*/ 3 h 5"/>
                <a:gd name="T18" fmla="*/ 8 w 11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5">
                  <a:moveTo>
                    <a:pt x="8" y="0"/>
                  </a:moveTo>
                  <a:cubicBezTo>
                    <a:pt x="7" y="0"/>
                    <a:pt x="7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0" y="1"/>
                    <a:pt x="1" y="2"/>
                  </a:cubicBezTo>
                  <a:cubicBezTo>
                    <a:pt x="2" y="3"/>
                    <a:pt x="2" y="3"/>
                    <a:pt x="1" y="4"/>
                  </a:cubicBezTo>
                  <a:cubicBezTo>
                    <a:pt x="1" y="4"/>
                    <a:pt x="0" y="4"/>
                    <a:pt x="1" y="4"/>
                  </a:cubicBezTo>
                  <a:cubicBezTo>
                    <a:pt x="3" y="4"/>
                    <a:pt x="4" y="5"/>
                    <a:pt x="5" y="4"/>
                  </a:cubicBezTo>
                  <a:cubicBezTo>
                    <a:pt x="6" y="4"/>
                    <a:pt x="7" y="3"/>
                    <a:pt x="7" y="3"/>
                  </a:cubicBezTo>
                  <a:cubicBezTo>
                    <a:pt x="8" y="2"/>
                    <a:pt x="11" y="1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02" name="Freeform 427"/>
            <p:cNvSpPr/>
            <p:nvPr/>
          </p:nvSpPr>
          <p:spPr bwMode="auto">
            <a:xfrm>
              <a:off x="5008" y="3683002"/>
              <a:ext cx="13" cy="11113"/>
            </a:xfrm>
            <a:custGeom>
              <a:avLst/>
              <a:gdLst>
                <a:gd name="T0" fmla="*/ 8 w 9"/>
                <a:gd name="T1" fmla="*/ 4 h 5"/>
                <a:gd name="T2" fmla="*/ 1 w 9"/>
                <a:gd name="T3" fmla="*/ 1 h 5"/>
                <a:gd name="T4" fmla="*/ 8 w 9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8" y="4"/>
                  </a:moveTo>
                  <a:cubicBezTo>
                    <a:pt x="7" y="3"/>
                    <a:pt x="0" y="0"/>
                    <a:pt x="1" y="1"/>
                  </a:cubicBezTo>
                  <a:cubicBezTo>
                    <a:pt x="2" y="2"/>
                    <a:pt x="9" y="5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03" name="Freeform 428"/>
            <p:cNvSpPr/>
            <p:nvPr/>
          </p:nvSpPr>
          <p:spPr bwMode="auto">
            <a:xfrm>
              <a:off x="5004" y="3665539"/>
              <a:ext cx="4" cy="6350"/>
            </a:xfrm>
            <a:custGeom>
              <a:avLst/>
              <a:gdLst>
                <a:gd name="T0" fmla="*/ 2 w 3"/>
                <a:gd name="T1" fmla="*/ 1 h 3"/>
                <a:gd name="T2" fmla="*/ 1 w 3"/>
                <a:gd name="T3" fmla="*/ 2 h 3"/>
                <a:gd name="T4" fmla="*/ 3 w 3"/>
                <a:gd name="T5" fmla="*/ 2 h 3"/>
                <a:gd name="T6" fmla="*/ 2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1" y="0"/>
                    <a:pt x="0" y="1"/>
                    <a:pt x="1" y="2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3" y="2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04" name="Freeform 429"/>
            <p:cNvSpPr/>
            <p:nvPr/>
          </p:nvSpPr>
          <p:spPr bwMode="auto">
            <a:xfrm>
              <a:off x="5004" y="3643314"/>
              <a:ext cx="11" cy="17463"/>
            </a:xfrm>
            <a:custGeom>
              <a:avLst/>
              <a:gdLst>
                <a:gd name="T0" fmla="*/ 5 w 8"/>
                <a:gd name="T1" fmla="*/ 4 h 8"/>
                <a:gd name="T2" fmla="*/ 5 w 8"/>
                <a:gd name="T3" fmla="*/ 4 h 8"/>
                <a:gd name="T4" fmla="*/ 6 w 8"/>
                <a:gd name="T5" fmla="*/ 4 h 8"/>
                <a:gd name="T6" fmla="*/ 7 w 8"/>
                <a:gd name="T7" fmla="*/ 3 h 8"/>
                <a:gd name="T8" fmla="*/ 4 w 8"/>
                <a:gd name="T9" fmla="*/ 1 h 8"/>
                <a:gd name="T10" fmla="*/ 3 w 8"/>
                <a:gd name="T11" fmla="*/ 2 h 8"/>
                <a:gd name="T12" fmla="*/ 3 w 8"/>
                <a:gd name="T13" fmla="*/ 3 h 8"/>
                <a:gd name="T14" fmla="*/ 2 w 8"/>
                <a:gd name="T15" fmla="*/ 3 h 8"/>
                <a:gd name="T16" fmla="*/ 1 w 8"/>
                <a:gd name="T17" fmla="*/ 3 h 8"/>
                <a:gd name="T18" fmla="*/ 3 w 8"/>
                <a:gd name="T19" fmla="*/ 5 h 8"/>
                <a:gd name="T20" fmla="*/ 3 w 8"/>
                <a:gd name="T21" fmla="*/ 7 h 8"/>
                <a:gd name="T22" fmla="*/ 1 w 8"/>
                <a:gd name="T23" fmla="*/ 7 h 8"/>
                <a:gd name="T24" fmla="*/ 2 w 8"/>
                <a:gd name="T25" fmla="*/ 8 h 8"/>
                <a:gd name="T26" fmla="*/ 4 w 8"/>
                <a:gd name="T27" fmla="*/ 7 h 8"/>
                <a:gd name="T28" fmla="*/ 4 w 8"/>
                <a:gd name="T29" fmla="*/ 6 h 8"/>
                <a:gd name="T30" fmla="*/ 5 w 8"/>
                <a:gd name="T3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8">
                  <a:moveTo>
                    <a:pt x="5" y="4"/>
                  </a:moveTo>
                  <a:cubicBezTo>
                    <a:pt x="5" y="4"/>
                    <a:pt x="4" y="2"/>
                    <a:pt x="5" y="4"/>
                  </a:cubicBezTo>
                  <a:cubicBezTo>
                    <a:pt x="5" y="5"/>
                    <a:pt x="4" y="6"/>
                    <a:pt x="6" y="4"/>
                  </a:cubicBezTo>
                  <a:cubicBezTo>
                    <a:pt x="7" y="3"/>
                    <a:pt x="8" y="3"/>
                    <a:pt x="7" y="3"/>
                  </a:cubicBezTo>
                  <a:cubicBezTo>
                    <a:pt x="6" y="2"/>
                    <a:pt x="5" y="1"/>
                    <a:pt x="4" y="1"/>
                  </a:cubicBezTo>
                  <a:cubicBezTo>
                    <a:pt x="2" y="0"/>
                    <a:pt x="2" y="1"/>
                    <a:pt x="3" y="2"/>
                  </a:cubicBezTo>
                  <a:cubicBezTo>
                    <a:pt x="4" y="2"/>
                    <a:pt x="4" y="3"/>
                    <a:pt x="3" y="3"/>
                  </a:cubicBezTo>
                  <a:cubicBezTo>
                    <a:pt x="3" y="4"/>
                    <a:pt x="3" y="3"/>
                    <a:pt x="2" y="3"/>
                  </a:cubicBezTo>
                  <a:cubicBezTo>
                    <a:pt x="1" y="2"/>
                    <a:pt x="0" y="2"/>
                    <a:pt x="1" y="3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6"/>
                    <a:pt x="4" y="6"/>
                    <a:pt x="3" y="7"/>
                  </a:cubicBezTo>
                  <a:cubicBezTo>
                    <a:pt x="2" y="7"/>
                    <a:pt x="1" y="7"/>
                    <a:pt x="1" y="7"/>
                  </a:cubicBezTo>
                  <a:cubicBezTo>
                    <a:pt x="0" y="8"/>
                    <a:pt x="1" y="8"/>
                    <a:pt x="2" y="8"/>
                  </a:cubicBezTo>
                  <a:cubicBezTo>
                    <a:pt x="3" y="8"/>
                    <a:pt x="4" y="8"/>
                    <a:pt x="4" y="7"/>
                  </a:cubicBezTo>
                  <a:cubicBezTo>
                    <a:pt x="4" y="7"/>
                    <a:pt x="3" y="6"/>
                    <a:pt x="4" y="6"/>
                  </a:cubicBezTo>
                  <a:cubicBezTo>
                    <a:pt x="5" y="6"/>
                    <a:pt x="5" y="5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05" name="Freeform 430"/>
            <p:cNvSpPr/>
            <p:nvPr/>
          </p:nvSpPr>
          <p:spPr bwMode="auto">
            <a:xfrm>
              <a:off x="5003" y="3617914"/>
              <a:ext cx="8" cy="17463"/>
            </a:xfrm>
            <a:custGeom>
              <a:avLst/>
              <a:gdLst>
                <a:gd name="T0" fmla="*/ 5 w 6"/>
                <a:gd name="T1" fmla="*/ 2 h 8"/>
                <a:gd name="T2" fmla="*/ 4 w 6"/>
                <a:gd name="T3" fmla="*/ 0 h 8"/>
                <a:gd name="T4" fmla="*/ 3 w 6"/>
                <a:gd name="T5" fmla="*/ 2 h 8"/>
                <a:gd name="T6" fmla="*/ 2 w 6"/>
                <a:gd name="T7" fmla="*/ 5 h 8"/>
                <a:gd name="T8" fmla="*/ 1 w 6"/>
                <a:gd name="T9" fmla="*/ 6 h 8"/>
                <a:gd name="T10" fmla="*/ 1 w 6"/>
                <a:gd name="T11" fmla="*/ 8 h 8"/>
                <a:gd name="T12" fmla="*/ 3 w 6"/>
                <a:gd name="T13" fmla="*/ 6 h 8"/>
                <a:gd name="T14" fmla="*/ 4 w 6"/>
                <a:gd name="T15" fmla="*/ 8 h 8"/>
                <a:gd name="T16" fmla="*/ 6 w 6"/>
                <a:gd name="T17" fmla="*/ 6 h 8"/>
                <a:gd name="T18" fmla="*/ 5 w 6"/>
                <a:gd name="T19" fmla="*/ 4 h 8"/>
                <a:gd name="T20" fmla="*/ 5 w 6"/>
                <a:gd name="T2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8">
                  <a:moveTo>
                    <a:pt x="5" y="2"/>
                  </a:moveTo>
                  <a:cubicBezTo>
                    <a:pt x="5" y="1"/>
                    <a:pt x="5" y="0"/>
                    <a:pt x="4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3"/>
                    <a:pt x="3" y="4"/>
                    <a:pt x="2" y="5"/>
                  </a:cubicBezTo>
                  <a:cubicBezTo>
                    <a:pt x="1" y="5"/>
                    <a:pt x="0" y="5"/>
                    <a:pt x="1" y="6"/>
                  </a:cubicBezTo>
                  <a:cubicBezTo>
                    <a:pt x="1" y="6"/>
                    <a:pt x="0" y="8"/>
                    <a:pt x="1" y="8"/>
                  </a:cubicBezTo>
                  <a:cubicBezTo>
                    <a:pt x="2" y="7"/>
                    <a:pt x="3" y="5"/>
                    <a:pt x="3" y="6"/>
                  </a:cubicBezTo>
                  <a:cubicBezTo>
                    <a:pt x="3" y="7"/>
                    <a:pt x="3" y="8"/>
                    <a:pt x="4" y="8"/>
                  </a:cubicBezTo>
                  <a:cubicBezTo>
                    <a:pt x="5" y="8"/>
                    <a:pt x="6" y="7"/>
                    <a:pt x="6" y="6"/>
                  </a:cubicBezTo>
                  <a:cubicBezTo>
                    <a:pt x="6" y="4"/>
                    <a:pt x="5" y="5"/>
                    <a:pt x="5" y="4"/>
                  </a:cubicBezTo>
                  <a:cubicBezTo>
                    <a:pt x="5" y="3"/>
                    <a:pt x="6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06" name="Freeform 431"/>
            <p:cNvSpPr/>
            <p:nvPr/>
          </p:nvSpPr>
          <p:spPr bwMode="auto">
            <a:xfrm>
              <a:off x="5002" y="3636964"/>
              <a:ext cx="5" cy="12700"/>
            </a:xfrm>
            <a:custGeom>
              <a:avLst/>
              <a:gdLst>
                <a:gd name="T0" fmla="*/ 2 w 4"/>
                <a:gd name="T1" fmla="*/ 1 h 6"/>
                <a:gd name="T2" fmla="*/ 1 w 4"/>
                <a:gd name="T3" fmla="*/ 6 h 6"/>
                <a:gd name="T4" fmla="*/ 3 w 4"/>
                <a:gd name="T5" fmla="*/ 2 h 6"/>
                <a:gd name="T6" fmla="*/ 2 w 4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2" y="1"/>
                  </a:moveTo>
                  <a:cubicBezTo>
                    <a:pt x="1" y="2"/>
                    <a:pt x="0" y="6"/>
                    <a:pt x="1" y="6"/>
                  </a:cubicBezTo>
                  <a:cubicBezTo>
                    <a:pt x="2" y="5"/>
                    <a:pt x="4" y="2"/>
                    <a:pt x="3" y="2"/>
                  </a:cubicBezTo>
                  <a:cubicBezTo>
                    <a:pt x="3" y="1"/>
                    <a:pt x="3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07" name="Freeform 432"/>
            <p:cNvSpPr/>
            <p:nvPr/>
          </p:nvSpPr>
          <p:spPr bwMode="auto">
            <a:xfrm>
              <a:off x="5002" y="3602039"/>
              <a:ext cx="8" cy="17463"/>
            </a:xfrm>
            <a:custGeom>
              <a:avLst/>
              <a:gdLst>
                <a:gd name="T0" fmla="*/ 2 w 6"/>
                <a:gd name="T1" fmla="*/ 6 h 8"/>
                <a:gd name="T2" fmla="*/ 2 w 6"/>
                <a:gd name="T3" fmla="*/ 7 h 8"/>
                <a:gd name="T4" fmla="*/ 5 w 6"/>
                <a:gd name="T5" fmla="*/ 6 h 8"/>
                <a:gd name="T6" fmla="*/ 6 w 6"/>
                <a:gd name="T7" fmla="*/ 5 h 8"/>
                <a:gd name="T8" fmla="*/ 4 w 6"/>
                <a:gd name="T9" fmla="*/ 3 h 8"/>
                <a:gd name="T10" fmla="*/ 4 w 6"/>
                <a:gd name="T11" fmla="*/ 1 h 8"/>
                <a:gd name="T12" fmla="*/ 3 w 6"/>
                <a:gd name="T13" fmla="*/ 3 h 8"/>
                <a:gd name="T14" fmla="*/ 2 w 6"/>
                <a:gd name="T15" fmla="*/ 4 h 8"/>
                <a:gd name="T16" fmla="*/ 2 w 6"/>
                <a:gd name="T17" fmla="*/ 3 h 8"/>
                <a:gd name="T18" fmla="*/ 1 w 6"/>
                <a:gd name="T19" fmla="*/ 4 h 8"/>
                <a:gd name="T20" fmla="*/ 1 w 6"/>
                <a:gd name="T21" fmla="*/ 6 h 8"/>
                <a:gd name="T22" fmla="*/ 2 w 6"/>
                <a:gd name="T2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8">
                  <a:moveTo>
                    <a:pt x="2" y="6"/>
                  </a:moveTo>
                  <a:cubicBezTo>
                    <a:pt x="2" y="7"/>
                    <a:pt x="1" y="8"/>
                    <a:pt x="2" y="7"/>
                  </a:cubicBezTo>
                  <a:cubicBezTo>
                    <a:pt x="4" y="6"/>
                    <a:pt x="5" y="7"/>
                    <a:pt x="5" y="6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6" y="4"/>
                    <a:pt x="5" y="2"/>
                    <a:pt x="4" y="3"/>
                  </a:cubicBezTo>
                  <a:cubicBezTo>
                    <a:pt x="3" y="4"/>
                    <a:pt x="5" y="0"/>
                    <a:pt x="4" y="1"/>
                  </a:cubicBezTo>
                  <a:cubicBezTo>
                    <a:pt x="4" y="1"/>
                    <a:pt x="4" y="2"/>
                    <a:pt x="3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3"/>
                    <a:pt x="2" y="2"/>
                    <a:pt x="2" y="3"/>
                  </a:cubicBezTo>
                  <a:cubicBezTo>
                    <a:pt x="2" y="4"/>
                    <a:pt x="2" y="3"/>
                    <a:pt x="1" y="4"/>
                  </a:cubicBezTo>
                  <a:cubicBezTo>
                    <a:pt x="0" y="6"/>
                    <a:pt x="0" y="7"/>
                    <a:pt x="1" y="6"/>
                  </a:cubicBezTo>
                  <a:cubicBezTo>
                    <a:pt x="2" y="6"/>
                    <a:pt x="2" y="5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08" name="Freeform 433"/>
            <p:cNvSpPr/>
            <p:nvPr/>
          </p:nvSpPr>
          <p:spPr bwMode="auto">
            <a:xfrm>
              <a:off x="5008" y="3551239"/>
              <a:ext cx="9" cy="14288"/>
            </a:xfrm>
            <a:custGeom>
              <a:avLst/>
              <a:gdLst>
                <a:gd name="T0" fmla="*/ 1 w 6"/>
                <a:gd name="T1" fmla="*/ 1 h 6"/>
                <a:gd name="T2" fmla="*/ 3 w 6"/>
                <a:gd name="T3" fmla="*/ 2 h 6"/>
                <a:gd name="T4" fmla="*/ 4 w 6"/>
                <a:gd name="T5" fmla="*/ 4 h 6"/>
                <a:gd name="T6" fmla="*/ 4 w 6"/>
                <a:gd name="T7" fmla="*/ 5 h 6"/>
                <a:gd name="T8" fmla="*/ 5 w 6"/>
                <a:gd name="T9" fmla="*/ 3 h 6"/>
                <a:gd name="T10" fmla="*/ 3 w 6"/>
                <a:gd name="T11" fmla="*/ 2 h 6"/>
                <a:gd name="T12" fmla="*/ 4 w 6"/>
                <a:gd name="T13" fmla="*/ 0 h 6"/>
                <a:gd name="T14" fmla="*/ 1 w 6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1" y="1"/>
                  </a:moveTo>
                  <a:cubicBezTo>
                    <a:pt x="2" y="2"/>
                    <a:pt x="3" y="1"/>
                    <a:pt x="3" y="2"/>
                  </a:cubicBezTo>
                  <a:cubicBezTo>
                    <a:pt x="3" y="3"/>
                    <a:pt x="4" y="3"/>
                    <a:pt x="4" y="4"/>
                  </a:cubicBezTo>
                  <a:cubicBezTo>
                    <a:pt x="4" y="4"/>
                    <a:pt x="4" y="6"/>
                    <a:pt x="4" y="5"/>
                  </a:cubicBezTo>
                  <a:cubicBezTo>
                    <a:pt x="5" y="5"/>
                    <a:pt x="6" y="3"/>
                    <a:pt x="5" y="3"/>
                  </a:cubicBezTo>
                  <a:cubicBezTo>
                    <a:pt x="5" y="3"/>
                    <a:pt x="3" y="3"/>
                    <a:pt x="3" y="2"/>
                  </a:cubicBezTo>
                  <a:cubicBezTo>
                    <a:pt x="3" y="1"/>
                    <a:pt x="4" y="1"/>
                    <a:pt x="4" y="0"/>
                  </a:cubicBezTo>
                  <a:cubicBezTo>
                    <a:pt x="3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09" name="Freeform 434"/>
            <p:cNvSpPr/>
            <p:nvPr/>
          </p:nvSpPr>
          <p:spPr bwMode="auto">
            <a:xfrm>
              <a:off x="5010" y="3509964"/>
              <a:ext cx="9" cy="23813"/>
            </a:xfrm>
            <a:custGeom>
              <a:avLst/>
              <a:gdLst>
                <a:gd name="T0" fmla="*/ 4 w 7"/>
                <a:gd name="T1" fmla="*/ 0 h 11"/>
                <a:gd name="T2" fmla="*/ 2 w 7"/>
                <a:gd name="T3" fmla="*/ 1 h 11"/>
                <a:gd name="T4" fmla="*/ 1 w 7"/>
                <a:gd name="T5" fmla="*/ 10 h 11"/>
                <a:gd name="T6" fmla="*/ 4 w 7"/>
                <a:gd name="T7" fmla="*/ 10 h 11"/>
                <a:gd name="T8" fmla="*/ 6 w 7"/>
                <a:gd name="T9" fmla="*/ 7 h 11"/>
                <a:gd name="T10" fmla="*/ 6 w 7"/>
                <a:gd name="T11" fmla="*/ 5 h 11"/>
                <a:gd name="T12" fmla="*/ 6 w 7"/>
                <a:gd name="T13" fmla="*/ 1 h 11"/>
                <a:gd name="T14" fmla="*/ 4 w 7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1">
                  <a:moveTo>
                    <a:pt x="4" y="0"/>
                  </a:moveTo>
                  <a:cubicBezTo>
                    <a:pt x="3" y="0"/>
                    <a:pt x="2" y="1"/>
                    <a:pt x="2" y="1"/>
                  </a:cubicBezTo>
                  <a:cubicBezTo>
                    <a:pt x="2" y="2"/>
                    <a:pt x="2" y="9"/>
                    <a:pt x="1" y="10"/>
                  </a:cubicBezTo>
                  <a:cubicBezTo>
                    <a:pt x="0" y="11"/>
                    <a:pt x="4" y="11"/>
                    <a:pt x="4" y="10"/>
                  </a:cubicBezTo>
                  <a:cubicBezTo>
                    <a:pt x="6" y="10"/>
                    <a:pt x="7" y="8"/>
                    <a:pt x="6" y="7"/>
                  </a:cubicBezTo>
                  <a:cubicBezTo>
                    <a:pt x="6" y="7"/>
                    <a:pt x="6" y="6"/>
                    <a:pt x="6" y="5"/>
                  </a:cubicBezTo>
                  <a:cubicBezTo>
                    <a:pt x="6" y="4"/>
                    <a:pt x="6" y="2"/>
                    <a:pt x="6" y="1"/>
                  </a:cubicBezTo>
                  <a:cubicBezTo>
                    <a:pt x="6" y="0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10" name="Freeform 435"/>
            <p:cNvSpPr/>
            <p:nvPr/>
          </p:nvSpPr>
          <p:spPr bwMode="auto">
            <a:xfrm>
              <a:off x="5043" y="2803527"/>
              <a:ext cx="7" cy="7938"/>
            </a:xfrm>
            <a:custGeom>
              <a:avLst/>
              <a:gdLst>
                <a:gd name="T0" fmla="*/ 1 w 5"/>
                <a:gd name="T1" fmla="*/ 2 h 4"/>
                <a:gd name="T2" fmla="*/ 4 w 5"/>
                <a:gd name="T3" fmla="*/ 2 h 4"/>
                <a:gd name="T4" fmla="*/ 1 w 5"/>
                <a:gd name="T5" fmla="*/ 0 h 4"/>
                <a:gd name="T6" fmla="*/ 1 w 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1" y="2"/>
                  </a:moveTo>
                  <a:cubicBezTo>
                    <a:pt x="1" y="4"/>
                    <a:pt x="2" y="3"/>
                    <a:pt x="4" y="2"/>
                  </a:cubicBezTo>
                  <a:cubicBezTo>
                    <a:pt x="5" y="2"/>
                    <a:pt x="2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11" name="Freeform 436"/>
            <p:cNvSpPr/>
            <p:nvPr/>
          </p:nvSpPr>
          <p:spPr bwMode="auto">
            <a:xfrm>
              <a:off x="5110" y="2820989"/>
              <a:ext cx="8" cy="11113"/>
            </a:xfrm>
            <a:custGeom>
              <a:avLst/>
              <a:gdLst>
                <a:gd name="T0" fmla="*/ 1 w 6"/>
                <a:gd name="T1" fmla="*/ 4 h 5"/>
                <a:gd name="T2" fmla="*/ 4 w 6"/>
                <a:gd name="T3" fmla="*/ 4 h 5"/>
                <a:gd name="T4" fmla="*/ 4 w 6"/>
                <a:gd name="T5" fmla="*/ 0 h 5"/>
                <a:gd name="T6" fmla="*/ 3 w 6"/>
                <a:gd name="T7" fmla="*/ 2 h 5"/>
                <a:gd name="T8" fmla="*/ 1 w 6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1" y="4"/>
                  </a:moveTo>
                  <a:cubicBezTo>
                    <a:pt x="2" y="5"/>
                    <a:pt x="3" y="5"/>
                    <a:pt x="4" y="4"/>
                  </a:cubicBezTo>
                  <a:cubicBezTo>
                    <a:pt x="6" y="4"/>
                    <a:pt x="5" y="0"/>
                    <a:pt x="4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12" name="Freeform 437"/>
            <p:cNvSpPr/>
            <p:nvPr/>
          </p:nvSpPr>
          <p:spPr bwMode="auto">
            <a:xfrm>
              <a:off x="5197" y="2952752"/>
              <a:ext cx="22" cy="31750"/>
            </a:xfrm>
            <a:custGeom>
              <a:avLst/>
              <a:gdLst>
                <a:gd name="T0" fmla="*/ 1 w 16"/>
                <a:gd name="T1" fmla="*/ 8 h 15"/>
                <a:gd name="T2" fmla="*/ 1 w 16"/>
                <a:gd name="T3" fmla="*/ 11 h 15"/>
                <a:gd name="T4" fmla="*/ 3 w 16"/>
                <a:gd name="T5" fmla="*/ 12 h 15"/>
                <a:gd name="T6" fmla="*/ 5 w 16"/>
                <a:gd name="T7" fmla="*/ 11 h 15"/>
                <a:gd name="T8" fmla="*/ 7 w 16"/>
                <a:gd name="T9" fmla="*/ 13 h 15"/>
                <a:gd name="T10" fmla="*/ 9 w 16"/>
                <a:gd name="T11" fmla="*/ 13 h 15"/>
                <a:gd name="T12" fmla="*/ 10 w 16"/>
                <a:gd name="T13" fmla="*/ 11 h 15"/>
                <a:gd name="T14" fmla="*/ 14 w 16"/>
                <a:gd name="T15" fmla="*/ 5 h 15"/>
                <a:gd name="T16" fmla="*/ 9 w 16"/>
                <a:gd name="T17" fmla="*/ 2 h 15"/>
                <a:gd name="T18" fmla="*/ 7 w 16"/>
                <a:gd name="T19" fmla="*/ 0 h 15"/>
                <a:gd name="T20" fmla="*/ 4 w 16"/>
                <a:gd name="T21" fmla="*/ 0 h 15"/>
                <a:gd name="T22" fmla="*/ 2 w 16"/>
                <a:gd name="T23" fmla="*/ 1 h 15"/>
                <a:gd name="T24" fmla="*/ 1 w 16"/>
                <a:gd name="T25" fmla="*/ 4 h 15"/>
                <a:gd name="T26" fmla="*/ 1 w 16"/>
                <a:gd name="T27" fmla="*/ 5 h 15"/>
                <a:gd name="T28" fmla="*/ 1 w 16"/>
                <a:gd name="T2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5">
                  <a:moveTo>
                    <a:pt x="1" y="8"/>
                  </a:moveTo>
                  <a:cubicBezTo>
                    <a:pt x="1" y="9"/>
                    <a:pt x="1" y="10"/>
                    <a:pt x="1" y="11"/>
                  </a:cubicBezTo>
                  <a:cubicBezTo>
                    <a:pt x="2" y="11"/>
                    <a:pt x="3" y="12"/>
                    <a:pt x="3" y="12"/>
                  </a:cubicBezTo>
                  <a:cubicBezTo>
                    <a:pt x="3" y="11"/>
                    <a:pt x="4" y="11"/>
                    <a:pt x="5" y="11"/>
                  </a:cubicBezTo>
                  <a:cubicBezTo>
                    <a:pt x="6" y="12"/>
                    <a:pt x="6" y="13"/>
                    <a:pt x="7" y="13"/>
                  </a:cubicBezTo>
                  <a:cubicBezTo>
                    <a:pt x="8" y="14"/>
                    <a:pt x="8" y="15"/>
                    <a:pt x="9" y="13"/>
                  </a:cubicBezTo>
                  <a:cubicBezTo>
                    <a:pt x="10" y="12"/>
                    <a:pt x="9" y="12"/>
                    <a:pt x="10" y="11"/>
                  </a:cubicBezTo>
                  <a:cubicBezTo>
                    <a:pt x="12" y="10"/>
                    <a:pt x="16" y="9"/>
                    <a:pt x="14" y="5"/>
                  </a:cubicBezTo>
                  <a:cubicBezTo>
                    <a:pt x="13" y="2"/>
                    <a:pt x="11" y="3"/>
                    <a:pt x="9" y="2"/>
                  </a:cubicBezTo>
                  <a:cubicBezTo>
                    <a:pt x="8" y="2"/>
                    <a:pt x="8" y="1"/>
                    <a:pt x="7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2"/>
                    <a:pt x="0" y="4"/>
                    <a:pt x="1" y="4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1" y="7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13" name="Freeform 438"/>
            <p:cNvSpPr/>
            <p:nvPr/>
          </p:nvSpPr>
          <p:spPr bwMode="auto">
            <a:xfrm>
              <a:off x="5066" y="2722564"/>
              <a:ext cx="18" cy="6350"/>
            </a:xfrm>
            <a:custGeom>
              <a:avLst/>
              <a:gdLst>
                <a:gd name="T0" fmla="*/ 6 w 13"/>
                <a:gd name="T1" fmla="*/ 0 h 3"/>
                <a:gd name="T2" fmla="*/ 3 w 13"/>
                <a:gd name="T3" fmla="*/ 3 h 3"/>
                <a:gd name="T4" fmla="*/ 11 w 13"/>
                <a:gd name="T5" fmla="*/ 2 h 3"/>
                <a:gd name="T6" fmla="*/ 6 w 1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">
                  <a:moveTo>
                    <a:pt x="6" y="0"/>
                  </a:moveTo>
                  <a:cubicBezTo>
                    <a:pt x="3" y="0"/>
                    <a:pt x="0" y="3"/>
                    <a:pt x="3" y="3"/>
                  </a:cubicBezTo>
                  <a:cubicBezTo>
                    <a:pt x="6" y="3"/>
                    <a:pt x="13" y="3"/>
                    <a:pt x="11" y="2"/>
                  </a:cubicBezTo>
                  <a:cubicBezTo>
                    <a:pt x="8" y="1"/>
                    <a:pt x="9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14" name="Freeform 439"/>
            <p:cNvSpPr/>
            <p:nvPr/>
          </p:nvSpPr>
          <p:spPr bwMode="auto">
            <a:xfrm>
              <a:off x="4977" y="2722564"/>
              <a:ext cx="19" cy="7938"/>
            </a:xfrm>
            <a:custGeom>
              <a:avLst/>
              <a:gdLst>
                <a:gd name="T0" fmla="*/ 3 w 14"/>
                <a:gd name="T1" fmla="*/ 2 h 4"/>
                <a:gd name="T2" fmla="*/ 9 w 14"/>
                <a:gd name="T3" fmla="*/ 4 h 4"/>
                <a:gd name="T4" fmla="*/ 12 w 14"/>
                <a:gd name="T5" fmla="*/ 4 h 4"/>
                <a:gd name="T6" fmla="*/ 14 w 14"/>
                <a:gd name="T7" fmla="*/ 3 h 4"/>
                <a:gd name="T8" fmla="*/ 8 w 14"/>
                <a:gd name="T9" fmla="*/ 0 h 4"/>
                <a:gd name="T10" fmla="*/ 3 w 14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4">
                  <a:moveTo>
                    <a:pt x="3" y="2"/>
                  </a:moveTo>
                  <a:cubicBezTo>
                    <a:pt x="6" y="3"/>
                    <a:pt x="7" y="4"/>
                    <a:pt x="9" y="4"/>
                  </a:cubicBezTo>
                  <a:cubicBezTo>
                    <a:pt x="11" y="4"/>
                    <a:pt x="11" y="3"/>
                    <a:pt x="12" y="4"/>
                  </a:cubicBezTo>
                  <a:cubicBezTo>
                    <a:pt x="13" y="4"/>
                    <a:pt x="14" y="4"/>
                    <a:pt x="14" y="3"/>
                  </a:cubicBezTo>
                  <a:cubicBezTo>
                    <a:pt x="14" y="2"/>
                    <a:pt x="10" y="0"/>
                    <a:pt x="8" y="0"/>
                  </a:cubicBezTo>
                  <a:cubicBezTo>
                    <a:pt x="7" y="0"/>
                    <a:pt x="0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15" name="Freeform 440"/>
            <p:cNvSpPr/>
            <p:nvPr/>
          </p:nvSpPr>
          <p:spPr bwMode="auto">
            <a:xfrm>
              <a:off x="4930" y="2660652"/>
              <a:ext cx="83" cy="44450"/>
            </a:xfrm>
            <a:custGeom>
              <a:avLst/>
              <a:gdLst>
                <a:gd name="T0" fmla="*/ 53 w 60"/>
                <a:gd name="T1" fmla="*/ 19 h 20"/>
                <a:gd name="T2" fmla="*/ 55 w 60"/>
                <a:gd name="T3" fmla="*/ 19 h 20"/>
                <a:gd name="T4" fmla="*/ 60 w 60"/>
                <a:gd name="T5" fmla="*/ 18 h 20"/>
                <a:gd name="T6" fmla="*/ 56 w 60"/>
                <a:gd name="T7" fmla="*/ 15 h 20"/>
                <a:gd name="T8" fmla="*/ 52 w 60"/>
                <a:gd name="T9" fmla="*/ 12 h 20"/>
                <a:gd name="T10" fmla="*/ 45 w 60"/>
                <a:gd name="T11" fmla="*/ 10 h 20"/>
                <a:gd name="T12" fmla="*/ 42 w 60"/>
                <a:gd name="T13" fmla="*/ 8 h 20"/>
                <a:gd name="T14" fmla="*/ 37 w 60"/>
                <a:gd name="T15" fmla="*/ 5 h 20"/>
                <a:gd name="T16" fmla="*/ 36 w 60"/>
                <a:gd name="T17" fmla="*/ 5 h 20"/>
                <a:gd name="T18" fmla="*/ 28 w 60"/>
                <a:gd name="T19" fmla="*/ 2 h 20"/>
                <a:gd name="T20" fmla="*/ 16 w 60"/>
                <a:gd name="T21" fmla="*/ 0 h 20"/>
                <a:gd name="T22" fmla="*/ 6 w 60"/>
                <a:gd name="T23" fmla="*/ 2 h 20"/>
                <a:gd name="T24" fmla="*/ 1 w 60"/>
                <a:gd name="T25" fmla="*/ 6 h 20"/>
                <a:gd name="T26" fmla="*/ 3 w 60"/>
                <a:gd name="T27" fmla="*/ 7 h 20"/>
                <a:gd name="T28" fmla="*/ 11 w 60"/>
                <a:gd name="T29" fmla="*/ 4 h 20"/>
                <a:gd name="T30" fmla="*/ 18 w 60"/>
                <a:gd name="T31" fmla="*/ 4 h 20"/>
                <a:gd name="T32" fmla="*/ 17 w 60"/>
                <a:gd name="T33" fmla="*/ 6 h 20"/>
                <a:gd name="T34" fmla="*/ 24 w 60"/>
                <a:gd name="T35" fmla="*/ 6 h 20"/>
                <a:gd name="T36" fmla="*/ 29 w 60"/>
                <a:gd name="T37" fmla="*/ 9 h 20"/>
                <a:gd name="T38" fmla="*/ 35 w 60"/>
                <a:gd name="T39" fmla="*/ 10 h 20"/>
                <a:gd name="T40" fmla="*/ 36 w 60"/>
                <a:gd name="T41" fmla="*/ 12 h 20"/>
                <a:gd name="T42" fmla="*/ 40 w 60"/>
                <a:gd name="T43" fmla="*/ 15 h 20"/>
                <a:gd name="T44" fmla="*/ 44 w 60"/>
                <a:gd name="T45" fmla="*/ 16 h 20"/>
                <a:gd name="T46" fmla="*/ 42 w 60"/>
                <a:gd name="T47" fmla="*/ 18 h 20"/>
                <a:gd name="T48" fmla="*/ 42 w 60"/>
                <a:gd name="T49" fmla="*/ 20 h 20"/>
                <a:gd name="T50" fmla="*/ 50 w 60"/>
                <a:gd name="T51" fmla="*/ 19 h 20"/>
                <a:gd name="T52" fmla="*/ 53 w 60"/>
                <a:gd name="T5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" h="20">
                  <a:moveTo>
                    <a:pt x="53" y="19"/>
                  </a:moveTo>
                  <a:cubicBezTo>
                    <a:pt x="54" y="20"/>
                    <a:pt x="54" y="19"/>
                    <a:pt x="55" y="19"/>
                  </a:cubicBezTo>
                  <a:cubicBezTo>
                    <a:pt x="56" y="19"/>
                    <a:pt x="60" y="20"/>
                    <a:pt x="60" y="18"/>
                  </a:cubicBezTo>
                  <a:cubicBezTo>
                    <a:pt x="60" y="17"/>
                    <a:pt x="58" y="15"/>
                    <a:pt x="56" y="15"/>
                  </a:cubicBezTo>
                  <a:cubicBezTo>
                    <a:pt x="54" y="15"/>
                    <a:pt x="52" y="13"/>
                    <a:pt x="52" y="12"/>
                  </a:cubicBezTo>
                  <a:cubicBezTo>
                    <a:pt x="51" y="12"/>
                    <a:pt x="48" y="12"/>
                    <a:pt x="45" y="10"/>
                  </a:cubicBezTo>
                  <a:cubicBezTo>
                    <a:pt x="43" y="8"/>
                    <a:pt x="45" y="10"/>
                    <a:pt x="42" y="8"/>
                  </a:cubicBezTo>
                  <a:cubicBezTo>
                    <a:pt x="39" y="6"/>
                    <a:pt x="38" y="6"/>
                    <a:pt x="37" y="5"/>
                  </a:cubicBezTo>
                  <a:cubicBezTo>
                    <a:pt x="36" y="4"/>
                    <a:pt x="36" y="4"/>
                    <a:pt x="36" y="5"/>
                  </a:cubicBezTo>
                  <a:cubicBezTo>
                    <a:pt x="36" y="5"/>
                    <a:pt x="30" y="3"/>
                    <a:pt x="28" y="2"/>
                  </a:cubicBezTo>
                  <a:cubicBezTo>
                    <a:pt x="26" y="1"/>
                    <a:pt x="19" y="1"/>
                    <a:pt x="16" y="0"/>
                  </a:cubicBezTo>
                  <a:cubicBezTo>
                    <a:pt x="12" y="0"/>
                    <a:pt x="8" y="2"/>
                    <a:pt x="6" y="2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5" y="7"/>
                    <a:pt x="10" y="4"/>
                    <a:pt x="11" y="4"/>
                  </a:cubicBezTo>
                  <a:cubicBezTo>
                    <a:pt x="12" y="3"/>
                    <a:pt x="17" y="3"/>
                    <a:pt x="18" y="4"/>
                  </a:cubicBezTo>
                  <a:cubicBezTo>
                    <a:pt x="20" y="4"/>
                    <a:pt x="18" y="5"/>
                    <a:pt x="17" y="6"/>
                  </a:cubicBezTo>
                  <a:cubicBezTo>
                    <a:pt x="16" y="7"/>
                    <a:pt x="21" y="6"/>
                    <a:pt x="24" y="6"/>
                  </a:cubicBezTo>
                  <a:cubicBezTo>
                    <a:pt x="26" y="7"/>
                    <a:pt x="27" y="8"/>
                    <a:pt x="29" y="9"/>
                  </a:cubicBezTo>
                  <a:cubicBezTo>
                    <a:pt x="30" y="10"/>
                    <a:pt x="33" y="10"/>
                    <a:pt x="35" y="10"/>
                  </a:cubicBezTo>
                  <a:cubicBezTo>
                    <a:pt x="36" y="10"/>
                    <a:pt x="35" y="11"/>
                    <a:pt x="36" y="12"/>
                  </a:cubicBezTo>
                  <a:cubicBezTo>
                    <a:pt x="37" y="14"/>
                    <a:pt x="38" y="14"/>
                    <a:pt x="40" y="15"/>
                  </a:cubicBezTo>
                  <a:cubicBezTo>
                    <a:pt x="42" y="16"/>
                    <a:pt x="43" y="15"/>
                    <a:pt x="44" y="16"/>
                  </a:cubicBezTo>
                  <a:cubicBezTo>
                    <a:pt x="45" y="17"/>
                    <a:pt x="43" y="17"/>
                    <a:pt x="42" y="18"/>
                  </a:cubicBezTo>
                  <a:cubicBezTo>
                    <a:pt x="40" y="19"/>
                    <a:pt x="41" y="20"/>
                    <a:pt x="42" y="20"/>
                  </a:cubicBezTo>
                  <a:cubicBezTo>
                    <a:pt x="43" y="20"/>
                    <a:pt x="49" y="19"/>
                    <a:pt x="50" y="19"/>
                  </a:cubicBezTo>
                  <a:cubicBezTo>
                    <a:pt x="51" y="19"/>
                    <a:pt x="52" y="19"/>
                    <a:pt x="5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16" name="Freeform 441"/>
            <p:cNvSpPr/>
            <p:nvPr/>
          </p:nvSpPr>
          <p:spPr bwMode="auto">
            <a:xfrm>
              <a:off x="4981" y="2632076"/>
              <a:ext cx="5" cy="11113"/>
            </a:xfrm>
            <a:custGeom>
              <a:avLst/>
              <a:gdLst>
                <a:gd name="T0" fmla="*/ 1 w 4"/>
                <a:gd name="T1" fmla="*/ 1 h 5"/>
                <a:gd name="T2" fmla="*/ 0 w 4"/>
                <a:gd name="T3" fmla="*/ 4 h 5"/>
                <a:gd name="T4" fmla="*/ 2 w 4"/>
                <a:gd name="T5" fmla="*/ 5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0"/>
                    <a:pt x="1" y="3"/>
                    <a:pt x="0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4" y="5"/>
                    <a:pt x="2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17" name="Freeform 442"/>
            <p:cNvSpPr/>
            <p:nvPr/>
          </p:nvSpPr>
          <p:spPr bwMode="auto">
            <a:xfrm>
              <a:off x="5018" y="2684464"/>
              <a:ext cx="4" cy="7938"/>
            </a:xfrm>
            <a:custGeom>
              <a:avLst/>
              <a:gdLst>
                <a:gd name="T0" fmla="*/ 3 w 3"/>
                <a:gd name="T1" fmla="*/ 2 h 3"/>
                <a:gd name="T2" fmla="*/ 0 w 3"/>
                <a:gd name="T3" fmla="*/ 1 h 3"/>
                <a:gd name="T4" fmla="*/ 3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1"/>
                    <a:pt x="0" y="0"/>
                    <a:pt x="0" y="1"/>
                  </a:cubicBezTo>
                  <a:cubicBezTo>
                    <a:pt x="0" y="2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18" name="Freeform 443"/>
            <p:cNvSpPr/>
            <p:nvPr/>
          </p:nvSpPr>
          <p:spPr bwMode="auto">
            <a:xfrm>
              <a:off x="5113" y="2324101"/>
              <a:ext cx="11" cy="19050"/>
            </a:xfrm>
            <a:custGeom>
              <a:avLst/>
              <a:gdLst>
                <a:gd name="T0" fmla="*/ 6 w 8"/>
                <a:gd name="T1" fmla="*/ 4 h 9"/>
                <a:gd name="T2" fmla="*/ 7 w 8"/>
                <a:gd name="T3" fmla="*/ 1 h 9"/>
                <a:gd name="T4" fmla="*/ 5 w 8"/>
                <a:gd name="T5" fmla="*/ 0 h 9"/>
                <a:gd name="T6" fmla="*/ 1 w 8"/>
                <a:gd name="T7" fmla="*/ 5 h 9"/>
                <a:gd name="T8" fmla="*/ 1 w 8"/>
                <a:gd name="T9" fmla="*/ 8 h 9"/>
                <a:gd name="T10" fmla="*/ 3 w 8"/>
                <a:gd name="T11" fmla="*/ 7 h 9"/>
                <a:gd name="T12" fmla="*/ 6 w 8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9">
                  <a:moveTo>
                    <a:pt x="6" y="4"/>
                  </a:moveTo>
                  <a:cubicBezTo>
                    <a:pt x="7" y="3"/>
                    <a:pt x="7" y="2"/>
                    <a:pt x="7" y="1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4" y="1"/>
                    <a:pt x="2" y="4"/>
                    <a:pt x="1" y="5"/>
                  </a:cubicBezTo>
                  <a:cubicBezTo>
                    <a:pt x="0" y="6"/>
                    <a:pt x="1" y="7"/>
                    <a:pt x="1" y="8"/>
                  </a:cubicBezTo>
                  <a:cubicBezTo>
                    <a:pt x="1" y="9"/>
                    <a:pt x="3" y="9"/>
                    <a:pt x="3" y="7"/>
                  </a:cubicBezTo>
                  <a:cubicBezTo>
                    <a:pt x="3" y="7"/>
                    <a:pt x="6" y="5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19" name="Freeform 444"/>
            <p:cNvSpPr/>
            <p:nvPr/>
          </p:nvSpPr>
          <p:spPr bwMode="auto">
            <a:xfrm>
              <a:off x="5120" y="2333626"/>
              <a:ext cx="8" cy="7938"/>
            </a:xfrm>
            <a:custGeom>
              <a:avLst/>
              <a:gdLst>
                <a:gd name="T0" fmla="*/ 2 w 6"/>
                <a:gd name="T1" fmla="*/ 4 h 4"/>
                <a:gd name="T2" fmla="*/ 4 w 6"/>
                <a:gd name="T3" fmla="*/ 3 h 4"/>
                <a:gd name="T4" fmla="*/ 4 w 6"/>
                <a:gd name="T5" fmla="*/ 1 h 4"/>
                <a:gd name="T6" fmla="*/ 1 w 6"/>
                <a:gd name="T7" fmla="*/ 2 h 4"/>
                <a:gd name="T8" fmla="*/ 2 w 6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2" y="4"/>
                  </a:moveTo>
                  <a:cubicBezTo>
                    <a:pt x="3" y="4"/>
                    <a:pt x="4" y="3"/>
                    <a:pt x="4" y="3"/>
                  </a:cubicBezTo>
                  <a:cubicBezTo>
                    <a:pt x="5" y="2"/>
                    <a:pt x="6" y="1"/>
                    <a:pt x="4" y="1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3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20" name="Freeform 445"/>
            <p:cNvSpPr/>
            <p:nvPr/>
          </p:nvSpPr>
          <p:spPr bwMode="auto">
            <a:xfrm>
              <a:off x="5091" y="2319339"/>
              <a:ext cx="19" cy="20638"/>
            </a:xfrm>
            <a:custGeom>
              <a:avLst/>
              <a:gdLst>
                <a:gd name="T0" fmla="*/ 5 w 14"/>
                <a:gd name="T1" fmla="*/ 3 h 9"/>
                <a:gd name="T2" fmla="*/ 4 w 14"/>
                <a:gd name="T3" fmla="*/ 4 h 9"/>
                <a:gd name="T4" fmla="*/ 1 w 14"/>
                <a:gd name="T5" fmla="*/ 1 h 9"/>
                <a:gd name="T6" fmla="*/ 0 w 14"/>
                <a:gd name="T7" fmla="*/ 4 h 9"/>
                <a:gd name="T8" fmla="*/ 2 w 14"/>
                <a:gd name="T9" fmla="*/ 5 h 9"/>
                <a:gd name="T10" fmla="*/ 4 w 14"/>
                <a:gd name="T11" fmla="*/ 6 h 9"/>
                <a:gd name="T12" fmla="*/ 6 w 14"/>
                <a:gd name="T13" fmla="*/ 7 h 9"/>
                <a:gd name="T14" fmla="*/ 8 w 14"/>
                <a:gd name="T15" fmla="*/ 7 h 9"/>
                <a:gd name="T16" fmla="*/ 10 w 14"/>
                <a:gd name="T17" fmla="*/ 8 h 9"/>
                <a:gd name="T18" fmla="*/ 13 w 14"/>
                <a:gd name="T19" fmla="*/ 5 h 9"/>
                <a:gd name="T20" fmla="*/ 6 w 14"/>
                <a:gd name="T21" fmla="*/ 5 h 9"/>
                <a:gd name="T22" fmla="*/ 5 w 14"/>
                <a:gd name="T2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9">
                  <a:moveTo>
                    <a:pt x="5" y="3"/>
                  </a:moveTo>
                  <a:cubicBezTo>
                    <a:pt x="4" y="3"/>
                    <a:pt x="4" y="4"/>
                    <a:pt x="4" y="4"/>
                  </a:cubicBezTo>
                  <a:cubicBezTo>
                    <a:pt x="3" y="4"/>
                    <a:pt x="2" y="2"/>
                    <a:pt x="1" y="1"/>
                  </a:cubicBezTo>
                  <a:cubicBezTo>
                    <a:pt x="0" y="0"/>
                    <a:pt x="0" y="3"/>
                    <a:pt x="0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7" y="8"/>
                    <a:pt x="7" y="7"/>
                    <a:pt x="8" y="7"/>
                  </a:cubicBezTo>
                  <a:cubicBezTo>
                    <a:pt x="8" y="6"/>
                    <a:pt x="7" y="9"/>
                    <a:pt x="10" y="8"/>
                  </a:cubicBezTo>
                  <a:cubicBezTo>
                    <a:pt x="11" y="8"/>
                    <a:pt x="12" y="5"/>
                    <a:pt x="13" y="5"/>
                  </a:cubicBezTo>
                  <a:cubicBezTo>
                    <a:pt x="14" y="5"/>
                    <a:pt x="8" y="5"/>
                    <a:pt x="6" y="5"/>
                  </a:cubicBezTo>
                  <a:cubicBezTo>
                    <a:pt x="5" y="5"/>
                    <a:pt x="6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21" name="Freeform 446"/>
            <p:cNvSpPr/>
            <p:nvPr/>
          </p:nvSpPr>
          <p:spPr bwMode="auto">
            <a:xfrm>
              <a:off x="5091" y="2276476"/>
              <a:ext cx="22" cy="12700"/>
            </a:xfrm>
            <a:custGeom>
              <a:avLst/>
              <a:gdLst>
                <a:gd name="T0" fmla="*/ 14 w 16"/>
                <a:gd name="T1" fmla="*/ 6 h 6"/>
                <a:gd name="T2" fmla="*/ 10 w 16"/>
                <a:gd name="T3" fmla="*/ 2 h 6"/>
                <a:gd name="T4" fmla="*/ 0 w 16"/>
                <a:gd name="T5" fmla="*/ 0 h 6"/>
                <a:gd name="T6" fmla="*/ 5 w 16"/>
                <a:gd name="T7" fmla="*/ 4 h 6"/>
                <a:gd name="T8" fmla="*/ 14 w 1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14" y="6"/>
                  </a:moveTo>
                  <a:cubicBezTo>
                    <a:pt x="16" y="5"/>
                    <a:pt x="13" y="4"/>
                    <a:pt x="10" y="2"/>
                  </a:cubicBezTo>
                  <a:cubicBezTo>
                    <a:pt x="6" y="0"/>
                    <a:pt x="1" y="0"/>
                    <a:pt x="0" y="0"/>
                  </a:cubicBezTo>
                  <a:cubicBezTo>
                    <a:pt x="0" y="1"/>
                    <a:pt x="3" y="3"/>
                    <a:pt x="5" y="4"/>
                  </a:cubicBezTo>
                  <a:cubicBezTo>
                    <a:pt x="8" y="5"/>
                    <a:pt x="13" y="6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22" name="Freeform 447"/>
            <p:cNvSpPr/>
            <p:nvPr/>
          </p:nvSpPr>
          <p:spPr bwMode="auto">
            <a:xfrm>
              <a:off x="5131" y="2247901"/>
              <a:ext cx="49" cy="76200"/>
            </a:xfrm>
            <a:custGeom>
              <a:avLst/>
              <a:gdLst>
                <a:gd name="T0" fmla="*/ 19 w 36"/>
                <a:gd name="T1" fmla="*/ 0 h 35"/>
                <a:gd name="T2" fmla="*/ 16 w 36"/>
                <a:gd name="T3" fmla="*/ 2 h 35"/>
                <a:gd name="T4" fmla="*/ 11 w 36"/>
                <a:gd name="T5" fmla="*/ 8 h 35"/>
                <a:gd name="T6" fmla="*/ 10 w 36"/>
                <a:gd name="T7" fmla="*/ 9 h 35"/>
                <a:gd name="T8" fmla="*/ 7 w 36"/>
                <a:gd name="T9" fmla="*/ 17 h 35"/>
                <a:gd name="T10" fmla="*/ 4 w 36"/>
                <a:gd name="T11" fmla="*/ 21 h 35"/>
                <a:gd name="T12" fmla="*/ 2 w 36"/>
                <a:gd name="T13" fmla="*/ 22 h 35"/>
                <a:gd name="T14" fmla="*/ 4 w 36"/>
                <a:gd name="T15" fmla="*/ 23 h 35"/>
                <a:gd name="T16" fmla="*/ 2 w 36"/>
                <a:gd name="T17" fmla="*/ 27 h 35"/>
                <a:gd name="T18" fmla="*/ 0 w 36"/>
                <a:gd name="T19" fmla="*/ 29 h 35"/>
                <a:gd name="T20" fmla="*/ 4 w 36"/>
                <a:gd name="T21" fmla="*/ 29 h 35"/>
                <a:gd name="T22" fmla="*/ 11 w 36"/>
                <a:gd name="T23" fmla="*/ 30 h 35"/>
                <a:gd name="T24" fmla="*/ 19 w 36"/>
                <a:gd name="T25" fmla="*/ 30 h 35"/>
                <a:gd name="T26" fmla="*/ 22 w 36"/>
                <a:gd name="T27" fmla="*/ 30 h 35"/>
                <a:gd name="T28" fmla="*/ 25 w 36"/>
                <a:gd name="T29" fmla="*/ 29 h 35"/>
                <a:gd name="T30" fmla="*/ 24 w 36"/>
                <a:gd name="T31" fmla="*/ 32 h 35"/>
                <a:gd name="T32" fmla="*/ 22 w 36"/>
                <a:gd name="T33" fmla="*/ 34 h 35"/>
                <a:gd name="T34" fmla="*/ 26 w 36"/>
                <a:gd name="T35" fmla="*/ 31 h 35"/>
                <a:gd name="T36" fmla="*/ 30 w 36"/>
                <a:gd name="T37" fmla="*/ 29 h 35"/>
                <a:gd name="T38" fmla="*/ 32 w 36"/>
                <a:gd name="T39" fmla="*/ 27 h 35"/>
                <a:gd name="T40" fmla="*/ 35 w 36"/>
                <a:gd name="T41" fmla="*/ 23 h 35"/>
                <a:gd name="T42" fmla="*/ 35 w 36"/>
                <a:gd name="T43" fmla="*/ 22 h 35"/>
                <a:gd name="T44" fmla="*/ 32 w 36"/>
                <a:gd name="T45" fmla="*/ 22 h 35"/>
                <a:gd name="T46" fmla="*/ 30 w 36"/>
                <a:gd name="T47" fmla="*/ 20 h 35"/>
                <a:gd name="T48" fmla="*/ 33 w 36"/>
                <a:gd name="T49" fmla="*/ 17 h 35"/>
                <a:gd name="T50" fmla="*/ 29 w 36"/>
                <a:gd name="T51" fmla="*/ 16 h 35"/>
                <a:gd name="T52" fmla="*/ 27 w 36"/>
                <a:gd name="T53" fmla="*/ 15 h 35"/>
                <a:gd name="T54" fmla="*/ 24 w 36"/>
                <a:gd name="T55" fmla="*/ 18 h 35"/>
                <a:gd name="T56" fmla="*/ 22 w 36"/>
                <a:gd name="T57" fmla="*/ 16 h 35"/>
                <a:gd name="T58" fmla="*/ 19 w 36"/>
                <a:gd name="T59" fmla="*/ 14 h 35"/>
                <a:gd name="T60" fmla="*/ 21 w 36"/>
                <a:gd name="T61" fmla="*/ 12 h 35"/>
                <a:gd name="T62" fmla="*/ 18 w 36"/>
                <a:gd name="T63" fmla="*/ 11 h 35"/>
                <a:gd name="T64" fmla="*/ 15 w 36"/>
                <a:gd name="T65" fmla="*/ 13 h 35"/>
                <a:gd name="T66" fmla="*/ 16 w 36"/>
                <a:gd name="T67" fmla="*/ 9 h 35"/>
                <a:gd name="T68" fmla="*/ 20 w 36"/>
                <a:gd name="T69" fmla="*/ 5 h 35"/>
                <a:gd name="T70" fmla="*/ 20 w 36"/>
                <a:gd name="T71" fmla="*/ 2 h 35"/>
                <a:gd name="T72" fmla="*/ 22 w 36"/>
                <a:gd name="T73" fmla="*/ 1 h 35"/>
                <a:gd name="T74" fmla="*/ 19 w 36"/>
                <a:gd name="T7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35">
                  <a:moveTo>
                    <a:pt x="19" y="0"/>
                  </a:moveTo>
                  <a:cubicBezTo>
                    <a:pt x="18" y="0"/>
                    <a:pt x="17" y="0"/>
                    <a:pt x="16" y="2"/>
                  </a:cubicBezTo>
                  <a:cubicBezTo>
                    <a:pt x="15" y="3"/>
                    <a:pt x="12" y="7"/>
                    <a:pt x="11" y="8"/>
                  </a:cubicBezTo>
                  <a:cubicBezTo>
                    <a:pt x="10" y="8"/>
                    <a:pt x="10" y="8"/>
                    <a:pt x="10" y="9"/>
                  </a:cubicBezTo>
                  <a:cubicBezTo>
                    <a:pt x="10" y="10"/>
                    <a:pt x="8" y="16"/>
                    <a:pt x="7" y="17"/>
                  </a:cubicBezTo>
                  <a:cubicBezTo>
                    <a:pt x="6" y="18"/>
                    <a:pt x="4" y="20"/>
                    <a:pt x="4" y="21"/>
                  </a:cubicBezTo>
                  <a:cubicBezTo>
                    <a:pt x="3" y="22"/>
                    <a:pt x="1" y="22"/>
                    <a:pt x="2" y="22"/>
                  </a:cubicBezTo>
                  <a:cubicBezTo>
                    <a:pt x="3" y="23"/>
                    <a:pt x="4" y="22"/>
                    <a:pt x="4" y="23"/>
                  </a:cubicBezTo>
                  <a:cubicBezTo>
                    <a:pt x="5" y="24"/>
                    <a:pt x="3" y="26"/>
                    <a:pt x="2" y="27"/>
                  </a:cubicBezTo>
                  <a:cubicBezTo>
                    <a:pt x="0" y="27"/>
                    <a:pt x="0" y="28"/>
                    <a:pt x="0" y="29"/>
                  </a:cubicBezTo>
                  <a:cubicBezTo>
                    <a:pt x="1" y="30"/>
                    <a:pt x="2" y="30"/>
                    <a:pt x="4" y="29"/>
                  </a:cubicBezTo>
                  <a:cubicBezTo>
                    <a:pt x="5" y="28"/>
                    <a:pt x="9" y="29"/>
                    <a:pt x="11" y="30"/>
                  </a:cubicBezTo>
                  <a:cubicBezTo>
                    <a:pt x="12" y="30"/>
                    <a:pt x="18" y="30"/>
                    <a:pt x="19" y="30"/>
                  </a:cubicBezTo>
                  <a:cubicBezTo>
                    <a:pt x="21" y="30"/>
                    <a:pt x="20" y="31"/>
                    <a:pt x="22" y="30"/>
                  </a:cubicBezTo>
                  <a:cubicBezTo>
                    <a:pt x="23" y="30"/>
                    <a:pt x="24" y="29"/>
                    <a:pt x="25" y="29"/>
                  </a:cubicBezTo>
                  <a:cubicBezTo>
                    <a:pt x="25" y="30"/>
                    <a:pt x="25" y="30"/>
                    <a:pt x="24" y="32"/>
                  </a:cubicBezTo>
                  <a:cubicBezTo>
                    <a:pt x="22" y="33"/>
                    <a:pt x="21" y="35"/>
                    <a:pt x="22" y="34"/>
                  </a:cubicBezTo>
                  <a:cubicBezTo>
                    <a:pt x="24" y="34"/>
                    <a:pt x="24" y="32"/>
                    <a:pt x="26" y="31"/>
                  </a:cubicBezTo>
                  <a:cubicBezTo>
                    <a:pt x="28" y="30"/>
                    <a:pt x="30" y="30"/>
                    <a:pt x="30" y="29"/>
                  </a:cubicBezTo>
                  <a:cubicBezTo>
                    <a:pt x="31" y="28"/>
                    <a:pt x="31" y="28"/>
                    <a:pt x="32" y="27"/>
                  </a:cubicBezTo>
                  <a:cubicBezTo>
                    <a:pt x="32" y="26"/>
                    <a:pt x="34" y="24"/>
                    <a:pt x="35" y="23"/>
                  </a:cubicBezTo>
                  <a:cubicBezTo>
                    <a:pt x="36" y="23"/>
                    <a:pt x="36" y="22"/>
                    <a:pt x="35" y="22"/>
                  </a:cubicBezTo>
                  <a:cubicBezTo>
                    <a:pt x="33" y="22"/>
                    <a:pt x="33" y="23"/>
                    <a:pt x="32" y="22"/>
                  </a:cubicBezTo>
                  <a:cubicBezTo>
                    <a:pt x="30" y="20"/>
                    <a:pt x="29" y="20"/>
                    <a:pt x="30" y="20"/>
                  </a:cubicBezTo>
                  <a:cubicBezTo>
                    <a:pt x="31" y="19"/>
                    <a:pt x="35" y="17"/>
                    <a:pt x="33" y="17"/>
                  </a:cubicBezTo>
                  <a:cubicBezTo>
                    <a:pt x="30" y="16"/>
                    <a:pt x="29" y="18"/>
                    <a:pt x="29" y="16"/>
                  </a:cubicBezTo>
                  <a:cubicBezTo>
                    <a:pt x="28" y="15"/>
                    <a:pt x="28" y="14"/>
                    <a:pt x="27" y="15"/>
                  </a:cubicBezTo>
                  <a:cubicBezTo>
                    <a:pt x="26" y="16"/>
                    <a:pt x="24" y="19"/>
                    <a:pt x="24" y="18"/>
                  </a:cubicBezTo>
                  <a:cubicBezTo>
                    <a:pt x="24" y="18"/>
                    <a:pt x="24" y="17"/>
                    <a:pt x="22" y="16"/>
                  </a:cubicBezTo>
                  <a:cubicBezTo>
                    <a:pt x="21" y="15"/>
                    <a:pt x="19" y="15"/>
                    <a:pt x="19" y="14"/>
                  </a:cubicBezTo>
                  <a:cubicBezTo>
                    <a:pt x="20" y="13"/>
                    <a:pt x="22" y="13"/>
                    <a:pt x="21" y="12"/>
                  </a:cubicBezTo>
                  <a:cubicBezTo>
                    <a:pt x="19" y="12"/>
                    <a:pt x="19" y="10"/>
                    <a:pt x="18" y="11"/>
                  </a:cubicBezTo>
                  <a:cubicBezTo>
                    <a:pt x="16" y="13"/>
                    <a:pt x="15" y="15"/>
                    <a:pt x="15" y="13"/>
                  </a:cubicBezTo>
                  <a:cubicBezTo>
                    <a:pt x="15" y="12"/>
                    <a:pt x="15" y="11"/>
                    <a:pt x="16" y="9"/>
                  </a:cubicBezTo>
                  <a:cubicBezTo>
                    <a:pt x="18" y="8"/>
                    <a:pt x="19" y="6"/>
                    <a:pt x="20" y="5"/>
                  </a:cubicBezTo>
                  <a:cubicBezTo>
                    <a:pt x="21" y="3"/>
                    <a:pt x="21" y="2"/>
                    <a:pt x="20" y="2"/>
                  </a:cubicBezTo>
                  <a:cubicBezTo>
                    <a:pt x="19" y="2"/>
                    <a:pt x="21" y="2"/>
                    <a:pt x="22" y="1"/>
                  </a:cubicBezTo>
                  <a:cubicBezTo>
                    <a:pt x="23" y="0"/>
                    <a:pt x="21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23" name="Freeform 448"/>
            <p:cNvSpPr/>
            <p:nvPr/>
          </p:nvSpPr>
          <p:spPr bwMode="auto">
            <a:xfrm>
              <a:off x="5172" y="2301876"/>
              <a:ext cx="13" cy="26988"/>
            </a:xfrm>
            <a:custGeom>
              <a:avLst/>
              <a:gdLst>
                <a:gd name="T0" fmla="*/ 6 w 9"/>
                <a:gd name="T1" fmla="*/ 1 h 12"/>
                <a:gd name="T2" fmla="*/ 2 w 9"/>
                <a:gd name="T3" fmla="*/ 5 h 12"/>
                <a:gd name="T4" fmla="*/ 0 w 9"/>
                <a:gd name="T5" fmla="*/ 10 h 12"/>
                <a:gd name="T6" fmla="*/ 4 w 9"/>
                <a:gd name="T7" fmla="*/ 8 h 12"/>
                <a:gd name="T8" fmla="*/ 4 w 9"/>
                <a:gd name="T9" fmla="*/ 11 h 12"/>
                <a:gd name="T10" fmla="*/ 6 w 9"/>
                <a:gd name="T11" fmla="*/ 11 h 12"/>
                <a:gd name="T12" fmla="*/ 7 w 9"/>
                <a:gd name="T13" fmla="*/ 7 h 12"/>
                <a:gd name="T14" fmla="*/ 8 w 9"/>
                <a:gd name="T15" fmla="*/ 4 h 12"/>
                <a:gd name="T16" fmla="*/ 5 w 9"/>
                <a:gd name="T17" fmla="*/ 5 h 12"/>
                <a:gd name="T18" fmla="*/ 6 w 9"/>
                <a:gd name="T1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2">
                  <a:moveTo>
                    <a:pt x="6" y="1"/>
                  </a:moveTo>
                  <a:cubicBezTo>
                    <a:pt x="5" y="1"/>
                    <a:pt x="4" y="3"/>
                    <a:pt x="2" y="5"/>
                  </a:cubicBezTo>
                  <a:cubicBezTo>
                    <a:pt x="1" y="6"/>
                    <a:pt x="0" y="11"/>
                    <a:pt x="0" y="10"/>
                  </a:cubicBezTo>
                  <a:cubicBezTo>
                    <a:pt x="1" y="9"/>
                    <a:pt x="4" y="7"/>
                    <a:pt x="4" y="8"/>
                  </a:cubicBezTo>
                  <a:cubicBezTo>
                    <a:pt x="3" y="9"/>
                    <a:pt x="2" y="12"/>
                    <a:pt x="4" y="11"/>
                  </a:cubicBezTo>
                  <a:cubicBezTo>
                    <a:pt x="5" y="10"/>
                    <a:pt x="6" y="11"/>
                    <a:pt x="6" y="11"/>
                  </a:cubicBezTo>
                  <a:cubicBezTo>
                    <a:pt x="6" y="10"/>
                    <a:pt x="6" y="8"/>
                    <a:pt x="7" y="7"/>
                  </a:cubicBezTo>
                  <a:cubicBezTo>
                    <a:pt x="8" y="6"/>
                    <a:pt x="9" y="3"/>
                    <a:pt x="8" y="4"/>
                  </a:cubicBezTo>
                  <a:cubicBezTo>
                    <a:pt x="7" y="4"/>
                    <a:pt x="5" y="5"/>
                    <a:pt x="5" y="5"/>
                  </a:cubicBezTo>
                  <a:cubicBezTo>
                    <a:pt x="6" y="4"/>
                    <a:pt x="7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24" name="Freeform 449"/>
            <p:cNvSpPr/>
            <p:nvPr/>
          </p:nvSpPr>
          <p:spPr bwMode="auto">
            <a:xfrm>
              <a:off x="5081" y="2063751"/>
              <a:ext cx="7" cy="12700"/>
            </a:xfrm>
            <a:custGeom>
              <a:avLst/>
              <a:gdLst>
                <a:gd name="T0" fmla="*/ 2 w 5"/>
                <a:gd name="T1" fmla="*/ 3 h 6"/>
                <a:gd name="T2" fmla="*/ 5 w 5"/>
                <a:gd name="T3" fmla="*/ 4 h 6"/>
                <a:gd name="T4" fmla="*/ 3 w 5"/>
                <a:gd name="T5" fmla="*/ 0 h 6"/>
                <a:gd name="T6" fmla="*/ 2 w 5"/>
                <a:gd name="T7" fmla="*/ 1 h 6"/>
                <a:gd name="T8" fmla="*/ 2 w 5"/>
                <a:gd name="T9" fmla="*/ 2 h 6"/>
                <a:gd name="T10" fmla="*/ 2 w 5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3"/>
                  </a:moveTo>
                  <a:cubicBezTo>
                    <a:pt x="3" y="3"/>
                    <a:pt x="4" y="6"/>
                    <a:pt x="5" y="4"/>
                  </a:cubicBezTo>
                  <a:cubicBezTo>
                    <a:pt x="5" y="3"/>
                    <a:pt x="4" y="1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2" y="2"/>
                    <a:pt x="0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25" name="Freeform 450"/>
            <p:cNvSpPr/>
            <p:nvPr/>
          </p:nvSpPr>
          <p:spPr bwMode="auto">
            <a:xfrm>
              <a:off x="5059" y="2087564"/>
              <a:ext cx="6" cy="6350"/>
            </a:xfrm>
            <a:custGeom>
              <a:avLst/>
              <a:gdLst>
                <a:gd name="T0" fmla="*/ 1 w 4"/>
                <a:gd name="T1" fmla="*/ 3 h 3"/>
                <a:gd name="T2" fmla="*/ 3 w 4"/>
                <a:gd name="T3" fmla="*/ 1 h 3"/>
                <a:gd name="T4" fmla="*/ 1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1" y="3"/>
                    <a:pt x="4" y="2"/>
                    <a:pt x="3" y="1"/>
                  </a:cubicBezTo>
                  <a:cubicBezTo>
                    <a:pt x="2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26" name="Freeform 451"/>
            <p:cNvSpPr/>
            <p:nvPr/>
          </p:nvSpPr>
          <p:spPr bwMode="auto">
            <a:xfrm>
              <a:off x="4952" y="2220914"/>
              <a:ext cx="11" cy="9525"/>
            </a:xfrm>
            <a:custGeom>
              <a:avLst/>
              <a:gdLst>
                <a:gd name="T0" fmla="*/ 3 w 8"/>
                <a:gd name="T1" fmla="*/ 0 h 4"/>
                <a:gd name="T2" fmla="*/ 1 w 8"/>
                <a:gd name="T3" fmla="*/ 1 h 4"/>
                <a:gd name="T4" fmla="*/ 7 w 8"/>
                <a:gd name="T5" fmla="*/ 3 h 4"/>
                <a:gd name="T6" fmla="*/ 3 w 8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3" y="0"/>
                  </a:moveTo>
                  <a:cubicBezTo>
                    <a:pt x="1" y="0"/>
                    <a:pt x="0" y="0"/>
                    <a:pt x="1" y="1"/>
                  </a:cubicBezTo>
                  <a:cubicBezTo>
                    <a:pt x="3" y="2"/>
                    <a:pt x="7" y="4"/>
                    <a:pt x="7" y="3"/>
                  </a:cubicBezTo>
                  <a:cubicBezTo>
                    <a:pt x="8" y="0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27" name="Freeform 452"/>
            <p:cNvSpPr/>
            <p:nvPr/>
          </p:nvSpPr>
          <p:spPr bwMode="auto">
            <a:xfrm>
              <a:off x="4969" y="2162176"/>
              <a:ext cx="9" cy="12700"/>
            </a:xfrm>
            <a:custGeom>
              <a:avLst/>
              <a:gdLst>
                <a:gd name="T0" fmla="*/ 3 w 7"/>
                <a:gd name="T1" fmla="*/ 5 h 6"/>
                <a:gd name="T2" fmla="*/ 6 w 7"/>
                <a:gd name="T3" fmla="*/ 3 h 6"/>
                <a:gd name="T4" fmla="*/ 5 w 7"/>
                <a:gd name="T5" fmla="*/ 1 h 6"/>
                <a:gd name="T6" fmla="*/ 2 w 7"/>
                <a:gd name="T7" fmla="*/ 2 h 6"/>
                <a:gd name="T8" fmla="*/ 1 w 7"/>
                <a:gd name="T9" fmla="*/ 3 h 6"/>
                <a:gd name="T10" fmla="*/ 3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3" y="5"/>
                  </a:moveTo>
                  <a:cubicBezTo>
                    <a:pt x="5" y="6"/>
                    <a:pt x="5" y="4"/>
                    <a:pt x="6" y="3"/>
                  </a:cubicBezTo>
                  <a:cubicBezTo>
                    <a:pt x="7" y="2"/>
                    <a:pt x="6" y="2"/>
                    <a:pt x="5" y="1"/>
                  </a:cubicBezTo>
                  <a:cubicBezTo>
                    <a:pt x="4" y="0"/>
                    <a:pt x="4" y="1"/>
                    <a:pt x="2" y="2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2" y="3"/>
                    <a:pt x="2" y="4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28" name="Freeform 453"/>
            <p:cNvSpPr/>
            <p:nvPr/>
          </p:nvSpPr>
          <p:spPr bwMode="auto">
            <a:xfrm>
              <a:off x="4964" y="2052639"/>
              <a:ext cx="10" cy="15875"/>
            </a:xfrm>
            <a:custGeom>
              <a:avLst/>
              <a:gdLst>
                <a:gd name="T0" fmla="*/ 5 w 7"/>
                <a:gd name="T1" fmla="*/ 1 h 7"/>
                <a:gd name="T2" fmla="*/ 1 w 7"/>
                <a:gd name="T3" fmla="*/ 3 h 7"/>
                <a:gd name="T4" fmla="*/ 3 w 7"/>
                <a:gd name="T5" fmla="*/ 7 h 7"/>
                <a:gd name="T6" fmla="*/ 5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5" y="1"/>
                  </a:moveTo>
                  <a:cubicBezTo>
                    <a:pt x="3" y="0"/>
                    <a:pt x="2" y="1"/>
                    <a:pt x="1" y="3"/>
                  </a:cubicBezTo>
                  <a:cubicBezTo>
                    <a:pt x="0" y="4"/>
                    <a:pt x="2" y="7"/>
                    <a:pt x="3" y="7"/>
                  </a:cubicBezTo>
                  <a:cubicBezTo>
                    <a:pt x="7" y="6"/>
                    <a:pt x="6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29" name="Freeform 454"/>
            <p:cNvSpPr/>
            <p:nvPr/>
          </p:nvSpPr>
          <p:spPr bwMode="auto">
            <a:xfrm>
              <a:off x="4937" y="2041526"/>
              <a:ext cx="15" cy="15875"/>
            </a:xfrm>
            <a:custGeom>
              <a:avLst/>
              <a:gdLst>
                <a:gd name="T0" fmla="*/ 4 w 11"/>
                <a:gd name="T1" fmla="*/ 2 h 7"/>
                <a:gd name="T2" fmla="*/ 1 w 11"/>
                <a:gd name="T3" fmla="*/ 5 h 7"/>
                <a:gd name="T4" fmla="*/ 5 w 11"/>
                <a:gd name="T5" fmla="*/ 7 h 7"/>
                <a:gd name="T6" fmla="*/ 11 w 11"/>
                <a:gd name="T7" fmla="*/ 1 h 7"/>
                <a:gd name="T8" fmla="*/ 4 w 11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4" y="2"/>
                  </a:moveTo>
                  <a:cubicBezTo>
                    <a:pt x="3" y="2"/>
                    <a:pt x="2" y="4"/>
                    <a:pt x="1" y="5"/>
                  </a:cubicBezTo>
                  <a:cubicBezTo>
                    <a:pt x="0" y="6"/>
                    <a:pt x="4" y="7"/>
                    <a:pt x="5" y="7"/>
                  </a:cubicBezTo>
                  <a:cubicBezTo>
                    <a:pt x="7" y="7"/>
                    <a:pt x="11" y="2"/>
                    <a:pt x="11" y="1"/>
                  </a:cubicBezTo>
                  <a:cubicBezTo>
                    <a:pt x="11" y="0"/>
                    <a:pt x="6" y="1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30" name="Freeform 455"/>
            <p:cNvSpPr/>
            <p:nvPr/>
          </p:nvSpPr>
          <p:spPr bwMode="auto">
            <a:xfrm>
              <a:off x="4978" y="2030414"/>
              <a:ext cx="10" cy="11113"/>
            </a:xfrm>
            <a:custGeom>
              <a:avLst/>
              <a:gdLst>
                <a:gd name="T0" fmla="*/ 5 w 7"/>
                <a:gd name="T1" fmla="*/ 4 h 5"/>
                <a:gd name="T2" fmla="*/ 7 w 7"/>
                <a:gd name="T3" fmla="*/ 2 h 5"/>
                <a:gd name="T4" fmla="*/ 2 w 7"/>
                <a:gd name="T5" fmla="*/ 1 h 5"/>
                <a:gd name="T6" fmla="*/ 5 w 7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5" y="4"/>
                  </a:moveTo>
                  <a:cubicBezTo>
                    <a:pt x="7" y="4"/>
                    <a:pt x="6" y="3"/>
                    <a:pt x="7" y="2"/>
                  </a:cubicBezTo>
                  <a:cubicBezTo>
                    <a:pt x="7" y="1"/>
                    <a:pt x="4" y="0"/>
                    <a:pt x="2" y="1"/>
                  </a:cubicBezTo>
                  <a:cubicBezTo>
                    <a:pt x="0" y="1"/>
                    <a:pt x="3" y="5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31" name="Freeform 456"/>
            <p:cNvSpPr/>
            <p:nvPr/>
          </p:nvSpPr>
          <p:spPr bwMode="auto">
            <a:xfrm>
              <a:off x="4912" y="1982789"/>
              <a:ext cx="52" cy="58738"/>
            </a:xfrm>
            <a:custGeom>
              <a:avLst/>
              <a:gdLst>
                <a:gd name="T0" fmla="*/ 36 w 38"/>
                <a:gd name="T1" fmla="*/ 18 h 27"/>
                <a:gd name="T2" fmla="*/ 31 w 38"/>
                <a:gd name="T3" fmla="*/ 18 h 27"/>
                <a:gd name="T4" fmla="*/ 31 w 38"/>
                <a:gd name="T5" fmla="*/ 14 h 27"/>
                <a:gd name="T6" fmla="*/ 26 w 38"/>
                <a:gd name="T7" fmla="*/ 11 h 27"/>
                <a:gd name="T8" fmla="*/ 20 w 38"/>
                <a:gd name="T9" fmla="*/ 7 h 27"/>
                <a:gd name="T10" fmla="*/ 15 w 38"/>
                <a:gd name="T11" fmla="*/ 5 h 27"/>
                <a:gd name="T12" fmla="*/ 13 w 38"/>
                <a:gd name="T13" fmla="*/ 6 h 27"/>
                <a:gd name="T14" fmla="*/ 12 w 38"/>
                <a:gd name="T15" fmla="*/ 4 h 27"/>
                <a:gd name="T16" fmla="*/ 10 w 38"/>
                <a:gd name="T17" fmla="*/ 1 h 27"/>
                <a:gd name="T18" fmla="*/ 6 w 38"/>
                <a:gd name="T19" fmla="*/ 3 h 27"/>
                <a:gd name="T20" fmla="*/ 5 w 38"/>
                <a:gd name="T21" fmla="*/ 12 h 27"/>
                <a:gd name="T22" fmla="*/ 5 w 38"/>
                <a:gd name="T23" fmla="*/ 16 h 27"/>
                <a:gd name="T24" fmla="*/ 2 w 38"/>
                <a:gd name="T25" fmla="*/ 20 h 27"/>
                <a:gd name="T26" fmla="*/ 1 w 38"/>
                <a:gd name="T27" fmla="*/ 22 h 27"/>
                <a:gd name="T28" fmla="*/ 8 w 38"/>
                <a:gd name="T29" fmla="*/ 21 h 27"/>
                <a:gd name="T30" fmla="*/ 9 w 38"/>
                <a:gd name="T31" fmla="*/ 25 h 27"/>
                <a:gd name="T32" fmla="*/ 12 w 38"/>
                <a:gd name="T33" fmla="*/ 25 h 27"/>
                <a:gd name="T34" fmla="*/ 17 w 38"/>
                <a:gd name="T35" fmla="*/ 22 h 27"/>
                <a:gd name="T36" fmla="*/ 21 w 38"/>
                <a:gd name="T37" fmla="*/ 18 h 27"/>
                <a:gd name="T38" fmla="*/ 24 w 38"/>
                <a:gd name="T39" fmla="*/ 19 h 27"/>
                <a:gd name="T40" fmla="*/ 26 w 38"/>
                <a:gd name="T41" fmla="*/ 18 h 27"/>
                <a:gd name="T42" fmla="*/ 27 w 38"/>
                <a:gd name="T43" fmla="*/ 21 h 27"/>
                <a:gd name="T44" fmla="*/ 35 w 38"/>
                <a:gd name="T45" fmla="*/ 24 h 27"/>
                <a:gd name="T46" fmla="*/ 38 w 38"/>
                <a:gd name="T47" fmla="*/ 20 h 27"/>
                <a:gd name="T48" fmla="*/ 36 w 38"/>
                <a:gd name="T49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27">
                  <a:moveTo>
                    <a:pt x="36" y="18"/>
                  </a:moveTo>
                  <a:cubicBezTo>
                    <a:pt x="35" y="17"/>
                    <a:pt x="33" y="18"/>
                    <a:pt x="31" y="18"/>
                  </a:cubicBezTo>
                  <a:cubicBezTo>
                    <a:pt x="30" y="18"/>
                    <a:pt x="31" y="16"/>
                    <a:pt x="31" y="14"/>
                  </a:cubicBezTo>
                  <a:cubicBezTo>
                    <a:pt x="31" y="12"/>
                    <a:pt x="27" y="11"/>
                    <a:pt x="26" y="11"/>
                  </a:cubicBezTo>
                  <a:cubicBezTo>
                    <a:pt x="24" y="11"/>
                    <a:pt x="21" y="7"/>
                    <a:pt x="20" y="7"/>
                  </a:cubicBezTo>
                  <a:cubicBezTo>
                    <a:pt x="19" y="7"/>
                    <a:pt x="17" y="7"/>
                    <a:pt x="15" y="5"/>
                  </a:cubicBezTo>
                  <a:cubicBezTo>
                    <a:pt x="14" y="4"/>
                    <a:pt x="14" y="5"/>
                    <a:pt x="13" y="6"/>
                  </a:cubicBezTo>
                  <a:cubicBezTo>
                    <a:pt x="12" y="7"/>
                    <a:pt x="12" y="5"/>
                    <a:pt x="12" y="4"/>
                  </a:cubicBezTo>
                  <a:cubicBezTo>
                    <a:pt x="12" y="3"/>
                    <a:pt x="10" y="1"/>
                    <a:pt x="10" y="1"/>
                  </a:cubicBezTo>
                  <a:cubicBezTo>
                    <a:pt x="9" y="0"/>
                    <a:pt x="7" y="1"/>
                    <a:pt x="6" y="3"/>
                  </a:cubicBezTo>
                  <a:cubicBezTo>
                    <a:pt x="5" y="5"/>
                    <a:pt x="5" y="11"/>
                    <a:pt x="5" y="12"/>
                  </a:cubicBezTo>
                  <a:cubicBezTo>
                    <a:pt x="5" y="13"/>
                    <a:pt x="5" y="15"/>
                    <a:pt x="5" y="16"/>
                  </a:cubicBezTo>
                  <a:cubicBezTo>
                    <a:pt x="6" y="17"/>
                    <a:pt x="3" y="19"/>
                    <a:pt x="2" y="20"/>
                  </a:cubicBezTo>
                  <a:cubicBezTo>
                    <a:pt x="0" y="21"/>
                    <a:pt x="0" y="21"/>
                    <a:pt x="1" y="22"/>
                  </a:cubicBezTo>
                  <a:cubicBezTo>
                    <a:pt x="1" y="22"/>
                    <a:pt x="7" y="21"/>
                    <a:pt x="8" y="21"/>
                  </a:cubicBezTo>
                  <a:cubicBezTo>
                    <a:pt x="9" y="21"/>
                    <a:pt x="9" y="23"/>
                    <a:pt x="9" y="25"/>
                  </a:cubicBezTo>
                  <a:cubicBezTo>
                    <a:pt x="9" y="27"/>
                    <a:pt x="11" y="26"/>
                    <a:pt x="12" y="25"/>
                  </a:cubicBezTo>
                  <a:cubicBezTo>
                    <a:pt x="13" y="25"/>
                    <a:pt x="15" y="22"/>
                    <a:pt x="17" y="22"/>
                  </a:cubicBezTo>
                  <a:cubicBezTo>
                    <a:pt x="18" y="21"/>
                    <a:pt x="20" y="19"/>
                    <a:pt x="21" y="18"/>
                  </a:cubicBezTo>
                  <a:cubicBezTo>
                    <a:pt x="21" y="18"/>
                    <a:pt x="22" y="19"/>
                    <a:pt x="24" y="19"/>
                  </a:cubicBezTo>
                  <a:cubicBezTo>
                    <a:pt x="25" y="19"/>
                    <a:pt x="26" y="18"/>
                    <a:pt x="26" y="18"/>
                  </a:cubicBezTo>
                  <a:cubicBezTo>
                    <a:pt x="27" y="18"/>
                    <a:pt x="26" y="20"/>
                    <a:pt x="27" y="21"/>
                  </a:cubicBezTo>
                  <a:cubicBezTo>
                    <a:pt x="29" y="22"/>
                    <a:pt x="34" y="23"/>
                    <a:pt x="35" y="24"/>
                  </a:cubicBezTo>
                  <a:cubicBezTo>
                    <a:pt x="36" y="24"/>
                    <a:pt x="37" y="21"/>
                    <a:pt x="38" y="20"/>
                  </a:cubicBezTo>
                  <a:cubicBezTo>
                    <a:pt x="38" y="20"/>
                    <a:pt x="37" y="19"/>
                    <a:pt x="3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32" name="Freeform 457"/>
            <p:cNvSpPr/>
            <p:nvPr/>
          </p:nvSpPr>
          <p:spPr bwMode="auto">
            <a:xfrm>
              <a:off x="4931" y="1976439"/>
              <a:ext cx="11" cy="12700"/>
            </a:xfrm>
            <a:custGeom>
              <a:avLst/>
              <a:gdLst>
                <a:gd name="T0" fmla="*/ 6 w 8"/>
                <a:gd name="T1" fmla="*/ 5 h 6"/>
                <a:gd name="T2" fmla="*/ 1 w 8"/>
                <a:gd name="T3" fmla="*/ 1 h 6"/>
                <a:gd name="T4" fmla="*/ 6 w 8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cubicBezTo>
                    <a:pt x="8" y="5"/>
                    <a:pt x="2" y="2"/>
                    <a:pt x="1" y="1"/>
                  </a:cubicBezTo>
                  <a:cubicBezTo>
                    <a:pt x="0" y="0"/>
                    <a:pt x="3" y="6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33" name="Freeform 458"/>
            <p:cNvSpPr/>
            <p:nvPr/>
          </p:nvSpPr>
          <p:spPr bwMode="auto">
            <a:xfrm>
              <a:off x="4929" y="1981201"/>
              <a:ext cx="5" cy="11113"/>
            </a:xfrm>
            <a:custGeom>
              <a:avLst/>
              <a:gdLst>
                <a:gd name="T0" fmla="*/ 0 w 4"/>
                <a:gd name="T1" fmla="*/ 1 h 5"/>
                <a:gd name="T2" fmla="*/ 3 w 4"/>
                <a:gd name="T3" fmla="*/ 4 h 5"/>
                <a:gd name="T4" fmla="*/ 0 w 4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0" y="1"/>
                  </a:moveTo>
                  <a:cubicBezTo>
                    <a:pt x="0" y="2"/>
                    <a:pt x="1" y="5"/>
                    <a:pt x="3" y="4"/>
                  </a:cubicBezTo>
                  <a:cubicBezTo>
                    <a:pt x="4" y="4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34" name="Freeform 459"/>
            <p:cNvSpPr/>
            <p:nvPr/>
          </p:nvSpPr>
          <p:spPr bwMode="auto">
            <a:xfrm>
              <a:off x="4914" y="1935164"/>
              <a:ext cx="5" cy="12700"/>
            </a:xfrm>
            <a:custGeom>
              <a:avLst/>
              <a:gdLst>
                <a:gd name="T0" fmla="*/ 1 w 4"/>
                <a:gd name="T1" fmla="*/ 1 h 6"/>
                <a:gd name="T2" fmla="*/ 1 w 4"/>
                <a:gd name="T3" fmla="*/ 4 h 6"/>
                <a:gd name="T4" fmla="*/ 3 w 4"/>
                <a:gd name="T5" fmla="*/ 5 h 6"/>
                <a:gd name="T6" fmla="*/ 3 w 4"/>
                <a:gd name="T7" fmla="*/ 1 h 6"/>
                <a:gd name="T8" fmla="*/ 1 w 4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1" y="1"/>
                  </a:moveTo>
                  <a:cubicBezTo>
                    <a:pt x="1" y="2"/>
                    <a:pt x="0" y="4"/>
                    <a:pt x="1" y="4"/>
                  </a:cubicBezTo>
                  <a:cubicBezTo>
                    <a:pt x="2" y="5"/>
                    <a:pt x="2" y="6"/>
                    <a:pt x="3" y="5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3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35" name="Freeform 460"/>
            <p:cNvSpPr/>
            <p:nvPr/>
          </p:nvSpPr>
          <p:spPr bwMode="auto">
            <a:xfrm>
              <a:off x="4890" y="1808164"/>
              <a:ext cx="226" cy="257175"/>
            </a:xfrm>
            <a:custGeom>
              <a:avLst/>
              <a:gdLst>
                <a:gd name="T0" fmla="*/ 93 w 164"/>
                <a:gd name="T1" fmla="*/ 27 h 118"/>
                <a:gd name="T2" fmla="*/ 88 w 164"/>
                <a:gd name="T3" fmla="*/ 24 h 118"/>
                <a:gd name="T4" fmla="*/ 88 w 164"/>
                <a:gd name="T5" fmla="*/ 22 h 118"/>
                <a:gd name="T6" fmla="*/ 82 w 164"/>
                <a:gd name="T7" fmla="*/ 19 h 118"/>
                <a:gd name="T8" fmla="*/ 78 w 164"/>
                <a:gd name="T9" fmla="*/ 14 h 118"/>
                <a:gd name="T10" fmla="*/ 71 w 164"/>
                <a:gd name="T11" fmla="*/ 18 h 118"/>
                <a:gd name="T12" fmla="*/ 63 w 164"/>
                <a:gd name="T13" fmla="*/ 20 h 118"/>
                <a:gd name="T14" fmla="*/ 53 w 164"/>
                <a:gd name="T15" fmla="*/ 20 h 118"/>
                <a:gd name="T16" fmla="*/ 52 w 164"/>
                <a:gd name="T17" fmla="*/ 7 h 118"/>
                <a:gd name="T18" fmla="*/ 35 w 164"/>
                <a:gd name="T19" fmla="*/ 4 h 118"/>
                <a:gd name="T20" fmla="*/ 27 w 164"/>
                <a:gd name="T21" fmla="*/ 8 h 118"/>
                <a:gd name="T22" fmla="*/ 30 w 164"/>
                <a:gd name="T23" fmla="*/ 15 h 118"/>
                <a:gd name="T24" fmla="*/ 23 w 164"/>
                <a:gd name="T25" fmla="*/ 19 h 118"/>
                <a:gd name="T26" fmla="*/ 29 w 164"/>
                <a:gd name="T27" fmla="*/ 30 h 118"/>
                <a:gd name="T28" fmla="*/ 20 w 164"/>
                <a:gd name="T29" fmla="*/ 17 h 118"/>
                <a:gd name="T30" fmla="*/ 24 w 164"/>
                <a:gd name="T31" fmla="*/ 0 h 118"/>
                <a:gd name="T32" fmla="*/ 11 w 164"/>
                <a:gd name="T33" fmla="*/ 28 h 118"/>
                <a:gd name="T34" fmla="*/ 9 w 164"/>
                <a:gd name="T35" fmla="*/ 35 h 118"/>
                <a:gd name="T36" fmla="*/ 28 w 164"/>
                <a:gd name="T37" fmla="*/ 39 h 118"/>
                <a:gd name="T38" fmla="*/ 43 w 164"/>
                <a:gd name="T39" fmla="*/ 39 h 118"/>
                <a:gd name="T40" fmla="*/ 54 w 164"/>
                <a:gd name="T41" fmla="*/ 43 h 118"/>
                <a:gd name="T42" fmla="*/ 61 w 164"/>
                <a:gd name="T43" fmla="*/ 37 h 118"/>
                <a:gd name="T44" fmla="*/ 69 w 164"/>
                <a:gd name="T45" fmla="*/ 38 h 118"/>
                <a:gd name="T46" fmla="*/ 81 w 164"/>
                <a:gd name="T47" fmla="*/ 47 h 118"/>
                <a:gd name="T48" fmla="*/ 86 w 164"/>
                <a:gd name="T49" fmla="*/ 50 h 118"/>
                <a:gd name="T50" fmla="*/ 90 w 164"/>
                <a:gd name="T51" fmla="*/ 55 h 118"/>
                <a:gd name="T52" fmla="*/ 101 w 164"/>
                <a:gd name="T53" fmla="*/ 67 h 118"/>
                <a:gd name="T54" fmla="*/ 111 w 164"/>
                <a:gd name="T55" fmla="*/ 72 h 118"/>
                <a:gd name="T56" fmla="*/ 106 w 164"/>
                <a:gd name="T57" fmla="*/ 77 h 118"/>
                <a:gd name="T58" fmla="*/ 89 w 164"/>
                <a:gd name="T59" fmla="*/ 85 h 118"/>
                <a:gd name="T60" fmla="*/ 68 w 164"/>
                <a:gd name="T61" fmla="*/ 94 h 118"/>
                <a:gd name="T62" fmla="*/ 88 w 164"/>
                <a:gd name="T63" fmla="*/ 93 h 118"/>
                <a:gd name="T64" fmla="*/ 102 w 164"/>
                <a:gd name="T65" fmla="*/ 100 h 118"/>
                <a:gd name="T66" fmla="*/ 111 w 164"/>
                <a:gd name="T67" fmla="*/ 109 h 118"/>
                <a:gd name="T68" fmla="*/ 134 w 164"/>
                <a:gd name="T69" fmla="*/ 112 h 118"/>
                <a:gd name="T70" fmla="*/ 123 w 164"/>
                <a:gd name="T71" fmla="*/ 101 h 118"/>
                <a:gd name="T72" fmla="*/ 134 w 164"/>
                <a:gd name="T73" fmla="*/ 106 h 118"/>
                <a:gd name="T74" fmla="*/ 142 w 164"/>
                <a:gd name="T75" fmla="*/ 108 h 118"/>
                <a:gd name="T76" fmla="*/ 145 w 164"/>
                <a:gd name="T77" fmla="*/ 103 h 118"/>
                <a:gd name="T78" fmla="*/ 138 w 164"/>
                <a:gd name="T79" fmla="*/ 91 h 118"/>
                <a:gd name="T80" fmla="*/ 130 w 164"/>
                <a:gd name="T81" fmla="*/ 86 h 118"/>
                <a:gd name="T82" fmla="*/ 130 w 164"/>
                <a:gd name="T83" fmla="*/ 78 h 118"/>
                <a:gd name="T84" fmla="*/ 136 w 164"/>
                <a:gd name="T85" fmla="*/ 78 h 118"/>
                <a:gd name="T86" fmla="*/ 143 w 164"/>
                <a:gd name="T87" fmla="*/ 79 h 118"/>
                <a:gd name="T88" fmla="*/ 144 w 164"/>
                <a:gd name="T89" fmla="*/ 87 h 118"/>
                <a:gd name="T90" fmla="*/ 152 w 164"/>
                <a:gd name="T91" fmla="*/ 85 h 118"/>
                <a:gd name="T92" fmla="*/ 157 w 164"/>
                <a:gd name="T93" fmla="*/ 80 h 118"/>
                <a:gd name="T94" fmla="*/ 162 w 164"/>
                <a:gd name="T95" fmla="*/ 74 h 118"/>
                <a:gd name="T96" fmla="*/ 157 w 164"/>
                <a:gd name="T97" fmla="*/ 69 h 118"/>
                <a:gd name="T98" fmla="*/ 143 w 164"/>
                <a:gd name="T99" fmla="*/ 63 h 118"/>
                <a:gd name="T100" fmla="*/ 134 w 164"/>
                <a:gd name="T101" fmla="*/ 58 h 118"/>
                <a:gd name="T102" fmla="*/ 123 w 164"/>
                <a:gd name="T103" fmla="*/ 50 h 118"/>
                <a:gd name="T104" fmla="*/ 125 w 164"/>
                <a:gd name="T105" fmla="*/ 46 h 118"/>
                <a:gd name="T106" fmla="*/ 126 w 164"/>
                <a:gd name="T107" fmla="*/ 37 h 118"/>
                <a:gd name="T108" fmla="*/ 115 w 164"/>
                <a:gd name="T109" fmla="*/ 39 h 118"/>
                <a:gd name="T110" fmla="*/ 115 w 164"/>
                <a:gd name="T111" fmla="*/ 31 h 118"/>
                <a:gd name="T112" fmla="*/ 106 w 164"/>
                <a:gd name="T113" fmla="*/ 34 h 118"/>
                <a:gd name="T114" fmla="*/ 104 w 164"/>
                <a:gd name="T115" fmla="*/ 31 h 118"/>
                <a:gd name="T116" fmla="*/ 106 w 164"/>
                <a:gd name="T117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4" h="118">
                  <a:moveTo>
                    <a:pt x="96" y="26"/>
                  </a:moveTo>
                  <a:cubicBezTo>
                    <a:pt x="96" y="26"/>
                    <a:pt x="96" y="28"/>
                    <a:pt x="95" y="30"/>
                  </a:cubicBezTo>
                  <a:cubicBezTo>
                    <a:pt x="94" y="32"/>
                    <a:pt x="95" y="27"/>
                    <a:pt x="95" y="27"/>
                  </a:cubicBezTo>
                  <a:cubicBezTo>
                    <a:pt x="94" y="26"/>
                    <a:pt x="93" y="27"/>
                    <a:pt x="93" y="29"/>
                  </a:cubicBezTo>
                  <a:cubicBezTo>
                    <a:pt x="92" y="32"/>
                    <a:pt x="92" y="28"/>
                    <a:pt x="93" y="27"/>
                  </a:cubicBezTo>
                  <a:cubicBezTo>
                    <a:pt x="93" y="26"/>
                    <a:pt x="93" y="25"/>
                    <a:pt x="92" y="25"/>
                  </a:cubicBezTo>
                  <a:cubicBezTo>
                    <a:pt x="91" y="24"/>
                    <a:pt x="91" y="25"/>
                    <a:pt x="90" y="28"/>
                  </a:cubicBezTo>
                  <a:cubicBezTo>
                    <a:pt x="90" y="31"/>
                    <a:pt x="90" y="27"/>
                    <a:pt x="90" y="26"/>
                  </a:cubicBezTo>
                  <a:cubicBezTo>
                    <a:pt x="91" y="24"/>
                    <a:pt x="90" y="24"/>
                    <a:pt x="90" y="23"/>
                  </a:cubicBezTo>
                  <a:cubicBezTo>
                    <a:pt x="90" y="23"/>
                    <a:pt x="88" y="23"/>
                    <a:pt x="88" y="24"/>
                  </a:cubicBezTo>
                  <a:cubicBezTo>
                    <a:pt x="87" y="24"/>
                    <a:pt x="86" y="26"/>
                    <a:pt x="86" y="27"/>
                  </a:cubicBezTo>
                  <a:cubicBezTo>
                    <a:pt x="85" y="28"/>
                    <a:pt x="86" y="25"/>
                    <a:pt x="87" y="24"/>
                  </a:cubicBezTo>
                  <a:cubicBezTo>
                    <a:pt x="88" y="23"/>
                    <a:pt x="87" y="22"/>
                    <a:pt x="86" y="23"/>
                  </a:cubicBezTo>
                  <a:cubicBezTo>
                    <a:pt x="85" y="23"/>
                    <a:pt x="85" y="25"/>
                    <a:pt x="85" y="23"/>
                  </a:cubicBezTo>
                  <a:cubicBezTo>
                    <a:pt x="85" y="22"/>
                    <a:pt x="87" y="22"/>
                    <a:pt x="88" y="22"/>
                  </a:cubicBezTo>
                  <a:cubicBezTo>
                    <a:pt x="89" y="21"/>
                    <a:pt x="90" y="21"/>
                    <a:pt x="90" y="20"/>
                  </a:cubicBezTo>
                  <a:cubicBezTo>
                    <a:pt x="90" y="19"/>
                    <a:pt x="87" y="19"/>
                    <a:pt x="85" y="19"/>
                  </a:cubicBezTo>
                  <a:cubicBezTo>
                    <a:pt x="83" y="19"/>
                    <a:pt x="84" y="19"/>
                    <a:pt x="82" y="21"/>
                  </a:cubicBezTo>
                  <a:cubicBezTo>
                    <a:pt x="81" y="22"/>
                    <a:pt x="80" y="22"/>
                    <a:pt x="81" y="21"/>
                  </a:cubicBezTo>
                  <a:cubicBezTo>
                    <a:pt x="81" y="20"/>
                    <a:pt x="82" y="19"/>
                    <a:pt x="82" y="19"/>
                  </a:cubicBezTo>
                  <a:cubicBezTo>
                    <a:pt x="81" y="19"/>
                    <a:pt x="78" y="19"/>
                    <a:pt x="78" y="20"/>
                  </a:cubicBezTo>
                  <a:cubicBezTo>
                    <a:pt x="77" y="21"/>
                    <a:pt x="79" y="18"/>
                    <a:pt x="81" y="18"/>
                  </a:cubicBezTo>
                  <a:cubicBezTo>
                    <a:pt x="83" y="18"/>
                    <a:pt x="84" y="17"/>
                    <a:pt x="85" y="17"/>
                  </a:cubicBezTo>
                  <a:cubicBezTo>
                    <a:pt x="85" y="17"/>
                    <a:pt x="84" y="15"/>
                    <a:pt x="82" y="14"/>
                  </a:cubicBezTo>
                  <a:cubicBezTo>
                    <a:pt x="81" y="14"/>
                    <a:pt x="79" y="14"/>
                    <a:pt x="78" y="14"/>
                  </a:cubicBezTo>
                  <a:cubicBezTo>
                    <a:pt x="77" y="14"/>
                    <a:pt x="74" y="12"/>
                    <a:pt x="72" y="11"/>
                  </a:cubicBezTo>
                  <a:cubicBezTo>
                    <a:pt x="70" y="11"/>
                    <a:pt x="67" y="12"/>
                    <a:pt x="66" y="13"/>
                  </a:cubicBezTo>
                  <a:cubicBezTo>
                    <a:pt x="65" y="13"/>
                    <a:pt x="65" y="14"/>
                    <a:pt x="65" y="15"/>
                  </a:cubicBezTo>
                  <a:cubicBezTo>
                    <a:pt x="66" y="16"/>
                    <a:pt x="71" y="17"/>
                    <a:pt x="72" y="17"/>
                  </a:cubicBezTo>
                  <a:cubicBezTo>
                    <a:pt x="73" y="18"/>
                    <a:pt x="72" y="18"/>
                    <a:pt x="71" y="18"/>
                  </a:cubicBezTo>
                  <a:cubicBezTo>
                    <a:pt x="70" y="18"/>
                    <a:pt x="68" y="17"/>
                    <a:pt x="67" y="17"/>
                  </a:cubicBezTo>
                  <a:cubicBezTo>
                    <a:pt x="66" y="16"/>
                    <a:pt x="63" y="15"/>
                    <a:pt x="62" y="15"/>
                  </a:cubicBezTo>
                  <a:cubicBezTo>
                    <a:pt x="61" y="15"/>
                    <a:pt x="63" y="16"/>
                    <a:pt x="64" y="17"/>
                  </a:cubicBezTo>
                  <a:cubicBezTo>
                    <a:pt x="65" y="18"/>
                    <a:pt x="68" y="21"/>
                    <a:pt x="69" y="21"/>
                  </a:cubicBezTo>
                  <a:cubicBezTo>
                    <a:pt x="69" y="22"/>
                    <a:pt x="65" y="21"/>
                    <a:pt x="63" y="20"/>
                  </a:cubicBezTo>
                  <a:cubicBezTo>
                    <a:pt x="62" y="20"/>
                    <a:pt x="61" y="19"/>
                    <a:pt x="62" y="19"/>
                  </a:cubicBezTo>
                  <a:cubicBezTo>
                    <a:pt x="62" y="18"/>
                    <a:pt x="62" y="18"/>
                    <a:pt x="61" y="16"/>
                  </a:cubicBezTo>
                  <a:cubicBezTo>
                    <a:pt x="60" y="14"/>
                    <a:pt x="59" y="17"/>
                    <a:pt x="58" y="18"/>
                  </a:cubicBezTo>
                  <a:cubicBezTo>
                    <a:pt x="57" y="18"/>
                    <a:pt x="57" y="18"/>
                    <a:pt x="55" y="18"/>
                  </a:cubicBezTo>
                  <a:cubicBezTo>
                    <a:pt x="54" y="18"/>
                    <a:pt x="54" y="19"/>
                    <a:pt x="53" y="20"/>
                  </a:cubicBezTo>
                  <a:cubicBezTo>
                    <a:pt x="51" y="20"/>
                    <a:pt x="52" y="16"/>
                    <a:pt x="53" y="15"/>
                  </a:cubicBezTo>
                  <a:cubicBezTo>
                    <a:pt x="54" y="13"/>
                    <a:pt x="52" y="15"/>
                    <a:pt x="50" y="16"/>
                  </a:cubicBezTo>
                  <a:cubicBezTo>
                    <a:pt x="49" y="17"/>
                    <a:pt x="50" y="15"/>
                    <a:pt x="51" y="14"/>
                  </a:cubicBezTo>
                  <a:cubicBezTo>
                    <a:pt x="52" y="13"/>
                    <a:pt x="54" y="13"/>
                    <a:pt x="54" y="11"/>
                  </a:cubicBezTo>
                  <a:cubicBezTo>
                    <a:pt x="55" y="10"/>
                    <a:pt x="53" y="8"/>
                    <a:pt x="52" y="7"/>
                  </a:cubicBezTo>
                  <a:cubicBezTo>
                    <a:pt x="51" y="7"/>
                    <a:pt x="50" y="6"/>
                    <a:pt x="50" y="3"/>
                  </a:cubicBezTo>
                  <a:cubicBezTo>
                    <a:pt x="49" y="1"/>
                    <a:pt x="46" y="1"/>
                    <a:pt x="43" y="1"/>
                  </a:cubicBezTo>
                  <a:cubicBezTo>
                    <a:pt x="39" y="1"/>
                    <a:pt x="37" y="2"/>
                    <a:pt x="36" y="3"/>
                  </a:cubicBezTo>
                  <a:cubicBezTo>
                    <a:pt x="35" y="4"/>
                    <a:pt x="36" y="4"/>
                    <a:pt x="36" y="5"/>
                  </a:cubicBezTo>
                  <a:cubicBezTo>
                    <a:pt x="36" y="6"/>
                    <a:pt x="35" y="5"/>
                    <a:pt x="35" y="4"/>
                  </a:cubicBezTo>
                  <a:cubicBezTo>
                    <a:pt x="34" y="4"/>
                    <a:pt x="34" y="4"/>
                    <a:pt x="32" y="4"/>
                  </a:cubicBezTo>
                  <a:cubicBezTo>
                    <a:pt x="31" y="5"/>
                    <a:pt x="32" y="6"/>
                    <a:pt x="31" y="5"/>
                  </a:cubicBezTo>
                  <a:cubicBezTo>
                    <a:pt x="30" y="5"/>
                    <a:pt x="30" y="5"/>
                    <a:pt x="28" y="5"/>
                  </a:cubicBezTo>
                  <a:cubicBezTo>
                    <a:pt x="27" y="5"/>
                    <a:pt x="29" y="6"/>
                    <a:pt x="32" y="8"/>
                  </a:cubicBezTo>
                  <a:cubicBezTo>
                    <a:pt x="35" y="9"/>
                    <a:pt x="29" y="8"/>
                    <a:pt x="27" y="8"/>
                  </a:cubicBezTo>
                  <a:cubicBezTo>
                    <a:pt x="25" y="8"/>
                    <a:pt x="29" y="9"/>
                    <a:pt x="32" y="11"/>
                  </a:cubicBezTo>
                  <a:cubicBezTo>
                    <a:pt x="35" y="12"/>
                    <a:pt x="29" y="10"/>
                    <a:pt x="27" y="10"/>
                  </a:cubicBezTo>
                  <a:cubicBezTo>
                    <a:pt x="25" y="9"/>
                    <a:pt x="25" y="10"/>
                    <a:pt x="25" y="11"/>
                  </a:cubicBezTo>
                  <a:cubicBezTo>
                    <a:pt x="24" y="12"/>
                    <a:pt x="25" y="12"/>
                    <a:pt x="25" y="13"/>
                  </a:cubicBezTo>
                  <a:cubicBezTo>
                    <a:pt x="25" y="14"/>
                    <a:pt x="28" y="15"/>
                    <a:pt x="30" y="15"/>
                  </a:cubicBezTo>
                  <a:cubicBezTo>
                    <a:pt x="31" y="15"/>
                    <a:pt x="31" y="16"/>
                    <a:pt x="31" y="16"/>
                  </a:cubicBezTo>
                  <a:cubicBezTo>
                    <a:pt x="30" y="16"/>
                    <a:pt x="32" y="18"/>
                    <a:pt x="33" y="20"/>
                  </a:cubicBezTo>
                  <a:cubicBezTo>
                    <a:pt x="34" y="21"/>
                    <a:pt x="29" y="17"/>
                    <a:pt x="28" y="17"/>
                  </a:cubicBezTo>
                  <a:cubicBezTo>
                    <a:pt x="28" y="17"/>
                    <a:pt x="27" y="17"/>
                    <a:pt x="26" y="18"/>
                  </a:cubicBezTo>
                  <a:cubicBezTo>
                    <a:pt x="25" y="19"/>
                    <a:pt x="25" y="19"/>
                    <a:pt x="23" y="19"/>
                  </a:cubicBezTo>
                  <a:cubicBezTo>
                    <a:pt x="21" y="20"/>
                    <a:pt x="27" y="23"/>
                    <a:pt x="29" y="24"/>
                  </a:cubicBezTo>
                  <a:cubicBezTo>
                    <a:pt x="31" y="24"/>
                    <a:pt x="31" y="25"/>
                    <a:pt x="31" y="25"/>
                  </a:cubicBezTo>
                  <a:cubicBezTo>
                    <a:pt x="30" y="26"/>
                    <a:pt x="29" y="27"/>
                    <a:pt x="29" y="27"/>
                  </a:cubicBezTo>
                  <a:cubicBezTo>
                    <a:pt x="29" y="27"/>
                    <a:pt x="30" y="28"/>
                    <a:pt x="30" y="30"/>
                  </a:cubicBezTo>
                  <a:cubicBezTo>
                    <a:pt x="30" y="31"/>
                    <a:pt x="29" y="31"/>
                    <a:pt x="29" y="30"/>
                  </a:cubicBezTo>
                  <a:cubicBezTo>
                    <a:pt x="28" y="29"/>
                    <a:pt x="27" y="29"/>
                    <a:pt x="25" y="28"/>
                  </a:cubicBezTo>
                  <a:cubicBezTo>
                    <a:pt x="24" y="28"/>
                    <a:pt x="26" y="28"/>
                    <a:pt x="27" y="28"/>
                  </a:cubicBezTo>
                  <a:cubicBezTo>
                    <a:pt x="28" y="28"/>
                    <a:pt x="29" y="27"/>
                    <a:pt x="28" y="26"/>
                  </a:cubicBezTo>
                  <a:cubicBezTo>
                    <a:pt x="28" y="26"/>
                    <a:pt x="23" y="22"/>
                    <a:pt x="22" y="21"/>
                  </a:cubicBezTo>
                  <a:cubicBezTo>
                    <a:pt x="21" y="20"/>
                    <a:pt x="20" y="19"/>
                    <a:pt x="20" y="17"/>
                  </a:cubicBezTo>
                  <a:cubicBezTo>
                    <a:pt x="20" y="16"/>
                    <a:pt x="21" y="15"/>
                    <a:pt x="21" y="14"/>
                  </a:cubicBezTo>
                  <a:cubicBezTo>
                    <a:pt x="20" y="13"/>
                    <a:pt x="19" y="12"/>
                    <a:pt x="19" y="11"/>
                  </a:cubicBezTo>
                  <a:cubicBezTo>
                    <a:pt x="19" y="10"/>
                    <a:pt x="24" y="4"/>
                    <a:pt x="25" y="3"/>
                  </a:cubicBezTo>
                  <a:cubicBezTo>
                    <a:pt x="26" y="3"/>
                    <a:pt x="27" y="2"/>
                    <a:pt x="28" y="1"/>
                  </a:cubicBezTo>
                  <a:cubicBezTo>
                    <a:pt x="29" y="1"/>
                    <a:pt x="26" y="0"/>
                    <a:pt x="24" y="0"/>
                  </a:cubicBezTo>
                  <a:cubicBezTo>
                    <a:pt x="22" y="0"/>
                    <a:pt x="13" y="1"/>
                    <a:pt x="12" y="2"/>
                  </a:cubicBezTo>
                  <a:cubicBezTo>
                    <a:pt x="10" y="3"/>
                    <a:pt x="6" y="6"/>
                    <a:pt x="4" y="8"/>
                  </a:cubicBezTo>
                  <a:cubicBezTo>
                    <a:pt x="3" y="9"/>
                    <a:pt x="2" y="13"/>
                    <a:pt x="1" y="15"/>
                  </a:cubicBezTo>
                  <a:cubicBezTo>
                    <a:pt x="0" y="18"/>
                    <a:pt x="0" y="23"/>
                    <a:pt x="0" y="25"/>
                  </a:cubicBezTo>
                  <a:cubicBezTo>
                    <a:pt x="0" y="27"/>
                    <a:pt x="8" y="28"/>
                    <a:pt x="11" y="28"/>
                  </a:cubicBezTo>
                  <a:cubicBezTo>
                    <a:pt x="15" y="28"/>
                    <a:pt x="16" y="29"/>
                    <a:pt x="17" y="30"/>
                  </a:cubicBezTo>
                  <a:cubicBezTo>
                    <a:pt x="18" y="31"/>
                    <a:pt x="14" y="31"/>
                    <a:pt x="11" y="31"/>
                  </a:cubicBezTo>
                  <a:cubicBezTo>
                    <a:pt x="8" y="31"/>
                    <a:pt x="6" y="30"/>
                    <a:pt x="4" y="30"/>
                  </a:cubicBezTo>
                  <a:cubicBezTo>
                    <a:pt x="3" y="30"/>
                    <a:pt x="4" y="31"/>
                    <a:pt x="5" y="32"/>
                  </a:cubicBezTo>
                  <a:cubicBezTo>
                    <a:pt x="5" y="34"/>
                    <a:pt x="7" y="35"/>
                    <a:pt x="9" y="35"/>
                  </a:cubicBezTo>
                  <a:cubicBezTo>
                    <a:pt x="10" y="36"/>
                    <a:pt x="10" y="36"/>
                    <a:pt x="13" y="37"/>
                  </a:cubicBezTo>
                  <a:cubicBezTo>
                    <a:pt x="15" y="37"/>
                    <a:pt x="16" y="36"/>
                    <a:pt x="17" y="36"/>
                  </a:cubicBezTo>
                  <a:cubicBezTo>
                    <a:pt x="18" y="36"/>
                    <a:pt x="19" y="36"/>
                    <a:pt x="20" y="37"/>
                  </a:cubicBezTo>
                  <a:cubicBezTo>
                    <a:pt x="21" y="38"/>
                    <a:pt x="23" y="39"/>
                    <a:pt x="25" y="39"/>
                  </a:cubicBezTo>
                  <a:cubicBezTo>
                    <a:pt x="26" y="39"/>
                    <a:pt x="27" y="39"/>
                    <a:pt x="28" y="39"/>
                  </a:cubicBezTo>
                  <a:cubicBezTo>
                    <a:pt x="29" y="39"/>
                    <a:pt x="30" y="40"/>
                    <a:pt x="32" y="40"/>
                  </a:cubicBezTo>
                  <a:cubicBezTo>
                    <a:pt x="34" y="40"/>
                    <a:pt x="40" y="40"/>
                    <a:pt x="42" y="41"/>
                  </a:cubicBezTo>
                  <a:cubicBezTo>
                    <a:pt x="44" y="42"/>
                    <a:pt x="45" y="42"/>
                    <a:pt x="46" y="41"/>
                  </a:cubicBezTo>
                  <a:cubicBezTo>
                    <a:pt x="47" y="41"/>
                    <a:pt x="46" y="40"/>
                    <a:pt x="45" y="40"/>
                  </a:cubicBezTo>
                  <a:cubicBezTo>
                    <a:pt x="44" y="39"/>
                    <a:pt x="41" y="39"/>
                    <a:pt x="43" y="39"/>
                  </a:cubicBezTo>
                  <a:cubicBezTo>
                    <a:pt x="44" y="39"/>
                    <a:pt x="46" y="40"/>
                    <a:pt x="49" y="41"/>
                  </a:cubicBezTo>
                  <a:cubicBezTo>
                    <a:pt x="52" y="42"/>
                    <a:pt x="55" y="45"/>
                    <a:pt x="56" y="46"/>
                  </a:cubicBezTo>
                  <a:cubicBezTo>
                    <a:pt x="58" y="47"/>
                    <a:pt x="57" y="45"/>
                    <a:pt x="58" y="44"/>
                  </a:cubicBezTo>
                  <a:cubicBezTo>
                    <a:pt x="60" y="44"/>
                    <a:pt x="59" y="43"/>
                    <a:pt x="59" y="42"/>
                  </a:cubicBezTo>
                  <a:cubicBezTo>
                    <a:pt x="59" y="42"/>
                    <a:pt x="56" y="42"/>
                    <a:pt x="54" y="43"/>
                  </a:cubicBezTo>
                  <a:cubicBezTo>
                    <a:pt x="52" y="43"/>
                    <a:pt x="53" y="42"/>
                    <a:pt x="50" y="40"/>
                  </a:cubicBezTo>
                  <a:cubicBezTo>
                    <a:pt x="48" y="39"/>
                    <a:pt x="52" y="39"/>
                    <a:pt x="54" y="40"/>
                  </a:cubicBezTo>
                  <a:cubicBezTo>
                    <a:pt x="57" y="41"/>
                    <a:pt x="60" y="42"/>
                    <a:pt x="61" y="41"/>
                  </a:cubicBezTo>
                  <a:cubicBezTo>
                    <a:pt x="62" y="41"/>
                    <a:pt x="63" y="41"/>
                    <a:pt x="64" y="40"/>
                  </a:cubicBezTo>
                  <a:cubicBezTo>
                    <a:pt x="64" y="39"/>
                    <a:pt x="62" y="37"/>
                    <a:pt x="61" y="37"/>
                  </a:cubicBezTo>
                  <a:cubicBezTo>
                    <a:pt x="59" y="36"/>
                    <a:pt x="60" y="36"/>
                    <a:pt x="61" y="36"/>
                  </a:cubicBezTo>
                  <a:cubicBezTo>
                    <a:pt x="63" y="36"/>
                    <a:pt x="63" y="36"/>
                    <a:pt x="62" y="35"/>
                  </a:cubicBezTo>
                  <a:cubicBezTo>
                    <a:pt x="61" y="34"/>
                    <a:pt x="61" y="34"/>
                    <a:pt x="63" y="35"/>
                  </a:cubicBezTo>
                  <a:cubicBezTo>
                    <a:pt x="64" y="35"/>
                    <a:pt x="65" y="37"/>
                    <a:pt x="66" y="38"/>
                  </a:cubicBezTo>
                  <a:cubicBezTo>
                    <a:pt x="67" y="39"/>
                    <a:pt x="68" y="38"/>
                    <a:pt x="69" y="38"/>
                  </a:cubicBezTo>
                  <a:cubicBezTo>
                    <a:pt x="70" y="37"/>
                    <a:pt x="70" y="41"/>
                    <a:pt x="70" y="42"/>
                  </a:cubicBezTo>
                  <a:cubicBezTo>
                    <a:pt x="70" y="43"/>
                    <a:pt x="72" y="42"/>
                    <a:pt x="73" y="41"/>
                  </a:cubicBezTo>
                  <a:cubicBezTo>
                    <a:pt x="74" y="41"/>
                    <a:pt x="74" y="43"/>
                    <a:pt x="74" y="44"/>
                  </a:cubicBezTo>
                  <a:cubicBezTo>
                    <a:pt x="74" y="44"/>
                    <a:pt x="75" y="44"/>
                    <a:pt x="77" y="45"/>
                  </a:cubicBezTo>
                  <a:cubicBezTo>
                    <a:pt x="78" y="46"/>
                    <a:pt x="80" y="47"/>
                    <a:pt x="81" y="47"/>
                  </a:cubicBezTo>
                  <a:cubicBezTo>
                    <a:pt x="82" y="48"/>
                    <a:pt x="81" y="48"/>
                    <a:pt x="81" y="49"/>
                  </a:cubicBezTo>
                  <a:cubicBezTo>
                    <a:pt x="80" y="50"/>
                    <a:pt x="78" y="50"/>
                    <a:pt x="77" y="50"/>
                  </a:cubicBezTo>
                  <a:cubicBezTo>
                    <a:pt x="75" y="50"/>
                    <a:pt x="76" y="52"/>
                    <a:pt x="76" y="53"/>
                  </a:cubicBezTo>
                  <a:cubicBezTo>
                    <a:pt x="76" y="55"/>
                    <a:pt x="81" y="53"/>
                    <a:pt x="82" y="51"/>
                  </a:cubicBezTo>
                  <a:cubicBezTo>
                    <a:pt x="83" y="50"/>
                    <a:pt x="85" y="50"/>
                    <a:pt x="86" y="50"/>
                  </a:cubicBezTo>
                  <a:cubicBezTo>
                    <a:pt x="87" y="50"/>
                    <a:pt x="87" y="51"/>
                    <a:pt x="87" y="53"/>
                  </a:cubicBezTo>
                  <a:cubicBezTo>
                    <a:pt x="87" y="54"/>
                    <a:pt x="88" y="55"/>
                    <a:pt x="88" y="55"/>
                  </a:cubicBezTo>
                  <a:cubicBezTo>
                    <a:pt x="89" y="55"/>
                    <a:pt x="89" y="57"/>
                    <a:pt x="90" y="58"/>
                  </a:cubicBezTo>
                  <a:cubicBezTo>
                    <a:pt x="91" y="59"/>
                    <a:pt x="90" y="57"/>
                    <a:pt x="90" y="57"/>
                  </a:cubicBezTo>
                  <a:cubicBezTo>
                    <a:pt x="90" y="56"/>
                    <a:pt x="90" y="55"/>
                    <a:pt x="90" y="55"/>
                  </a:cubicBezTo>
                  <a:cubicBezTo>
                    <a:pt x="90" y="55"/>
                    <a:pt x="91" y="54"/>
                    <a:pt x="92" y="53"/>
                  </a:cubicBezTo>
                  <a:cubicBezTo>
                    <a:pt x="92" y="52"/>
                    <a:pt x="92" y="56"/>
                    <a:pt x="92" y="57"/>
                  </a:cubicBezTo>
                  <a:cubicBezTo>
                    <a:pt x="93" y="58"/>
                    <a:pt x="95" y="57"/>
                    <a:pt x="96" y="57"/>
                  </a:cubicBezTo>
                  <a:cubicBezTo>
                    <a:pt x="96" y="57"/>
                    <a:pt x="97" y="59"/>
                    <a:pt x="98" y="61"/>
                  </a:cubicBezTo>
                  <a:cubicBezTo>
                    <a:pt x="99" y="63"/>
                    <a:pt x="100" y="66"/>
                    <a:pt x="101" y="67"/>
                  </a:cubicBezTo>
                  <a:cubicBezTo>
                    <a:pt x="101" y="68"/>
                    <a:pt x="100" y="69"/>
                    <a:pt x="99" y="70"/>
                  </a:cubicBezTo>
                  <a:cubicBezTo>
                    <a:pt x="97" y="71"/>
                    <a:pt x="96" y="71"/>
                    <a:pt x="97" y="72"/>
                  </a:cubicBezTo>
                  <a:cubicBezTo>
                    <a:pt x="98" y="73"/>
                    <a:pt x="105" y="73"/>
                    <a:pt x="105" y="73"/>
                  </a:cubicBezTo>
                  <a:cubicBezTo>
                    <a:pt x="106" y="73"/>
                    <a:pt x="107" y="71"/>
                    <a:pt x="108" y="70"/>
                  </a:cubicBezTo>
                  <a:cubicBezTo>
                    <a:pt x="108" y="69"/>
                    <a:pt x="110" y="71"/>
                    <a:pt x="111" y="72"/>
                  </a:cubicBezTo>
                  <a:cubicBezTo>
                    <a:pt x="113" y="74"/>
                    <a:pt x="116" y="74"/>
                    <a:pt x="117" y="75"/>
                  </a:cubicBezTo>
                  <a:cubicBezTo>
                    <a:pt x="118" y="75"/>
                    <a:pt x="117" y="76"/>
                    <a:pt x="116" y="77"/>
                  </a:cubicBezTo>
                  <a:cubicBezTo>
                    <a:pt x="115" y="78"/>
                    <a:pt x="111" y="77"/>
                    <a:pt x="110" y="77"/>
                  </a:cubicBezTo>
                  <a:cubicBezTo>
                    <a:pt x="109" y="77"/>
                    <a:pt x="109" y="79"/>
                    <a:pt x="107" y="79"/>
                  </a:cubicBezTo>
                  <a:cubicBezTo>
                    <a:pt x="106" y="80"/>
                    <a:pt x="106" y="79"/>
                    <a:pt x="106" y="77"/>
                  </a:cubicBezTo>
                  <a:cubicBezTo>
                    <a:pt x="106" y="75"/>
                    <a:pt x="104" y="74"/>
                    <a:pt x="102" y="74"/>
                  </a:cubicBezTo>
                  <a:cubicBezTo>
                    <a:pt x="100" y="73"/>
                    <a:pt x="96" y="73"/>
                    <a:pt x="95" y="73"/>
                  </a:cubicBezTo>
                  <a:cubicBezTo>
                    <a:pt x="94" y="74"/>
                    <a:pt x="90" y="77"/>
                    <a:pt x="89" y="78"/>
                  </a:cubicBezTo>
                  <a:cubicBezTo>
                    <a:pt x="88" y="79"/>
                    <a:pt x="92" y="82"/>
                    <a:pt x="93" y="84"/>
                  </a:cubicBezTo>
                  <a:cubicBezTo>
                    <a:pt x="94" y="85"/>
                    <a:pt x="92" y="84"/>
                    <a:pt x="89" y="85"/>
                  </a:cubicBezTo>
                  <a:cubicBezTo>
                    <a:pt x="86" y="86"/>
                    <a:pt x="83" y="87"/>
                    <a:pt x="80" y="87"/>
                  </a:cubicBezTo>
                  <a:cubicBezTo>
                    <a:pt x="76" y="87"/>
                    <a:pt x="75" y="85"/>
                    <a:pt x="73" y="85"/>
                  </a:cubicBezTo>
                  <a:cubicBezTo>
                    <a:pt x="71" y="85"/>
                    <a:pt x="72" y="85"/>
                    <a:pt x="71" y="86"/>
                  </a:cubicBezTo>
                  <a:cubicBezTo>
                    <a:pt x="71" y="87"/>
                    <a:pt x="69" y="89"/>
                    <a:pt x="68" y="89"/>
                  </a:cubicBezTo>
                  <a:cubicBezTo>
                    <a:pt x="67" y="90"/>
                    <a:pt x="67" y="93"/>
                    <a:pt x="68" y="94"/>
                  </a:cubicBezTo>
                  <a:cubicBezTo>
                    <a:pt x="68" y="95"/>
                    <a:pt x="71" y="95"/>
                    <a:pt x="73" y="96"/>
                  </a:cubicBezTo>
                  <a:cubicBezTo>
                    <a:pt x="76" y="97"/>
                    <a:pt x="80" y="94"/>
                    <a:pt x="80" y="94"/>
                  </a:cubicBezTo>
                  <a:cubicBezTo>
                    <a:pt x="81" y="93"/>
                    <a:pt x="82" y="93"/>
                    <a:pt x="83" y="93"/>
                  </a:cubicBezTo>
                  <a:cubicBezTo>
                    <a:pt x="83" y="93"/>
                    <a:pt x="85" y="94"/>
                    <a:pt x="86" y="94"/>
                  </a:cubicBezTo>
                  <a:cubicBezTo>
                    <a:pt x="88" y="95"/>
                    <a:pt x="88" y="93"/>
                    <a:pt x="88" y="93"/>
                  </a:cubicBezTo>
                  <a:cubicBezTo>
                    <a:pt x="89" y="92"/>
                    <a:pt x="90" y="94"/>
                    <a:pt x="91" y="93"/>
                  </a:cubicBezTo>
                  <a:cubicBezTo>
                    <a:pt x="92" y="93"/>
                    <a:pt x="92" y="92"/>
                    <a:pt x="94" y="93"/>
                  </a:cubicBezTo>
                  <a:cubicBezTo>
                    <a:pt x="96" y="94"/>
                    <a:pt x="95" y="94"/>
                    <a:pt x="95" y="95"/>
                  </a:cubicBezTo>
                  <a:cubicBezTo>
                    <a:pt x="96" y="96"/>
                    <a:pt x="96" y="96"/>
                    <a:pt x="98" y="97"/>
                  </a:cubicBezTo>
                  <a:cubicBezTo>
                    <a:pt x="100" y="99"/>
                    <a:pt x="100" y="99"/>
                    <a:pt x="102" y="100"/>
                  </a:cubicBezTo>
                  <a:cubicBezTo>
                    <a:pt x="104" y="101"/>
                    <a:pt x="105" y="101"/>
                    <a:pt x="106" y="102"/>
                  </a:cubicBezTo>
                  <a:cubicBezTo>
                    <a:pt x="107" y="103"/>
                    <a:pt x="106" y="103"/>
                    <a:pt x="105" y="103"/>
                  </a:cubicBezTo>
                  <a:cubicBezTo>
                    <a:pt x="103" y="104"/>
                    <a:pt x="103" y="103"/>
                    <a:pt x="104" y="104"/>
                  </a:cubicBezTo>
                  <a:cubicBezTo>
                    <a:pt x="105" y="105"/>
                    <a:pt x="106" y="106"/>
                    <a:pt x="107" y="106"/>
                  </a:cubicBezTo>
                  <a:cubicBezTo>
                    <a:pt x="109" y="107"/>
                    <a:pt x="110" y="108"/>
                    <a:pt x="111" y="109"/>
                  </a:cubicBezTo>
                  <a:cubicBezTo>
                    <a:pt x="112" y="110"/>
                    <a:pt x="115" y="109"/>
                    <a:pt x="117" y="110"/>
                  </a:cubicBezTo>
                  <a:cubicBezTo>
                    <a:pt x="119" y="110"/>
                    <a:pt x="118" y="111"/>
                    <a:pt x="120" y="112"/>
                  </a:cubicBezTo>
                  <a:cubicBezTo>
                    <a:pt x="121" y="114"/>
                    <a:pt x="126" y="115"/>
                    <a:pt x="128" y="115"/>
                  </a:cubicBezTo>
                  <a:cubicBezTo>
                    <a:pt x="130" y="115"/>
                    <a:pt x="134" y="116"/>
                    <a:pt x="136" y="117"/>
                  </a:cubicBezTo>
                  <a:cubicBezTo>
                    <a:pt x="137" y="118"/>
                    <a:pt x="135" y="114"/>
                    <a:pt x="134" y="112"/>
                  </a:cubicBezTo>
                  <a:cubicBezTo>
                    <a:pt x="133" y="110"/>
                    <a:pt x="128" y="108"/>
                    <a:pt x="126" y="106"/>
                  </a:cubicBezTo>
                  <a:cubicBezTo>
                    <a:pt x="124" y="105"/>
                    <a:pt x="124" y="106"/>
                    <a:pt x="124" y="104"/>
                  </a:cubicBezTo>
                  <a:cubicBezTo>
                    <a:pt x="123" y="103"/>
                    <a:pt x="122" y="103"/>
                    <a:pt x="120" y="102"/>
                  </a:cubicBezTo>
                  <a:cubicBezTo>
                    <a:pt x="119" y="100"/>
                    <a:pt x="121" y="101"/>
                    <a:pt x="122" y="101"/>
                  </a:cubicBezTo>
                  <a:cubicBezTo>
                    <a:pt x="123" y="100"/>
                    <a:pt x="122" y="100"/>
                    <a:pt x="123" y="101"/>
                  </a:cubicBezTo>
                  <a:cubicBezTo>
                    <a:pt x="124" y="101"/>
                    <a:pt x="124" y="102"/>
                    <a:pt x="125" y="104"/>
                  </a:cubicBezTo>
                  <a:cubicBezTo>
                    <a:pt x="126" y="105"/>
                    <a:pt x="126" y="103"/>
                    <a:pt x="127" y="102"/>
                  </a:cubicBezTo>
                  <a:cubicBezTo>
                    <a:pt x="128" y="100"/>
                    <a:pt x="128" y="104"/>
                    <a:pt x="131" y="105"/>
                  </a:cubicBezTo>
                  <a:cubicBezTo>
                    <a:pt x="133" y="107"/>
                    <a:pt x="132" y="106"/>
                    <a:pt x="132" y="105"/>
                  </a:cubicBezTo>
                  <a:cubicBezTo>
                    <a:pt x="131" y="103"/>
                    <a:pt x="133" y="105"/>
                    <a:pt x="134" y="106"/>
                  </a:cubicBezTo>
                  <a:cubicBezTo>
                    <a:pt x="135" y="107"/>
                    <a:pt x="136" y="108"/>
                    <a:pt x="135" y="107"/>
                  </a:cubicBezTo>
                  <a:cubicBezTo>
                    <a:pt x="135" y="106"/>
                    <a:pt x="136" y="107"/>
                    <a:pt x="138" y="108"/>
                  </a:cubicBezTo>
                  <a:cubicBezTo>
                    <a:pt x="140" y="109"/>
                    <a:pt x="142" y="111"/>
                    <a:pt x="145" y="112"/>
                  </a:cubicBezTo>
                  <a:cubicBezTo>
                    <a:pt x="147" y="113"/>
                    <a:pt x="144" y="111"/>
                    <a:pt x="143" y="110"/>
                  </a:cubicBezTo>
                  <a:cubicBezTo>
                    <a:pt x="141" y="108"/>
                    <a:pt x="141" y="107"/>
                    <a:pt x="142" y="108"/>
                  </a:cubicBezTo>
                  <a:cubicBezTo>
                    <a:pt x="143" y="109"/>
                    <a:pt x="143" y="109"/>
                    <a:pt x="143" y="107"/>
                  </a:cubicBezTo>
                  <a:cubicBezTo>
                    <a:pt x="143" y="106"/>
                    <a:pt x="142" y="105"/>
                    <a:pt x="142" y="102"/>
                  </a:cubicBezTo>
                  <a:cubicBezTo>
                    <a:pt x="142" y="99"/>
                    <a:pt x="142" y="102"/>
                    <a:pt x="144" y="105"/>
                  </a:cubicBezTo>
                  <a:cubicBezTo>
                    <a:pt x="146" y="108"/>
                    <a:pt x="145" y="105"/>
                    <a:pt x="145" y="103"/>
                  </a:cubicBezTo>
                  <a:cubicBezTo>
                    <a:pt x="145" y="100"/>
                    <a:pt x="144" y="101"/>
                    <a:pt x="145" y="103"/>
                  </a:cubicBezTo>
                  <a:cubicBezTo>
                    <a:pt x="146" y="105"/>
                    <a:pt x="146" y="103"/>
                    <a:pt x="145" y="100"/>
                  </a:cubicBezTo>
                  <a:cubicBezTo>
                    <a:pt x="144" y="98"/>
                    <a:pt x="143" y="98"/>
                    <a:pt x="141" y="97"/>
                  </a:cubicBezTo>
                  <a:cubicBezTo>
                    <a:pt x="139" y="96"/>
                    <a:pt x="141" y="95"/>
                    <a:pt x="141" y="93"/>
                  </a:cubicBezTo>
                  <a:cubicBezTo>
                    <a:pt x="140" y="90"/>
                    <a:pt x="141" y="92"/>
                    <a:pt x="139" y="94"/>
                  </a:cubicBezTo>
                  <a:cubicBezTo>
                    <a:pt x="138" y="95"/>
                    <a:pt x="139" y="92"/>
                    <a:pt x="138" y="91"/>
                  </a:cubicBezTo>
                  <a:cubicBezTo>
                    <a:pt x="138" y="90"/>
                    <a:pt x="138" y="91"/>
                    <a:pt x="137" y="91"/>
                  </a:cubicBezTo>
                  <a:cubicBezTo>
                    <a:pt x="136" y="92"/>
                    <a:pt x="136" y="91"/>
                    <a:pt x="135" y="90"/>
                  </a:cubicBezTo>
                  <a:cubicBezTo>
                    <a:pt x="135" y="88"/>
                    <a:pt x="134" y="89"/>
                    <a:pt x="134" y="90"/>
                  </a:cubicBezTo>
                  <a:cubicBezTo>
                    <a:pt x="134" y="90"/>
                    <a:pt x="133" y="90"/>
                    <a:pt x="132" y="89"/>
                  </a:cubicBezTo>
                  <a:cubicBezTo>
                    <a:pt x="131" y="88"/>
                    <a:pt x="131" y="88"/>
                    <a:pt x="130" y="86"/>
                  </a:cubicBezTo>
                  <a:cubicBezTo>
                    <a:pt x="129" y="84"/>
                    <a:pt x="129" y="83"/>
                    <a:pt x="128" y="83"/>
                  </a:cubicBezTo>
                  <a:cubicBezTo>
                    <a:pt x="127" y="83"/>
                    <a:pt x="126" y="83"/>
                    <a:pt x="124" y="80"/>
                  </a:cubicBezTo>
                  <a:cubicBezTo>
                    <a:pt x="122" y="76"/>
                    <a:pt x="123" y="78"/>
                    <a:pt x="124" y="79"/>
                  </a:cubicBezTo>
                  <a:cubicBezTo>
                    <a:pt x="125" y="80"/>
                    <a:pt x="127" y="80"/>
                    <a:pt x="128" y="80"/>
                  </a:cubicBezTo>
                  <a:cubicBezTo>
                    <a:pt x="129" y="80"/>
                    <a:pt x="130" y="80"/>
                    <a:pt x="130" y="78"/>
                  </a:cubicBezTo>
                  <a:cubicBezTo>
                    <a:pt x="129" y="77"/>
                    <a:pt x="127" y="77"/>
                    <a:pt x="129" y="77"/>
                  </a:cubicBezTo>
                  <a:cubicBezTo>
                    <a:pt x="130" y="77"/>
                    <a:pt x="128" y="76"/>
                    <a:pt x="129" y="76"/>
                  </a:cubicBezTo>
                  <a:cubicBezTo>
                    <a:pt x="130" y="75"/>
                    <a:pt x="129" y="74"/>
                    <a:pt x="130" y="74"/>
                  </a:cubicBezTo>
                  <a:cubicBezTo>
                    <a:pt x="131" y="74"/>
                    <a:pt x="132" y="75"/>
                    <a:pt x="133" y="76"/>
                  </a:cubicBezTo>
                  <a:cubicBezTo>
                    <a:pt x="134" y="78"/>
                    <a:pt x="135" y="77"/>
                    <a:pt x="136" y="78"/>
                  </a:cubicBezTo>
                  <a:cubicBezTo>
                    <a:pt x="137" y="79"/>
                    <a:pt x="138" y="78"/>
                    <a:pt x="139" y="77"/>
                  </a:cubicBezTo>
                  <a:cubicBezTo>
                    <a:pt x="140" y="76"/>
                    <a:pt x="140" y="77"/>
                    <a:pt x="139" y="78"/>
                  </a:cubicBezTo>
                  <a:cubicBezTo>
                    <a:pt x="138" y="79"/>
                    <a:pt x="138" y="79"/>
                    <a:pt x="137" y="80"/>
                  </a:cubicBezTo>
                  <a:cubicBezTo>
                    <a:pt x="136" y="80"/>
                    <a:pt x="139" y="80"/>
                    <a:pt x="143" y="78"/>
                  </a:cubicBezTo>
                  <a:cubicBezTo>
                    <a:pt x="148" y="76"/>
                    <a:pt x="145" y="78"/>
                    <a:pt x="143" y="79"/>
                  </a:cubicBezTo>
                  <a:cubicBezTo>
                    <a:pt x="142" y="80"/>
                    <a:pt x="140" y="79"/>
                    <a:pt x="140" y="82"/>
                  </a:cubicBezTo>
                  <a:cubicBezTo>
                    <a:pt x="140" y="84"/>
                    <a:pt x="141" y="83"/>
                    <a:pt x="143" y="83"/>
                  </a:cubicBezTo>
                  <a:cubicBezTo>
                    <a:pt x="144" y="83"/>
                    <a:pt x="143" y="83"/>
                    <a:pt x="143" y="85"/>
                  </a:cubicBezTo>
                  <a:cubicBezTo>
                    <a:pt x="143" y="86"/>
                    <a:pt x="143" y="86"/>
                    <a:pt x="144" y="85"/>
                  </a:cubicBezTo>
                  <a:cubicBezTo>
                    <a:pt x="145" y="85"/>
                    <a:pt x="144" y="85"/>
                    <a:pt x="144" y="87"/>
                  </a:cubicBezTo>
                  <a:cubicBezTo>
                    <a:pt x="144" y="88"/>
                    <a:pt x="145" y="88"/>
                    <a:pt x="145" y="87"/>
                  </a:cubicBezTo>
                  <a:cubicBezTo>
                    <a:pt x="146" y="85"/>
                    <a:pt x="146" y="86"/>
                    <a:pt x="148" y="87"/>
                  </a:cubicBezTo>
                  <a:cubicBezTo>
                    <a:pt x="150" y="88"/>
                    <a:pt x="150" y="88"/>
                    <a:pt x="151" y="89"/>
                  </a:cubicBezTo>
                  <a:cubicBezTo>
                    <a:pt x="153" y="90"/>
                    <a:pt x="151" y="88"/>
                    <a:pt x="151" y="86"/>
                  </a:cubicBezTo>
                  <a:cubicBezTo>
                    <a:pt x="151" y="83"/>
                    <a:pt x="151" y="84"/>
                    <a:pt x="152" y="85"/>
                  </a:cubicBezTo>
                  <a:cubicBezTo>
                    <a:pt x="153" y="86"/>
                    <a:pt x="153" y="84"/>
                    <a:pt x="152" y="82"/>
                  </a:cubicBezTo>
                  <a:cubicBezTo>
                    <a:pt x="151" y="81"/>
                    <a:pt x="151" y="81"/>
                    <a:pt x="153" y="82"/>
                  </a:cubicBezTo>
                  <a:cubicBezTo>
                    <a:pt x="154" y="83"/>
                    <a:pt x="155" y="83"/>
                    <a:pt x="156" y="82"/>
                  </a:cubicBezTo>
                  <a:cubicBezTo>
                    <a:pt x="157" y="82"/>
                    <a:pt x="157" y="81"/>
                    <a:pt x="155" y="80"/>
                  </a:cubicBezTo>
                  <a:cubicBezTo>
                    <a:pt x="154" y="79"/>
                    <a:pt x="155" y="79"/>
                    <a:pt x="157" y="80"/>
                  </a:cubicBezTo>
                  <a:cubicBezTo>
                    <a:pt x="158" y="81"/>
                    <a:pt x="157" y="80"/>
                    <a:pt x="158" y="80"/>
                  </a:cubicBezTo>
                  <a:cubicBezTo>
                    <a:pt x="159" y="80"/>
                    <a:pt x="159" y="79"/>
                    <a:pt x="158" y="78"/>
                  </a:cubicBezTo>
                  <a:cubicBezTo>
                    <a:pt x="157" y="77"/>
                    <a:pt x="159" y="77"/>
                    <a:pt x="161" y="77"/>
                  </a:cubicBezTo>
                  <a:cubicBezTo>
                    <a:pt x="163" y="77"/>
                    <a:pt x="163" y="76"/>
                    <a:pt x="162" y="75"/>
                  </a:cubicBezTo>
                  <a:cubicBezTo>
                    <a:pt x="160" y="74"/>
                    <a:pt x="161" y="74"/>
                    <a:pt x="162" y="74"/>
                  </a:cubicBezTo>
                  <a:cubicBezTo>
                    <a:pt x="163" y="75"/>
                    <a:pt x="164" y="75"/>
                    <a:pt x="163" y="73"/>
                  </a:cubicBezTo>
                  <a:cubicBezTo>
                    <a:pt x="163" y="72"/>
                    <a:pt x="161" y="71"/>
                    <a:pt x="161" y="70"/>
                  </a:cubicBezTo>
                  <a:cubicBezTo>
                    <a:pt x="160" y="68"/>
                    <a:pt x="159" y="70"/>
                    <a:pt x="158" y="70"/>
                  </a:cubicBezTo>
                  <a:cubicBezTo>
                    <a:pt x="157" y="70"/>
                    <a:pt x="156" y="70"/>
                    <a:pt x="157" y="70"/>
                  </a:cubicBezTo>
                  <a:cubicBezTo>
                    <a:pt x="157" y="69"/>
                    <a:pt x="157" y="68"/>
                    <a:pt x="157" y="69"/>
                  </a:cubicBezTo>
                  <a:cubicBezTo>
                    <a:pt x="156" y="69"/>
                    <a:pt x="155" y="68"/>
                    <a:pt x="153" y="67"/>
                  </a:cubicBezTo>
                  <a:cubicBezTo>
                    <a:pt x="152" y="66"/>
                    <a:pt x="152" y="67"/>
                    <a:pt x="148" y="66"/>
                  </a:cubicBezTo>
                  <a:cubicBezTo>
                    <a:pt x="145" y="66"/>
                    <a:pt x="146" y="66"/>
                    <a:pt x="147" y="66"/>
                  </a:cubicBezTo>
                  <a:cubicBezTo>
                    <a:pt x="148" y="65"/>
                    <a:pt x="148" y="65"/>
                    <a:pt x="147" y="64"/>
                  </a:cubicBezTo>
                  <a:cubicBezTo>
                    <a:pt x="146" y="63"/>
                    <a:pt x="144" y="63"/>
                    <a:pt x="143" y="63"/>
                  </a:cubicBezTo>
                  <a:cubicBezTo>
                    <a:pt x="141" y="64"/>
                    <a:pt x="142" y="63"/>
                    <a:pt x="142" y="61"/>
                  </a:cubicBezTo>
                  <a:cubicBezTo>
                    <a:pt x="142" y="60"/>
                    <a:pt x="141" y="61"/>
                    <a:pt x="140" y="63"/>
                  </a:cubicBezTo>
                  <a:cubicBezTo>
                    <a:pt x="140" y="64"/>
                    <a:pt x="139" y="61"/>
                    <a:pt x="140" y="60"/>
                  </a:cubicBezTo>
                  <a:cubicBezTo>
                    <a:pt x="140" y="60"/>
                    <a:pt x="138" y="61"/>
                    <a:pt x="137" y="62"/>
                  </a:cubicBezTo>
                  <a:cubicBezTo>
                    <a:pt x="136" y="63"/>
                    <a:pt x="135" y="59"/>
                    <a:pt x="134" y="58"/>
                  </a:cubicBezTo>
                  <a:cubicBezTo>
                    <a:pt x="133" y="57"/>
                    <a:pt x="131" y="57"/>
                    <a:pt x="129" y="56"/>
                  </a:cubicBezTo>
                  <a:cubicBezTo>
                    <a:pt x="127" y="56"/>
                    <a:pt x="125" y="55"/>
                    <a:pt x="123" y="54"/>
                  </a:cubicBezTo>
                  <a:cubicBezTo>
                    <a:pt x="122" y="54"/>
                    <a:pt x="122" y="53"/>
                    <a:pt x="122" y="52"/>
                  </a:cubicBezTo>
                  <a:cubicBezTo>
                    <a:pt x="123" y="52"/>
                    <a:pt x="125" y="51"/>
                    <a:pt x="126" y="50"/>
                  </a:cubicBezTo>
                  <a:cubicBezTo>
                    <a:pt x="127" y="50"/>
                    <a:pt x="125" y="50"/>
                    <a:pt x="123" y="50"/>
                  </a:cubicBezTo>
                  <a:cubicBezTo>
                    <a:pt x="121" y="50"/>
                    <a:pt x="121" y="50"/>
                    <a:pt x="122" y="49"/>
                  </a:cubicBezTo>
                  <a:cubicBezTo>
                    <a:pt x="122" y="49"/>
                    <a:pt x="124" y="48"/>
                    <a:pt x="126" y="49"/>
                  </a:cubicBezTo>
                  <a:cubicBezTo>
                    <a:pt x="128" y="49"/>
                    <a:pt x="131" y="49"/>
                    <a:pt x="133" y="48"/>
                  </a:cubicBezTo>
                  <a:cubicBezTo>
                    <a:pt x="135" y="48"/>
                    <a:pt x="132" y="47"/>
                    <a:pt x="131" y="47"/>
                  </a:cubicBezTo>
                  <a:cubicBezTo>
                    <a:pt x="129" y="46"/>
                    <a:pt x="126" y="46"/>
                    <a:pt x="125" y="46"/>
                  </a:cubicBezTo>
                  <a:cubicBezTo>
                    <a:pt x="124" y="45"/>
                    <a:pt x="121" y="45"/>
                    <a:pt x="118" y="45"/>
                  </a:cubicBezTo>
                  <a:cubicBezTo>
                    <a:pt x="114" y="45"/>
                    <a:pt x="121" y="44"/>
                    <a:pt x="123" y="44"/>
                  </a:cubicBezTo>
                  <a:cubicBezTo>
                    <a:pt x="124" y="44"/>
                    <a:pt x="124" y="44"/>
                    <a:pt x="126" y="43"/>
                  </a:cubicBezTo>
                  <a:cubicBezTo>
                    <a:pt x="128" y="43"/>
                    <a:pt x="128" y="43"/>
                    <a:pt x="130" y="43"/>
                  </a:cubicBezTo>
                  <a:cubicBezTo>
                    <a:pt x="132" y="43"/>
                    <a:pt x="127" y="38"/>
                    <a:pt x="126" y="37"/>
                  </a:cubicBezTo>
                  <a:cubicBezTo>
                    <a:pt x="125" y="36"/>
                    <a:pt x="124" y="38"/>
                    <a:pt x="124" y="38"/>
                  </a:cubicBezTo>
                  <a:cubicBezTo>
                    <a:pt x="124" y="39"/>
                    <a:pt x="123" y="40"/>
                    <a:pt x="117" y="42"/>
                  </a:cubicBezTo>
                  <a:cubicBezTo>
                    <a:pt x="111" y="44"/>
                    <a:pt x="118" y="41"/>
                    <a:pt x="119" y="41"/>
                  </a:cubicBezTo>
                  <a:cubicBezTo>
                    <a:pt x="120" y="41"/>
                    <a:pt x="122" y="39"/>
                    <a:pt x="121" y="39"/>
                  </a:cubicBezTo>
                  <a:cubicBezTo>
                    <a:pt x="121" y="38"/>
                    <a:pt x="118" y="36"/>
                    <a:pt x="115" y="39"/>
                  </a:cubicBezTo>
                  <a:cubicBezTo>
                    <a:pt x="112" y="43"/>
                    <a:pt x="112" y="41"/>
                    <a:pt x="114" y="39"/>
                  </a:cubicBezTo>
                  <a:cubicBezTo>
                    <a:pt x="116" y="38"/>
                    <a:pt x="118" y="37"/>
                    <a:pt x="120" y="37"/>
                  </a:cubicBezTo>
                  <a:cubicBezTo>
                    <a:pt x="121" y="36"/>
                    <a:pt x="123" y="36"/>
                    <a:pt x="122" y="34"/>
                  </a:cubicBezTo>
                  <a:cubicBezTo>
                    <a:pt x="121" y="33"/>
                    <a:pt x="119" y="32"/>
                    <a:pt x="115" y="33"/>
                  </a:cubicBezTo>
                  <a:cubicBezTo>
                    <a:pt x="110" y="34"/>
                    <a:pt x="114" y="33"/>
                    <a:pt x="115" y="31"/>
                  </a:cubicBezTo>
                  <a:cubicBezTo>
                    <a:pt x="115" y="30"/>
                    <a:pt x="112" y="31"/>
                    <a:pt x="111" y="33"/>
                  </a:cubicBezTo>
                  <a:cubicBezTo>
                    <a:pt x="109" y="34"/>
                    <a:pt x="108" y="34"/>
                    <a:pt x="107" y="38"/>
                  </a:cubicBezTo>
                  <a:cubicBezTo>
                    <a:pt x="105" y="41"/>
                    <a:pt x="106" y="36"/>
                    <a:pt x="107" y="35"/>
                  </a:cubicBezTo>
                  <a:cubicBezTo>
                    <a:pt x="107" y="34"/>
                    <a:pt x="106" y="35"/>
                    <a:pt x="104" y="36"/>
                  </a:cubicBezTo>
                  <a:cubicBezTo>
                    <a:pt x="102" y="37"/>
                    <a:pt x="104" y="36"/>
                    <a:pt x="106" y="34"/>
                  </a:cubicBezTo>
                  <a:cubicBezTo>
                    <a:pt x="107" y="33"/>
                    <a:pt x="108" y="34"/>
                    <a:pt x="109" y="32"/>
                  </a:cubicBezTo>
                  <a:cubicBezTo>
                    <a:pt x="111" y="31"/>
                    <a:pt x="110" y="31"/>
                    <a:pt x="109" y="29"/>
                  </a:cubicBezTo>
                  <a:cubicBezTo>
                    <a:pt x="109" y="28"/>
                    <a:pt x="108" y="30"/>
                    <a:pt x="107" y="31"/>
                  </a:cubicBezTo>
                  <a:cubicBezTo>
                    <a:pt x="106" y="32"/>
                    <a:pt x="104" y="32"/>
                    <a:pt x="101" y="33"/>
                  </a:cubicBezTo>
                  <a:cubicBezTo>
                    <a:pt x="99" y="34"/>
                    <a:pt x="102" y="31"/>
                    <a:pt x="104" y="31"/>
                  </a:cubicBezTo>
                  <a:cubicBezTo>
                    <a:pt x="105" y="30"/>
                    <a:pt x="106" y="30"/>
                    <a:pt x="105" y="30"/>
                  </a:cubicBezTo>
                  <a:cubicBezTo>
                    <a:pt x="104" y="29"/>
                    <a:pt x="102" y="30"/>
                    <a:pt x="100" y="31"/>
                  </a:cubicBezTo>
                  <a:cubicBezTo>
                    <a:pt x="97" y="33"/>
                    <a:pt x="100" y="30"/>
                    <a:pt x="100" y="30"/>
                  </a:cubicBezTo>
                  <a:cubicBezTo>
                    <a:pt x="101" y="29"/>
                    <a:pt x="103" y="29"/>
                    <a:pt x="104" y="29"/>
                  </a:cubicBezTo>
                  <a:cubicBezTo>
                    <a:pt x="106" y="29"/>
                    <a:pt x="106" y="28"/>
                    <a:pt x="106" y="27"/>
                  </a:cubicBezTo>
                  <a:cubicBezTo>
                    <a:pt x="106" y="26"/>
                    <a:pt x="101" y="24"/>
                    <a:pt x="100" y="24"/>
                  </a:cubicBezTo>
                  <a:cubicBezTo>
                    <a:pt x="99" y="24"/>
                    <a:pt x="97" y="25"/>
                    <a:pt x="9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36" name="Freeform 461"/>
            <p:cNvSpPr/>
            <p:nvPr/>
          </p:nvSpPr>
          <p:spPr bwMode="auto">
            <a:xfrm>
              <a:off x="5036" y="2046289"/>
              <a:ext cx="10" cy="6350"/>
            </a:xfrm>
            <a:custGeom>
              <a:avLst/>
              <a:gdLst>
                <a:gd name="T0" fmla="*/ 6 w 7"/>
                <a:gd name="T1" fmla="*/ 2 h 3"/>
                <a:gd name="T2" fmla="*/ 2 w 7"/>
                <a:gd name="T3" fmla="*/ 0 h 3"/>
                <a:gd name="T4" fmla="*/ 6 w 7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6" y="2"/>
                  </a:moveTo>
                  <a:cubicBezTo>
                    <a:pt x="7" y="1"/>
                    <a:pt x="4" y="0"/>
                    <a:pt x="2" y="0"/>
                  </a:cubicBezTo>
                  <a:cubicBezTo>
                    <a:pt x="0" y="0"/>
                    <a:pt x="5" y="3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37" name="Freeform 462"/>
            <p:cNvSpPr/>
            <p:nvPr/>
          </p:nvSpPr>
          <p:spPr bwMode="auto">
            <a:xfrm>
              <a:off x="5010" y="1936751"/>
              <a:ext cx="11" cy="9525"/>
            </a:xfrm>
            <a:custGeom>
              <a:avLst/>
              <a:gdLst>
                <a:gd name="T0" fmla="*/ 7 w 8"/>
                <a:gd name="T1" fmla="*/ 2 h 4"/>
                <a:gd name="T2" fmla="*/ 1 w 8"/>
                <a:gd name="T3" fmla="*/ 0 h 4"/>
                <a:gd name="T4" fmla="*/ 1 w 8"/>
                <a:gd name="T5" fmla="*/ 3 h 4"/>
                <a:gd name="T6" fmla="*/ 7 w 8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7" y="2"/>
                  </a:moveTo>
                  <a:cubicBezTo>
                    <a:pt x="6" y="1"/>
                    <a:pt x="2" y="0"/>
                    <a:pt x="1" y="0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4"/>
                    <a:pt x="8" y="3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38" name="Freeform 463"/>
            <p:cNvSpPr/>
            <p:nvPr/>
          </p:nvSpPr>
          <p:spPr bwMode="auto">
            <a:xfrm>
              <a:off x="4989" y="1930401"/>
              <a:ext cx="19" cy="26988"/>
            </a:xfrm>
            <a:custGeom>
              <a:avLst/>
              <a:gdLst>
                <a:gd name="T0" fmla="*/ 7 w 14"/>
                <a:gd name="T1" fmla="*/ 12 h 12"/>
                <a:gd name="T2" fmla="*/ 12 w 14"/>
                <a:gd name="T3" fmla="*/ 9 h 12"/>
                <a:gd name="T4" fmla="*/ 12 w 14"/>
                <a:gd name="T5" fmla="*/ 2 h 12"/>
                <a:gd name="T6" fmla="*/ 5 w 14"/>
                <a:gd name="T7" fmla="*/ 2 h 12"/>
                <a:gd name="T8" fmla="*/ 0 w 14"/>
                <a:gd name="T9" fmla="*/ 8 h 12"/>
                <a:gd name="T10" fmla="*/ 7 w 14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7" y="12"/>
                  </a:moveTo>
                  <a:cubicBezTo>
                    <a:pt x="9" y="11"/>
                    <a:pt x="10" y="10"/>
                    <a:pt x="12" y="9"/>
                  </a:cubicBezTo>
                  <a:cubicBezTo>
                    <a:pt x="14" y="7"/>
                    <a:pt x="13" y="5"/>
                    <a:pt x="12" y="2"/>
                  </a:cubicBezTo>
                  <a:cubicBezTo>
                    <a:pt x="12" y="0"/>
                    <a:pt x="8" y="1"/>
                    <a:pt x="5" y="2"/>
                  </a:cubicBezTo>
                  <a:cubicBezTo>
                    <a:pt x="2" y="2"/>
                    <a:pt x="0" y="5"/>
                    <a:pt x="0" y="8"/>
                  </a:cubicBezTo>
                  <a:cubicBezTo>
                    <a:pt x="0" y="10"/>
                    <a:pt x="5" y="12"/>
                    <a:pt x="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39" name="Freeform 464"/>
            <p:cNvSpPr/>
            <p:nvPr/>
          </p:nvSpPr>
          <p:spPr bwMode="auto">
            <a:xfrm>
              <a:off x="4973" y="1908176"/>
              <a:ext cx="9" cy="12700"/>
            </a:xfrm>
            <a:custGeom>
              <a:avLst/>
              <a:gdLst>
                <a:gd name="T0" fmla="*/ 6 w 7"/>
                <a:gd name="T1" fmla="*/ 1 h 6"/>
                <a:gd name="T2" fmla="*/ 1 w 7"/>
                <a:gd name="T3" fmla="*/ 6 h 6"/>
                <a:gd name="T4" fmla="*/ 6 w 7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6" y="1"/>
                  </a:moveTo>
                  <a:cubicBezTo>
                    <a:pt x="4" y="0"/>
                    <a:pt x="0" y="6"/>
                    <a:pt x="1" y="6"/>
                  </a:cubicBezTo>
                  <a:cubicBezTo>
                    <a:pt x="2" y="6"/>
                    <a:pt x="7" y="2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40" name="Freeform 465"/>
            <p:cNvSpPr/>
            <p:nvPr/>
          </p:nvSpPr>
          <p:spPr bwMode="auto">
            <a:xfrm>
              <a:off x="4988" y="1908176"/>
              <a:ext cx="8" cy="6350"/>
            </a:xfrm>
            <a:custGeom>
              <a:avLst/>
              <a:gdLst>
                <a:gd name="T0" fmla="*/ 2 w 6"/>
                <a:gd name="T1" fmla="*/ 1 h 3"/>
                <a:gd name="T2" fmla="*/ 3 w 6"/>
                <a:gd name="T3" fmla="*/ 3 h 3"/>
                <a:gd name="T4" fmla="*/ 2 w 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2" y="1"/>
                  </a:moveTo>
                  <a:cubicBezTo>
                    <a:pt x="0" y="1"/>
                    <a:pt x="2" y="3"/>
                    <a:pt x="3" y="3"/>
                  </a:cubicBezTo>
                  <a:cubicBezTo>
                    <a:pt x="6" y="3"/>
                    <a:pt x="4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41" name="Freeform 466"/>
            <p:cNvSpPr/>
            <p:nvPr/>
          </p:nvSpPr>
          <p:spPr bwMode="auto">
            <a:xfrm>
              <a:off x="4978" y="1901826"/>
              <a:ext cx="8" cy="4763"/>
            </a:xfrm>
            <a:custGeom>
              <a:avLst/>
              <a:gdLst>
                <a:gd name="T0" fmla="*/ 4 w 6"/>
                <a:gd name="T1" fmla="*/ 1 h 2"/>
                <a:gd name="T2" fmla="*/ 0 w 6"/>
                <a:gd name="T3" fmla="*/ 2 h 2"/>
                <a:gd name="T4" fmla="*/ 4 w 6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4" y="1"/>
                  </a:moveTo>
                  <a:cubicBezTo>
                    <a:pt x="2" y="0"/>
                    <a:pt x="0" y="2"/>
                    <a:pt x="0" y="2"/>
                  </a:cubicBezTo>
                  <a:cubicBezTo>
                    <a:pt x="2" y="2"/>
                    <a:pt x="6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42" name="Freeform 467"/>
            <p:cNvSpPr/>
            <p:nvPr/>
          </p:nvSpPr>
          <p:spPr bwMode="auto">
            <a:xfrm>
              <a:off x="4962" y="1808164"/>
              <a:ext cx="38" cy="28575"/>
            </a:xfrm>
            <a:custGeom>
              <a:avLst/>
              <a:gdLst>
                <a:gd name="T0" fmla="*/ 0 w 28"/>
                <a:gd name="T1" fmla="*/ 5 h 13"/>
                <a:gd name="T2" fmla="*/ 3 w 28"/>
                <a:gd name="T3" fmla="*/ 7 h 13"/>
                <a:gd name="T4" fmla="*/ 8 w 28"/>
                <a:gd name="T5" fmla="*/ 12 h 13"/>
                <a:gd name="T6" fmla="*/ 15 w 28"/>
                <a:gd name="T7" fmla="*/ 10 h 13"/>
                <a:gd name="T8" fmla="*/ 26 w 28"/>
                <a:gd name="T9" fmla="*/ 11 h 13"/>
                <a:gd name="T10" fmla="*/ 18 w 28"/>
                <a:gd name="T11" fmla="*/ 3 h 13"/>
                <a:gd name="T12" fmla="*/ 9 w 28"/>
                <a:gd name="T13" fmla="*/ 3 h 13"/>
                <a:gd name="T14" fmla="*/ 1 w 28"/>
                <a:gd name="T15" fmla="*/ 1 h 13"/>
                <a:gd name="T16" fmla="*/ 0 w 28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3">
                  <a:moveTo>
                    <a:pt x="0" y="5"/>
                  </a:moveTo>
                  <a:cubicBezTo>
                    <a:pt x="1" y="7"/>
                    <a:pt x="1" y="6"/>
                    <a:pt x="3" y="7"/>
                  </a:cubicBezTo>
                  <a:cubicBezTo>
                    <a:pt x="5" y="9"/>
                    <a:pt x="6" y="11"/>
                    <a:pt x="8" y="12"/>
                  </a:cubicBezTo>
                  <a:cubicBezTo>
                    <a:pt x="9" y="13"/>
                    <a:pt x="13" y="11"/>
                    <a:pt x="15" y="10"/>
                  </a:cubicBezTo>
                  <a:cubicBezTo>
                    <a:pt x="18" y="9"/>
                    <a:pt x="25" y="10"/>
                    <a:pt x="26" y="11"/>
                  </a:cubicBezTo>
                  <a:cubicBezTo>
                    <a:pt x="28" y="11"/>
                    <a:pt x="21" y="4"/>
                    <a:pt x="18" y="3"/>
                  </a:cubicBezTo>
                  <a:cubicBezTo>
                    <a:pt x="16" y="1"/>
                    <a:pt x="11" y="2"/>
                    <a:pt x="9" y="3"/>
                  </a:cubicBezTo>
                  <a:cubicBezTo>
                    <a:pt x="7" y="3"/>
                    <a:pt x="3" y="0"/>
                    <a:pt x="1" y="1"/>
                  </a:cubicBezTo>
                  <a:cubicBezTo>
                    <a:pt x="0" y="1"/>
                    <a:pt x="0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43" name="Freeform 468"/>
            <p:cNvSpPr/>
            <p:nvPr/>
          </p:nvSpPr>
          <p:spPr bwMode="auto">
            <a:xfrm>
              <a:off x="4374" y="2703514"/>
              <a:ext cx="10" cy="17463"/>
            </a:xfrm>
            <a:custGeom>
              <a:avLst/>
              <a:gdLst>
                <a:gd name="T0" fmla="*/ 3 w 7"/>
                <a:gd name="T1" fmla="*/ 1 h 8"/>
                <a:gd name="T2" fmla="*/ 1 w 7"/>
                <a:gd name="T3" fmla="*/ 1 h 8"/>
                <a:gd name="T4" fmla="*/ 1 w 7"/>
                <a:gd name="T5" fmla="*/ 5 h 8"/>
                <a:gd name="T6" fmla="*/ 2 w 7"/>
                <a:gd name="T7" fmla="*/ 7 h 8"/>
                <a:gd name="T8" fmla="*/ 6 w 7"/>
                <a:gd name="T9" fmla="*/ 5 h 8"/>
                <a:gd name="T10" fmla="*/ 3 w 7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1"/>
                  </a:moveTo>
                  <a:cubicBezTo>
                    <a:pt x="2" y="1"/>
                    <a:pt x="2" y="0"/>
                    <a:pt x="1" y="1"/>
                  </a:cubicBezTo>
                  <a:cubicBezTo>
                    <a:pt x="0" y="2"/>
                    <a:pt x="1" y="4"/>
                    <a:pt x="1" y="5"/>
                  </a:cubicBezTo>
                  <a:cubicBezTo>
                    <a:pt x="1" y="6"/>
                    <a:pt x="1" y="8"/>
                    <a:pt x="2" y="7"/>
                  </a:cubicBezTo>
                  <a:cubicBezTo>
                    <a:pt x="3" y="6"/>
                    <a:pt x="6" y="5"/>
                    <a:pt x="6" y="5"/>
                  </a:cubicBezTo>
                  <a:cubicBezTo>
                    <a:pt x="7" y="3"/>
                    <a:pt x="5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44" name="Freeform 469"/>
            <p:cNvSpPr/>
            <p:nvPr/>
          </p:nvSpPr>
          <p:spPr bwMode="auto">
            <a:xfrm>
              <a:off x="4589" y="2260601"/>
              <a:ext cx="44" cy="44450"/>
            </a:xfrm>
            <a:custGeom>
              <a:avLst/>
              <a:gdLst>
                <a:gd name="T0" fmla="*/ 30 w 32"/>
                <a:gd name="T1" fmla="*/ 18 h 20"/>
                <a:gd name="T2" fmla="*/ 27 w 32"/>
                <a:gd name="T3" fmla="*/ 13 h 20"/>
                <a:gd name="T4" fmla="*/ 22 w 32"/>
                <a:gd name="T5" fmla="*/ 10 h 20"/>
                <a:gd name="T6" fmla="*/ 19 w 32"/>
                <a:gd name="T7" fmla="*/ 5 h 20"/>
                <a:gd name="T8" fmla="*/ 15 w 32"/>
                <a:gd name="T9" fmla="*/ 3 h 20"/>
                <a:gd name="T10" fmla="*/ 8 w 32"/>
                <a:gd name="T11" fmla="*/ 1 h 20"/>
                <a:gd name="T12" fmla="*/ 2 w 32"/>
                <a:gd name="T13" fmla="*/ 0 h 20"/>
                <a:gd name="T14" fmla="*/ 2 w 32"/>
                <a:gd name="T15" fmla="*/ 2 h 20"/>
                <a:gd name="T16" fmla="*/ 6 w 32"/>
                <a:gd name="T17" fmla="*/ 3 h 20"/>
                <a:gd name="T18" fmla="*/ 6 w 32"/>
                <a:gd name="T19" fmla="*/ 4 h 20"/>
                <a:gd name="T20" fmla="*/ 4 w 32"/>
                <a:gd name="T21" fmla="*/ 3 h 20"/>
                <a:gd name="T22" fmla="*/ 5 w 32"/>
                <a:gd name="T23" fmla="*/ 6 h 20"/>
                <a:gd name="T24" fmla="*/ 10 w 32"/>
                <a:gd name="T25" fmla="*/ 7 h 20"/>
                <a:gd name="T26" fmla="*/ 13 w 32"/>
                <a:gd name="T27" fmla="*/ 9 h 20"/>
                <a:gd name="T28" fmla="*/ 13 w 32"/>
                <a:gd name="T29" fmla="*/ 10 h 20"/>
                <a:gd name="T30" fmla="*/ 13 w 32"/>
                <a:gd name="T31" fmla="*/ 11 h 20"/>
                <a:gd name="T32" fmla="*/ 17 w 32"/>
                <a:gd name="T33" fmla="*/ 12 h 20"/>
                <a:gd name="T34" fmla="*/ 17 w 32"/>
                <a:gd name="T35" fmla="*/ 14 h 20"/>
                <a:gd name="T36" fmla="*/ 21 w 32"/>
                <a:gd name="T37" fmla="*/ 13 h 20"/>
                <a:gd name="T38" fmla="*/ 21 w 32"/>
                <a:gd name="T39" fmla="*/ 14 h 20"/>
                <a:gd name="T40" fmla="*/ 26 w 32"/>
                <a:gd name="T41" fmla="*/ 18 h 20"/>
                <a:gd name="T42" fmla="*/ 30 w 32"/>
                <a:gd name="T4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" h="20">
                  <a:moveTo>
                    <a:pt x="30" y="18"/>
                  </a:moveTo>
                  <a:cubicBezTo>
                    <a:pt x="29" y="16"/>
                    <a:pt x="29" y="15"/>
                    <a:pt x="27" y="13"/>
                  </a:cubicBezTo>
                  <a:cubicBezTo>
                    <a:pt x="26" y="11"/>
                    <a:pt x="23" y="11"/>
                    <a:pt x="22" y="10"/>
                  </a:cubicBezTo>
                  <a:cubicBezTo>
                    <a:pt x="20" y="9"/>
                    <a:pt x="20" y="6"/>
                    <a:pt x="19" y="5"/>
                  </a:cubicBezTo>
                  <a:cubicBezTo>
                    <a:pt x="17" y="4"/>
                    <a:pt x="17" y="4"/>
                    <a:pt x="15" y="3"/>
                  </a:cubicBezTo>
                  <a:cubicBezTo>
                    <a:pt x="13" y="3"/>
                    <a:pt x="11" y="2"/>
                    <a:pt x="8" y="1"/>
                  </a:cubicBezTo>
                  <a:cubicBezTo>
                    <a:pt x="5" y="1"/>
                    <a:pt x="3" y="0"/>
                    <a:pt x="2" y="0"/>
                  </a:cubicBezTo>
                  <a:cubicBezTo>
                    <a:pt x="1" y="1"/>
                    <a:pt x="0" y="1"/>
                    <a:pt x="2" y="2"/>
                  </a:cubicBezTo>
                  <a:cubicBezTo>
                    <a:pt x="4" y="3"/>
                    <a:pt x="4" y="2"/>
                    <a:pt x="6" y="3"/>
                  </a:cubicBezTo>
                  <a:cubicBezTo>
                    <a:pt x="7" y="3"/>
                    <a:pt x="7" y="5"/>
                    <a:pt x="6" y="4"/>
                  </a:cubicBezTo>
                  <a:cubicBezTo>
                    <a:pt x="5" y="3"/>
                    <a:pt x="4" y="2"/>
                    <a:pt x="4" y="3"/>
                  </a:cubicBezTo>
                  <a:cubicBezTo>
                    <a:pt x="4" y="4"/>
                    <a:pt x="4" y="5"/>
                    <a:pt x="5" y="6"/>
                  </a:cubicBezTo>
                  <a:cubicBezTo>
                    <a:pt x="7" y="6"/>
                    <a:pt x="8" y="6"/>
                    <a:pt x="10" y="7"/>
                  </a:cubicBezTo>
                  <a:cubicBezTo>
                    <a:pt x="11" y="8"/>
                    <a:pt x="12" y="9"/>
                    <a:pt x="13" y="9"/>
                  </a:cubicBezTo>
                  <a:cubicBezTo>
                    <a:pt x="14" y="9"/>
                    <a:pt x="14" y="9"/>
                    <a:pt x="13" y="10"/>
                  </a:cubicBezTo>
                  <a:cubicBezTo>
                    <a:pt x="13" y="11"/>
                    <a:pt x="10" y="11"/>
                    <a:pt x="13" y="11"/>
                  </a:cubicBezTo>
                  <a:cubicBezTo>
                    <a:pt x="16" y="11"/>
                    <a:pt x="17" y="11"/>
                    <a:pt x="17" y="12"/>
                  </a:cubicBezTo>
                  <a:cubicBezTo>
                    <a:pt x="17" y="13"/>
                    <a:pt x="15" y="14"/>
                    <a:pt x="17" y="14"/>
                  </a:cubicBezTo>
                  <a:cubicBezTo>
                    <a:pt x="19" y="14"/>
                    <a:pt x="20" y="14"/>
                    <a:pt x="21" y="13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3" y="17"/>
                    <a:pt x="26" y="18"/>
                  </a:cubicBezTo>
                  <a:cubicBezTo>
                    <a:pt x="28" y="19"/>
                    <a:pt x="32" y="20"/>
                    <a:pt x="3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45" name="Freeform 470"/>
            <p:cNvSpPr/>
            <p:nvPr/>
          </p:nvSpPr>
          <p:spPr bwMode="auto">
            <a:xfrm>
              <a:off x="4555" y="2203451"/>
              <a:ext cx="19" cy="38100"/>
            </a:xfrm>
            <a:custGeom>
              <a:avLst/>
              <a:gdLst>
                <a:gd name="T0" fmla="*/ 8 w 14"/>
                <a:gd name="T1" fmla="*/ 12 h 17"/>
                <a:gd name="T2" fmla="*/ 7 w 14"/>
                <a:gd name="T3" fmla="*/ 10 h 17"/>
                <a:gd name="T4" fmla="*/ 7 w 14"/>
                <a:gd name="T5" fmla="*/ 9 h 17"/>
                <a:gd name="T6" fmla="*/ 5 w 14"/>
                <a:gd name="T7" fmla="*/ 7 h 17"/>
                <a:gd name="T8" fmla="*/ 6 w 14"/>
                <a:gd name="T9" fmla="*/ 4 h 17"/>
                <a:gd name="T10" fmla="*/ 6 w 14"/>
                <a:gd name="T11" fmla="*/ 2 h 17"/>
                <a:gd name="T12" fmla="*/ 4 w 14"/>
                <a:gd name="T13" fmla="*/ 4 h 17"/>
                <a:gd name="T14" fmla="*/ 3 w 14"/>
                <a:gd name="T15" fmla="*/ 4 h 17"/>
                <a:gd name="T16" fmla="*/ 4 w 14"/>
                <a:gd name="T17" fmla="*/ 1 h 17"/>
                <a:gd name="T18" fmla="*/ 0 w 14"/>
                <a:gd name="T19" fmla="*/ 2 h 17"/>
                <a:gd name="T20" fmla="*/ 3 w 14"/>
                <a:gd name="T21" fmla="*/ 8 h 17"/>
                <a:gd name="T22" fmla="*/ 11 w 14"/>
                <a:gd name="T23" fmla="*/ 16 h 17"/>
                <a:gd name="T24" fmla="*/ 8 w 14"/>
                <a:gd name="T2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7">
                  <a:moveTo>
                    <a:pt x="8" y="12"/>
                  </a:moveTo>
                  <a:cubicBezTo>
                    <a:pt x="7" y="11"/>
                    <a:pt x="7" y="11"/>
                    <a:pt x="7" y="10"/>
                  </a:cubicBezTo>
                  <a:cubicBezTo>
                    <a:pt x="7" y="10"/>
                    <a:pt x="8" y="10"/>
                    <a:pt x="7" y="9"/>
                  </a:cubicBezTo>
                  <a:cubicBezTo>
                    <a:pt x="6" y="7"/>
                    <a:pt x="5" y="8"/>
                    <a:pt x="5" y="7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7" y="3"/>
                    <a:pt x="8" y="1"/>
                    <a:pt x="6" y="2"/>
                  </a:cubicBezTo>
                  <a:cubicBezTo>
                    <a:pt x="5" y="2"/>
                    <a:pt x="5" y="3"/>
                    <a:pt x="4" y="4"/>
                  </a:cubicBezTo>
                  <a:cubicBezTo>
                    <a:pt x="4" y="4"/>
                    <a:pt x="2" y="5"/>
                    <a:pt x="3" y="4"/>
                  </a:cubicBezTo>
                  <a:cubicBezTo>
                    <a:pt x="4" y="3"/>
                    <a:pt x="6" y="1"/>
                    <a:pt x="4" y="1"/>
                  </a:cubicBezTo>
                  <a:cubicBezTo>
                    <a:pt x="3" y="1"/>
                    <a:pt x="0" y="0"/>
                    <a:pt x="0" y="2"/>
                  </a:cubicBezTo>
                  <a:cubicBezTo>
                    <a:pt x="0" y="3"/>
                    <a:pt x="1" y="6"/>
                    <a:pt x="3" y="8"/>
                  </a:cubicBezTo>
                  <a:cubicBezTo>
                    <a:pt x="5" y="10"/>
                    <a:pt x="8" y="15"/>
                    <a:pt x="11" y="16"/>
                  </a:cubicBezTo>
                  <a:cubicBezTo>
                    <a:pt x="14" y="17"/>
                    <a:pt x="9" y="13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46" name="Freeform 471"/>
            <p:cNvSpPr/>
            <p:nvPr/>
          </p:nvSpPr>
          <p:spPr bwMode="auto">
            <a:xfrm>
              <a:off x="4548" y="2168526"/>
              <a:ext cx="15" cy="28575"/>
            </a:xfrm>
            <a:custGeom>
              <a:avLst/>
              <a:gdLst>
                <a:gd name="T0" fmla="*/ 7 w 11"/>
                <a:gd name="T1" fmla="*/ 12 h 13"/>
                <a:gd name="T2" fmla="*/ 6 w 11"/>
                <a:gd name="T3" fmla="*/ 9 h 13"/>
                <a:gd name="T4" fmla="*/ 9 w 11"/>
                <a:gd name="T5" fmla="*/ 11 h 13"/>
                <a:gd name="T6" fmla="*/ 10 w 11"/>
                <a:gd name="T7" fmla="*/ 12 h 13"/>
                <a:gd name="T8" fmla="*/ 9 w 11"/>
                <a:gd name="T9" fmla="*/ 7 h 13"/>
                <a:gd name="T10" fmla="*/ 6 w 11"/>
                <a:gd name="T11" fmla="*/ 1 h 13"/>
                <a:gd name="T12" fmla="*/ 3 w 11"/>
                <a:gd name="T13" fmla="*/ 1 h 13"/>
                <a:gd name="T14" fmla="*/ 2 w 11"/>
                <a:gd name="T15" fmla="*/ 2 h 13"/>
                <a:gd name="T16" fmla="*/ 1 w 11"/>
                <a:gd name="T17" fmla="*/ 3 h 13"/>
                <a:gd name="T18" fmla="*/ 4 w 11"/>
                <a:gd name="T19" fmla="*/ 5 h 13"/>
                <a:gd name="T20" fmla="*/ 4 w 11"/>
                <a:gd name="T21" fmla="*/ 8 h 13"/>
                <a:gd name="T22" fmla="*/ 5 w 11"/>
                <a:gd name="T23" fmla="*/ 8 h 13"/>
                <a:gd name="T24" fmla="*/ 5 w 11"/>
                <a:gd name="T25" fmla="*/ 10 h 13"/>
                <a:gd name="T26" fmla="*/ 7 w 11"/>
                <a:gd name="T2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13">
                  <a:moveTo>
                    <a:pt x="7" y="12"/>
                  </a:moveTo>
                  <a:cubicBezTo>
                    <a:pt x="6" y="10"/>
                    <a:pt x="4" y="9"/>
                    <a:pt x="6" y="9"/>
                  </a:cubicBezTo>
                  <a:cubicBezTo>
                    <a:pt x="8" y="9"/>
                    <a:pt x="8" y="10"/>
                    <a:pt x="9" y="11"/>
                  </a:cubicBezTo>
                  <a:cubicBezTo>
                    <a:pt x="9" y="12"/>
                    <a:pt x="11" y="13"/>
                    <a:pt x="10" y="12"/>
                  </a:cubicBezTo>
                  <a:cubicBezTo>
                    <a:pt x="10" y="10"/>
                    <a:pt x="10" y="9"/>
                    <a:pt x="9" y="7"/>
                  </a:cubicBezTo>
                  <a:cubicBezTo>
                    <a:pt x="8" y="6"/>
                    <a:pt x="7" y="2"/>
                    <a:pt x="6" y="1"/>
                  </a:cubicBezTo>
                  <a:cubicBezTo>
                    <a:pt x="4" y="1"/>
                    <a:pt x="3" y="0"/>
                    <a:pt x="3" y="1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2"/>
                    <a:pt x="0" y="2"/>
                    <a:pt x="1" y="3"/>
                  </a:cubicBezTo>
                  <a:cubicBezTo>
                    <a:pt x="3" y="4"/>
                    <a:pt x="4" y="3"/>
                    <a:pt x="4" y="5"/>
                  </a:cubicBezTo>
                  <a:cubicBezTo>
                    <a:pt x="4" y="6"/>
                    <a:pt x="4" y="8"/>
                    <a:pt x="4" y="8"/>
                  </a:cubicBezTo>
                  <a:cubicBezTo>
                    <a:pt x="5" y="7"/>
                    <a:pt x="6" y="8"/>
                    <a:pt x="5" y="8"/>
                  </a:cubicBezTo>
                  <a:cubicBezTo>
                    <a:pt x="5" y="9"/>
                    <a:pt x="3" y="8"/>
                    <a:pt x="5" y="10"/>
                  </a:cubicBezTo>
                  <a:cubicBezTo>
                    <a:pt x="6" y="11"/>
                    <a:pt x="7" y="13"/>
                    <a:pt x="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47" name="Freeform 472"/>
            <p:cNvSpPr/>
            <p:nvPr/>
          </p:nvSpPr>
          <p:spPr bwMode="auto">
            <a:xfrm>
              <a:off x="4555" y="2166939"/>
              <a:ext cx="6" cy="7938"/>
            </a:xfrm>
            <a:custGeom>
              <a:avLst/>
              <a:gdLst>
                <a:gd name="T0" fmla="*/ 3 w 5"/>
                <a:gd name="T1" fmla="*/ 1 h 4"/>
                <a:gd name="T2" fmla="*/ 1 w 5"/>
                <a:gd name="T3" fmla="*/ 1 h 4"/>
                <a:gd name="T4" fmla="*/ 3 w 5"/>
                <a:gd name="T5" fmla="*/ 3 h 4"/>
                <a:gd name="T6" fmla="*/ 3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1"/>
                  </a:moveTo>
                  <a:cubicBezTo>
                    <a:pt x="3" y="0"/>
                    <a:pt x="3" y="0"/>
                    <a:pt x="1" y="1"/>
                  </a:cubicBezTo>
                  <a:cubicBezTo>
                    <a:pt x="0" y="2"/>
                    <a:pt x="2" y="2"/>
                    <a:pt x="3" y="3"/>
                  </a:cubicBezTo>
                  <a:cubicBezTo>
                    <a:pt x="5" y="4"/>
                    <a:pt x="4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48" name="Freeform 473"/>
            <p:cNvSpPr/>
            <p:nvPr/>
          </p:nvSpPr>
          <p:spPr bwMode="auto">
            <a:xfrm>
              <a:off x="4546" y="2154239"/>
              <a:ext cx="10" cy="14288"/>
            </a:xfrm>
            <a:custGeom>
              <a:avLst/>
              <a:gdLst>
                <a:gd name="T0" fmla="*/ 2 w 7"/>
                <a:gd name="T1" fmla="*/ 6 h 7"/>
                <a:gd name="T2" fmla="*/ 4 w 7"/>
                <a:gd name="T3" fmla="*/ 5 h 7"/>
                <a:gd name="T4" fmla="*/ 6 w 7"/>
                <a:gd name="T5" fmla="*/ 4 h 7"/>
                <a:gd name="T6" fmla="*/ 5 w 7"/>
                <a:gd name="T7" fmla="*/ 3 h 7"/>
                <a:gd name="T8" fmla="*/ 6 w 7"/>
                <a:gd name="T9" fmla="*/ 2 h 7"/>
                <a:gd name="T10" fmla="*/ 3 w 7"/>
                <a:gd name="T11" fmla="*/ 1 h 7"/>
                <a:gd name="T12" fmla="*/ 1 w 7"/>
                <a:gd name="T13" fmla="*/ 1 h 7"/>
                <a:gd name="T14" fmla="*/ 2 w 7"/>
                <a:gd name="T15" fmla="*/ 2 h 7"/>
                <a:gd name="T16" fmla="*/ 1 w 7"/>
                <a:gd name="T17" fmla="*/ 3 h 7"/>
                <a:gd name="T18" fmla="*/ 2 w 7"/>
                <a:gd name="T19" fmla="*/ 4 h 7"/>
                <a:gd name="T20" fmla="*/ 2 w 7"/>
                <a:gd name="T2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7">
                  <a:moveTo>
                    <a:pt x="2" y="6"/>
                  </a:moveTo>
                  <a:cubicBezTo>
                    <a:pt x="3" y="5"/>
                    <a:pt x="3" y="4"/>
                    <a:pt x="4" y="5"/>
                  </a:cubicBezTo>
                  <a:cubicBezTo>
                    <a:pt x="5" y="5"/>
                    <a:pt x="7" y="6"/>
                    <a:pt x="6" y="4"/>
                  </a:cubicBezTo>
                  <a:cubicBezTo>
                    <a:pt x="5" y="3"/>
                    <a:pt x="4" y="3"/>
                    <a:pt x="5" y="3"/>
                  </a:cubicBezTo>
                  <a:cubicBezTo>
                    <a:pt x="6" y="3"/>
                    <a:pt x="7" y="2"/>
                    <a:pt x="6" y="2"/>
                  </a:cubicBezTo>
                  <a:cubicBezTo>
                    <a:pt x="5" y="2"/>
                    <a:pt x="5" y="2"/>
                    <a:pt x="3" y="1"/>
                  </a:cubicBezTo>
                  <a:cubicBezTo>
                    <a:pt x="2" y="1"/>
                    <a:pt x="1" y="0"/>
                    <a:pt x="1" y="1"/>
                  </a:cubicBezTo>
                  <a:cubicBezTo>
                    <a:pt x="0" y="1"/>
                    <a:pt x="2" y="1"/>
                    <a:pt x="2" y="2"/>
                  </a:cubicBezTo>
                  <a:cubicBezTo>
                    <a:pt x="2" y="2"/>
                    <a:pt x="2" y="2"/>
                    <a:pt x="1" y="3"/>
                  </a:cubicBezTo>
                  <a:cubicBezTo>
                    <a:pt x="0" y="3"/>
                    <a:pt x="2" y="3"/>
                    <a:pt x="2" y="4"/>
                  </a:cubicBezTo>
                  <a:cubicBezTo>
                    <a:pt x="2" y="5"/>
                    <a:pt x="2" y="7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49" name="Freeform 474"/>
            <p:cNvSpPr/>
            <p:nvPr/>
          </p:nvSpPr>
          <p:spPr bwMode="auto">
            <a:xfrm>
              <a:off x="4542" y="2157414"/>
              <a:ext cx="6" cy="15875"/>
            </a:xfrm>
            <a:custGeom>
              <a:avLst/>
              <a:gdLst>
                <a:gd name="T0" fmla="*/ 2 w 4"/>
                <a:gd name="T1" fmla="*/ 0 h 7"/>
                <a:gd name="T2" fmla="*/ 1 w 4"/>
                <a:gd name="T3" fmla="*/ 1 h 7"/>
                <a:gd name="T4" fmla="*/ 2 w 4"/>
                <a:gd name="T5" fmla="*/ 3 h 7"/>
                <a:gd name="T6" fmla="*/ 2 w 4"/>
                <a:gd name="T7" fmla="*/ 6 h 7"/>
                <a:gd name="T8" fmla="*/ 3 w 4"/>
                <a:gd name="T9" fmla="*/ 4 h 7"/>
                <a:gd name="T10" fmla="*/ 4 w 4"/>
                <a:gd name="T11" fmla="*/ 2 h 7"/>
                <a:gd name="T12" fmla="*/ 2 w 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1" y="0"/>
                    <a:pt x="0" y="0"/>
                    <a:pt x="1" y="1"/>
                  </a:cubicBezTo>
                  <a:cubicBezTo>
                    <a:pt x="1" y="1"/>
                    <a:pt x="3" y="2"/>
                    <a:pt x="2" y="3"/>
                  </a:cubicBezTo>
                  <a:cubicBezTo>
                    <a:pt x="1" y="4"/>
                    <a:pt x="1" y="7"/>
                    <a:pt x="2" y="6"/>
                  </a:cubicBezTo>
                  <a:cubicBezTo>
                    <a:pt x="3" y="5"/>
                    <a:pt x="4" y="5"/>
                    <a:pt x="3" y="4"/>
                  </a:cubicBezTo>
                  <a:cubicBezTo>
                    <a:pt x="3" y="3"/>
                    <a:pt x="3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50" name="Freeform 475"/>
            <p:cNvSpPr/>
            <p:nvPr/>
          </p:nvSpPr>
          <p:spPr bwMode="auto">
            <a:xfrm>
              <a:off x="4533" y="2149476"/>
              <a:ext cx="8" cy="19050"/>
            </a:xfrm>
            <a:custGeom>
              <a:avLst/>
              <a:gdLst>
                <a:gd name="T0" fmla="*/ 3 w 6"/>
                <a:gd name="T1" fmla="*/ 0 h 9"/>
                <a:gd name="T2" fmla="*/ 1 w 6"/>
                <a:gd name="T3" fmla="*/ 1 h 9"/>
                <a:gd name="T4" fmla="*/ 3 w 6"/>
                <a:gd name="T5" fmla="*/ 2 h 9"/>
                <a:gd name="T6" fmla="*/ 3 w 6"/>
                <a:gd name="T7" fmla="*/ 4 h 9"/>
                <a:gd name="T8" fmla="*/ 4 w 6"/>
                <a:gd name="T9" fmla="*/ 5 h 9"/>
                <a:gd name="T10" fmla="*/ 5 w 6"/>
                <a:gd name="T11" fmla="*/ 8 h 9"/>
                <a:gd name="T12" fmla="*/ 6 w 6"/>
                <a:gd name="T13" fmla="*/ 5 h 9"/>
                <a:gd name="T14" fmla="*/ 5 w 6"/>
                <a:gd name="T15" fmla="*/ 2 h 9"/>
                <a:gd name="T16" fmla="*/ 3 w 6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1" y="0"/>
                    <a:pt x="0" y="0"/>
                    <a:pt x="1" y="1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4" y="3"/>
                    <a:pt x="3" y="3"/>
                    <a:pt x="3" y="4"/>
                  </a:cubicBezTo>
                  <a:cubicBezTo>
                    <a:pt x="2" y="4"/>
                    <a:pt x="3" y="5"/>
                    <a:pt x="4" y="5"/>
                  </a:cubicBezTo>
                  <a:cubicBezTo>
                    <a:pt x="5" y="6"/>
                    <a:pt x="4" y="7"/>
                    <a:pt x="5" y="8"/>
                  </a:cubicBezTo>
                  <a:cubicBezTo>
                    <a:pt x="6" y="9"/>
                    <a:pt x="6" y="6"/>
                    <a:pt x="6" y="5"/>
                  </a:cubicBezTo>
                  <a:cubicBezTo>
                    <a:pt x="6" y="4"/>
                    <a:pt x="5" y="3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51" name="Freeform 476"/>
            <p:cNvSpPr/>
            <p:nvPr/>
          </p:nvSpPr>
          <p:spPr bwMode="auto">
            <a:xfrm>
              <a:off x="4526" y="2133601"/>
              <a:ext cx="13" cy="15875"/>
            </a:xfrm>
            <a:custGeom>
              <a:avLst/>
              <a:gdLst>
                <a:gd name="T0" fmla="*/ 6 w 10"/>
                <a:gd name="T1" fmla="*/ 5 h 7"/>
                <a:gd name="T2" fmla="*/ 9 w 10"/>
                <a:gd name="T3" fmla="*/ 5 h 7"/>
                <a:gd name="T4" fmla="*/ 5 w 10"/>
                <a:gd name="T5" fmla="*/ 2 h 7"/>
                <a:gd name="T6" fmla="*/ 5 w 10"/>
                <a:gd name="T7" fmla="*/ 1 h 7"/>
                <a:gd name="T8" fmla="*/ 5 w 10"/>
                <a:gd name="T9" fmla="*/ 0 h 7"/>
                <a:gd name="T10" fmla="*/ 1 w 10"/>
                <a:gd name="T11" fmla="*/ 1 h 7"/>
                <a:gd name="T12" fmla="*/ 2 w 10"/>
                <a:gd name="T13" fmla="*/ 2 h 7"/>
                <a:gd name="T14" fmla="*/ 2 w 10"/>
                <a:gd name="T15" fmla="*/ 3 h 7"/>
                <a:gd name="T16" fmla="*/ 5 w 10"/>
                <a:gd name="T17" fmla="*/ 6 h 7"/>
                <a:gd name="T18" fmla="*/ 6 w 10"/>
                <a:gd name="T19" fmla="*/ 5 h 7"/>
                <a:gd name="T20" fmla="*/ 6 w 10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7">
                  <a:moveTo>
                    <a:pt x="6" y="5"/>
                  </a:moveTo>
                  <a:cubicBezTo>
                    <a:pt x="7" y="5"/>
                    <a:pt x="7" y="5"/>
                    <a:pt x="9" y="5"/>
                  </a:cubicBezTo>
                  <a:cubicBezTo>
                    <a:pt x="10" y="4"/>
                    <a:pt x="7" y="3"/>
                    <a:pt x="5" y="2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2" y="2"/>
                    <a:pt x="2" y="2"/>
                  </a:cubicBezTo>
                  <a:cubicBezTo>
                    <a:pt x="3" y="3"/>
                    <a:pt x="2" y="2"/>
                    <a:pt x="2" y="3"/>
                  </a:cubicBezTo>
                  <a:cubicBezTo>
                    <a:pt x="1" y="4"/>
                    <a:pt x="3" y="5"/>
                    <a:pt x="5" y="6"/>
                  </a:cubicBezTo>
                  <a:cubicBezTo>
                    <a:pt x="5" y="7"/>
                    <a:pt x="6" y="6"/>
                    <a:pt x="6" y="5"/>
                  </a:cubicBezTo>
                  <a:cubicBezTo>
                    <a:pt x="5" y="5"/>
                    <a:pt x="5" y="4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52" name="Freeform 477"/>
            <p:cNvSpPr/>
            <p:nvPr/>
          </p:nvSpPr>
          <p:spPr bwMode="auto">
            <a:xfrm>
              <a:off x="4538" y="2133601"/>
              <a:ext cx="10" cy="22225"/>
            </a:xfrm>
            <a:custGeom>
              <a:avLst/>
              <a:gdLst>
                <a:gd name="T0" fmla="*/ 6 w 7"/>
                <a:gd name="T1" fmla="*/ 5 h 10"/>
                <a:gd name="T2" fmla="*/ 6 w 7"/>
                <a:gd name="T3" fmla="*/ 3 h 10"/>
                <a:gd name="T4" fmla="*/ 4 w 7"/>
                <a:gd name="T5" fmla="*/ 1 h 10"/>
                <a:gd name="T6" fmla="*/ 2 w 7"/>
                <a:gd name="T7" fmla="*/ 1 h 10"/>
                <a:gd name="T8" fmla="*/ 2 w 7"/>
                <a:gd name="T9" fmla="*/ 3 h 10"/>
                <a:gd name="T10" fmla="*/ 2 w 7"/>
                <a:gd name="T11" fmla="*/ 5 h 10"/>
                <a:gd name="T12" fmla="*/ 4 w 7"/>
                <a:gd name="T13" fmla="*/ 6 h 10"/>
                <a:gd name="T14" fmla="*/ 3 w 7"/>
                <a:gd name="T15" fmla="*/ 8 h 10"/>
                <a:gd name="T16" fmla="*/ 6 w 7"/>
                <a:gd name="T17" fmla="*/ 7 h 10"/>
                <a:gd name="T18" fmla="*/ 6 w 7"/>
                <a:gd name="T1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0">
                  <a:moveTo>
                    <a:pt x="6" y="5"/>
                  </a:moveTo>
                  <a:cubicBezTo>
                    <a:pt x="6" y="4"/>
                    <a:pt x="5" y="3"/>
                    <a:pt x="6" y="3"/>
                  </a:cubicBezTo>
                  <a:cubicBezTo>
                    <a:pt x="7" y="2"/>
                    <a:pt x="5" y="1"/>
                    <a:pt x="4" y="1"/>
                  </a:cubicBezTo>
                  <a:cubicBezTo>
                    <a:pt x="3" y="1"/>
                    <a:pt x="3" y="0"/>
                    <a:pt x="2" y="1"/>
                  </a:cubicBezTo>
                  <a:cubicBezTo>
                    <a:pt x="0" y="1"/>
                    <a:pt x="2" y="2"/>
                    <a:pt x="2" y="3"/>
                  </a:cubicBezTo>
                  <a:cubicBezTo>
                    <a:pt x="3" y="4"/>
                    <a:pt x="2" y="4"/>
                    <a:pt x="2" y="5"/>
                  </a:cubicBezTo>
                  <a:cubicBezTo>
                    <a:pt x="3" y="6"/>
                    <a:pt x="3" y="5"/>
                    <a:pt x="4" y="6"/>
                  </a:cubicBezTo>
                  <a:cubicBezTo>
                    <a:pt x="5" y="8"/>
                    <a:pt x="4" y="7"/>
                    <a:pt x="3" y="8"/>
                  </a:cubicBezTo>
                  <a:cubicBezTo>
                    <a:pt x="2" y="10"/>
                    <a:pt x="5" y="8"/>
                    <a:pt x="6" y="7"/>
                  </a:cubicBezTo>
                  <a:cubicBezTo>
                    <a:pt x="7" y="6"/>
                    <a:pt x="7" y="6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53" name="Freeform 478"/>
            <p:cNvSpPr/>
            <p:nvPr/>
          </p:nvSpPr>
          <p:spPr bwMode="auto">
            <a:xfrm>
              <a:off x="4533" y="2136776"/>
              <a:ext cx="6" cy="3175"/>
            </a:xfrm>
            <a:custGeom>
              <a:avLst/>
              <a:gdLst>
                <a:gd name="T0" fmla="*/ 4 w 5"/>
                <a:gd name="T1" fmla="*/ 1 h 2"/>
                <a:gd name="T2" fmla="*/ 1 w 5"/>
                <a:gd name="T3" fmla="*/ 1 h 2"/>
                <a:gd name="T4" fmla="*/ 3 w 5"/>
                <a:gd name="T5" fmla="*/ 2 h 2"/>
                <a:gd name="T6" fmla="*/ 4 w 5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4" y="1"/>
                  </a:moveTo>
                  <a:cubicBezTo>
                    <a:pt x="5" y="0"/>
                    <a:pt x="3" y="0"/>
                    <a:pt x="1" y="1"/>
                  </a:cubicBezTo>
                  <a:cubicBezTo>
                    <a:pt x="0" y="1"/>
                    <a:pt x="1" y="2"/>
                    <a:pt x="3" y="2"/>
                  </a:cubicBezTo>
                  <a:cubicBezTo>
                    <a:pt x="4" y="2"/>
                    <a:pt x="4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54" name="Freeform 479"/>
            <p:cNvSpPr/>
            <p:nvPr/>
          </p:nvSpPr>
          <p:spPr bwMode="auto">
            <a:xfrm>
              <a:off x="4384" y="2139951"/>
              <a:ext cx="19" cy="17463"/>
            </a:xfrm>
            <a:custGeom>
              <a:avLst/>
              <a:gdLst>
                <a:gd name="T0" fmla="*/ 11 w 14"/>
                <a:gd name="T1" fmla="*/ 1 h 8"/>
                <a:gd name="T2" fmla="*/ 8 w 14"/>
                <a:gd name="T3" fmla="*/ 1 h 8"/>
                <a:gd name="T4" fmla="*/ 5 w 14"/>
                <a:gd name="T5" fmla="*/ 1 h 8"/>
                <a:gd name="T6" fmla="*/ 4 w 14"/>
                <a:gd name="T7" fmla="*/ 3 h 8"/>
                <a:gd name="T8" fmla="*/ 5 w 14"/>
                <a:gd name="T9" fmla="*/ 4 h 8"/>
                <a:gd name="T10" fmla="*/ 1 w 14"/>
                <a:gd name="T11" fmla="*/ 3 h 8"/>
                <a:gd name="T12" fmla="*/ 0 w 14"/>
                <a:gd name="T13" fmla="*/ 4 h 8"/>
                <a:gd name="T14" fmla="*/ 2 w 14"/>
                <a:gd name="T15" fmla="*/ 8 h 8"/>
                <a:gd name="T16" fmla="*/ 5 w 14"/>
                <a:gd name="T17" fmla="*/ 7 h 8"/>
                <a:gd name="T18" fmla="*/ 8 w 14"/>
                <a:gd name="T19" fmla="*/ 6 h 8"/>
                <a:gd name="T20" fmla="*/ 11 w 14"/>
                <a:gd name="T21" fmla="*/ 5 h 8"/>
                <a:gd name="T22" fmla="*/ 11 w 14"/>
                <a:gd name="T23" fmla="*/ 4 h 8"/>
                <a:gd name="T24" fmla="*/ 12 w 14"/>
                <a:gd name="T25" fmla="*/ 3 h 8"/>
                <a:gd name="T26" fmla="*/ 14 w 14"/>
                <a:gd name="T27" fmla="*/ 3 h 8"/>
                <a:gd name="T28" fmla="*/ 11 w 14"/>
                <a:gd name="T2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8">
                  <a:moveTo>
                    <a:pt x="11" y="1"/>
                  </a:moveTo>
                  <a:cubicBezTo>
                    <a:pt x="10" y="1"/>
                    <a:pt x="9" y="1"/>
                    <a:pt x="8" y="1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1"/>
                    <a:pt x="3" y="2"/>
                    <a:pt x="4" y="3"/>
                  </a:cubicBezTo>
                  <a:cubicBezTo>
                    <a:pt x="5" y="4"/>
                    <a:pt x="6" y="6"/>
                    <a:pt x="5" y="4"/>
                  </a:cubicBezTo>
                  <a:cubicBezTo>
                    <a:pt x="4" y="3"/>
                    <a:pt x="2" y="2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0" y="5"/>
                    <a:pt x="1" y="7"/>
                    <a:pt x="2" y="8"/>
                  </a:cubicBezTo>
                  <a:cubicBezTo>
                    <a:pt x="3" y="8"/>
                    <a:pt x="3" y="7"/>
                    <a:pt x="5" y="7"/>
                  </a:cubicBezTo>
                  <a:cubicBezTo>
                    <a:pt x="6" y="7"/>
                    <a:pt x="7" y="7"/>
                    <a:pt x="8" y="6"/>
                  </a:cubicBezTo>
                  <a:cubicBezTo>
                    <a:pt x="8" y="5"/>
                    <a:pt x="9" y="6"/>
                    <a:pt x="11" y="5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0" y="3"/>
                    <a:pt x="11" y="3"/>
                    <a:pt x="12" y="3"/>
                  </a:cubicBezTo>
                  <a:cubicBezTo>
                    <a:pt x="14" y="3"/>
                    <a:pt x="14" y="4"/>
                    <a:pt x="14" y="3"/>
                  </a:cubicBezTo>
                  <a:cubicBezTo>
                    <a:pt x="13" y="2"/>
                    <a:pt x="12" y="0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55" name="Freeform 480"/>
            <p:cNvSpPr/>
            <p:nvPr/>
          </p:nvSpPr>
          <p:spPr bwMode="auto">
            <a:xfrm>
              <a:off x="4391" y="2127251"/>
              <a:ext cx="14" cy="15875"/>
            </a:xfrm>
            <a:custGeom>
              <a:avLst/>
              <a:gdLst>
                <a:gd name="T0" fmla="*/ 7 w 10"/>
                <a:gd name="T1" fmla="*/ 0 h 7"/>
                <a:gd name="T2" fmla="*/ 3 w 10"/>
                <a:gd name="T3" fmla="*/ 6 h 7"/>
                <a:gd name="T4" fmla="*/ 7 w 10"/>
                <a:gd name="T5" fmla="*/ 4 h 7"/>
                <a:gd name="T6" fmla="*/ 10 w 10"/>
                <a:gd name="T7" fmla="*/ 3 h 7"/>
                <a:gd name="T8" fmla="*/ 7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7" y="0"/>
                  </a:moveTo>
                  <a:cubicBezTo>
                    <a:pt x="7" y="1"/>
                    <a:pt x="0" y="7"/>
                    <a:pt x="3" y="6"/>
                  </a:cubicBezTo>
                  <a:cubicBezTo>
                    <a:pt x="4" y="5"/>
                    <a:pt x="6" y="4"/>
                    <a:pt x="7" y="4"/>
                  </a:cubicBezTo>
                  <a:cubicBezTo>
                    <a:pt x="9" y="3"/>
                    <a:pt x="10" y="4"/>
                    <a:pt x="10" y="3"/>
                  </a:cubicBezTo>
                  <a:cubicBezTo>
                    <a:pt x="9" y="2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56" name="Freeform 481"/>
            <p:cNvSpPr/>
            <p:nvPr/>
          </p:nvSpPr>
          <p:spPr bwMode="auto">
            <a:xfrm>
              <a:off x="4299" y="2192339"/>
              <a:ext cx="19" cy="11113"/>
            </a:xfrm>
            <a:custGeom>
              <a:avLst/>
              <a:gdLst>
                <a:gd name="T0" fmla="*/ 10 w 14"/>
                <a:gd name="T1" fmla="*/ 0 h 5"/>
                <a:gd name="T2" fmla="*/ 4 w 14"/>
                <a:gd name="T3" fmla="*/ 4 h 5"/>
                <a:gd name="T4" fmla="*/ 13 w 14"/>
                <a:gd name="T5" fmla="*/ 2 h 5"/>
                <a:gd name="T6" fmla="*/ 10 w 1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10" y="0"/>
                  </a:moveTo>
                  <a:cubicBezTo>
                    <a:pt x="9" y="0"/>
                    <a:pt x="0" y="3"/>
                    <a:pt x="4" y="4"/>
                  </a:cubicBezTo>
                  <a:cubicBezTo>
                    <a:pt x="8" y="5"/>
                    <a:pt x="11" y="1"/>
                    <a:pt x="13" y="2"/>
                  </a:cubicBezTo>
                  <a:cubicBezTo>
                    <a:pt x="14" y="2"/>
                    <a:pt x="12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57" name="Freeform 482"/>
            <p:cNvSpPr/>
            <p:nvPr/>
          </p:nvSpPr>
          <p:spPr bwMode="auto">
            <a:xfrm>
              <a:off x="4282" y="2208214"/>
              <a:ext cx="11" cy="12700"/>
            </a:xfrm>
            <a:custGeom>
              <a:avLst/>
              <a:gdLst>
                <a:gd name="T0" fmla="*/ 4 w 8"/>
                <a:gd name="T1" fmla="*/ 2 h 6"/>
                <a:gd name="T2" fmla="*/ 4 w 8"/>
                <a:gd name="T3" fmla="*/ 4 h 6"/>
                <a:gd name="T4" fmla="*/ 1 w 8"/>
                <a:gd name="T5" fmla="*/ 6 h 6"/>
                <a:gd name="T6" fmla="*/ 5 w 8"/>
                <a:gd name="T7" fmla="*/ 5 h 6"/>
                <a:gd name="T8" fmla="*/ 8 w 8"/>
                <a:gd name="T9" fmla="*/ 2 h 6"/>
                <a:gd name="T10" fmla="*/ 4 w 8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4" y="2"/>
                  </a:moveTo>
                  <a:cubicBezTo>
                    <a:pt x="4" y="3"/>
                    <a:pt x="5" y="3"/>
                    <a:pt x="4" y="4"/>
                  </a:cubicBezTo>
                  <a:cubicBezTo>
                    <a:pt x="2" y="5"/>
                    <a:pt x="0" y="6"/>
                    <a:pt x="1" y="6"/>
                  </a:cubicBezTo>
                  <a:cubicBezTo>
                    <a:pt x="2" y="6"/>
                    <a:pt x="4" y="6"/>
                    <a:pt x="5" y="5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0"/>
                    <a:pt x="5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58" name="Freeform 483"/>
            <p:cNvSpPr/>
            <p:nvPr/>
          </p:nvSpPr>
          <p:spPr bwMode="auto">
            <a:xfrm>
              <a:off x="4816" y="1897064"/>
              <a:ext cx="33" cy="33338"/>
            </a:xfrm>
            <a:custGeom>
              <a:avLst/>
              <a:gdLst>
                <a:gd name="T0" fmla="*/ 17 w 24"/>
                <a:gd name="T1" fmla="*/ 5 h 15"/>
                <a:gd name="T2" fmla="*/ 13 w 24"/>
                <a:gd name="T3" fmla="*/ 3 h 15"/>
                <a:gd name="T4" fmla="*/ 9 w 24"/>
                <a:gd name="T5" fmla="*/ 1 h 15"/>
                <a:gd name="T6" fmla="*/ 7 w 24"/>
                <a:gd name="T7" fmla="*/ 6 h 15"/>
                <a:gd name="T8" fmla="*/ 2 w 24"/>
                <a:gd name="T9" fmla="*/ 8 h 15"/>
                <a:gd name="T10" fmla="*/ 3 w 24"/>
                <a:gd name="T11" fmla="*/ 11 h 15"/>
                <a:gd name="T12" fmla="*/ 10 w 24"/>
                <a:gd name="T13" fmla="*/ 13 h 15"/>
                <a:gd name="T14" fmla="*/ 14 w 24"/>
                <a:gd name="T15" fmla="*/ 14 h 15"/>
                <a:gd name="T16" fmla="*/ 21 w 24"/>
                <a:gd name="T17" fmla="*/ 13 h 15"/>
                <a:gd name="T18" fmla="*/ 23 w 24"/>
                <a:gd name="T19" fmla="*/ 11 h 15"/>
                <a:gd name="T20" fmla="*/ 20 w 24"/>
                <a:gd name="T21" fmla="*/ 10 h 15"/>
                <a:gd name="T22" fmla="*/ 21 w 24"/>
                <a:gd name="T23" fmla="*/ 8 h 15"/>
                <a:gd name="T24" fmla="*/ 18 w 24"/>
                <a:gd name="T25" fmla="*/ 6 h 15"/>
                <a:gd name="T26" fmla="*/ 17 w 24"/>
                <a:gd name="T2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15">
                  <a:moveTo>
                    <a:pt x="17" y="5"/>
                  </a:moveTo>
                  <a:cubicBezTo>
                    <a:pt x="15" y="5"/>
                    <a:pt x="15" y="4"/>
                    <a:pt x="13" y="3"/>
                  </a:cubicBezTo>
                  <a:cubicBezTo>
                    <a:pt x="12" y="2"/>
                    <a:pt x="9" y="0"/>
                    <a:pt x="9" y="1"/>
                  </a:cubicBezTo>
                  <a:cubicBezTo>
                    <a:pt x="8" y="2"/>
                    <a:pt x="7" y="5"/>
                    <a:pt x="7" y="6"/>
                  </a:cubicBezTo>
                  <a:cubicBezTo>
                    <a:pt x="6" y="7"/>
                    <a:pt x="2" y="8"/>
                    <a:pt x="2" y="8"/>
                  </a:cubicBezTo>
                  <a:cubicBezTo>
                    <a:pt x="1" y="9"/>
                    <a:pt x="0" y="10"/>
                    <a:pt x="3" y="11"/>
                  </a:cubicBezTo>
                  <a:cubicBezTo>
                    <a:pt x="6" y="11"/>
                    <a:pt x="8" y="13"/>
                    <a:pt x="10" y="13"/>
                  </a:cubicBezTo>
                  <a:cubicBezTo>
                    <a:pt x="11" y="14"/>
                    <a:pt x="12" y="13"/>
                    <a:pt x="14" y="14"/>
                  </a:cubicBezTo>
                  <a:cubicBezTo>
                    <a:pt x="17" y="15"/>
                    <a:pt x="19" y="14"/>
                    <a:pt x="21" y="13"/>
                  </a:cubicBezTo>
                  <a:cubicBezTo>
                    <a:pt x="22" y="12"/>
                    <a:pt x="24" y="11"/>
                    <a:pt x="23" y="11"/>
                  </a:cubicBezTo>
                  <a:cubicBezTo>
                    <a:pt x="21" y="11"/>
                    <a:pt x="20" y="11"/>
                    <a:pt x="20" y="10"/>
                  </a:cubicBezTo>
                  <a:cubicBezTo>
                    <a:pt x="20" y="9"/>
                    <a:pt x="22" y="10"/>
                    <a:pt x="21" y="8"/>
                  </a:cubicBezTo>
                  <a:cubicBezTo>
                    <a:pt x="19" y="7"/>
                    <a:pt x="18" y="6"/>
                    <a:pt x="18" y="6"/>
                  </a:cubicBezTo>
                  <a:cubicBezTo>
                    <a:pt x="18" y="6"/>
                    <a:pt x="18" y="4"/>
                    <a:pt x="1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59" name="Freeform 484"/>
            <p:cNvSpPr/>
            <p:nvPr/>
          </p:nvSpPr>
          <p:spPr bwMode="auto">
            <a:xfrm>
              <a:off x="4808" y="1914526"/>
              <a:ext cx="5" cy="9525"/>
            </a:xfrm>
            <a:custGeom>
              <a:avLst/>
              <a:gdLst>
                <a:gd name="T0" fmla="*/ 1 w 4"/>
                <a:gd name="T1" fmla="*/ 3 h 4"/>
                <a:gd name="T2" fmla="*/ 3 w 4"/>
                <a:gd name="T3" fmla="*/ 1 h 4"/>
                <a:gd name="T4" fmla="*/ 1 w 4"/>
                <a:gd name="T5" fmla="*/ 1 h 4"/>
                <a:gd name="T6" fmla="*/ 1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3" y="3"/>
                    <a:pt x="2" y="2"/>
                    <a:pt x="3" y="1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2"/>
                    <a:pt x="0" y="4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60" name="Freeform 485"/>
            <p:cNvSpPr/>
            <p:nvPr/>
          </p:nvSpPr>
          <p:spPr bwMode="auto">
            <a:xfrm>
              <a:off x="4795" y="1920876"/>
              <a:ext cx="4" cy="7938"/>
            </a:xfrm>
            <a:custGeom>
              <a:avLst/>
              <a:gdLst>
                <a:gd name="T0" fmla="*/ 2 w 3"/>
                <a:gd name="T1" fmla="*/ 3 h 3"/>
                <a:gd name="T2" fmla="*/ 1 w 3"/>
                <a:gd name="T3" fmla="*/ 1 h 3"/>
                <a:gd name="T4" fmla="*/ 2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3"/>
                    <a:pt x="3" y="0"/>
                    <a:pt x="1" y="1"/>
                  </a:cubicBezTo>
                  <a:cubicBezTo>
                    <a:pt x="0" y="2"/>
                    <a:pt x="1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61" name="Freeform 486"/>
            <p:cNvSpPr/>
            <p:nvPr/>
          </p:nvSpPr>
          <p:spPr bwMode="auto">
            <a:xfrm>
              <a:off x="4662" y="1819276"/>
              <a:ext cx="144" cy="111125"/>
            </a:xfrm>
            <a:custGeom>
              <a:avLst/>
              <a:gdLst>
                <a:gd name="T0" fmla="*/ 94 w 105"/>
                <a:gd name="T1" fmla="*/ 36 h 51"/>
                <a:gd name="T2" fmla="*/ 104 w 105"/>
                <a:gd name="T3" fmla="*/ 35 h 51"/>
                <a:gd name="T4" fmla="*/ 91 w 105"/>
                <a:gd name="T5" fmla="*/ 29 h 51"/>
                <a:gd name="T6" fmla="*/ 85 w 105"/>
                <a:gd name="T7" fmla="*/ 21 h 51"/>
                <a:gd name="T8" fmla="*/ 79 w 105"/>
                <a:gd name="T9" fmla="*/ 8 h 51"/>
                <a:gd name="T10" fmla="*/ 71 w 105"/>
                <a:gd name="T11" fmla="*/ 0 h 51"/>
                <a:gd name="T12" fmla="*/ 65 w 105"/>
                <a:gd name="T13" fmla="*/ 0 h 51"/>
                <a:gd name="T14" fmla="*/ 69 w 105"/>
                <a:gd name="T15" fmla="*/ 16 h 51"/>
                <a:gd name="T16" fmla="*/ 61 w 105"/>
                <a:gd name="T17" fmla="*/ 10 h 51"/>
                <a:gd name="T18" fmla="*/ 50 w 105"/>
                <a:gd name="T19" fmla="*/ 4 h 51"/>
                <a:gd name="T20" fmla="*/ 54 w 105"/>
                <a:gd name="T21" fmla="*/ 10 h 51"/>
                <a:gd name="T22" fmla="*/ 50 w 105"/>
                <a:gd name="T23" fmla="*/ 9 h 51"/>
                <a:gd name="T24" fmla="*/ 44 w 105"/>
                <a:gd name="T25" fmla="*/ 11 h 51"/>
                <a:gd name="T26" fmla="*/ 44 w 105"/>
                <a:gd name="T27" fmla="*/ 6 h 51"/>
                <a:gd name="T28" fmla="*/ 33 w 105"/>
                <a:gd name="T29" fmla="*/ 8 h 51"/>
                <a:gd name="T30" fmla="*/ 29 w 105"/>
                <a:gd name="T31" fmla="*/ 5 h 51"/>
                <a:gd name="T32" fmla="*/ 22 w 105"/>
                <a:gd name="T33" fmla="*/ 1 h 51"/>
                <a:gd name="T34" fmla="*/ 5 w 105"/>
                <a:gd name="T35" fmla="*/ 10 h 51"/>
                <a:gd name="T36" fmla="*/ 5 w 105"/>
                <a:gd name="T37" fmla="*/ 13 h 51"/>
                <a:gd name="T38" fmla="*/ 7 w 105"/>
                <a:gd name="T39" fmla="*/ 18 h 51"/>
                <a:gd name="T40" fmla="*/ 12 w 105"/>
                <a:gd name="T41" fmla="*/ 21 h 51"/>
                <a:gd name="T42" fmla="*/ 9 w 105"/>
                <a:gd name="T43" fmla="*/ 23 h 51"/>
                <a:gd name="T44" fmla="*/ 19 w 105"/>
                <a:gd name="T45" fmla="*/ 29 h 51"/>
                <a:gd name="T46" fmla="*/ 44 w 105"/>
                <a:gd name="T47" fmla="*/ 32 h 51"/>
                <a:gd name="T48" fmla="*/ 25 w 105"/>
                <a:gd name="T49" fmla="*/ 33 h 51"/>
                <a:gd name="T50" fmla="*/ 18 w 105"/>
                <a:gd name="T51" fmla="*/ 42 h 51"/>
                <a:gd name="T52" fmla="*/ 33 w 105"/>
                <a:gd name="T53" fmla="*/ 47 h 51"/>
                <a:gd name="T54" fmla="*/ 50 w 105"/>
                <a:gd name="T55" fmla="*/ 49 h 51"/>
                <a:gd name="T56" fmla="*/ 64 w 105"/>
                <a:gd name="T57" fmla="*/ 45 h 51"/>
                <a:gd name="T58" fmla="*/ 74 w 105"/>
                <a:gd name="T59" fmla="*/ 43 h 51"/>
                <a:gd name="T60" fmla="*/ 82 w 105"/>
                <a:gd name="T61" fmla="*/ 46 h 51"/>
                <a:gd name="T62" fmla="*/ 98 w 105"/>
                <a:gd name="T63" fmla="*/ 45 h 51"/>
                <a:gd name="T64" fmla="*/ 98 w 105"/>
                <a:gd name="T65" fmla="*/ 43 h 51"/>
                <a:gd name="T66" fmla="*/ 97 w 105"/>
                <a:gd name="T67" fmla="*/ 41 h 51"/>
                <a:gd name="T68" fmla="*/ 92 w 105"/>
                <a:gd name="T69" fmla="*/ 43 h 51"/>
                <a:gd name="T70" fmla="*/ 91 w 105"/>
                <a:gd name="T71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5" h="51">
                  <a:moveTo>
                    <a:pt x="94" y="40"/>
                  </a:moveTo>
                  <a:cubicBezTo>
                    <a:pt x="94" y="39"/>
                    <a:pt x="94" y="36"/>
                    <a:pt x="94" y="36"/>
                  </a:cubicBezTo>
                  <a:cubicBezTo>
                    <a:pt x="94" y="36"/>
                    <a:pt x="103" y="38"/>
                    <a:pt x="104" y="38"/>
                  </a:cubicBezTo>
                  <a:cubicBezTo>
                    <a:pt x="105" y="38"/>
                    <a:pt x="104" y="36"/>
                    <a:pt x="104" y="35"/>
                  </a:cubicBezTo>
                  <a:cubicBezTo>
                    <a:pt x="104" y="33"/>
                    <a:pt x="100" y="33"/>
                    <a:pt x="97" y="32"/>
                  </a:cubicBezTo>
                  <a:cubicBezTo>
                    <a:pt x="94" y="30"/>
                    <a:pt x="94" y="29"/>
                    <a:pt x="91" y="29"/>
                  </a:cubicBezTo>
                  <a:cubicBezTo>
                    <a:pt x="87" y="29"/>
                    <a:pt x="85" y="25"/>
                    <a:pt x="84" y="24"/>
                  </a:cubicBezTo>
                  <a:cubicBezTo>
                    <a:pt x="84" y="23"/>
                    <a:pt x="84" y="21"/>
                    <a:pt x="85" y="21"/>
                  </a:cubicBezTo>
                  <a:cubicBezTo>
                    <a:pt x="85" y="21"/>
                    <a:pt x="86" y="20"/>
                    <a:pt x="84" y="18"/>
                  </a:cubicBezTo>
                  <a:cubicBezTo>
                    <a:pt x="83" y="15"/>
                    <a:pt x="79" y="9"/>
                    <a:pt x="79" y="8"/>
                  </a:cubicBezTo>
                  <a:cubicBezTo>
                    <a:pt x="79" y="6"/>
                    <a:pt x="79" y="5"/>
                    <a:pt x="77" y="5"/>
                  </a:cubicBezTo>
                  <a:cubicBezTo>
                    <a:pt x="75" y="4"/>
                    <a:pt x="73" y="1"/>
                    <a:pt x="71" y="0"/>
                  </a:cubicBezTo>
                  <a:cubicBezTo>
                    <a:pt x="69" y="0"/>
                    <a:pt x="70" y="1"/>
                    <a:pt x="69" y="2"/>
                  </a:cubicBezTo>
                  <a:cubicBezTo>
                    <a:pt x="69" y="2"/>
                    <a:pt x="66" y="0"/>
                    <a:pt x="65" y="0"/>
                  </a:cubicBezTo>
                  <a:cubicBezTo>
                    <a:pt x="64" y="0"/>
                    <a:pt x="63" y="1"/>
                    <a:pt x="63" y="3"/>
                  </a:cubicBezTo>
                  <a:cubicBezTo>
                    <a:pt x="62" y="4"/>
                    <a:pt x="68" y="15"/>
                    <a:pt x="69" y="16"/>
                  </a:cubicBezTo>
                  <a:cubicBezTo>
                    <a:pt x="69" y="18"/>
                    <a:pt x="65" y="18"/>
                    <a:pt x="63" y="18"/>
                  </a:cubicBezTo>
                  <a:cubicBezTo>
                    <a:pt x="61" y="18"/>
                    <a:pt x="61" y="11"/>
                    <a:pt x="61" y="10"/>
                  </a:cubicBezTo>
                  <a:cubicBezTo>
                    <a:pt x="61" y="8"/>
                    <a:pt x="57" y="6"/>
                    <a:pt x="56" y="6"/>
                  </a:cubicBezTo>
                  <a:cubicBezTo>
                    <a:pt x="55" y="6"/>
                    <a:pt x="52" y="4"/>
                    <a:pt x="50" y="4"/>
                  </a:cubicBezTo>
                  <a:cubicBezTo>
                    <a:pt x="48" y="4"/>
                    <a:pt x="51" y="5"/>
                    <a:pt x="53" y="6"/>
                  </a:cubicBezTo>
                  <a:cubicBezTo>
                    <a:pt x="55" y="7"/>
                    <a:pt x="54" y="8"/>
                    <a:pt x="54" y="10"/>
                  </a:cubicBezTo>
                  <a:cubicBezTo>
                    <a:pt x="54" y="11"/>
                    <a:pt x="52" y="9"/>
                    <a:pt x="52" y="9"/>
                  </a:cubicBezTo>
                  <a:cubicBezTo>
                    <a:pt x="52" y="9"/>
                    <a:pt x="51" y="9"/>
                    <a:pt x="50" y="9"/>
                  </a:cubicBezTo>
                  <a:cubicBezTo>
                    <a:pt x="49" y="8"/>
                    <a:pt x="49" y="9"/>
                    <a:pt x="47" y="10"/>
                  </a:cubicBezTo>
                  <a:cubicBezTo>
                    <a:pt x="46" y="11"/>
                    <a:pt x="46" y="11"/>
                    <a:pt x="44" y="11"/>
                  </a:cubicBezTo>
                  <a:cubicBezTo>
                    <a:pt x="42" y="12"/>
                    <a:pt x="44" y="9"/>
                    <a:pt x="45" y="9"/>
                  </a:cubicBezTo>
                  <a:cubicBezTo>
                    <a:pt x="45" y="8"/>
                    <a:pt x="46" y="7"/>
                    <a:pt x="44" y="6"/>
                  </a:cubicBezTo>
                  <a:cubicBezTo>
                    <a:pt x="43" y="5"/>
                    <a:pt x="36" y="4"/>
                    <a:pt x="35" y="4"/>
                  </a:cubicBezTo>
                  <a:cubicBezTo>
                    <a:pt x="34" y="5"/>
                    <a:pt x="33" y="7"/>
                    <a:pt x="33" y="8"/>
                  </a:cubicBezTo>
                  <a:cubicBezTo>
                    <a:pt x="32" y="8"/>
                    <a:pt x="28" y="8"/>
                    <a:pt x="27" y="8"/>
                  </a:cubicBezTo>
                  <a:cubicBezTo>
                    <a:pt x="27" y="8"/>
                    <a:pt x="28" y="6"/>
                    <a:pt x="29" y="5"/>
                  </a:cubicBezTo>
                  <a:cubicBezTo>
                    <a:pt x="30" y="4"/>
                    <a:pt x="30" y="2"/>
                    <a:pt x="29" y="1"/>
                  </a:cubicBezTo>
                  <a:cubicBezTo>
                    <a:pt x="29" y="0"/>
                    <a:pt x="24" y="0"/>
                    <a:pt x="22" y="1"/>
                  </a:cubicBezTo>
                  <a:cubicBezTo>
                    <a:pt x="20" y="2"/>
                    <a:pt x="16" y="4"/>
                    <a:pt x="13" y="5"/>
                  </a:cubicBezTo>
                  <a:cubicBezTo>
                    <a:pt x="10" y="6"/>
                    <a:pt x="7" y="9"/>
                    <a:pt x="5" y="10"/>
                  </a:cubicBezTo>
                  <a:cubicBezTo>
                    <a:pt x="3" y="11"/>
                    <a:pt x="6" y="11"/>
                    <a:pt x="6" y="11"/>
                  </a:cubicBezTo>
                  <a:cubicBezTo>
                    <a:pt x="7" y="12"/>
                    <a:pt x="6" y="12"/>
                    <a:pt x="5" y="13"/>
                  </a:cubicBezTo>
                  <a:cubicBezTo>
                    <a:pt x="3" y="13"/>
                    <a:pt x="2" y="16"/>
                    <a:pt x="1" y="17"/>
                  </a:cubicBezTo>
                  <a:cubicBezTo>
                    <a:pt x="0" y="19"/>
                    <a:pt x="5" y="18"/>
                    <a:pt x="7" y="18"/>
                  </a:cubicBezTo>
                  <a:cubicBezTo>
                    <a:pt x="9" y="18"/>
                    <a:pt x="7" y="19"/>
                    <a:pt x="7" y="20"/>
                  </a:cubicBezTo>
                  <a:cubicBezTo>
                    <a:pt x="6" y="21"/>
                    <a:pt x="9" y="21"/>
                    <a:pt x="12" y="21"/>
                  </a:cubicBezTo>
                  <a:cubicBezTo>
                    <a:pt x="16" y="21"/>
                    <a:pt x="21" y="20"/>
                    <a:pt x="23" y="20"/>
                  </a:cubicBezTo>
                  <a:cubicBezTo>
                    <a:pt x="25" y="20"/>
                    <a:pt x="17" y="20"/>
                    <a:pt x="9" y="23"/>
                  </a:cubicBezTo>
                  <a:cubicBezTo>
                    <a:pt x="1" y="27"/>
                    <a:pt x="8" y="28"/>
                    <a:pt x="10" y="29"/>
                  </a:cubicBezTo>
                  <a:cubicBezTo>
                    <a:pt x="13" y="30"/>
                    <a:pt x="15" y="30"/>
                    <a:pt x="19" y="29"/>
                  </a:cubicBezTo>
                  <a:cubicBezTo>
                    <a:pt x="22" y="29"/>
                    <a:pt x="27" y="28"/>
                    <a:pt x="32" y="29"/>
                  </a:cubicBezTo>
                  <a:cubicBezTo>
                    <a:pt x="36" y="30"/>
                    <a:pt x="41" y="31"/>
                    <a:pt x="44" y="32"/>
                  </a:cubicBezTo>
                  <a:cubicBezTo>
                    <a:pt x="47" y="33"/>
                    <a:pt x="40" y="33"/>
                    <a:pt x="38" y="33"/>
                  </a:cubicBezTo>
                  <a:cubicBezTo>
                    <a:pt x="35" y="33"/>
                    <a:pt x="32" y="33"/>
                    <a:pt x="25" y="33"/>
                  </a:cubicBezTo>
                  <a:cubicBezTo>
                    <a:pt x="18" y="33"/>
                    <a:pt x="12" y="34"/>
                    <a:pt x="11" y="35"/>
                  </a:cubicBezTo>
                  <a:cubicBezTo>
                    <a:pt x="10" y="36"/>
                    <a:pt x="14" y="39"/>
                    <a:pt x="18" y="42"/>
                  </a:cubicBezTo>
                  <a:cubicBezTo>
                    <a:pt x="21" y="44"/>
                    <a:pt x="30" y="43"/>
                    <a:pt x="31" y="43"/>
                  </a:cubicBezTo>
                  <a:cubicBezTo>
                    <a:pt x="32" y="43"/>
                    <a:pt x="33" y="45"/>
                    <a:pt x="33" y="47"/>
                  </a:cubicBezTo>
                  <a:cubicBezTo>
                    <a:pt x="33" y="48"/>
                    <a:pt x="35" y="49"/>
                    <a:pt x="37" y="50"/>
                  </a:cubicBezTo>
                  <a:cubicBezTo>
                    <a:pt x="39" y="51"/>
                    <a:pt x="47" y="49"/>
                    <a:pt x="50" y="49"/>
                  </a:cubicBezTo>
                  <a:cubicBezTo>
                    <a:pt x="54" y="48"/>
                    <a:pt x="59" y="47"/>
                    <a:pt x="60" y="46"/>
                  </a:cubicBezTo>
                  <a:cubicBezTo>
                    <a:pt x="61" y="46"/>
                    <a:pt x="62" y="45"/>
                    <a:pt x="64" y="45"/>
                  </a:cubicBezTo>
                  <a:cubicBezTo>
                    <a:pt x="67" y="45"/>
                    <a:pt x="71" y="42"/>
                    <a:pt x="73" y="41"/>
                  </a:cubicBezTo>
                  <a:cubicBezTo>
                    <a:pt x="75" y="40"/>
                    <a:pt x="74" y="42"/>
                    <a:pt x="74" y="43"/>
                  </a:cubicBezTo>
                  <a:cubicBezTo>
                    <a:pt x="74" y="44"/>
                    <a:pt x="78" y="44"/>
                    <a:pt x="80" y="44"/>
                  </a:cubicBezTo>
                  <a:cubicBezTo>
                    <a:pt x="82" y="44"/>
                    <a:pt x="81" y="45"/>
                    <a:pt x="82" y="46"/>
                  </a:cubicBezTo>
                  <a:cubicBezTo>
                    <a:pt x="83" y="47"/>
                    <a:pt x="92" y="47"/>
                    <a:pt x="94" y="47"/>
                  </a:cubicBezTo>
                  <a:cubicBezTo>
                    <a:pt x="97" y="46"/>
                    <a:pt x="98" y="46"/>
                    <a:pt x="98" y="45"/>
                  </a:cubicBezTo>
                  <a:cubicBezTo>
                    <a:pt x="99" y="45"/>
                    <a:pt x="100" y="44"/>
                    <a:pt x="101" y="44"/>
                  </a:cubicBezTo>
                  <a:cubicBezTo>
                    <a:pt x="102" y="44"/>
                    <a:pt x="99" y="43"/>
                    <a:pt x="98" y="43"/>
                  </a:cubicBezTo>
                  <a:cubicBezTo>
                    <a:pt x="97" y="43"/>
                    <a:pt x="98" y="42"/>
                    <a:pt x="98" y="41"/>
                  </a:cubicBezTo>
                  <a:cubicBezTo>
                    <a:pt x="98" y="40"/>
                    <a:pt x="97" y="41"/>
                    <a:pt x="97" y="41"/>
                  </a:cubicBezTo>
                  <a:cubicBezTo>
                    <a:pt x="96" y="41"/>
                    <a:pt x="94" y="41"/>
                    <a:pt x="94" y="42"/>
                  </a:cubicBezTo>
                  <a:cubicBezTo>
                    <a:pt x="94" y="42"/>
                    <a:pt x="92" y="43"/>
                    <a:pt x="92" y="43"/>
                  </a:cubicBezTo>
                  <a:cubicBezTo>
                    <a:pt x="92" y="44"/>
                    <a:pt x="92" y="42"/>
                    <a:pt x="92" y="41"/>
                  </a:cubicBezTo>
                  <a:cubicBezTo>
                    <a:pt x="92" y="41"/>
                    <a:pt x="91" y="40"/>
                    <a:pt x="91" y="40"/>
                  </a:cubicBezTo>
                  <a:cubicBezTo>
                    <a:pt x="91" y="39"/>
                    <a:pt x="94" y="40"/>
                    <a:pt x="94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62" name="Freeform 487"/>
            <p:cNvSpPr/>
            <p:nvPr/>
          </p:nvSpPr>
          <p:spPr bwMode="auto">
            <a:xfrm>
              <a:off x="4755" y="1808164"/>
              <a:ext cx="24" cy="22225"/>
            </a:xfrm>
            <a:custGeom>
              <a:avLst/>
              <a:gdLst>
                <a:gd name="T0" fmla="*/ 5 w 17"/>
                <a:gd name="T1" fmla="*/ 1 h 10"/>
                <a:gd name="T2" fmla="*/ 2 w 17"/>
                <a:gd name="T3" fmla="*/ 3 h 10"/>
                <a:gd name="T4" fmla="*/ 7 w 17"/>
                <a:gd name="T5" fmla="*/ 5 h 10"/>
                <a:gd name="T6" fmla="*/ 11 w 17"/>
                <a:gd name="T7" fmla="*/ 10 h 10"/>
                <a:gd name="T8" fmla="*/ 16 w 17"/>
                <a:gd name="T9" fmla="*/ 4 h 10"/>
                <a:gd name="T10" fmla="*/ 12 w 17"/>
                <a:gd name="T11" fmla="*/ 1 h 10"/>
                <a:gd name="T12" fmla="*/ 5 w 17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">
                  <a:moveTo>
                    <a:pt x="5" y="1"/>
                  </a:moveTo>
                  <a:cubicBezTo>
                    <a:pt x="4" y="1"/>
                    <a:pt x="4" y="2"/>
                    <a:pt x="2" y="3"/>
                  </a:cubicBezTo>
                  <a:cubicBezTo>
                    <a:pt x="0" y="4"/>
                    <a:pt x="5" y="5"/>
                    <a:pt x="7" y="5"/>
                  </a:cubicBezTo>
                  <a:cubicBezTo>
                    <a:pt x="8" y="6"/>
                    <a:pt x="10" y="10"/>
                    <a:pt x="11" y="10"/>
                  </a:cubicBezTo>
                  <a:cubicBezTo>
                    <a:pt x="12" y="10"/>
                    <a:pt x="15" y="5"/>
                    <a:pt x="16" y="4"/>
                  </a:cubicBezTo>
                  <a:cubicBezTo>
                    <a:pt x="17" y="3"/>
                    <a:pt x="14" y="2"/>
                    <a:pt x="12" y="1"/>
                  </a:cubicBezTo>
                  <a:cubicBezTo>
                    <a:pt x="11" y="0"/>
                    <a:pt x="6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63" name="Freeform 488"/>
            <p:cNvSpPr/>
            <p:nvPr/>
          </p:nvSpPr>
          <p:spPr bwMode="auto">
            <a:xfrm>
              <a:off x="4791" y="1798639"/>
              <a:ext cx="51" cy="69850"/>
            </a:xfrm>
            <a:custGeom>
              <a:avLst/>
              <a:gdLst>
                <a:gd name="T0" fmla="*/ 36 w 37"/>
                <a:gd name="T1" fmla="*/ 17 h 32"/>
                <a:gd name="T2" fmla="*/ 34 w 37"/>
                <a:gd name="T3" fmla="*/ 15 h 32"/>
                <a:gd name="T4" fmla="*/ 34 w 37"/>
                <a:gd name="T5" fmla="*/ 12 h 32"/>
                <a:gd name="T6" fmla="*/ 33 w 37"/>
                <a:gd name="T7" fmla="*/ 11 h 32"/>
                <a:gd name="T8" fmla="*/ 32 w 37"/>
                <a:gd name="T9" fmla="*/ 13 h 32"/>
                <a:gd name="T10" fmla="*/ 34 w 37"/>
                <a:gd name="T11" fmla="*/ 16 h 32"/>
                <a:gd name="T12" fmla="*/ 33 w 37"/>
                <a:gd name="T13" fmla="*/ 17 h 32"/>
                <a:gd name="T14" fmla="*/ 28 w 37"/>
                <a:gd name="T15" fmla="*/ 12 h 32"/>
                <a:gd name="T16" fmla="*/ 24 w 37"/>
                <a:gd name="T17" fmla="*/ 14 h 32"/>
                <a:gd name="T18" fmla="*/ 27 w 37"/>
                <a:gd name="T19" fmla="*/ 10 h 32"/>
                <a:gd name="T20" fmla="*/ 30 w 37"/>
                <a:gd name="T21" fmla="*/ 9 h 32"/>
                <a:gd name="T22" fmla="*/ 31 w 37"/>
                <a:gd name="T23" fmla="*/ 8 h 32"/>
                <a:gd name="T24" fmla="*/ 30 w 37"/>
                <a:gd name="T25" fmla="*/ 7 h 32"/>
                <a:gd name="T26" fmla="*/ 32 w 37"/>
                <a:gd name="T27" fmla="*/ 5 h 32"/>
                <a:gd name="T28" fmla="*/ 28 w 37"/>
                <a:gd name="T29" fmla="*/ 3 h 32"/>
                <a:gd name="T30" fmla="*/ 29 w 37"/>
                <a:gd name="T31" fmla="*/ 1 h 32"/>
                <a:gd name="T32" fmla="*/ 24 w 37"/>
                <a:gd name="T33" fmla="*/ 1 h 32"/>
                <a:gd name="T34" fmla="*/ 19 w 37"/>
                <a:gd name="T35" fmla="*/ 2 h 32"/>
                <a:gd name="T36" fmla="*/ 22 w 37"/>
                <a:gd name="T37" fmla="*/ 3 h 32"/>
                <a:gd name="T38" fmla="*/ 22 w 37"/>
                <a:gd name="T39" fmla="*/ 4 h 32"/>
                <a:gd name="T40" fmla="*/ 19 w 37"/>
                <a:gd name="T41" fmla="*/ 4 h 32"/>
                <a:gd name="T42" fmla="*/ 15 w 37"/>
                <a:gd name="T43" fmla="*/ 3 h 32"/>
                <a:gd name="T44" fmla="*/ 16 w 37"/>
                <a:gd name="T45" fmla="*/ 4 h 32"/>
                <a:gd name="T46" fmla="*/ 13 w 37"/>
                <a:gd name="T47" fmla="*/ 4 h 32"/>
                <a:gd name="T48" fmla="*/ 10 w 37"/>
                <a:gd name="T49" fmla="*/ 4 h 32"/>
                <a:gd name="T50" fmla="*/ 12 w 37"/>
                <a:gd name="T51" fmla="*/ 5 h 32"/>
                <a:gd name="T52" fmla="*/ 13 w 37"/>
                <a:gd name="T53" fmla="*/ 6 h 32"/>
                <a:gd name="T54" fmla="*/ 12 w 37"/>
                <a:gd name="T55" fmla="*/ 8 h 32"/>
                <a:gd name="T56" fmla="*/ 10 w 37"/>
                <a:gd name="T57" fmla="*/ 6 h 32"/>
                <a:gd name="T58" fmla="*/ 7 w 37"/>
                <a:gd name="T59" fmla="*/ 7 h 32"/>
                <a:gd name="T60" fmla="*/ 12 w 37"/>
                <a:gd name="T61" fmla="*/ 10 h 32"/>
                <a:gd name="T62" fmla="*/ 15 w 37"/>
                <a:gd name="T63" fmla="*/ 12 h 32"/>
                <a:gd name="T64" fmla="*/ 13 w 37"/>
                <a:gd name="T65" fmla="*/ 13 h 32"/>
                <a:gd name="T66" fmla="*/ 13 w 37"/>
                <a:gd name="T67" fmla="*/ 15 h 32"/>
                <a:gd name="T68" fmla="*/ 9 w 37"/>
                <a:gd name="T69" fmla="*/ 15 h 32"/>
                <a:gd name="T70" fmla="*/ 3 w 37"/>
                <a:gd name="T71" fmla="*/ 12 h 32"/>
                <a:gd name="T72" fmla="*/ 0 w 37"/>
                <a:gd name="T73" fmla="*/ 15 h 32"/>
                <a:gd name="T74" fmla="*/ 4 w 37"/>
                <a:gd name="T75" fmla="*/ 18 h 32"/>
                <a:gd name="T76" fmla="*/ 7 w 37"/>
                <a:gd name="T77" fmla="*/ 20 h 32"/>
                <a:gd name="T78" fmla="*/ 15 w 37"/>
                <a:gd name="T79" fmla="*/ 24 h 32"/>
                <a:gd name="T80" fmla="*/ 21 w 37"/>
                <a:gd name="T81" fmla="*/ 30 h 32"/>
                <a:gd name="T82" fmla="*/ 26 w 37"/>
                <a:gd name="T83" fmla="*/ 29 h 32"/>
                <a:gd name="T84" fmla="*/ 24 w 37"/>
                <a:gd name="T85" fmla="*/ 25 h 32"/>
                <a:gd name="T86" fmla="*/ 25 w 37"/>
                <a:gd name="T87" fmla="*/ 26 h 32"/>
                <a:gd name="T88" fmla="*/ 28 w 37"/>
                <a:gd name="T89" fmla="*/ 27 h 32"/>
                <a:gd name="T90" fmla="*/ 33 w 37"/>
                <a:gd name="T91" fmla="*/ 26 h 32"/>
                <a:gd name="T92" fmla="*/ 35 w 37"/>
                <a:gd name="T93" fmla="*/ 23 h 32"/>
                <a:gd name="T94" fmla="*/ 35 w 37"/>
                <a:gd name="T95" fmla="*/ 19 h 32"/>
                <a:gd name="T96" fmla="*/ 36 w 37"/>
                <a:gd name="T97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" h="32">
                  <a:moveTo>
                    <a:pt x="36" y="17"/>
                  </a:moveTo>
                  <a:cubicBezTo>
                    <a:pt x="35" y="16"/>
                    <a:pt x="34" y="16"/>
                    <a:pt x="34" y="15"/>
                  </a:cubicBezTo>
                  <a:cubicBezTo>
                    <a:pt x="34" y="13"/>
                    <a:pt x="34" y="13"/>
                    <a:pt x="34" y="12"/>
                  </a:cubicBezTo>
                  <a:cubicBezTo>
                    <a:pt x="35" y="12"/>
                    <a:pt x="34" y="11"/>
                    <a:pt x="33" y="11"/>
                  </a:cubicBezTo>
                  <a:cubicBezTo>
                    <a:pt x="32" y="11"/>
                    <a:pt x="32" y="12"/>
                    <a:pt x="32" y="13"/>
                  </a:cubicBezTo>
                  <a:cubicBezTo>
                    <a:pt x="33" y="14"/>
                    <a:pt x="34" y="15"/>
                    <a:pt x="34" y="16"/>
                  </a:cubicBezTo>
                  <a:cubicBezTo>
                    <a:pt x="34" y="17"/>
                    <a:pt x="33" y="16"/>
                    <a:pt x="33" y="17"/>
                  </a:cubicBezTo>
                  <a:cubicBezTo>
                    <a:pt x="32" y="17"/>
                    <a:pt x="30" y="13"/>
                    <a:pt x="28" y="12"/>
                  </a:cubicBezTo>
                  <a:cubicBezTo>
                    <a:pt x="27" y="12"/>
                    <a:pt x="25" y="13"/>
                    <a:pt x="24" y="14"/>
                  </a:cubicBezTo>
                  <a:cubicBezTo>
                    <a:pt x="23" y="15"/>
                    <a:pt x="27" y="11"/>
                    <a:pt x="27" y="10"/>
                  </a:cubicBezTo>
                  <a:cubicBezTo>
                    <a:pt x="28" y="9"/>
                    <a:pt x="29" y="9"/>
                    <a:pt x="30" y="9"/>
                  </a:cubicBezTo>
                  <a:cubicBezTo>
                    <a:pt x="31" y="9"/>
                    <a:pt x="32" y="8"/>
                    <a:pt x="31" y="8"/>
                  </a:cubicBezTo>
                  <a:cubicBezTo>
                    <a:pt x="30" y="8"/>
                    <a:pt x="29" y="7"/>
                    <a:pt x="30" y="7"/>
                  </a:cubicBezTo>
                  <a:cubicBezTo>
                    <a:pt x="31" y="6"/>
                    <a:pt x="31" y="6"/>
                    <a:pt x="32" y="5"/>
                  </a:cubicBezTo>
                  <a:cubicBezTo>
                    <a:pt x="33" y="4"/>
                    <a:pt x="29" y="3"/>
                    <a:pt x="28" y="3"/>
                  </a:cubicBezTo>
                  <a:cubicBezTo>
                    <a:pt x="26" y="3"/>
                    <a:pt x="28" y="1"/>
                    <a:pt x="29" y="1"/>
                  </a:cubicBezTo>
                  <a:cubicBezTo>
                    <a:pt x="30" y="0"/>
                    <a:pt x="25" y="0"/>
                    <a:pt x="24" y="1"/>
                  </a:cubicBezTo>
                  <a:cubicBezTo>
                    <a:pt x="22" y="1"/>
                    <a:pt x="20" y="2"/>
                    <a:pt x="19" y="2"/>
                  </a:cubicBezTo>
                  <a:cubicBezTo>
                    <a:pt x="18" y="3"/>
                    <a:pt x="23" y="3"/>
                    <a:pt x="22" y="3"/>
                  </a:cubicBezTo>
                  <a:cubicBezTo>
                    <a:pt x="20" y="3"/>
                    <a:pt x="22" y="4"/>
                    <a:pt x="22" y="4"/>
                  </a:cubicBezTo>
                  <a:cubicBezTo>
                    <a:pt x="23" y="5"/>
                    <a:pt x="20" y="5"/>
                    <a:pt x="19" y="4"/>
                  </a:cubicBezTo>
                  <a:cubicBezTo>
                    <a:pt x="17" y="3"/>
                    <a:pt x="17" y="3"/>
                    <a:pt x="15" y="3"/>
                  </a:cubicBezTo>
                  <a:cubicBezTo>
                    <a:pt x="14" y="3"/>
                    <a:pt x="16" y="3"/>
                    <a:pt x="16" y="4"/>
                  </a:cubicBezTo>
                  <a:cubicBezTo>
                    <a:pt x="17" y="5"/>
                    <a:pt x="15" y="4"/>
                    <a:pt x="13" y="4"/>
                  </a:cubicBezTo>
                  <a:cubicBezTo>
                    <a:pt x="11" y="3"/>
                    <a:pt x="11" y="4"/>
                    <a:pt x="10" y="4"/>
                  </a:cubicBezTo>
                  <a:cubicBezTo>
                    <a:pt x="9" y="4"/>
                    <a:pt x="11" y="4"/>
                    <a:pt x="12" y="5"/>
                  </a:cubicBezTo>
                  <a:cubicBezTo>
                    <a:pt x="14" y="5"/>
                    <a:pt x="13" y="6"/>
                    <a:pt x="13" y="6"/>
                  </a:cubicBezTo>
                  <a:cubicBezTo>
                    <a:pt x="12" y="6"/>
                    <a:pt x="12" y="7"/>
                    <a:pt x="12" y="8"/>
                  </a:cubicBezTo>
                  <a:cubicBezTo>
                    <a:pt x="12" y="8"/>
                    <a:pt x="12" y="7"/>
                    <a:pt x="10" y="6"/>
                  </a:cubicBezTo>
                  <a:cubicBezTo>
                    <a:pt x="9" y="6"/>
                    <a:pt x="10" y="6"/>
                    <a:pt x="7" y="7"/>
                  </a:cubicBezTo>
                  <a:cubicBezTo>
                    <a:pt x="5" y="8"/>
                    <a:pt x="10" y="9"/>
                    <a:pt x="12" y="10"/>
                  </a:cubicBezTo>
                  <a:cubicBezTo>
                    <a:pt x="14" y="10"/>
                    <a:pt x="14" y="11"/>
                    <a:pt x="15" y="12"/>
                  </a:cubicBezTo>
                  <a:cubicBezTo>
                    <a:pt x="16" y="13"/>
                    <a:pt x="14" y="13"/>
                    <a:pt x="13" y="13"/>
                  </a:cubicBezTo>
                  <a:cubicBezTo>
                    <a:pt x="12" y="13"/>
                    <a:pt x="14" y="14"/>
                    <a:pt x="13" y="15"/>
                  </a:cubicBezTo>
                  <a:cubicBezTo>
                    <a:pt x="13" y="16"/>
                    <a:pt x="11" y="15"/>
                    <a:pt x="9" y="15"/>
                  </a:cubicBezTo>
                  <a:cubicBezTo>
                    <a:pt x="7" y="15"/>
                    <a:pt x="5" y="13"/>
                    <a:pt x="3" y="12"/>
                  </a:cubicBezTo>
                  <a:cubicBezTo>
                    <a:pt x="1" y="11"/>
                    <a:pt x="0" y="14"/>
                    <a:pt x="0" y="15"/>
                  </a:cubicBezTo>
                  <a:cubicBezTo>
                    <a:pt x="0" y="16"/>
                    <a:pt x="0" y="16"/>
                    <a:pt x="4" y="18"/>
                  </a:cubicBezTo>
                  <a:cubicBezTo>
                    <a:pt x="7" y="19"/>
                    <a:pt x="6" y="19"/>
                    <a:pt x="7" y="20"/>
                  </a:cubicBezTo>
                  <a:cubicBezTo>
                    <a:pt x="9" y="20"/>
                    <a:pt x="13" y="23"/>
                    <a:pt x="15" y="24"/>
                  </a:cubicBezTo>
                  <a:cubicBezTo>
                    <a:pt x="16" y="25"/>
                    <a:pt x="20" y="29"/>
                    <a:pt x="21" y="30"/>
                  </a:cubicBezTo>
                  <a:cubicBezTo>
                    <a:pt x="25" y="32"/>
                    <a:pt x="26" y="30"/>
                    <a:pt x="26" y="29"/>
                  </a:cubicBezTo>
                  <a:cubicBezTo>
                    <a:pt x="26" y="29"/>
                    <a:pt x="24" y="26"/>
                    <a:pt x="24" y="25"/>
                  </a:cubicBezTo>
                  <a:cubicBezTo>
                    <a:pt x="24" y="25"/>
                    <a:pt x="26" y="25"/>
                    <a:pt x="25" y="26"/>
                  </a:cubicBezTo>
                  <a:cubicBezTo>
                    <a:pt x="25" y="26"/>
                    <a:pt x="27" y="27"/>
                    <a:pt x="28" y="27"/>
                  </a:cubicBezTo>
                  <a:cubicBezTo>
                    <a:pt x="29" y="27"/>
                    <a:pt x="32" y="26"/>
                    <a:pt x="33" y="26"/>
                  </a:cubicBezTo>
                  <a:cubicBezTo>
                    <a:pt x="34" y="26"/>
                    <a:pt x="35" y="24"/>
                    <a:pt x="35" y="23"/>
                  </a:cubicBezTo>
                  <a:cubicBezTo>
                    <a:pt x="35" y="21"/>
                    <a:pt x="34" y="20"/>
                    <a:pt x="35" y="19"/>
                  </a:cubicBezTo>
                  <a:cubicBezTo>
                    <a:pt x="36" y="19"/>
                    <a:pt x="37" y="18"/>
                    <a:pt x="3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64" name="Freeform 489"/>
            <p:cNvSpPr/>
            <p:nvPr/>
          </p:nvSpPr>
          <p:spPr bwMode="auto">
            <a:xfrm>
              <a:off x="4845" y="1798639"/>
              <a:ext cx="41" cy="55563"/>
            </a:xfrm>
            <a:custGeom>
              <a:avLst/>
              <a:gdLst>
                <a:gd name="T0" fmla="*/ 14 w 30"/>
                <a:gd name="T1" fmla="*/ 14 h 25"/>
                <a:gd name="T2" fmla="*/ 21 w 30"/>
                <a:gd name="T3" fmla="*/ 15 h 25"/>
                <a:gd name="T4" fmla="*/ 27 w 30"/>
                <a:gd name="T5" fmla="*/ 8 h 25"/>
                <a:gd name="T6" fmla="*/ 30 w 30"/>
                <a:gd name="T7" fmla="*/ 4 h 25"/>
                <a:gd name="T8" fmla="*/ 21 w 30"/>
                <a:gd name="T9" fmla="*/ 2 h 25"/>
                <a:gd name="T10" fmla="*/ 12 w 30"/>
                <a:gd name="T11" fmla="*/ 0 h 25"/>
                <a:gd name="T12" fmla="*/ 4 w 30"/>
                <a:gd name="T13" fmla="*/ 2 h 25"/>
                <a:gd name="T14" fmla="*/ 7 w 30"/>
                <a:gd name="T15" fmla="*/ 4 h 25"/>
                <a:gd name="T16" fmla="*/ 3 w 30"/>
                <a:gd name="T17" fmla="*/ 4 h 25"/>
                <a:gd name="T18" fmla="*/ 1 w 30"/>
                <a:gd name="T19" fmla="*/ 6 h 25"/>
                <a:gd name="T20" fmla="*/ 1 w 30"/>
                <a:gd name="T21" fmla="*/ 13 h 25"/>
                <a:gd name="T22" fmla="*/ 2 w 30"/>
                <a:gd name="T23" fmla="*/ 17 h 25"/>
                <a:gd name="T24" fmla="*/ 4 w 30"/>
                <a:gd name="T25" fmla="*/ 21 h 25"/>
                <a:gd name="T26" fmla="*/ 5 w 30"/>
                <a:gd name="T27" fmla="*/ 23 h 25"/>
                <a:gd name="T28" fmla="*/ 8 w 30"/>
                <a:gd name="T29" fmla="*/ 24 h 25"/>
                <a:gd name="T30" fmla="*/ 13 w 30"/>
                <a:gd name="T31" fmla="*/ 18 h 25"/>
                <a:gd name="T32" fmla="*/ 11 w 30"/>
                <a:gd name="T33" fmla="*/ 16 h 25"/>
                <a:gd name="T34" fmla="*/ 14 w 30"/>
                <a:gd name="T35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25">
                  <a:moveTo>
                    <a:pt x="14" y="14"/>
                  </a:moveTo>
                  <a:cubicBezTo>
                    <a:pt x="15" y="14"/>
                    <a:pt x="20" y="15"/>
                    <a:pt x="21" y="15"/>
                  </a:cubicBezTo>
                  <a:cubicBezTo>
                    <a:pt x="22" y="15"/>
                    <a:pt x="26" y="9"/>
                    <a:pt x="27" y="8"/>
                  </a:cubicBezTo>
                  <a:cubicBezTo>
                    <a:pt x="27" y="8"/>
                    <a:pt x="30" y="5"/>
                    <a:pt x="30" y="4"/>
                  </a:cubicBezTo>
                  <a:cubicBezTo>
                    <a:pt x="30" y="3"/>
                    <a:pt x="24" y="2"/>
                    <a:pt x="21" y="2"/>
                  </a:cubicBezTo>
                  <a:cubicBezTo>
                    <a:pt x="19" y="2"/>
                    <a:pt x="14" y="0"/>
                    <a:pt x="12" y="0"/>
                  </a:cubicBezTo>
                  <a:cubicBezTo>
                    <a:pt x="9" y="0"/>
                    <a:pt x="5" y="1"/>
                    <a:pt x="4" y="2"/>
                  </a:cubicBezTo>
                  <a:cubicBezTo>
                    <a:pt x="2" y="3"/>
                    <a:pt x="5" y="3"/>
                    <a:pt x="7" y="4"/>
                  </a:cubicBezTo>
                  <a:cubicBezTo>
                    <a:pt x="8" y="6"/>
                    <a:pt x="4" y="4"/>
                    <a:pt x="3" y="4"/>
                  </a:cubicBezTo>
                  <a:cubicBezTo>
                    <a:pt x="2" y="4"/>
                    <a:pt x="1" y="5"/>
                    <a:pt x="1" y="6"/>
                  </a:cubicBezTo>
                  <a:cubicBezTo>
                    <a:pt x="1" y="8"/>
                    <a:pt x="1" y="12"/>
                    <a:pt x="1" y="13"/>
                  </a:cubicBezTo>
                  <a:cubicBezTo>
                    <a:pt x="0" y="14"/>
                    <a:pt x="1" y="16"/>
                    <a:pt x="2" y="17"/>
                  </a:cubicBezTo>
                  <a:cubicBezTo>
                    <a:pt x="4" y="19"/>
                    <a:pt x="4" y="19"/>
                    <a:pt x="4" y="21"/>
                  </a:cubicBezTo>
                  <a:cubicBezTo>
                    <a:pt x="4" y="23"/>
                    <a:pt x="4" y="24"/>
                    <a:pt x="5" y="23"/>
                  </a:cubicBezTo>
                  <a:cubicBezTo>
                    <a:pt x="5" y="22"/>
                    <a:pt x="6" y="24"/>
                    <a:pt x="8" y="24"/>
                  </a:cubicBezTo>
                  <a:cubicBezTo>
                    <a:pt x="9" y="25"/>
                    <a:pt x="12" y="19"/>
                    <a:pt x="13" y="18"/>
                  </a:cubicBezTo>
                  <a:cubicBezTo>
                    <a:pt x="13" y="17"/>
                    <a:pt x="12" y="17"/>
                    <a:pt x="11" y="16"/>
                  </a:cubicBezTo>
                  <a:cubicBezTo>
                    <a:pt x="11" y="15"/>
                    <a:pt x="13" y="14"/>
                    <a:pt x="1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65" name="Freeform 490"/>
            <p:cNvSpPr/>
            <p:nvPr/>
          </p:nvSpPr>
          <p:spPr bwMode="auto">
            <a:xfrm>
              <a:off x="4608" y="1790701"/>
              <a:ext cx="85" cy="80963"/>
            </a:xfrm>
            <a:custGeom>
              <a:avLst/>
              <a:gdLst>
                <a:gd name="T0" fmla="*/ 9 w 62"/>
                <a:gd name="T1" fmla="*/ 30 h 37"/>
                <a:gd name="T2" fmla="*/ 16 w 62"/>
                <a:gd name="T3" fmla="*/ 36 h 37"/>
                <a:gd name="T4" fmla="*/ 19 w 62"/>
                <a:gd name="T5" fmla="*/ 36 h 37"/>
                <a:gd name="T6" fmla="*/ 26 w 62"/>
                <a:gd name="T7" fmla="*/ 34 h 37"/>
                <a:gd name="T8" fmla="*/ 32 w 62"/>
                <a:gd name="T9" fmla="*/ 32 h 37"/>
                <a:gd name="T10" fmla="*/ 34 w 62"/>
                <a:gd name="T11" fmla="*/ 25 h 37"/>
                <a:gd name="T12" fmla="*/ 40 w 62"/>
                <a:gd name="T13" fmla="*/ 21 h 37"/>
                <a:gd name="T14" fmla="*/ 52 w 62"/>
                <a:gd name="T15" fmla="*/ 15 h 37"/>
                <a:gd name="T16" fmla="*/ 61 w 62"/>
                <a:gd name="T17" fmla="*/ 11 h 37"/>
                <a:gd name="T18" fmla="*/ 52 w 62"/>
                <a:gd name="T19" fmla="*/ 5 h 37"/>
                <a:gd name="T20" fmla="*/ 44 w 62"/>
                <a:gd name="T21" fmla="*/ 3 h 37"/>
                <a:gd name="T22" fmla="*/ 40 w 62"/>
                <a:gd name="T23" fmla="*/ 5 h 37"/>
                <a:gd name="T24" fmla="*/ 37 w 62"/>
                <a:gd name="T25" fmla="*/ 3 h 37"/>
                <a:gd name="T26" fmla="*/ 26 w 62"/>
                <a:gd name="T27" fmla="*/ 0 h 37"/>
                <a:gd name="T28" fmla="*/ 9 w 62"/>
                <a:gd name="T29" fmla="*/ 2 h 37"/>
                <a:gd name="T30" fmla="*/ 12 w 62"/>
                <a:gd name="T31" fmla="*/ 8 h 37"/>
                <a:gd name="T32" fmla="*/ 10 w 62"/>
                <a:gd name="T33" fmla="*/ 12 h 37"/>
                <a:gd name="T34" fmla="*/ 8 w 62"/>
                <a:gd name="T35" fmla="*/ 16 h 37"/>
                <a:gd name="T36" fmla="*/ 8 w 62"/>
                <a:gd name="T37" fmla="*/ 18 h 37"/>
                <a:gd name="T38" fmla="*/ 6 w 62"/>
                <a:gd name="T39" fmla="*/ 19 h 37"/>
                <a:gd name="T40" fmla="*/ 4 w 62"/>
                <a:gd name="T41" fmla="*/ 24 h 37"/>
                <a:gd name="T42" fmla="*/ 1 w 62"/>
                <a:gd name="T43" fmla="*/ 28 h 37"/>
                <a:gd name="T44" fmla="*/ 9 w 62"/>
                <a:gd name="T45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7">
                  <a:moveTo>
                    <a:pt x="9" y="30"/>
                  </a:moveTo>
                  <a:cubicBezTo>
                    <a:pt x="11" y="31"/>
                    <a:pt x="14" y="35"/>
                    <a:pt x="16" y="36"/>
                  </a:cubicBezTo>
                  <a:cubicBezTo>
                    <a:pt x="18" y="37"/>
                    <a:pt x="18" y="37"/>
                    <a:pt x="19" y="36"/>
                  </a:cubicBezTo>
                  <a:cubicBezTo>
                    <a:pt x="21" y="35"/>
                    <a:pt x="23" y="34"/>
                    <a:pt x="26" y="34"/>
                  </a:cubicBezTo>
                  <a:cubicBezTo>
                    <a:pt x="28" y="34"/>
                    <a:pt x="31" y="34"/>
                    <a:pt x="32" y="32"/>
                  </a:cubicBezTo>
                  <a:cubicBezTo>
                    <a:pt x="33" y="30"/>
                    <a:pt x="32" y="27"/>
                    <a:pt x="34" y="25"/>
                  </a:cubicBezTo>
                  <a:cubicBezTo>
                    <a:pt x="37" y="24"/>
                    <a:pt x="39" y="22"/>
                    <a:pt x="40" y="21"/>
                  </a:cubicBezTo>
                  <a:cubicBezTo>
                    <a:pt x="40" y="20"/>
                    <a:pt x="49" y="17"/>
                    <a:pt x="52" y="15"/>
                  </a:cubicBezTo>
                  <a:cubicBezTo>
                    <a:pt x="55" y="14"/>
                    <a:pt x="62" y="12"/>
                    <a:pt x="61" y="11"/>
                  </a:cubicBezTo>
                  <a:cubicBezTo>
                    <a:pt x="59" y="10"/>
                    <a:pt x="54" y="6"/>
                    <a:pt x="52" y="5"/>
                  </a:cubicBezTo>
                  <a:cubicBezTo>
                    <a:pt x="50" y="4"/>
                    <a:pt x="46" y="3"/>
                    <a:pt x="44" y="3"/>
                  </a:cubicBezTo>
                  <a:cubicBezTo>
                    <a:pt x="43" y="4"/>
                    <a:pt x="41" y="5"/>
                    <a:pt x="40" y="5"/>
                  </a:cubicBezTo>
                  <a:cubicBezTo>
                    <a:pt x="40" y="5"/>
                    <a:pt x="39" y="4"/>
                    <a:pt x="37" y="3"/>
                  </a:cubicBezTo>
                  <a:cubicBezTo>
                    <a:pt x="34" y="3"/>
                    <a:pt x="28" y="0"/>
                    <a:pt x="26" y="0"/>
                  </a:cubicBezTo>
                  <a:cubicBezTo>
                    <a:pt x="24" y="0"/>
                    <a:pt x="10" y="2"/>
                    <a:pt x="9" y="2"/>
                  </a:cubicBezTo>
                  <a:cubicBezTo>
                    <a:pt x="8" y="3"/>
                    <a:pt x="12" y="6"/>
                    <a:pt x="12" y="8"/>
                  </a:cubicBezTo>
                  <a:cubicBezTo>
                    <a:pt x="12" y="9"/>
                    <a:pt x="11" y="10"/>
                    <a:pt x="10" y="12"/>
                  </a:cubicBezTo>
                  <a:cubicBezTo>
                    <a:pt x="9" y="13"/>
                    <a:pt x="7" y="14"/>
                    <a:pt x="8" y="16"/>
                  </a:cubicBezTo>
                  <a:cubicBezTo>
                    <a:pt x="9" y="17"/>
                    <a:pt x="9" y="18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20"/>
                    <a:pt x="4" y="24"/>
                    <a:pt x="4" y="24"/>
                  </a:cubicBezTo>
                  <a:cubicBezTo>
                    <a:pt x="3" y="25"/>
                    <a:pt x="0" y="28"/>
                    <a:pt x="1" y="28"/>
                  </a:cubicBezTo>
                  <a:cubicBezTo>
                    <a:pt x="2" y="28"/>
                    <a:pt x="7" y="29"/>
                    <a:pt x="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66" name="Freeform 491"/>
            <p:cNvSpPr/>
            <p:nvPr/>
          </p:nvSpPr>
          <p:spPr bwMode="auto">
            <a:xfrm>
              <a:off x="4775" y="1766889"/>
              <a:ext cx="9" cy="12700"/>
            </a:xfrm>
            <a:custGeom>
              <a:avLst/>
              <a:gdLst>
                <a:gd name="T0" fmla="*/ 4 w 7"/>
                <a:gd name="T1" fmla="*/ 5 h 6"/>
                <a:gd name="T2" fmla="*/ 7 w 7"/>
                <a:gd name="T3" fmla="*/ 4 h 6"/>
                <a:gd name="T4" fmla="*/ 4 w 7"/>
                <a:gd name="T5" fmla="*/ 0 h 6"/>
                <a:gd name="T6" fmla="*/ 1 w 7"/>
                <a:gd name="T7" fmla="*/ 3 h 6"/>
                <a:gd name="T8" fmla="*/ 4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4" y="5"/>
                  </a:moveTo>
                  <a:cubicBezTo>
                    <a:pt x="6" y="6"/>
                    <a:pt x="6" y="4"/>
                    <a:pt x="7" y="4"/>
                  </a:cubicBezTo>
                  <a:cubicBezTo>
                    <a:pt x="7" y="3"/>
                    <a:pt x="4" y="0"/>
                    <a:pt x="4" y="0"/>
                  </a:cubicBezTo>
                  <a:cubicBezTo>
                    <a:pt x="3" y="0"/>
                    <a:pt x="1" y="2"/>
                    <a:pt x="1" y="3"/>
                  </a:cubicBezTo>
                  <a:cubicBezTo>
                    <a:pt x="0" y="4"/>
                    <a:pt x="1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67" name="Freeform 492"/>
            <p:cNvSpPr/>
            <p:nvPr/>
          </p:nvSpPr>
          <p:spPr bwMode="auto">
            <a:xfrm>
              <a:off x="4676" y="1722439"/>
              <a:ext cx="95" cy="73025"/>
            </a:xfrm>
            <a:custGeom>
              <a:avLst/>
              <a:gdLst>
                <a:gd name="T0" fmla="*/ 16 w 69"/>
                <a:gd name="T1" fmla="*/ 11 h 33"/>
                <a:gd name="T2" fmla="*/ 10 w 69"/>
                <a:gd name="T3" fmla="*/ 12 h 33"/>
                <a:gd name="T4" fmla="*/ 6 w 69"/>
                <a:gd name="T5" fmla="*/ 14 h 33"/>
                <a:gd name="T6" fmla="*/ 15 w 69"/>
                <a:gd name="T7" fmla="*/ 16 h 33"/>
                <a:gd name="T8" fmla="*/ 5 w 69"/>
                <a:gd name="T9" fmla="*/ 17 h 33"/>
                <a:gd name="T10" fmla="*/ 3 w 69"/>
                <a:gd name="T11" fmla="*/ 19 h 33"/>
                <a:gd name="T12" fmla="*/ 13 w 69"/>
                <a:gd name="T13" fmla="*/ 18 h 33"/>
                <a:gd name="T14" fmla="*/ 9 w 69"/>
                <a:gd name="T15" fmla="*/ 21 h 33"/>
                <a:gd name="T16" fmla="*/ 2 w 69"/>
                <a:gd name="T17" fmla="*/ 21 h 33"/>
                <a:gd name="T18" fmla="*/ 1 w 69"/>
                <a:gd name="T19" fmla="*/ 24 h 33"/>
                <a:gd name="T20" fmla="*/ 7 w 69"/>
                <a:gd name="T21" fmla="*/ 24 h 33"/>
                <a:gd name="T22" fmla="*/ 10 w 69"/>
                <a:gd name="T23" fmla="*/ 26 h 33"/>
                <a:gd name="T24" fmla="*/ 11 w 69"/>
                <a:gd name="T25" fmla="*/ 25 h 33"/>
                <a:gd name="T26" fmla="*/ 13 w 69"/>
                <a:gd name="T27" fmla="*/ 25 h 33"/>
                <a:gd name="T28" fmla="*/ 17 w 69"/>
                <a:gd name="T29" fmla="*/ 24 h 33"/>
                <a:gd name="T30" fmla="*/ 21 w 69"/>
                <a:gd name="T31" fmla="*/ 21 h 33"/>
                <a:gd name="T32" fmla="*/ 22 w 69"/>
                <a:gd name="T33" fmla="*/ 22 h 33"/>
                <a:gd name="T34" fmla="*/ 23 w 69"/>
                <a:gd name="T35" fmla="*/ 24 h 33"/>
                <a:gd name="T36" fmla="*/ 30 w 69"/>
                <a:gd name="T37" fmla="*/ 23 h 33"/>
                <a:gd name="T38" fmla="*/ 36 w 69"/>
                <a:gd name="T39" fmla="*/ 23 h 33"/>
                <a:gd name="T40" fmla="*/ 33 w 69"/>
                <a:gd name="T41" fmla="*/ 25 h 33"/>
                <a:gd name="T42" fmla="*/ 25 w 69"/>
                <a:gd name="T43" fmla="*/ 26 h 33"/>
                <a:gd name="T44" fmla="*/ 19 w 69"/>
                <a:gd name="T45" fmla="*/ 29 h 33"/>
                <a:gd name="T46" fmla="*/ 22 w 69"/>
                <a:gd name="T47" fmla="*/ 32 h 33"/>
                <a:gd name="T48" fmla="*/ 35 w 69"/>
                <a:gd name="T49" fmla="*/ 30 h 33"/>
                <a:gd name="T50" fmla="*/ 41 w 69"/>
                <a:gd name="T51" fmla="*/ 28 h 33"/>
                <a:gd name="T52" fmla="*/ 49 w 69"/>
                <a:gd name="T53" fmla="*/ 25 h 33"/>
                <a:gd name="T54" fmla="*/ 52 w 69"/>
                <a:gd name="T55" fmla="*/ 26 h 33"/>
                <a:gd name="T56" fmla="*/ 55 w 69"/>
                <a:gd name="T57" fmla="*/ 25 h 33"/>
                <a:gd name="T58" fmla="*/ 58 w 69"/>
                <a:gd name="T59" fmla="*/ 25 h 33"/>
                <a:gd name="T60" fmla="*/ 66 w 69"/>
                <a:gd name="T61" fmla="*/ 23 h 33"/>
                <a:gd name="T62" fmla="*/ 68 w 69"/>
                <a:gd name="T63" fmla="*/ 19 h 33"/>
                <a:gd name="T64" fmla="*/ 67 w 69"/>
                <a:gd name="T65" fmla="*/ 14 h 33"/>
                <a:gd name="T66" fmla="*/ 62 w 69"/>
                <a:gd name="T67" fmla="*/ 14 h 33"/>
                <a:gd name="T68" fmla="*/ 61 w 69"/>
                <a:gd name="T69" fmla="*/ 16 h 33"/>
                <a:gd name="T70" fmla="*/ 59 w 69"/>
                <a:gd name="T71" fmla="*/ 16 h 33"/>
                <a:gd name="T72" fmla="*/ 55 w 69"/>
                <a:gd name="T73" fmla="*/ 13 h 33"/>
                <a:gd name="T74" fmla="*/ 53 w 69"/>
                <a:gd name="T75" fmla="*/ 13 h 33"/>
                <a:gd name="T76" fmla="*/ 52 w 69"/>
                <a:gd name="T77" fmla="*/ 12 h 33"/>
                <a:gd name="T78" fmla="*/ 52 w 69"/>
                <a:gd name="T79" fmla="*/ 9 h 33"/>
                <a:gd name="T80" fmla="*/ 50 w 69"/>
                <a:gd name="T81" fmla="*/ 4 h 33"/>
                <a:gd name="T82" fmla="*/ 44 w 69"/>
                <a:gd name="T83" fmla="*/ 7 h 33"/>
                <a:gd name="T84" fmla="*/ 42 w 69"/>
                <a:gd name="T85" fmla="*/ 9 h 33"/>
                <a:gd name="T86" fmla="*/ 47 w 69"/>
                <a:gd name="T87" fmla="*/ 12 h 33"/>
                <a:gd name="T88" fmla="*/ 44 w 69"/>
                <a:gd name="T89" fmla="*/ 15 h 33"/>
                <a:gd name="T90" fmla="*/ 47 w 69"/>
                <a:gd name="T91" fmla="*/ 17 h 33"/>
                <a:gd name="T92" fmla="*/ 41 w 69"/>
                <a:gd name="T93" fmla="*/ 20 h 33"/>
                <a:gd name="T94" fmla="*/ 36 w 69"/>
                <a:gd name="T95" fmla="*/ 20 h 33"/>
                <a:gd name="T96" fmla="*/ 34 w 69"/>
                <a:gd name="T97" fmla="*/ 17 h 33"/>
                <a:gd name="T98" fmla="*/ 32 w 69"/>
                <a:gd name="T99" fmla="*/ 16 h 33"/>
                <a:gd name="T100" fmla="*/ 26 w 69"/>
                <a:gd name="T101" fmla="*/ 12 h 33"/>
                <a:gd name="T102" fmla="*/ 21 w 69"/>
                <a:gd name="T103" fmla="*/ 12 h 33"/>
                <a:gd name="T104" fmla="*/ 19 w 69"/>
                <a:gd name="T105" fmla="*/ 8 h 33"/>
                <a:gd name="T106" fmla="*/ 11 w 69"/>
                <a:gd name="T107" fmla="*/ 9 h 33"/>
                <a:gd name="T108" fmla="*/ 16 w 69"/>
                <a:gd name="T109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9" h="33">
                  <a:moveTo>
                    <a:pt x="16" y="11"/>
                  </a:moveTo>
                  <a:cubicBezTo>
                    <a:pt x="18" y="12"/>
                    <a:pt x="11" y="12"/>
                    <a:pt x="10" y="12"/>
                  </a:cubicBezTo>
                  <a:cubicBezTo>
                    <a:pt x="8" y="12"/>
                    <a:pt x="7" y="13"/>
                    <a:pt x="6" y="14"/>
                  </a:cubicBezTo>
                  <a:cubicBezTo>
                    <a:pt x="5" y="16"/>
                    <a:pt x="13" y="16"/>
                    <a:pt x="15" y="16"/>
                  </a:cubicBezTo>
                  <a:cubicBezTo>
                    <a:pt x="17" y="16"/>
                    <a:pt x="7" y="17"/>
                    <a:pt x="5" y="17"/>
                  </a:cubicBezTo>
                  <a:cubicBezTo>
                    <a:pt x="3" y="17"/>
                    <a:pt x="2" y="18"/>
                    <a:pt x="3" y="19"/>
                  </a:cubicBezTo>
                  <a:cubicBezTo>
                    <a:pt x="5" y="19"/>
                    <a:pt x="11" y="19"/>
                    <a:pt x="13" y="18"/>
                  </a:cubicBezTo>
                  <a:cubicBezTo>
                    <a:pt x="15" y="18"/>
                    <a:pt x="12" y="20"/>
                    <a:pt x="9" y="21"/>
                  </a:cubicBezTo>
                  <a:cubicBezTo>
                    <a:pt x="6" y="22"/>
                    <a:pt x="4" y="21"/>
                    <a:pt x="2" y="21"/>
                  </a:cubicBezTo>
                  <a:cubicBezTo>
                    <a:pt x="0" y="21"/>
                    <a:pt x="1" y="23"/>
                    <a:pt x="1" y="24"/>
                  </a:cubicBezTo>
                  <a:cubicBezTo>
                    <a:pt x="1" y="25"/>
                    <a:pt x="5" y="24"/>
                    <a:pt x="7" y="24"/>
                  </a:cubicBezTo>
                  <a:cubicBezTo>
                    <a:pt x="9" y="24"/>
                    <a:pt x="8" y="24"/>
                    <a:pt x="10" y="26"/>
                  </a:cubicBezTo>
                  <a:cubicBezTo>
                    <a:pt x="12" y="28"/>
                    <a:pt x="11" y="26"/>
                    <a:pt x="11" y="25"/>
                  </a:cubicBezTo>
                  <a:cubicBezTo>
                    <a:pt x="12" y="24"/>
                    <a:pt x="13" y="25"/>
                    <a:pt x="13" y="25"/>
                  </a:cubicBezTo>
                  <a:cubicBezTo>
                    <a:pt x="13" y="25"/>
                    <a:pt x="16" y="24"/>
                    <a:pt x="17" y="24"/>
                  </a:cubicBezTo>
                  <a:cubicBezTo>
                    <a:pt x="18" y="23"/>
                    <a:pt x="19" y="22"/>
                    <a:pt x="21" y="21"/>
                  </a:cubicBezTo>
                  <a:cubicBezTo>
                    <a:pt x="22" y="20"/>
                    <a:pt x="24" y="21"/>
                    <a:pt x="22" y="22"/>
                  </a:cubicBezTo>
                  <a:cubicBezTo>
                    <a:pt x="21" y="23"/>
                    <a:pt x="21" y="24"/>
                    <a:pt x="23" y="24"/>
                  </a:cubicBezTo>
                  <a:cubicBezTo>
                    <a:pt x="25" y="25"/>
                    <a:pt x="28" y="23"/>
                    <a:pt x="30" y="23"/>
                  </a:cubicBezTo>
                  <a:cubicBezTo>
                    <a:pt x="31" y="23"/>
                    <a:pt x="34" y="23"/>
                    <a:pt x="36" y="23"/>
                  </a:cubicBezTo>
                  <a:cubicBezTo>
                    <a:pt x="38" y="23"/>
                    <a:pt x="36" y="25"/>
                    <a:pt x="33" y="25"/>
                  </a:cubicBezTo>
                  <a:cubicBezTo>
                    <a:pt x="30" y="26"/>
                    <a:pt x="27" y="25"/>
                    <a:pt x="25" y="26"/>
                  </a:cubicBezTo>
                  <a:cubicBezTo>
                    <a:pt x="24" y="28"/>
                    <a:pt x="21" y="28"/>
                    <a:pt x="19" y="29"/>
                  </a:cubicBezTo>
                  <a:cubicBezTo>
                    <a:pt x="16" y="30"/>
                    <a:pt x="20" y="31"/>
                    <a:pt x="22" y="32"/>
                  </a:cubicBezTo>
                  <a:cubicBezTo>
                    <a:pt x="25" y="33"/>
                    <a:pt x="32" y="30"/>
                    <a:pt x="35" y="30"/>
                  </a:cubicBezTo>
                  <a:cubicBezTo>
                    <a:pt x="37" y="29"/>
                    <a:pt x="38" y="29"/>
                    <a:pt x="41" y="28"/>
                  </a:cubicBezTo>
                  <a:cubicBezTo>
                    <a:pt x="44" y="28"/>
                    <a:pt x="47" y="26"/>
                    <a:pt x="49" y="25"/>
                  </a:cubicBezTo>
                  <a:cubicBezTo>
                    <a:pt x="50" y="25"/>
                    <a:pt x="50" y="26"/>
                    <a:pt x="52" y="26"/>
                  </a:cubicBezTo>
                  <a:cubicBezTo>
                    <a:pt x="53" y="27"/>
                    <a:pt x="53" y="26"/>
                    <a:pt x="55" y="25"/>
                  </a:cubicBezTo>
                  <a:cubicBezTo>
                    <a:pt x="57" y="24"/>
                    <a:pt x="56" y="25"/>
                    <a:pt x="58" y="25"/>
                  </a:cubicBezTo>
                  <a:cubicBezTo>
                    <a:pt x="59" y="26"/>
                    <a:pt x="64" y="24"/>
                    <a:pt x="66" y="23"/>
                  </a:cubicBezTo>
                  <a:cubicBezTo>
                    <a:pt x="68" y="22"/>
                    <a:pt x="67" y="19"/>
                    <a:pt x="68" y="19"/>
                  </a:cubicBezTo>
                  <a:cubicBezTo>
                    <a:pt x="69" y="18"/>
                    <a:pt x="68" y="15"/>
                    <a:pt x="67" y="14"/>
                  </a:cubicBezTo>
                  <a:cubicBezTo>
                    <a:pt x="65" y="14"/>
                    <a:pt x="64" y="14"/>
                    <a:pt x="62" y="14"/>
                  </a:cubicBezTo>
                  <a:cubicBezTo>
                    <a:pt x="60" y="14"/>
                    <a:pt x="61" y="16"/>
                    <a:pt x="61" y="16"/>
                  </a:cubicBezTo>
                  <a:cubicBezTo>
                    <a:pt x="61" y="17"/>
                    <a:pt x="60" y="16"/>
                    <a:pt x="59" y="16"/>
                  </a:cubicBezTo>
                  <a:cubicBezTo>
                    <a:pt x="58" y="16"/>
                    <a:pt x="55" y="15"/>
                    <a:pt x="55" y="13"/>
                  </a:cubicBezTo>
                  <a:cubicBezTo>
                    <a:pt x="55" y="12"/>
                    <a:pt x="53" y="13"/>
                    <a:pt x="53" y="13"/>
                  </a:cubicBezTo>
                  <a:cubicBezTo>
                    <a:pt x="52" y="13"/>
                    <a:pt x="51" y="12"/>
                    <a:pt x="52" y="12"/>
                  </a:cubicBezTo>
                  <a:cubicBezTo>
                    <a:pt x="53" y="11"/>
                    <a:pt x="53" y="10"/>
                    <a:pt x="52" y="9"/>
                  </a:cubicBezTo>
                  <a:cubicBezTo>
                    <a:pt x="51" y="8"/>
                    <a:pt x="51" y="7"/>
                    <a:pt x="50" y="4"/>
                  </a:cubicBezTo>
                  <a:cubicBezTo>
                    <a:pt x="49" y="0"/>
                    <a:pt x="45" y="5"/>
                    <a:pt x="44" y="7"/>
                  </a:cubicBezTo>
                  <a:cubicBezTo>
                    <a:pt x="44" y="8"/>
                    <a:pt x="44" y="8"/>
                    <a:pt x="42" y="9"/>
                  </a:cubicBezTo>
                  <a:cubicBezTo>
                    <a:pt x="41" y="10"/>
                    <a:pt x="45" y="11"/>
                    <a:pt x="47" y="12"/>
                  </a:cubicBezTo>
                  <a:cubicBezTo>
                    <a:pt x="49" y="14"/>
                    <a:pt x="47" y="14"/>
                    <a:pt x="44" y="15"/>
                  </a:cubicBezTo>
                  <a:cubicBezTo>
                    <a:pt x="41" y="15"/>
                    <a:pt x="44" y="15"/>
                    <a:pt x="47" y="17"/>
                  </a:cubicBezTo>
                  <a:cubicBezTo>
                    <a:pt x="49" y="18"/>
                    <a:pt x="44" y="20"/>
                    <a:pt x="41" y="20"/>
                  </a:cubicBezTo>
                  <a:cubicBezTo>
                    <a:pt x="37" y="20"/>
                    <a:pt x="38" y="20"/>
                    <a:pt x="36" y="20"/>
                  </a:cubicBezTo>
                  <a:cubicBezTo>
                    <a:pt x="35" y="20"/>
                    <a:pt x="35" y="18"/>
                    <a:pt x="34" y="17"/>
                  </a:cubicBezTo>
                  <a:cubicBezTo>
                    <a:pt x="34" y="16"/>
                    <a:pt x="33" y="16"/>
                    <a:pt x="32" y="16"/>
                  </a:cubicBezTo>
                  <a:cubicBezTo>
                    <a:pt x="32" y="15"/>
                    <a:pt x="28" y="12"/>
                    <a:pt x="26" y="12"/>
                  </a:cubicBezTo>
                  <a:cubicBezTo>
                    <a:pt x="24" y="11"/>
                    <a:pt x="22" y="12"/>
                    <a:pt x="21" y="12"/>
                  </a:cubicBezTo>
                  <a:cubicBezTo>
                    <a:pt x="19" y="12"/>
                    <a:pt x="19" y="9"/>
                    <a:pt x="19" y="8"/>
                  </a:cubicBezTo>
                  <a:cubicBezTo>
                    <a:pt x="18" y="7"/>
                    <a:pt x="13" y="8"/>
                    <a:pt x="11" y="9"/>
                  </a:cubicBezTo>
                  <a:cubicBezTo>
                    <a:pt x="9" y="10"/>
                    <a:pt x="14" y="11"/>
                    <a:pt x="1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68" name="Freeform 493"/>
            <p:cNvSpPr/>
            <p:nvPr/>
          </p:nvSpPr>
          <p:spPr bwMode="auto">
            <a:xfrm>
              <a:off x="4660" y="1751014"/>
              <a:ext cx="17" cy="17463"/>
            </a:xfrm>
            <a:custGeom>
              <a:avLst/>
              <a:gdLst>
                <a:gd name="T0" fmla="*/ 1 w 12"/>
                <a:gd name="T1" fmla="*/ 6 h 8"/>
                <a:gd name="T2" fmla="*/ 7 w 12"/>
                <a:gd name="T3" fmla="*/ 6 h 8"/>
                <a:gd name="T4" fmla="*/ 11 w 12"/>
                <a:gd name="T5" fmla="*/ 1 h 8"/>
                <a:gd name="T6" fmla="*/ 1 w 12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1" y="6"/>
                  </a:moveTo>
                  <a:cubicBezTo>
                    <a:pt x="2" y="6"/>
                    <a:pt x="6" y="8"/>
                    <a:pt x="7" y="6"/>
                  </a:cubicBezTo>
                  <a:cubicBezTo>
                    <a:pt x="8" y="5"/>
                    <a:pt x="12" y="0"/>
                    <a:pt x="11" y="1"/>
                  </a:cubicBezTo>
                  <a:cubicBezTo>
                    <a:pt x="9" y="1"/>
                    <a:pt x="0" y="5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69" name="Freeform 494"/>
            <p:cNvSpPr/>
            <p:nvPr/>
          </p:nvSpPr>
          <p:spPr bwMode="auto">
            <a:xfrm>
              <a:off x="4633" y="1714501"/>
              <a:ext cx="59" cy="42863"/>
            </a:xfrm>
            <a:custGeom>
              <a:avLst/>
              <a:gdLst>
                <a:gd name="T0" fmla="*/ 2 w 43"/>
                <a:gd name="T1" fmla="*/ 15 h 20"/>
                <a:gd name="T2" fmla="*/ 1 w 43"/>
                <a:gd name="T3" fmla="*/ 18 h 20"/>
                <a:gd name="T4" fmla="*/ 4 w 43"/>
                <a:gd name="T5" fmla="*/ 19 h 20"/>
                <a:gd name="T6" fmla="*/ 7 w 43"/>
                <a:gd name="T7" fmla="*/ 18 h 20"/>
                <a:gd name="T8" fmla="*/ 11 w 43"/>
                <a:gd name="T9" fmla="*/ 17 h 20"/>
                <a:gd name="T10" fmla="*/ 13 w 43"/>
                <a:gd name="T11" fmla="*/ 18 h 20"/>
                <a:gd name="T12" fmla="*/ 17 w 43"/>
                <a:gd name="T13" fmla="*/ 19 h 20"/>
                <a:gd name="T14" fmla="*/ 19 w 43"/>
                <a:gd name="T15" fmla="*/ 17 h 20"/>
                <a:gd name="T16" fmla="*/ 21 w 43"/>
                <a:gd name="T17" fmla="*/ 15 h 20"/>
                <a:gd name="T18" fmla="*/ 23 w 43"/>
                <a:gd name="T19" fmla="*/ 16 h 20"/>
                <a:gd name="T20" fmla="*/ 24 w 43"/>
                <a:gd name="T21" fmla="*/ 12 h 20"/>
                <a:gd name="T22" fmla="*/ 24 w 43"/>
                <a:gd name="T23" fmla="*/ 11 h 20"/>
                <a:gd name="T24" fmla="*/ 26 w 43"/>
                <a:gd name="T25" fmla="*/ 10 h 20"/>
                <a:gd name="T26" fmla="*/ 29 w 43"/>
                <a:gd name="T27" fmla="*/ 9 h 20"/>
                <a:gd name="T28" fmla="*/ 29 w 43"/>
                <a:gd name="T29" fmla="*/ 14 h 20"/>
                <a:gd name="T30" fmla="*/ 34 w 43"/>
                <a:gd name="T31" fmla="*/ 14 h 20"/>
                <a:gd name="T32" fmla="*/ 35 w 43"/>
                <a:gd name="T33" fmla="*/ 11 h 20"/>
                <a:gd name="T34" fmla="*/ 40 w 43"/>
                <a:gd name="T35" fmla="*/ 10 h 20"/>
                <a:gd name="T36" fmla="*/ 39 w 43"/>
                <a:gd name="T37" fmla="*/ 9 h 20"/>
                <a:gd name="T38" fmla="*/ 40 w 43"/>
                <a:gd name="T39" fmla="*/ 8 h 20"/>
                <a:gd name="T40" fmla="*/ 39 w 43"/>
                <a:gd name="T41" fmla="*/ 5 h 20"/>
                <a:gd name="T42" fmla="*/ 41 w 43"/>
                <a:gd name="T43" fmla="*/ 2 h 20"/>
                <a:gd name="T44" fmla="*/ 36 w 43"/>
                <a:gd name="T45" fmla="*/ 0 h 20"/>
                <a:gd name="T46" fmla="*/ 35 w 43"/>
                <a:gd name="T47" fmla="*/ 2 h 20"/>
                <a:gd name="T48" fmla="*/ 23 w 43"/>
                <a:gd name="T49" fmla="*/ 2 h 20"/>
                <a:gd name="T50" fmla="*/ 13 w 43"/>
                <a:gd name="T51" fmla="*/ 9 h 20"/>
                <a:gd name="T52" fmla="*/ 9 w 43"/>
                <a:gd name="T53" fmla="*/ 13 h 20"/>
                <a:gd name="T54" fmla="*/ 3 w 43"/>
                <a:gd name="T55" fmla="*/ 14 h 20"/>
                <a:gd name="T56" fmla="*/ 2 w 43"/>
                <a:gd name="T57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20">
                  <a:moveTo>
                    <a:pt x="2" y="15"/>
                  </a:moveTo>
                  <a:cubicBezTo>
                    <a:pt x="4" y="15"/>
                    <a:pt x="2" y="16"/>
                    <a:pt x="1" y="18"/>
                  </a:cubicBezTo>
                  <a:cubicBezTo>
                    <a:pt x="0" y="20"/>
                    <a:pt x="2" y="19"/>
                    <a:pt x="4" y="19"/>
                  </a:cubicBezTo>
                  <a:cubicBezTo>
                    <a:pt x="5" y="18"/>
                    <a:pt x="6" y="18"/>
                    <a:pt x="7" y="18"/>
                  </a:cubicBezTo>
                  <a:cubicBezTo>
                    <a:pt x="9" y="19"/>
                    <a:pt x="10" y="18"/>
                    <a:pt x="11" y="17"/>
                  </a:cubicBezTo>
                  <a:cubicBezTo>
                    <a:pt x="13" y="16"/>
                    <a:pt x="12" y="17"/>
                    <a:pt x="13" y="18"/>
                  </a:cubicBezTo>
                  <a:cubicBezTo>
                    <a:pt x="14" y="20"/>
                    <a:pt x="15" y="19"/>
                    <a:pt x="17" y="19"/>
                  </a:cubicBezTo>
                  <a:cubicBezTo>
                    <a:pt x="19" y="19"/>
                    <a:pt x="19" y="18"/>
                    <a:pt x="19" y="17"/>
                  </a:cubicBezTo>
                  <a:cubicBezTo>
                    <a:pt x="19" y="16"/>
                    <a:pt x="20" y="15"/>
                    <a:pt x="21" y="15"/>
                  </a:cubicBezTo>
                  <a:cubicBezTo>
                    <a:pt x="21" y="16"/>
                    <a:pt x="22" y="17"/>
                    <a:pt x="23" y="16"/>
                  </a:cubicBezTo>
                  <a:cubicBezTo>
                    <a:pt x="24" y="15"/>
                    <a:pt x="24" y="14"/>
                    <a:pt x="24" y="12"/>
                  </a:cubicBezTo>
                  <a:cubicBezTo>
                    <a:pt x="24" y="10"/>
                    <a:pt x="24" y="10"/>
                    <a:pt x="24" y="11"/>
                  </a:cubicBezTo>
                  <a:cubicBezTo>
                    <a:pt x="24" y="11"/>
                    <a:pt x="26" y="11"/>
                    <a:pt x="26" y="10"/>
                  </a:cubicBezTo>
                  <a:cubicBezTo>
                    <a:pt x="26" y="9"/>
                    <a:pt x="27" y="8"/>
                    <a:pt x="29" y="9"/>
                  </a:cubicBezTo>
                  <a:cubicBezTo>
                    <a:pt x="31" y="10"/>
                    <a:pt x="29" y="11"/>
                    <a:pt x="29" y="14"/>
                  </a:cubicBezTo>
                  <a:cubicBezTo>
                    <a:pt x="28" y="16"/>
                    <a:pt x="33" y="14"/>
                    <a:pt x="34" y="14"/>
                  </a:cubicBezTo>
                  <a:cubicBezTo>
                    <a:pt x="36" y="12"/>
                    <a:pt x="35" y="11"/>
                    <a:pt x="35" y="11"/>
                  </a:cubicBezTo>
                  <a:cubicBezTo>
                    <a:pt x="35" y="11"/>
                    <a:pt x="38" y="11"/>
                    <a:pt x="40" y="10"/>
                  </a:cubicBezTo>
                  <a:cubicBezTo>
                    <a:pt x="41" y="10"/>
                    <a:pt x="39" y="9"/>
                    <a:pt x="39" y="9"/>
                  </a:cubicBezTo>
                  <a:cubicBezTo>
                    <a:pt x="39" y="8"/>
                    <a:pt x="39" y="8"/>
                    <a:pt x="40" y="8"/>
                  </a:cubicBezTo>
                  <a:cubicBezTo>
                    <a:pt x="41" y="7"/>
                    <a:pt x="40" y="5"/>
                    <a:pt x="39" y="5"/>
                  </a:cubicBezTo>
                  <a:cubicBezTo>
                    <a:pt x="38" y="4"/>
                    <a:pt x="40" y="3"/>
                    <a:pt x="41" y="2"/>
                  </a:cubicBezTo>
                  <a:cubicBezTo>
                    <a:pt x="43" y="1"/>
                    <a:pt x="38" y="0"/>
                    <a:pt x="36" y="0"/>
                  </a:cubicBezTo>
                  <a:cubicBezTo>
                    <a:pt x="34" y="0"/>
                    <a:pt x="35" y="1"/>
                    <a:pt x="35" y="2"/>
                  </a:cubicBezTo>
                  <a:cubicBezTo>
                    <a:pt x="35" y="4"/>
                    <a:pt x="29" y="3"/>
                    <a:pt x="23" y="2"/>
                  </a:cubicBezTo>
                  <a:cubicBezTo>
                    <a:pt x="18" y="2"/>
                    <a:pt x="16" y="8"/>
                    <a:pt x="13" y="9"/>
                  </a:cubicBezTo>
                  <a:cubicBezTo>
                    <a:pt x="10" y="11"/>
                    <a:pt x="11" y="12"/>
                    <a:pt x="9" y="13"/>
                  </a:cubicBezTo>
                  <a:cubicBezTo>
                    <a:pt x="7" y="14"/>
                    <a:pt x="5" y="13"/>
                    <a:pt x="3" y="14"/>
                  </a:cubicBezTo>
                  <a:cubicBezTo>
                    <a:pt x="0" y="15"/>
                    <a:pt x="0" y="16"/>
                    <a:pt x="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70" name="Freeform 495"/>
            <p:cNvSpPr/>
            <p:nvPr/>
          </p:nvSpPr>
          <p:spPr bwMode="auto">
            <a:xfrm>
              <a:off x="4696" y="1731964"/>
              <a:ext cx="13" cy="3175"/>
            </a:xfrm>
            <a:custGeom>
              <a:avLst/>
              <a:gdLst>
                <a:gd name="T0" fmla="*/ 3 w 9"/>
                <a:gd name="T1" fmla="*/ 0 h 2"/>
                <a:gd name="T2" fmla="*/ 7 w 9"/>
                <a:gd name="T3" fmla="*/ 2 h 2"/>
                <a:gd name="T4" fmla="*/ 3 w 9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">
                  <a:moveTo>
                    <a:pt x="3" y="0"/>
                  </a:moveTo>
                  <a:cubicBezTo>
                    <a:pt x="0" y="1"/>
                    <a:pt x="4" y="2"/>
                    <a:pt x="7" y="2"/>
                  </a:cubicBezTo>
                  <a:cubicBezTo>
                    <a:pt x="9" y="2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71" name="Freeform 496"/>
            <p:cNvSpPr/>
            <p:nvPr/>
          </p:nvSpPr>
          <p:spPr bwMode="auto">
            <a:xfrm>
              <a:off x="4709" y="1697039"/>
              <a:ext cx="30" cy="23813"/>
            </a:xfrm>
            <a:custGeom>
              <a:avLst/>
              <a:gdLst>
                <a:gd name="T0" fmla="*/ 7 w 22"/>
                <a:gd name="T1" fmla="*/ 10 h 11"/>
                <a:gd name="T2" fmla="*/ 17 w 22"/>
                <a:gd name="T3" fmla="*/ 7 h 11"/>
                <a:gd name="T4" fmla="*/ 15 w 22"/>
                <a:gd name="T5" fmla="*/ 5 h 11"/>
                <a:gd name="T6" fmla="*/ 19 w 22"/>
                <a:gd name="T7" fmla="*/ 3 h 11"/>
                <a:gd name="T8" fmla="*/ 19 w 22"/>
                <a:gd name="T9" fmla="*/ 0 h 11"/>
                <a:gd name="T10" fmla="*/ 4 w 22"/>
                <a:gd name="T11" fmla="*/ 3 h 11"/>
                <a:gd name="T12" fmla="*/ 0 w 22"/>
                <a:gd name="T13" fmla="*/ 6 h 11"/>
                <a:gd name="T14" fmla="*/ 7 w 22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1">
                  <a:moveTo>
                    <a:pt x="7" y="10"/>
                  </a:moveTo>
                  <a:cubicBezTo>
                    <a:pt x="9" y="11"/>
                    <a:pt x="15" y="8"/>
                    <a:pt x="17" y="7"/>
                  </a:cubicBezTo>
                  <a:cubicBezTo>
                    <a:pt x="19" y="7"/>
                    <a:pt x="17" y="5"/>
                    <a:pt x="15" y="5"/>
                  </a:cubicBezTo>
                  <a:cubicBezTo>
                    <a:pt x="14" y="5"/>
                    <a:pt x="15" y="3"/>
                    <a:pt x="19" y="3"/>
                  </a:cubicBezTo>
                  <a:cubicBezTo>
                    <a:pt x="22" y="3"/>
                    <a:pt x="21" y="1"/>
                    <a:pt x="19" y="0"/>
                  </a:cubicBezTo>
                  <a:cubicBezTo>
                    <a:pt x="16" y="0"/>
                    <a:pt x="5" y="2"/>
                    <a:pt x="4" y="3"/>
                  </a:cubicBezTo>
                  <a:cubicBezTo>
                    <a:pt x="2" y="3"/>
                    <a:pt x="0" y="4"/>
                    <a:pt x="0" y="6"/>
                  </a:cubicBezTo>
                  <a:cubicBezTo>
                    <a:pt x="0" y="7"/>
                    <a:pt x="5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72" name="Freeform 497"/>
            <p:cNvSpPr/>
            <p:nvPr/>
          </p:nvSpPr>
          <p:spPr bwMode="auto">
            <a:xfrm>
              <a:off x="4692" y="1700214"/>
              <a:ext cx="12" cy="11113"/>
            </a:xfrm>
            <a:custGeom>
              <a:avLst/>
              <a:gdLst>
                <a:gd name="T0" fmla="*/ 7 w 9"/>
                <a:gd name="T1" fmla="*/ 4 h 5"/>
                <a:gd name="T2" fmla="*/ 4 w 9"/>
                <a:gd name="T3" fmla="*/ 0 h 5"/>
                <a:gd name="T4" fmla="*/ 7 w 9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7" y="4"/>
                  </a:moveTo>
                  <a:cubicBezTo>
                    <a:pt x="9" y="4"/>
                    <a:pt x="7" y="0"/>
                    <a:pt x="4" y="0"/>
                  </a:cubicBezTo>
                  <a:cubicBezTo>
                    <a:pt x="0" y="0"/>
                    <a:pt x="5" y="5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73" name="Freeform 498"/>
            <p:cNvSpPr/>
            <p:nvPr/>
          </p:nvSpPr>
          <p:spPr bwMode="auto">
            <a:xfrm>
              <a:off x="4710" y="1679576"/>
              <a:ext cx="32" cy="14288"/>
            </a:xfrm>
            <a:custGeom>
              <a:avLst/>
              <a:gdLst>
                <a:gd name="T0" fmla="*/ 5 w 23"/>
                <a:gd name="T1" fmla="*/ 6 h 7"/>
                <a:gd name="T2" fmla="*/ 10 w 23"/>
                <a:gd name="T3" fmla="*/ 7 h 7"/>
                <a:gd name="T4" fmla="*/ 14 w 23"/>
                <a:gd name="T5" fmla="*/ 6 h 7"/>
                <a:gd name="T6" fmla="*/ 21 w 23"/>
                <a:gd name="T7" fmla="*/ 5 h 7"/>
                <a:gd name="T8" fmla="*/ 14 w 23"/>
                <a:gd name="T9" fmla="*/ 0 h 7"/>
                <a:gd name="T10" fmla="*/ 6 w 23"/>
                <a:gd name="T11" fmla="*/ 4 h 7"/>
                <a:gd name="T12" fmla="*/ 1 w 23"/>
                <a:gd name="T13" fmla="*/ 6 h 7"/>
                <a:gd name="T14" fmla="*/ 5 w 23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">
                  <a:moveTo>
                    <a:pt x="5" y="6"/>
                  </a:moveTo>
                  <a:cubicBezTo>
                    <a:pt x="7" y="6"/>
                    <a:pt x="7" y="7"/>
                    <a:pt x="10" y="7"/>
                  </a:cubicBezTo>
                  <a:cubicBezTo>
                    <a:pt x="13" y="6"/>
                    <a:pt x="12" y="6"/>
                    <a:pt x="14" y="6"/>
                  </a:cubicBezTo>
                  <a:cubicBezTo>
                    <a:pt x="16" y="6"/>
                    <a:pt x="19" y="6"/>
                    <a:pt x="21" y="5"/>
                  </a:cubicBezTo>
                  <a:cubicBezTo>
                    <a:pt x="23" y="5"/>
                    <a:pt x="16" y="1"/>
                    <a:pt x="14" y="0"/>
                  </a:cubicBezTo>
                  <a:cubicBezTo>
                    <a:pt x="12" y="0"/>
                    <a:pt x="9" y="3"/>
                    <a:pt x="6" y="4"/>
                  </a:cubicBezTo>
                  <a:cubicBezTo>
                    <a:pt x="4" y="4"/>
                    <a:pt x="0" y="5"/>
                    <a:pt x="1" y="6"/>
                  </a:cubicBezTo>
                  <a:cubicBezTo>
                    <a:pt x="2" y="7"/>
                    <a:pt x="3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74" name="Freeform 499"/>
            <p:cNvSpPr/>
            <p:nvPr/>
          </p:nvSpPr>
          <p:spPr bwMode="auto">
            <a:xfrm>
              <a:off x="4791" y="1733551"/>
              <a:ext cx="44" cy="46038"/>
            </a:xfrm>
            <a:custGeom>
              <a:avLst/>
              <a:gdLst>
                <a:gd name="T0" fmla="*/ 14 w 32"/>
                <a:gd name="T1" fmla="*/ 2 h 21"/>
                <a:gd name="T2" fmla="*/ 14 w 32"/>
                <a:gd name="T3" fmla="*/ 0 h 21"/>
                <a:gd name="T4" fmla="*/ 8 w 32"/>
                <a:gd name="T5" fmla="*/ 1 h 21"/>
                <a:gd name="T6" fmla="*/ 11 w 32"/>
                <a:gd name="T7" fmla="*/ 1 h 21"/>
                <a:gd name="T8" fmla="*/ 11 w 32"/>
                <a:gd name="T9" fmla="*/ 2 h 21"/>
                <a:gd name="T10" fmla="*/ 15 w 32"/>
                <a:gd name="T11" fmla="*/ 5 h 21"/>
                <a:gd name="T12" fmla="*/ 15 w 32"/>
                <a:gd name="T13" fmla="*/ 7 h 21"/>
                <a:gd name="T14" fmla="*/ 17 w 32"/>
                <a:gd name="T15" fmla="*/ 8 h 21"/>
                <a:gd name="T16" fmla="*/ 17 w 32"/>
                <a:gd name="T17" fmla="*/ 10 h 21"/>
                <a:gd name="T18" fmla="*/ 9 w 32"/>
                <a:gd name="T19" fmla="*/ 4 h 21"/>
                <a:gd name="T20" fmla="*/ 4 w 32"/>
                <a:gd name="T21" fmla="*/ 4 h 21"/>
                <a:gd name="T22" fmla="*/ 6 w 32"/>
                <a:gd name="T23" fmla="*/ 5 h 21"/>
                <a:gd name="T24" fmla="*/ 4 w 32"/>
                <a:gd name="T25" fmla="*/ 8 h 21"/>
                <a:gd name="T26" fmla="*/ 7 w 32"/>
                <a:gd name="T27" fmla="*/ 9 h 21"/>
                <a:gd name="T28" fmla="*/ 6 w 32"/>
                <a:gd name="T29" fmla="*/ 11 h 21"/>
                <a:gd name="T30" fmla="*/ 0 w 32"/>
                <a:gd name="T31" fmla="*/ 14 h 21"/>
                <a:gd name="T32" fmla="*/ 5 w 32"/>
                <a:gd name="T33" fmla="*/ 14 h 21"/>
                <a:gd name="T34" fmla="*/ 15 w 32"/>
                <a:gd name="T35" fmla="*/ 12 h 21"/>
                <a:gd name="T36" fmla="*/ 18 w 32"/>
                <a:gd name="T37" fmla="*/ 13 h 21"/>
                <a:gd name="T38" fmla="*/ 13 w 32"/>
                <a:gd name="T39" fmla="*/ 15 h 21"/>
                <a:gd name="T40" fmla="*/ 16 w 32"/>
                <a:gd name="T41" fmla="*/ 17 h 21"/>
                <a:gd name="T42" fmla="*/ 14 w 32"/>
                <a:gd name="T43" fmla="*/ 19 h 21"/>
                <a:gd name="T44" fmla="*/ 24 w 32"/>
                <a:gd name="T45" fmla="*/ 20 h 21"/>
                <a:gd name="T46" fmla="*/ 29 w 32"/>
                <a:gd name="T47" fmla="*/ 19 h 21"/>
                <a:gd name="T48" fmla="*/ 27 w 32"/>
                <a:gd name="T49" fmla="*/ 14 h 21"/>
                <a:gd name="T50" fmla="*/ 30 w 32"/>
                <a:gd name="T51" fmla="*/ 16 h 21"/>
                <a:gd name="T52" fmla="*/ 29 w 32"/>
                <a:gd name="T53" fmla="*/ 12 h 21"/>
                <a:gd name="T54" fmla="*/ 29 w 32"/>
                <a:gd name="T55" fmla="*/ 7 h 21"/>
                <a:gd name="T56" fmla="*/ 29 w 32"/>
                <a:gd name="T57" fmla="*/ 5 h 21"/>
                <a:gd name="T58" fmla="*/ 25 w 32"/>
                <a:gd name="T59" fmla="*/ 1 h 21"/>
                <a:gd name="T60" fmla="*/ 21 w 32"/>
                <a:gd name="T61" fmla="*/ 3 h 21"/>
                <a:gd name="T62" fmla="*/ 14 w 32"/>
                <a:gd name="T63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21">
                  <a:moveTo>
                    <a:pt x="14" y="2"/>
                  </a:moveTo>
                  <a:cubicBezTo>
                    <a:pt x="12" y="2"/>
                    <a:pt x="12" y="0"/>
                    <a:pt x="14" y="0"/>
                  </a:cubicBezTo>
                  <a:cubicBezTo>
                    <a:pt x="15" y="0"/>
                    <a:pt x="11" y="0"/>
                    <a:pt x="8" y="1"/>
                  </a:cubicBezTo>
                  <a:cubicBezTo>
                    <a:pt x="5" y="3"/>
                    <a:pt x="9" y="1"/>
                    <a:pt x="11" y="1"/>
                  </a:cubicBezTo>
                  <a:cubicBezTo>
                    <a:pt x="12" y="1"/>
                    <a:pt x="11" y="2"/>
                    <a:pt x="11" y="2"/>
                  </a:cubicBezTo>
                  <a:cubicBezTo>
                    <a:pt x="10" y="3"/>
                    <a:pt x="12" y="4"/>
                    <a:pt x="15" y="5"/>
                  </a:cubicBezTo>
                  <a:cubicBezTo>
                    <a:pt x="18" y="5"/>
                    <a:pt x="17" y="7"/>
                    <a:pt x="15" y="7"/>
                  </a:cubicBezTo>
                  <a:cubicBezTo>
                    <a:pt x="13" y="7"/>
                    <a:pt x="15" y="8"/>
                    <a:pt x="17" y="8"/>
                  </a:cubicBezTo>
                  <a:cubicBezTo>
                    <a:pt x="19" y="8"/>
                    <a:pt x="18" y="9"/>
                    <a:pt x="17" y="10"/>
                  </a:cubicBezTo>
                  <a:cubicBezTo>
                    <a:pt x="16" y="10"/>
                    <a:pt x="11" y="6"/>
                    <a:pt x="9" y="4"/>
                  </a:cubicBezTo>
                  <a:cubicBezTo>
                    <a:pt x="6" y="2"/>
                    <a:pt x="6" y="3"/>
                    <a:pt x="4" y="4"/>
                  </a:cubicBezTo>
                  <a:cubicBezTo>
                    <a:pt x="2" y="5"/>
                    <a:pt x="3" y="5"/>
                    <a:pt x="6" y="5"/>
                  </a:cubicBezTo>
                  <a:cubicBezTo>
                    <a:pt x="9" y="5"/>
                    <a:pt x="5" y="6"/>
                    <a:pt x="4" y="8"/>
                  </a:cubicBezTo>
                  <a:cubicBezTo>
                    <a:pt x="2" y="9"/>
                    <a:pt x="4" y="8"/>
                    <a:pt x="7" y="9"/>
                  </a:cubicBezTo>
                  <a:cubicBezTo>
                    <a:pt x="11" y="10"/>
                    <a:pt x="7" y="11"/>
                    <a:pt x="6" y="11"/>
                  </a:cubicBezTo>
                  <a:cubicBezTo>
                    <a:pt x="4" y="11"/>
                    <a:pt x="0" y="12"/>
                    <a:pt x="0" y="14"/>
                  </a:cubicBezTo>
                  <a:cubicBezTo>
                    <a:pt x="0" y="15"/>
                    <a:pt x="0" y="14"/>
                    <a:pt x="5" y="14"/>
                  </a:cubicBezTo>
                  <a:cubicBezTo>
                    <a:pt x="10" y="13"/>
                    <a:pt x="11" y="13"/>
                    <a:pt x="15" y="12"/>
                  </a:cubicBezTo>
                  <a:cubicBezTo>
                    <a:pt x="19" y="11"/>
                    <a:pt x="19" y="13"/>
                    <a:pt x="18" y="13"/>
                  </a:cubicBezTo>
                  <a:cubicBezTo>
                    <a:pt x="18" y="13"/>
                    <a:pt x="13" y="15"/>
                    <a:pt x="13" y="15"/>
                  </a:cubicBezTo>
                  <a:cubicBezTo>
                    <a:pt x="12" y="16"/>
                    <a:pt x="13" y="16"/>
                    <a:pt x="16" y="17"/>
                  </a:cubicBezTo>
                  <a:cubicBezTo>
                    <a:pt x="18" y="19"/>
                    <a:pt x="15" y="18"/>
                    <a:pt x="14" y="19"/>
                  </a:cubicBezTo>
                  <a:cubicBezTo>
                    <a:pt x="14" y="21"/>
                    <a:pt x="21" y="20"/>
                    <a:pt x="24" y="20"/>
                  </a:cubicBezTo>
                  <a:cubicBezTo>
                    <a:pt x="25" y="20"/>
                    <a:pt x="29" y="19"/>
                    <a:pt x="29" y="19"/>
                  </a:cubicBezTo>
                  <a:cubicBezTo>
                    <a:pt x="28" y="18"/>
                    <a:pt x="27" y="15"/>
                    <a:pt x="27" y="14"/>
                  </a:cubicBezTo>
                  <a:cubicBezTo>
                    <a:pt x="28" y="14"/>
                    <a:pt x="29" y="15"/>
                    <a:pt x="30" y="16"/>
                  </a:cubicBezTo>
                  <a:cubicBezTo>
                    <a:pt x="32" y="16"/>
                    <a:pt x="30" y="12"/>
                    <a:pt x="29" y="12"/>
                  </a:cubicBezTo>
                  <a:cubicBezTo>
                    <a:pt x="28" y="12"/>
                    <a:pt x="29" y="9"/>
                    <a:pt x="29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6" y="1"/>
                    <a:pt x="25" y="1"/>
                  </a:cubicBezTo>
                  <a:cubicBezTo>
                    <a:pt x="24" y="0"/>
                    <a:pt x="22" y="2"/>
                    <a:pt x="21" y="3"/>
                  </a:cubicBezTo>
                  <a:cubicBezTo>
                    <a:pt x="19" y="4"/>
                    <a:pt x="17" y="2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75" name="Freeform 500"/>
            <p:cNvSpPr/>
            <p:nvPr/>
          </p:nvSpPr>
          <p:spPr bwMode="auto">
            <a:xfrm>
              <a:off x="4786" y="1752601"/>
              <a:ext cx="15" cy="6350"/>
            </a:xfrm>
            <a:custGeom>
              <a:avLst/>
              <a:gdLst>
                <a:gd name="T0" fmla="*/ 1 w 11"/>
                <a:gd name="T1" fmla="*/ 3 h 3"/>
                <a:gd name="T2" fmla="*/ 7 w 11"/>
                <a:gd name="T3" fmla="*/ 0 h 3"/>
                <a:gd name="T4" fmla="*/ 1 w 1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3">
                  <a:moveTo>
                    <a:pt x="1" y="3"/>
                  </a:moveTo>
                  <a:cubicBezTo>
                    <a:pt x="4" y="3"/>
                    <a:pt x="11" y="0"/>
                    <a:pt x="7" y="0"/>
                  </a:cubicBezTo>
                  <a:cubicBezTo>
                    <a:pt x="4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76" name="Freeform 501"/>
            <p:cNvSpPr/>
            <p:nvPr/>
          </p:nvSpPr>
          <p:spPr bwMode="auto">
            <a:xfrm>
              <a:off x="4783" y="1751014"/>
              <a:ext cx="12" cy="4763"/>
            </a:xfrm>
            <a:custGeom>
              <a:avLst/>
              <a:gdLst>
                <a:gd name="T0" fmla="*/ 6 w 9"/>
                <a:gd name="T1" fmla="*/ 0 h 2"/>
                <a:gd name="T2" fmla="*/ 1 w 9"/>
                <a:gd name="T3" fmla="*/ 2 h 2"/>
                <a:gd name="T4" fmla="*/ 6 w 9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">
                  <a:moveTo>
                    <a:pt x="6" y="0"/>
                  </a:moveTo>
                  <a:cubicBezTo>
                    <a:pt x="4" y="0"/>
                    <a:pt x="0" y="2"/>
                    <a:pt x="1" y="2"/>
                  </a:cubicBezTo>
                  <a:cubicBezTo>
                    <a:pt x="4" y="2"/>
                    <a:pt x="9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77" name="Freeform 502"/>
            <p:cNvSpPr/>
            <p:nvPr/>
          </p:nvSpPr>
          <p:spPr bwMode="auto">
            <a:xfrm>
              <a:off x="4776" y="1744664"/>
              <a:ext cx="15" cy="11113"/>
            </a:xfrm>
            <a:custGeom>
              <a:avLst/>
              <a:gdLst>
                <a:gd name="T0" fmla="*/ 2 w 11"/>
                <a:gd name="T1" fmla="*/ 3 h 5"/>
                <a:gd name="T2" fmla="*/ 11 w 11"/>
                <a:gd name="T3" fmla="*/ 0 h 5"/>
                <a:gd name="T4" fmla="*/ 2 w 11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2" y="3"/>
                  </a:moveTo>
                  <a:cubicBezTo>
                    <a:pt x="7" y="5"/>
                    <a:pt x="11" y="1"/>
                    <a:pt x="11" y="0"/>
                  </a:cubicBezTo>
                  <a:cubicBezTo>
                    <a:pt x="11" y="0"/>
                    <a:pt x="0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78" name="Freeform 503"/>
            <p:cNvSpPr/>
            <p:nvPr/>
          </p:nvSpPr>
          <p:spPr bwMode="auto">
            <a:xfrm>
              <a:off x="4776" y="1735139"/>
              <a:ext cx="15" cy="9525"/>
            </a:xfrm>
            <a:custGeom>
              <a:avLst/>
              <a:gdLst>
                <a:gd name="T0" fmla="*/ 2 w 11"/>
                <a:gd name="T1" fmla="*/ 0 h 4"/>
                <a:gd name="T2" fmla="*/ 3 w 11"/>
                <a:gd name="T3" fmla="*/ 4 h 4"/>
                <a:gd name="T4" fmla="*/ 9 w 11"/>
                <a:gd name="T5" fmla="*/ 4 h 4"/>
                <a:gd name="T6" fmla="*/ 2 w 11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4">
                  <a:moveTo>
                    <a:pt x="2" y="0"/>
                  </a:moveTo>
                  <a:cubicBezTo>
                    <a:pt x="0" y="0"/>
                    <a:pt x="1" y="4"/>
                    <a:pt x="3" y="4"/>
                  </a:cubicBezTo>
                  <a:cubicBezTo>
                    <a:pt x="5" y="4"/>
                    <a:pt x="6" y="4"/>
                    <a:pt x="9" y="4"/>
                  </a:cubicBezTo>
                  <a:cubicBezTo>
                    <a:pt x="11" y="4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79" name="Freeform 504"/>
            <p:cNvSpPr/>
            <p:nvPr/>
          </p:nvSpPr>
          <p:spPr bwMode="auto">
            <a:xfrm>
              <a:off x="4762" y="1703389"/>
              <a:ext cx="20" cy="20638"/>
            </a:xfrm>
            <a:custGeom>
              <a:avLst/>
              <a:gdLst>
                <a:gd name="T0" fmla="*/ 9 w 14"/>
                <a:gd name="T1" fmla="*/ 10 h 10"/>
                <a:gd name="T2" fmla="*/ 3 w 14"/>
                <a:gd name="T3" fmla="*/ 2 h 10"/>
                <a:gd name="T4" fmla="*/ 9 w 14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9" y="10"/>
                  </a:moveTo>
                  <a:cubicBezTo>
                    <a:pt x="14" y="10"/>
                    <a:pt x="7" y="3"/>
                    <a:pt x="3" y="2"/>
                  </a:cubicBezTo>
                  <a:cubicBezTo>
                    <a:pt x="0" y="0"/>
                    <a:pt x="7" y="10"/>
                    <a:pt x="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80" name="Freeform 505"/>
            <p:cNvSpPr/>
            <p:nvPr/>
          </p:nvSpPr>
          <p:spPr bwMode="auto">
            <a:xfrm>
              <a:off x="4791" y="1703389"/>
              <a:ext cx="15" cy="6350"/>
            </a:xfrm>
            <a:custGeom>
              <a:avLst/>
              <a:gdLst>
                <a:gd name="T0" fmla="*/ 9 w 11"/>
                <a:gd name="T1" fmla="*/ 2 h 3"/>
                <a:gd name="T2" fmla="*/ 3 w 11"/>
                <a:gd name="T3" fmla="*/ 0 h 3"/>
                <a:gd name="T4" fmla="*/ 9 w 11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3">
                  <a:moveTo>
                    <a:pt x="9" y="2"/>
                  </a:moveTo>
                  <a:cubicBezTo>
                    <a:pt x="11" y="1"/>
                    <a:pt x="5" y="0"/>
                    <a:pt x="3" y="0"/>
                  </a:cubicBezTo>
                  <a:cubicBezTo>
                    <a:pt x="0" y="1"/>
                    <a:pt x="4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81" name="Freeform 506"/>
            <p:cNvSpPr/>
            <p:nvPr/>
          </p:nvSpPr>
          <p:spPr bwMode="auto">
            <a:xfrm>
              <a:off x="4768" y="1660526"/>
              <a:ext cx="53" cy="46038"/>
            </a:xfrm>
            <a:custGeom>
              <a:avLst/>
              <a:gdLst>
                <a:gd name="T0" fmla="*/ 4 w 39"/>
                <a:gd name="T1" fmla="*/ 6 h 21"/>
                <a:gd name="T2" fmla="*/ 6 w 39"/>
                <a:gd name="T3" fmla="*/ 7 h 21"/>
                <a:gd name="T4" fmla="*/ 9 w 39"/>
                <a:gd name="T5" fmla="*/ 6 h 21"/>
                <a:gd name="T6" fmla="*/ 10 w 39"/>
                <a:gd name="T7" fmla="*/ 8 h 21"/>
                <a:gd name="T8" fmla="*/ 13 w 39"/>
                <a:gd name="T9" fmla="*/ 8 h 21"/>
                <a:gd name="T10" fmla="*/ 12 w 39"/>
                <a:gd name="T11" fmla="*/ 10 h 21"/>
                <a:gd name="T12" fmla="*/ 13 w 39"/>
                <a:gd name="T13" fmla="*/ 11 h 21"/>
                <a:gd name="T14" fmla="*/ 8 w 39"/>
                <a:gd name="T15" fmla="*/ 11 h 21"/>
                <a:gd name="T16" fmla="*/ 5 w 39"/>
                <a:gd name="T17" fmla="*/ 12 h 21"/>
                <a:gd name="T18" fmla="*/ 9 w 39"/>
                <a:gd name="T19" fmla="*/ 14 h 21"/>
                <a:gd name="T20" fmla="*/ 17 w 39"/>
                <a:gd name="T21" fmla="*/ 14 h 21"/>
                <a:gd name="T22" fmla="*/ 15 w 39"/>
                <a:gd name="T23" fmla="*/ 16 h 21"/>
                <a:gd name="T24" fmla="*/ 20 w 39"/>
                <a:gd name="T25" fmla="*/ 15 h 21"/>
                <a:gd name="T26" fmla="*/ 27 w 39"/>
                <a:gd name="T27" fmla="*/ 17 h 21"/>
                <a:gd name="T28" fmla="*/ 30 w 39"/>
                <a:gd name="T29" fmla="*/ 19 h 21"/>
                <a:gd name="T30" fmla="*/ 38 w 39"/>
                <a:gd name="T31" fmla="*/ 18 h 21"/>
                <a:gd name="T32" fmla="*/ 36 w 39"/>
                <a:gd name="T33" fmla="*/ 14 h 21"/>
                <a:gd name="T34" fmla="*/ 33 w 39"/>
                <a:gd name="T35" fmla="*/ 9 h 21"/>
                <a:gd name="T36" fmla="*/ 27 w 39"/>
                <a:gd name="T37" fmla="*/ 8 h 21"/>
                <a:gd name="T38" fmla="*/ 24 w 39"/>
                <a:gd name="T39" fmla="*/ 6 h 21"/>
                <a:gd name="T40" fmla="*/ 21 w 39"/>
                <a:gd name="T41" fmla="*/ 5 h 21"/>
                <a:gd name="T42" fmla="*/ 17 w 39"/>
                <a:gd name="T43" fmla="*/ 6 h 21"/>
                <a:gd name="T44" fmla="*/ 17 w 39"/>
                <a:gd name="T45" fmla="*/ 2 h 21"/>
                <a:gd name="T46" fmla="*/ 8 w 39"/>
                <a:gd name="T47" fmla="*/ 1 h 21"/>
                <a:gd name="T48" fmla="*/ 2 w 39"/>
                <a:gd name="T49" fmla="*/ 1 h 21"/>
                <a:gd name="T50" fmla="*/ 1 w 39"/>
                <a:gd name="T51" fmla="*/ 5 h 21"/>
                <a:gd name="T52" fmla="*/ 4 w 39"/>
                <a:gd name="T53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9" h="21">
                  <a:moveTo>
                    <a:pt x="4" y="6"/>
                  </a:moveTo>
                  <a:cubicBezTo>
                    <a:pt x="6" y="7"/>
                    <a:pt x="5" y="7"/>
                    <a:pt x="6" y="7"/>
                  </a:cubicBezTo>
                  <a:cubicBezTo>
                    <a:pt x="8" y="7"/>
                    <a:pt x="7" y="6"/>
                    <a:pt x="9" y="6"/>
                  </a:cubicBezTo>
                  <a:cubicBezTo>
                    <a:pt x="10" y="6"/>
                    <a:pt x="10" y="7"/>
                    <a:pt x="10" y="8"/>
                  </a:cubicBezTo>
                  <a:cubicBezTo>
                    <a:pt x="10" y="10"/>
                    <a:pt x="12" y="8"/>
                    <a:pt x="13" y="8"/>
                  </a:cubicBezTo>
                  <a:cubicBezTo>
                    <a:pt x="14" y="8"/>
                    <a:pt x="13" y="9"/>
                    <a:pt x="12" y="10"/>
                  </a:cubicBezTo>
                  <a:cubicBezTo>
                    <a:pt x="10" y="10"/>
                    <a:pt x="12" y="10"/>
                    <a:pt x="13" y="11"/>
                  </a:cubicBezTo>
                  <a:cubicBezTo>
                    <a:pt x="14" y="12"/>
                    <a:pt x="11" y="11"/>
                    <a:pt x="8" y="11"/>
                  </a:cubicBezTo>
                  <a:cubicBezTo>
                    <a:pt x="5" y="11"/>
                    <a:pt x="5" y="11"/>
                    <a:pt x="5" y="12"/>
                  </a:cubicBezTo>
                  <a:cubicBezTo>
                    <a:pt x="5" y="13"/>
                    <a:pt x="8" y="14"/>
                    <a:pt x="9" y="14"/>
                  </a:cubicBezTo>
                  <a:cubicBezTo>
                    <a:pt x="10" y="14"/>
                    <a:pt x="15" y="14"/>
                    <a:pt x="17" y="14"/>
                  </a:cubicBezTo>
                  <a:cubicBezTo>
                    <a:pt x="20" y="14"/>
                    <a:pt x="17" y="14"/>
                    <a:pt x="15" y="16"/>
                  </a:cubicBezTo>
                  <a:cubicBezTo>
                    <a:pt x="12" y="17"/>
                    <a:pt x="17" y="15"/>
                    <a:pt x="20" y="15"/>
                  </a:cubicBezTo>
                  <a:cubicBezTo>
                    <a:pt x="23" y="14"/>
                    <a:pt x="24" y="15"/>
                    <a:pt x="27" y="17"/>
                  </a:cubicBezTo>
                  <a:cubicBezTo>
                    <a:pt x="30" y="18"/>
                    <a:pt x="28" y="19"/>
                    <a:pt x="30" y="19"/>
                  </a:cubicBezTo>
                  <a:cubicBezTo>
                    <a:pt x="34" y="21"/>
                    <a:pt x="37" y="19"/>
                    <a:pt x="38" y="18"/>
                  </a:cubicBezTo>
                  <a:cubicBezTo>
                    <a:pt x="39" y="16"/>
                    <a:pt x="37" y="15"/>
                    <a:pt x="36" y="14"/>
                  </a:cubicBezTo>
                  <a:cubicBezTo>
                    <a:pt x="35" y="13"/>
                    <a:pt x="34" y="11"/>
                    <a:pt x="33" y="9"/>
                  </a:cubicBezTo>
                  <a:cubicBezTo>
                    <a:pt x="32" y="7"/>
                    <a:pt x="29" y="8"/>
                    <a:pt x="27" y="8"/>
                  </a:cubicBezTo>
                  <a:cubicBezTo>
                    <a:pt x="24" y="8"/>
                    <a:pt x="26" y="7"/>
                    <a:pt x="24" y="6"/>
                  </a:cubicBezTo>
                  <a:cubicBezTo>
                    <a:pt x="23" y="5"/>
                    <a:pt x="23" y="4"/>
                    <a:pt x="21" y="5"/>
                  </a:cubicBezTo>
                  <a:cubicBezTo>
                    <a:pt x="19" y="5"/>
                    <a:pt x="20" y="6"/>
                    <a:pt x="17" y="6"/>
                  </a:cubicBezTo>
                  <a:cubicBezTo>
                    <a:pt x="15" y="7"/>
                    <a:pt x="17" y="4"/>
                    <a:pt x="17" y="2"/>
                  </a:cubicBezTo>
                  <a:cubicBezTo>
                    <a:pt x="17" y="0"/>
                    <a:pt x="9" y="1"/>
                    <a:pt x="8" y="1"/>
                  </a:cubicBezTo>
                  <a:cubicBezTo>
                    <a:pt x="7" y="2"/>
                    <a:pt x="4" y="1"/>
                    <a:pt x="2" y="1"/>
                  </a:cubicBezTo>
                  <a:cubicBezTo>
                    <a:pt x="0" y="1"/>
                    <a:pt x="1" y="3"/>
                    <a:pt x="1" y="5"/>
                  </a:cubicBezTo>
                  <a:cubicBezTo>
                    <a:pt x="1" y="6"/>
                    <a:pt x="2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82" name="Freeform 507"/>
            <p:cNvSpPr/>
            <p:nvPr/>
          </p:nvSpPr>
          <p:spPr bwMode="auto">
            <a:xfrm>
              <a:off x="4809" y="1639889"/>
              <a:ext cx="15" cy="11113"/>
            </a:xfrm>
            <a:custGeom>
              <a:avLst/>
              <a:gdLst>
                <a:gd name="T0" fmla="*/ 5 w 11"/>
                <a:gd name="T1" fmla="*/ 4 h 5"/>
                <a:gd name="T2" fmla="*/ 9 w 11"/>
                <a:gd name="T3" fmla="*/ 5 h 5"/>
                <a:gd name="T4" fmla="*/ 8 w 11"/>
                <a:gd name="T5" fmla="*/ 2 h 5"/>
                <a:gd name="T6" fmla="*/ 2 w 11"/>
                <a:gd name="T7" fmla="*/ 3 h 5"/>
                <a:gd name="T8" fmla="*/ 5 w 11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5" y="4"/>
                  </a:moveTo>
                  <a:cubicBezTo>
                    <a:pt x="8" y="5"/>
                    <a:pt x="6" y="5"/>
                    <a:pt x="9" y="5"/>
                  </a:cubicBezTo>
                  <a:cubicBezTo>
                    <a:pt x="11" y="5"/>
                    <a:pt x="11" y="4"/>
                    <a:pt x="8" y="2"/>
                  </a:cubicBezTo>
                  <a:cubicBezTo>
                    <a:pt x="6" y="0"/>
                    <a:pt x="3" y="2"/>
                    <a:pt x="2" y="3"/>
                  </a:cubicBezTo>
                  <a:cubicBezTo>
                    <a:pt x="0" y="4"/>
                    <a:pt x="1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83" name="Freeform 508"/>
            <p:cNvSpPr/>
            <p:nvPr/>
          </p:nvSpPr>
          <p:spPr bwMode="auto">
            <a:xfrm>
              <a:off x="4823" y="1679576"/>
              <a:ext cx="31" cy="26988"/>
            </a:xfrm>
            <a:custGeom>
              <a:avLst/>
              <a:gdLst>
                <a:gd name="T0" fmla="*/ 4 w 23"/>
                <a:gd name="T1" fmla="*/ 2 h 13"/>
                <a:gd name="T2" fmla="*/ 3 w 23"/>
                <a:gd name="T3" fmla="*/ 4 h 13"/>
                <a:gd name="T4" fmla="*/ 9 w 23"/>
                <a:gd name="T5" fmla="*/ 8 h 13"/>
                <a:gd name="T6" fmla="*/ 5 w 23"/>
                <a:gd name="T7" fmla="*/ 9 h 13"/>
                <a:gd name="T8" fmla="*/ 10 w 23"/>
                <a:gd name="T9" fmla="*/ 12 h 13"/>
                <a:gd name="T10" fmla="*/ 20 w 23"/>
                <a:gd name="T11" fmla="*/ 10 h 13"/>
                <a:gd name="T12" fmla="*/ 19 w 23"/>
                <a:gd name="T13" fmla="*/ 7 h 13"/>
                <a:gd name="T14" fmla="*/ 22 w 23"/>
                <a:gd name="T15" fmla="*/ 5 h 13"/>
                <a:gd name="T16" fmla="*/ 14 w 23"/>
                <a:gd name="T17" fmla="*/ 3 h 13"/>
                <a:gd name="T18" fmla="*/ 3 w 23"/>
                <a:gd name="T19" fmla="*/ 0 h 13"/>
                <a:gd name="T20" fmla="*/ 4 w 23"/>
                <a:gd name="T2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13">
                  <a:moveTo>
                    <a:pt x="4" y="2"/>
                  </a:moveTo>
                  <a:cubicBezTo>
                    <a:pt x="6" y="3"/>
                    <a:pt x="4" y="3"/>
                    <a:pt x="3" y="4"/>
                  </a:cubicBezTo>
                  <a:cubicBezTo>
                    <a:pt x="1" y="6"/>
                    <a:pt x="6" y="7"/>
                    <a:pt x="9" y="8"/>
                  </a:cubicBezTo>
                  <a:cubicBezTo>
                    <a:pt x="11" y="8"/>
                    <a:pt x="7" y="9"/>
                    <a:pt x="5" y="9"/>
                  </a:cubicBezTo>
                  <a:cubicBezTo>
                    <a:pt x="4" y="9"/>
                    <a:pt x="8" y="11"/>
                    <a:pt x="10" y="12"/>
                  </a:cubicBezTo>
                  <a:cubicBezTo>
                    <a:pt x="12" y="13"/>
                    <a:pt x="18" y="10"/>
                    <a:pt x="20" y="10"/>
                  </a:cubicBezTo>
                  <a:cubicBezTo>
                    <a:pt x="22" y="10"/>
                    <a:pt x="20" y="8"/>
                    <a:pt x="19" y="7"/>
                  </a:cubicBezTo>
                  <a:cubicBezTo>
                    <a:pt x="18" y="6"/>
                    <a:pt x="20" y="6"/>
                    <a:pt x="22" y="5"/>
                  </a:cubicBezTo>
                  <a:cubicBezTo>
                    <a:pt x="23" y="4"/>
                    <a:pt x="16" y="4"/>
                    <a:pt x="14" y="3"/>
                  </a:cubicBezTo>
                  <a:cubicBezTo>
                    <a:pt x="12" y="2"/>
                    <a:pt x="6" y="0"/>
                    <a:pt x="3" y="0"/>
                  </a:cubicBezTo>
                  <a:cubicBezTo>
                    <a:pt x="0" y="1"/>
                    <a:pt x="3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84" name="Freeform 509"/>
            <p:cNvSpPr/>
            <p:nvPr/>
          </p:nvSpPr>
          <p:spPr bwMode="auto">
            <a:xfrm>
              <a:off x="4842" y="1703389"/>
              <a:ext cx="26" cy="12700"/>
            </a:xfrm>
            <a:custGeom>
              <a:avLst/>
              <a:gdLst>
                <a:gd name="T0" fmla="*/ 14 w 19"/>
                <a:gd name="T1" fmla="*/ 5 h 6"/>
                <a:gd name="T2" fmla="*/ 17 w 19"/>
                <a:gd name="T3" fmla="*/ 2 h 6"/>
                <a:gd name="T4" fmla="*/ 0 w 19"/>
                <a:gd name="T5" fmla="*/ 2 h 6"/>
                <a:gd name="T6" fmla="*/ 2 w 19"/>
                <a:gd name="T7" fmla="*/ 5 h 6"/>
                <a:gd name="T8" fmla="*/ 14 w 19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">
                  <a:moveTo>
                    <a:pt x="14" y="5"/>
                  </a:moveTo>
                  <a:cubicBezTo>
                    <a:pt x="16" y="5"/>
                    <a:pt x="19" y="2"/>
                    <a:pt x="17" y="2"/>
                  </a:cubicBezTo>
                  <a:cubicBezTo>
                    <a:pt x="14" y="2"/>
                    <a:pt x="0" y="0"/>
                    <a:pt x="0" y="2"/>
                  </a:cubicBezTo>
                  <a:cubicBezTo>
                    <a:pt x="0" y="3"/>
                    <a:pt x="0" y="5"/>
                    <a:pt x="2" y="5"/>
                  </a:cubicBezTo>
                  <a:cubicBezTo>
                    <a:pt x="5" y="5"/>
                    <a:pt x="13" y="6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85" name="Freeform 510"/>
            <p:cNvSpPr/>
            <p:nvPr/>
          </p:nvSpPr>
          <p:spPr bwMode="auto">
            <a:xfrm>
              <a:off x="4839" y="1762126"/>
              <a:ext cx="26" cy="28575"/>
            </a:xfrm>
            <a:custGeom>
              <a:avLst/>
              <a:gdLst>
                <a:gd name="T0" fmla="*/ 16 w 19"/>
                <a:gd name="T1" fmla="*/ 11 h 13"/>
                <a:gd name="T2" fmla="*/ 17 w 19"/>
                <a:gd name="T3" fmla="*/ 7 h 13"/>
                <a:gd name="T4" fmla="*/ 17 w 19"/>
                <a:gd name="T5" fmla="*/ 5 h 13"/>
                <a:gd name="T6" fmla="*/ 8 w 19"/>
                <a:gd name="T7" fmla="*/ 1 h 13"/>
                <a:gd name="T8" fmla="*/ 1 w 19"/>
                <a:gd name="T9" fmla="*/ 6 h 13"/>
                <a:gd name="T10" fmla="*/ 8 w 19"/>
                <a:gd name="T11" fmla="*/ 10 h 13"/>
                <a:gd name="T12" fmla="*/ 16 w 19"/>
                <a:gd name="T1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3">
                  <a:moveTo>
                    <a:pt x="16" y="11"/>
                  </a:moveTo>
                  <a:cubicBezTo>
                    <a:pt x="18" y="10"/>
                    <a:pt x="16" y="8"/>
                    <a:pt x="17" y="7"/>
                  </a:cubicBezTo>
                  <a:cubicBezTo>
                    <a:pt x="17" y="6"/>
                    <a:pt x="19" y="6"/>
                    <a:pt x="17" y="5"/>
                  </a:cubicBezTo>
                  <a:cubicBezTo>
                    <a:pt x="15" y="3"/>
                    <a:pt x="9" y="1"/>
                    <a:pt x="8" y="1"/>
                  </a:cubicBezTo>
                  <a:cubicBezTo>
                    <a:pt x="5" y="0"/>
                    <a:pt x="0" y="6"/>
                    <a:pt x="1" y="6"/>
                  </a:cubicBezTo>
                  <a:cubicBezTo>
                    <a:pt x="2" y="7"/>
                    <a:pt x="5" y="10"/>
                    <a:pt x="8" y="10"/>
                  </a:cubicBezTo>
                  <a:cubicBezTo>
                    <a:pt x="10" y="11"/>
                    <a:pt x="15" y="13"/>
                    <a:pt x="1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86" name="Freeform 511"/>
            <p:cNvSpPr/>
            <p:nvPr/>
          </p:nvSpPr>
          <p:spPr bwMode="auto">
            <a:xfrm>
              <a:off x="4850" y="1752601"/>
              <a:ext cx="7" cy="6350"/>
            </a:xfrm>
            <a:custGeom>
              <a:avLst/>
              <a:gdLst>
                <a:gd name="T0" fmla="*/ 2 w 5"/>
                <a:gd name="T1" fmla="*/ 1 h 3"/>
                <a:gd name="T2" fmla="*/ 4 w 5"/>
                <a:gd name="T3" fmla="*/ 3 h 3"/>
                <a:gd name="T4" fmla="*/ 2 w 5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2" y="1"/>
                  </a:moveTo>
                  <a:cubicBezTo>
                    <a:pt x="0" y="1"/>
                    <a:pt x="2" y="3"/>
                    <a:pt x="4" y="3"/>
                  </a:cubicBezTo>
                  <a:cubicBezTo>
                    <a:pt x="5" y="2"/>
                    <a:pt x="3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87" name="Freeform 512"/>
            <p:cNvSpPr/>
            <p:nvPr/>
          </p:nvSpPr>
          <p:spPr bwMode="auto">
            <a:xfrm>
              <a:off x="4879" y="1709739"/>
              <a:ext cx="17" cy="14288"/>
            </a:xfrm>
            <a:custGeom>
              <a:avLst/>
              <a:gdLst>
                <a:gd name="T0" fmla="*/ 2 w 12"/>
                <a:gd name="T1" fmla="*/ 5 h 7"/>
                <a:gd name="T2" fmla="*/ 4 w 12"/>
                <a:gd name="T3" fmla="*/ 6 h 7"/>
                <a:gd name="T4" fmla="*/ 10 w 12"/>
                <a:gd name="T5" fmla="*/ 4 h 7"/>
                <a:gd name="T6" fmla="*/ 3 w 12"/>
                <a:gd name="T7" fmla="*/ 0 h 7"/>
                <a:gd name="T8" fmla="*/ 2 w 12"/>
                <a:gd name="T9" fmla="*/ 3 h 7"/>
                <a:gd name="T10" fmla="*/ 2 w 12"/>
                <a:gd name="T1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7">
                  <a:moveTo>
                    <a:pt x="2" y="5"/>
                  </a:moveTo>
                  <a:cubicBezTo>
                    <a:pt x="3" y="6"/>
                    <a:pt x="3" y="7"/>
                    <a:pt x="4" y="6"/>
                  </a:cubicBezTo>
                  <a:cubicBezTo>
                    <a:pt x="6" y="5"/>
                    <a:pt x="8" y="5"/>
                    <a:pt x="10" y="4"/>
                  </a:cubicBezTo>
                  <a:cubicBezTo>
                    <a:pt x="12" y="2"/>
                    <a:pt x="6" y="1"/>
                    <a:pt x="3" y="0"/>
                  </a:cubicBezTo>
                  <a:cubicBezTo>
                    <a:pt x="0" y="0"/>
                    <a:pt x="2" y="1"/>
                    <a:pt x="2" y="3"/>
                  </a:cubicBezTo>
                  <a:cubicBezTo>
                    <a:pt x="2" y="5"/>
                    <a:pt x="1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88" name="Freeform 513"/>
            <p:cNvSpPr/>
            <p:nvPr/>
          </p:nvSpPr>
          <p:spPr bwMode="auto">
            <a:xfrm>
              <a:off x="4886" y="1728789"/>
              <a:ext cx="7" cy="11113"/>
            </a:xfrm>
            <a:custGeom>
              <a:avLst/>
              <a:gdLst>
                <a:gd name="T0" fmla="*/ 2 w 5"/>
                <a:gd name="T1" fmla="*/ 4 h 5"/>
                <a:gd name="T2" fmla="*/ 3 w 5"/>
                <a:gd name="T3" fmla="*/ 2 h 5"/>
                <a:gd name="T4" fmla="*/ 2 w 5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2" y="4"/>
                  </a:moveTo>
                  <a:cubicBezTo>
                    <a:pt x="3" y="5"/>
                    <a:pt x="5" y="3"/>
                    <a:pt x="3" y="2"/>
                  </a:cubicBezTo>
                  <a:cubicBezTo>
                    <a:pt x="1" y="0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89" name="Freeform 514"/>
            <p:cNvSpPr/>
            <p:nvPr/>
          </p:nvSpPr>
          <p:spPr bwMode="auto">
            <a:xfrm>
              <a:off x="4834" y="1724026"/>
              <a:ext cx="139" cy="68263"/>
            </a:xfrm>
            <a:custGeom>
              <a:avLst/>
              <a:gdLst>
                <a:gd name="T0" fmla="*/ 47 w 101"/>
                <a:gd name="T1" fmla="*/ 28 h 31"/>
                <a:gd name="T2" fmla="*/ 50 w 101"/>
                <a:gd name="T3" fmla="*/ 27 h 31"/>
                <a:gd name="T4" fmla="*/ 54 w 101"/>
                <a:gd name="T5" fmla="*/ 30 h 31"/>
                <a:gd name="T6" fmla="*/ 76 w 101"/>
                <a:gd name="T7" fmla="*/ 30 h 31"/>
                <a:gd name="T8" fmla="*/ 78 w 101"/>
                <a:gd name="T9" fmla="*/ 26 h 31"/>
                <a:gd name="T10" fmla="*/ 80 w 101"/>
                <a:gd name="T11" fmla="*/ 27 h 31"/>
                <a:gd name="T12" fmla="*/ 89 w 101"/>
                <a:gd name="T13" fmla="*/ 30 h 31"/>
                <a:gd name="T14" fmla="*/ 96 w 101"/>
                <a:gd name="T15" fmla="*/ 29 h 31"/>
                <a:gd name="T16" fmla="*/ 98 w 101"/>
                <a:gd name="T17" fmla="*/ 27 h 31"/>
                <a:gd name="T18" fmla="*/ 99 w 101"/>
                <a:gd name="T19" fmla="*/ 24 h 31"/>
                <a:gd name="T20" fmla="*/ 96 w 101"/>
                <a:gd name="T21" fmla="*/ 24 h 31"/>
                <a:gd name="T22" fmla="*/ 100 w 101"/>
                <a:gd name="T23" fmla="*/ 19 h 31"/>
                <a:gd name="T24" fmla="*/ 96 w 101"/>
                <a:gd name="T25" fmla="*/ 18 h 31"/>
                <a:gd name="T26" fmla="*/ 92 w 101"/>
                <a:gd name="T27" fmla="*/ 17 h 31"/>
                <a:gd name="T28" fmla="*/ 90 w 101"/>
                <a:gd name="T29" fmla="*/ 16 h 31"/>
                <a:gd name="T30" fmla="*/ 81 w 101"/>
                <a:gd name="T31" fmla="*/ 16 h 31"/>
                <a:gd name="T32" fmla="*/ 76 w 101"/>
                <a:gd name="T33" fmla="*/ 15 h 31"/>
                <a:gd name="T34" fmla="*/ 65 w 101"/>
                <a:gd name="T35" fmla="*/ 18 h 31"/>
                <a:gd name="T36" fmla="*/ 65 w 101"/>
                <a:gd name="T37" fmla="*/ 19 h 31"/>
                <a:gd name="T38" fmla="*/ 63 w 101"/>
                <a:gd name="T39" fmla="*/ 20 h 31"/>
                <a:gd name="T40" fmla="*/ 59 w 101"/>
                <a:gd name="T41" fmla="*/ 19 h 31"/>
                <a:gd name="T42" fmla="*/ 53 w 101"/>
                <a:gd name="T43" fmla="*/ 18 h 31"/>
                <a:gd name="T44" fmla="*/ 49 w 101"/>
                <a:gd name="T45" fmla="*/ 18 h 31"/>
                <a:gd name="T46" fmla="*/ 48 w 101"/>
                <a:gd name="T47" fmla="*/ 20 h 31"/>
                <a:gd name="T48" fmla="*/ 45 w 101"/>
                <a:gd name="T49" fmla="*/ 18 h 31"/>
                <a:gd name="T50" fmla="*/ 44 w 101"/>
                <a:gd name="T51" fmla="*/ 17 h 31"/>
                <a:gd name="T52" fmla="*/ 44 w 101"/>
                <a:gd name="T53" fmla="*/ 15 h 31"/>
                <a:gd name="T54" fmla="*/ 41 w 101"/>
                <a:gd name="T55" fmla="*/ 13 h 31"/>
                <a:gd name="T56" fmla="*/ 36 w 101"/>
                <a:gd name="T57" fmla="*/ 14 h 31"/>
                <a:gd name="T58" fmla="*/ 37 w 101"/>
                <a:gd name="T59" fmla="*/ 12 h 31"/>
                <a:gd name="T60" fmla="*/ 33 w 101"/>
                <a:gd name="T61" fmla="*/ 10 h 31"/>
                <a:gd name="T62" fmla="*/ 44 w 101"/>
                <a:gd name="T63" fmla="*/ 10 h 31"/>
                <a:gd name="T64" fmla="*/ 40 w 101"/>
                <a:gd name="T65" fmla="*/ 8 h 31"/>
                <a:gd name="T66" fmla="*/ 34 w 101"/>
                <a:gd name="T67" fmla="*/ 7 h 31"/>
                <a:gd name="T68" fmla="*/ 37 w 101"/>
                <a:gd name="T69" fmla="*/ 6 h 31"/>
                <a:gd name="T70" fmla="*/ 32 w 101"/>
                <a:gd name="T71" fmla="*/ 5 h 31"/>
                <a:gd name="T72" fmla="*/ 24 w 101"/>
                <a:gd name="T73" fmla="*/ 6 h 31"/>
                <a:gd name="T74" fmla="*/ 21 w 101"/>
                <a:gd name="T75" fmla="*/ 7 h 31"/>
                <a:gd name="T76" fmla="*/ 23 w 101"/>
                <a:gd name="T77" fmla="*/ 4 h 31"/>
                <a:gd name="T78" fmla="*/ 18 w 101"/>
                <a:gd name="T79" fmla="*/ 2 h 31"/>
                <a:gd name="T80" fmla="*/ 10 w 101"/>
                <a:gd name="T81" fmla="*/ 0 h 31"/>
                <a:gd name="T82" fmla="*/ 4 w 101"/>
                <a:gd name="T83" fmla="*/ 2 h 31"/>
                <a:gd name="T84" fmla="*/ 3 w 101"/>
                <a:gd name="T85" fmla="*/ 3 h 31"/>
                <a:gd name="T86" fmla="*/ 3 w 101"/>
                <a:gd name="T87" fmla="*/ 4 h 31"/>
                <a:gd name="T88" fmla="*/ 9 w 101"/>
                <a:gd name="T89" fmla="*/ 6 h 31"/>
                <a:gd name="T90" fmla="*/ 8 w 101"/>
                <a:gd name="T91" fmla="*/ 8 h 31"/>
                <a:gd name="T92" fmla="*/ 11 w 101"/>
                <a:gd name="T93" fmla="*/ 9 h 31"/>
                <a:gd name="T94" fmla="*/ 17 w 101"/>
                <a:gd name="T95" fmla="*/ 9 h 31"/>
                <a:gd name="T96" fmla="*/ 22 w 101"/>
                <a:gd name="T97" fmla="*/ 9 h 31"/>
                <a:gd name="T98" fmla="*/ 26 w 101"/>
                <a:gd name="T99" fmla="*/ 11 h 31"/>
                <a:gd name="T100" fmla="*/ 29 w 101"/>
                <a:gd name="T101" fmla="*/ 15 h 31"/>
                <a:gd name="T102" fmla="*/ 30 w 101"/>
                <a:gd name="T103" fmla="*/ 18 h 31"/>
                <a:gd name="T104" fmla="*/ 28 w 101"/>
                <a:gd name="T105" fmla="*/ 21 h 31"/>
                <a:gd name="T106" fmla="*/ 30 w 101"/>
                <a:gd name="T107" fmla="*/ 25 h 31"/>
                <a:gd name="T108" fmla="*/ 33 w 101"/>
                <a:gd name="T109" fmla="*/ 28 h 31"/>
                <a:gd name="T110" fmla="*/ 36 w 101"/>
                <a:gd name="T111" fmla="*/ 27 h 31"/>
                <a:gd name="T112" fmla="*/ 42 w 101"/>
                <a:gd name="T113" fmla="*/ 29 h 31"/>
                <a:gd name="T114" fmla="*/ 47 w 101"/>
                <a:gd name="T115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" h="31">
                  <a:moveTo>
                    <a:pt x="47" y="28"/>
                  </a:moveTo>
                  <a:cubicBezTo>
                    <a:pt x="49" y="27"/>
                    <a:pt x="50" y="25"/>
                    <a:pt x="50" y="27"/>
                  </a:cubicBezTo>
                  <a:cubicBezTo>
                    <a:pt x="50" y="29"/>
                    <a:pt x="52" y="30"/>
                    <a:pt x="54" y="30"/>
                  </a:cubicBezTo>
                  <a:cubicBezTo>
                    <a:pt x="57" y="30"/>
                    <a:pt x="74" y="31"/>
                    <a:pt x="76" y="30"/>
                  </a:cubicBezTo>
                  <a:cubicBezTo>
                    <a:pt x="78" y="29"/>
                    <a:pt x="77" y="27"/>
                    <a:pt x="78" y="26"/>
                  </a:cubicBezTo>
                  <a:cubicBezTo>
                    <a:pt x="79" y="26"/>
                    <a:pt x="78" y="26"/>
                    <a:pt x="80" y="27"/>
                  </a:cubicBezTo>
                  <a:cubicBezTo>
                    <a:pt x="82" y="29"/>
                    <a:pt x="86" y="31"/>
                    <a:pt x="89" y="30"/>
                  </a:cubicBezTo>
                  <a:cubicBezTo>
                    <a:pt x="92" y="29"/>
                    <a:pt x="96" y="30"/>
                    <a:pt x="96" y="29"/>
                  </a:cubicBezTo>
                  <a:cubicBezTo>
                    <a:pt x="97" y="27"/>
                    <a:pt x="96" y="27"/>
                    <a:pt x="98" y="27"/>
                  </a:cubicBezTo>
                  <a:cubicBezTo>
                    <a:pt x="100" y="26"/>
                    <a:pt x="100" y="24"/>
                    <a:pt x="99" y="24"/>
                  </a:cubicBezTo>
                  <a:cubicBezTo>
                    <a:pt x="98" y="24"/>
                    <a:pt x="93" y="25"/>
                    <a:pt x="96" y="24"/>
                  </a:cubicBezTo>
                  <a:cubicBezTo>
                    <a:pt x="98" y="23"/>
                    <a:pt x="101" y="19"/>
                    <a:pt x="100" y="19"/>
                  </a:cubicBezTo>
                  <a:cubicBezTo>
                    <a:pt x="98" y="19"/>
                    <a:pt x="99" y="19"/>
                    <a:pt x="96" y="18"/>
                  </a:cubicBezTo>
                  <a:cubicBezTo>
                    <a:pt x="94" y="17"/>
                    <a:pt x="93" y="18"/>
                    <a:pt x="92" y="17"/>
                  </a:cubicBezTo>
                  <a:cubicBezTo>
                    <a:pt x="90" y="17"/>
                    <a:pt x="93" y="16"/>
                    <a:pt x="90" y="16"/>
                  </a:cubicBezTo>
                  <a:cubicBezTo>
                    <a:pt x="87" y="16"/>
                    <a:pt x="84" y="16"/>
                    <a:pt x="81" y="16"/>
                  </a:cubicBezTo>
                  <a:cubicBezTo>
                    <a:pt x="78" y="16"/>
                    <a:pt x="77" y="14"/>
                    <a:pt x="76" y="15"/>
                  </a:cubicBezTo>
                  <a:cubicBezTo>
                    <a:pt x="74" y="16"/>
                    <a:pt x="67" y="18"/>
                    <a:pt x="65" y="18"/>
                  </a:cubicBezTo>
                  <a:cubicBezTo>
                    <a:pt x="63" y="18"/>
                    <a:pt x="63" y="19"/>
                    <a:pt x="65" y="19"/>
                  </a:cubicBezTo>
                  <a:cubicBezTo>
                    <a:pt x="67" y="20"/>
                    <a:pt x="65" y="20"/>
                    <a:pt x="63" y="20"/>
                  </a:cubicBezTo>
                  <a:cubicBezTo>
                    <a:pt x="62" y="20"/>
                    <a:pt x="62" y="21"/>
                    <a:pt x="59" y="19"/>
                  </a:cubicBezTo>
                  <a:cubicBezTo>
                    <a:pt x="55" y="17"/>
                    <a:pt x="56" y="18"/>
                    <a:pt x="53" y="18"/>
                  </a:cubicBezTo>
                  <a:cubicBezTo>
                    <a:pt x="51" y="18"/>
                    <a:pt x="50" y="18"/>
                    <a:pt x="49" y="18"/>
                  </a:cubicBezTo>
                  <a:cubicBezTo>
                    <a:pt x="49" y="18"/>
                    <a:pt x="50" y="20"/>
                    <a:pt x="48" y="20"/>
                  </a:cubicBezTo>
                  <a:cubicBezTo>
                    <a:pt x="47" y="20"/>
                    <a:pt x="46" y="18"/>
                    <a:pt x="45" y="18"/>
                  </a:cubicBezTo>
                  <a:cubicBezTo>
                    <a:pt x="43" y="18"/>
                    <a:pt x="43" y="18"/>
                    <a:pt x="44" y="17"/>
                  </a:cubicBezTo>
                  <a:cubicBezTo>
                    <a:pt x="46" y="16"/>
                    <a:pt x="46" y="16"/>
                    <a:pt x="44" y="15"/>
                  </a:cubicBezTo>
                  <a:cubicBezTo>
                    <a:pt x="42" y="14"/>
                    <a:pt x="42" y="13"/>
                    <a:pt x="41" y="13"/>
                  </a:cubicBezTo>
                  <a:cubicBezTo>
                    <a:pt x="39" y="14"/>
                    <a:pt x="34" y="14"/>
                    <a:pt x="36" y="14"/>
                  </a:cubicBezTo>
                  <a:cubicBezTo>
                    <a:pt x="37" y="13"/>
                    <a:pt x="39" y="13"/>
                    <a:pt x="37" y="12"/>
                  </a:cubicBezTo>
                  <a:cubicBezTo>
                    <a:pt x="36" y="12"/>
                    <a:pt x="32" y="10"/>
                    <a:pt x="33" y="10"/>
                  </a:cubicBezTo>
                  <a:cubicBezTo>
                    <a:pt x="35" y="10"/>
                    <a:pt x="46" y="11"/>
                    <a:pt x="44" y="10"/>
                  </a:cubicBezTo>
                  <a:cubicBezTo>
                    <a:pt x="43" y="9"/>
                    <a:pt x="42" y="9"/>
                    <a:pt x="40" y="8"/>
                  </a:cubicBezTo>
                  <a:cubicBezTo>
                    <a:pt x="39" y="7"/>
                    <a:pt x="35" y="7"/>
                    <a:pt x="34" y="7"/>
                  </a:cubicBezTo>
                  <a:cubicBezTo>
                    <a:pt x="36" y="7"/>
                    <a:pt x="38" y="7"/>
                    <a:pt x="37" y="6"/>
                  </a:cubicBezTo>
                  <a:cubicBezTo>
                    <a:pt x="36" y="5"/>
                    <a:pt x="34" y="5"/>
                    <a:pt x="32" y="5"/>
                  </a:cubicBezTo>
                  <a:cubicBezTo>
                    <a:pt x="29" y="5"/>
                    <a:pt x="24" y="6"/>
                    <a:pt x="24" y="6"/>
                  </a:cubicBezTo>
                  <a:cubicBezTo>
                    <a:pt x="23" y="6"/>
                    <a:pt x="22" y="7"/>
                    <a:pt x="21" y="7"/>
                  </a:cubicBezTo>
                  <a:cubicBezTo>
                    <a:pt x="21" y="7"/>
                    <a:pt x="24" y="5"/>
                    <a:pt x="23" y="4"/>
                  </a:cubicBezTo>
                  <a:cubicBezTo>
                    <a:pt x="21" y="3"/>
                    <a:pt x="20" y="1"/>
                    <a:pt x="18" y="2"/>
                  </a:cubicBezTo>
                  <a:cubicBezTo>
                    <a:pt x="17" y="2"/>
                    <a:pt x="12" y="1"/>
                    <a:pt x="10" y="0"/>
                  </a:cubicBezTo>
                  <a:cubicBezTo>
                    <a:pt x="7" y="0"/>
                    <a:pt x="1" y="1"/>
                    <a:pt x="4" y="2"/>
                  </a:cubicBezTo>
                  <a:cubicBezTo>
                    <a:pt x="6" y="3"/>
                    <a:pt x="5" y="3"/>
                    <a:pt x="3" y="3"/>
                  </a:cubicBezTo>
                  <a:cubicBezTo>
                    <a:pt x="1" y="4"/>
                    <a:pt x="0" y="4"/>
                    <a:pt x="3" y="4"/>
                  </a:cubicBezTo>
                  <a:cubicBezTo>
                    <a:pt x="6" y="5"/>
                    <a:pt x="7" y="6"/>
                    <a:pt x="9" y="6"/>
                  </a:cubicBezTo>
                  <a:cubicBezTo>
                    <a:pt x="10" y="7"/>
                    <a:pt x="9" y="8"/>
                    <a:pt x="8" y="8"/>
                  </a:cubicBezTo>
                  <a:cubicBezTo>
                    <a:pt x="7" y="8"/>
                    <a:pt x="9" y="8"/>
                    <a:pt x="11" y="9"/>
                  </a:cubicBezTo>
                  <a:cubicBezTo>
                    <a:pt x="14" y="9"/>
                    <a:pt x="14" y="9"/>
                    <a:pt x="17" y="9"/>
                  </a:cubicBezTo>
                  <a:cubicBezTo>
                    <a:pt x="20" y="9"/>
                    <a:pt x="20" y="8"/>
                    <a:pt x="22" y="9"/>
                  </a:cubicBezTo>
                  <a:cubicBezTo>
                    <a:pt x="24" y="9"/>
                    <a:pt x="24" y="10"/>
                    <a:pt x="26" y="11"/>
                  </a:cubicBezTo>
                  <a:cubicBezTo>
                    <a:pt x="28" y="12"/>
                    <a:pt x="28" y="14"/>
                    <a:pt x="29" y="15"/>
                  </a:cubicBezTo>
                  <a:cubicBezTo>
                    <a:pt x="30" y="16"/>
                    <a:pt x="31" y="17"/>
                    <a:pt x="30" y="18"/>
                  </a:cubicBezTo>
                  <a:cubicBezTo>
                    <a:pt x="29" y="19"/>
                    <a:pt x="28" y="19"/>
                    <a:pt x="28" y="21"/>
                  </a:cubicBezTo>
                  <a:cubicBezTo>
                    <a:pt x="28" y="23"/>
                    <a:pt x="28" y="24"/>
                    <a:pt x="30" y="25"/>
                  </a:cubicBezTo>
                  <a:cubicBezTo>
                    <a:pt x="31" y="27"/>
                    <a:pt x="30" y="29"/>
                    <a:pt x="33" y="28"/>
                  </a:cubicBezTo>
                  <a:cubicBezTo>
                    <a:pt x="35" y="28"/>
                    <a:pt x="36" y="26"/>
                    <a:pt x="36" y="27"/>
                  </a:cubicBezTo>
                  <a:cubicBezTo>
                    <a:pt x="36" y="28"/>
                    <a:pt x="39" y="30"/>
                    <a:pt x="42" y="29"/>
                  </a:cubicBezTo>
                  <a:cubicBezTo>
                    <a:pt x="45" y="29"/>
                    <a:pt x="44" y="29"/>
                    <a:pt x="4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90" name="Freeform 515"/>
            <p:cNvSpPr/>
            <p:nvPr/>
          </p:nvSpPr>
          <p:spPr bwMode="auto">
            <a:xfrm>
              <a:off x="4838" y="1604964"/>
              <a:ext cx="92" cy="92075"/>
            </a:xfrm>
            <a:custGeom>
              <a:avLst/>
              <a:gdLst>
                <a:gd name="T0" fmla="*/ 8 w 67"/>
                <a:gd name="T1" fmla="*/ 24 h 42"/>
                <a:gd name="T2" fmla="*/ 11 w 67"/>
                <a:gd name="T3" fmla="*/ 27 h 42"/>
                <a:gd name="T4" fmla="*/ 17 w 67"/>
                <a:gd name="T5" fmla="*/ 27 h 42"/>
                <a:gd name="T6" fmla="*/ 26 w 67"/>
                <a:gd name="T7" fmla="*/ 27 h 42"/>
                <a:gd name="T8" fmla="*/ 25 w 67"/>
                <a:gd name="T9" fmla="*/ 27 h 42"/>
                <a:gd name="T10" fmla="*/ 19 w 67"/>
                <a:gd name="T11" fmla="*/ 30 h 42"/>
                <a:gd name="T12" fmla="*/ 18 w 67"/>
                <a:gd name="T13" fmla="*/ 33 h 42"/>
                <a:gd name="T14" fmla="*/ 26 w 67"/>
                <a:gd name="T15" fmla="*/ 37 h 42"/>
                <a:gd name="T16" fmla="*/ 23 w 67"/>
                <a:gd name="T17" fmla="*/ 39 h 42"/>
                <a:gd name="T18" fmla="*/ 34 w 67"/>
                <a:gd name="T19" fmla="*/ 42 h 42"/>
                <a:gd name="T20" fmla="*/ 38 w 67"/>
                <a:gd name="T21" fmla="*/ 40 h 42"/>
                <a:gd name="T22" fmla="*/ 39 w 67"/>
                <a:gd name="T23" fmla="*/ 38 h 42"/>
                <a:gd name="T24" fmla="*/ 46 w 67"/>
                <a:gd name="T25" fmla="*/ 39 h 42"/>
                <a:gd name="T26" fmla="*/ 48 w 67"/>
                <a:gd name="T27" fmla="*/ 40 h 42"/>
                <a:gd name="T28" fmla="*/ 48 w 67"/>
                <a:gd name="T29" fmla="*/ 33 h 42"/>
                <a:gd name="T30" fmla="*/ 51 w 67"/>
                <a:gd name="T31" fmla="*/ 36 h 42"/>
                <a:gd name="T32" fmla="*/ 60 w 67"/>
                <a:gd name="T33" fmla="*/ 31 h 42"/>
                <a:gd name="T34" fmla="*/ 64 w 67"/>
                <a:gd name="T35" fmla="*/ 31 h 42"/>
                <a:gd name="T36" fmla="*/ 67 w 67"/>
                <a:gd name="T37" fmla="*/ 28 h 42"/>
                <a:gd name="T38" fmla="*/ 61 w 67"/>
                <a:gd name="T39" fmla="*/ 25 h 42"/>
                <a:gd name="T40" fmla="*/ 55 w 67"/>
                <a:gd name="T41" fmla="*/ 24 h 42"/>
                <a:gd name="T42" fmla="*/ 55 w 67"/>
                <a:gd name="T43" fmla="*/ 21 h 42"/>
                <a:gd name="T44" fmla="*/ 54 w 67"/>
                <a:gd name="T45" fmla="*/ 19 h 42"/>
                <a:gd name="T46" fmla="*/ 51 w 67"/>
                <a:gd name="T47" fmla="*/ 17 h 42"/>
                <a:gd name="T48" fmla="*/ 48 w 67"/>
                <a:gd name="T49" fmla="*/ 13 h 42"/>
                <a:gd name="T50" fmla="*/ 49 w 67"/>
                <a:gd name="T51" fmla="*/ 18 h 42"/>
                <a:gd name="T52" fmla="*/ 43 w 67"/>
                <a:gd name="T53" fmla="*/ 15 h 42"/>
                <a:gd name="T54" fmla="*/ 34 w 67"/>
                <a:gd name="T55" fmla="*/ 11 h 42"/>
                <a:gd name="T56" fmla="*/ 18 w 67"/>
                <a:gd name="T57" fmla="*/ 1 h 42"/>
                <a:gd name="T58" fmla="*/ 20 w 67"/>
                <a:gd name="T59" fmla="*/ 3 h 42"/>
                <a:gd name="T60" fmla="*/ 14 w 67"/>
                <a:gd name="T61" fmla="*/ 4 h 42"/>
                <a:gd name="T62" fmla="*/ 11 w 67"/>
                <a:gd name="T63" fmla="*/ 5 h 42"/>
                <a:gd name="T64" fmla="*/ 9 w 67"/>
                <a:gd name="T65" fmla="*/ 7 h 42"/>
                <a:gd name="T66" fmla="*/ 12 w 67"/>
                <a:gd name="T67" fmla="*/ 10 h 42"/>
                <a:gd name="T68" fmla="*/ 8 w 67"/>
                <a:gd name="T69" fmla="*/ 10 h 42"/>
                <a:gd name="T70" fmla="*/ 7 w 67"/>
                <a:gd name="T71" fmla="*/ 11 h 42"/>
                <a:gd name="T72" fmla="*/ 6 w 67"/>
                <a:gd name="T73" fmla="*/ 14 h 42"/>
                <a:gd name="T74" fmla="*/ 4 w 67"/>
                <a:gd name="T75" fmla="*/ 16 h 42"/>
                <a:gd name="T76" fmla="*/ 14 w 67"/>
                <a:gd name="T77" fmla="*/ 16 h 42"/>
                <a:gd name="T78" fmla="*/ 13 w 67"/>
                <a:gd name="T79" fmla="*/ 19 h 42"/>
                <a:gd name="T80" fmla="*/ 2 w 67"/>
                <a:gd name="T81" fmla="*/ 18 h 42"/>
                <a:gd name="T82" fmla="*/ 6 w 67"/>
                <a:gd name="T83" fmla="*/ 2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7" h="42">
                  <a:moveTo>
                    <a:pt x="6" y="23"/>
                  </a:moveTo>
                  <a:cubicBezTo>
                    <a:pt x="9" y="23"/>
                    <a:pt x="10" y="24"/>
                    <a:pt x="8" y="24"/>
                  </a:cubicBezTo>
                  <a:cubicBezTo>
                    <a:pt x="7" y="24"/>
                    <a:pt x="7" y="26"/>
                    <a:pt x="7" y="26"/>
                  </a:cubicBezTo>
                  <a:cubicBezTo>
                    <a:pt x="8" y="26"/>
                    <a:pt x="10" y="28"/>
                    <a:pt x="11" y="27"/>
                  </a:cubicBezTo>
                  <a:cubicBezTo>
                    <a:pt x="12" y="27"/>
                    <a:pt x="13" y="26"/>
                    <a:pt x="14" y="27"/>
                  </a:cubicBezTo>
                  <a:cubicBezTo>
                    <a:pt x="15" y="27"/>
                    <a:pt x="16" y="28"/>
                    <a:pt x="17" y="27"/>
                  </a:cubicBezTo>
                  <a:cubicBezTo>
                    <a:pt x="18" y="27"/>
                    <a:pt x="21" y="25"/>
                    <a:pt x="23" y="25"/>
                  </a:cubicBezTo>
                  <a:cubicBezTo>
                    <a:pt x="24" y="26"/>
                    <a:pt x="26" y="27"/>
                    <a:pt x="26" y="27"/>
                  </a:cubicBezTo>
                  <a:cubicBezTo>
                    <a:pt x="25" y="27"/>
                    <a:pt x="28" y="27"/>
                    <a:pt x="30" y="27"/>
                  </a:cubicBezTo>
                  <a:cubicBezTo>
                    <a:pt x="32" y="27"/>
                    <a:pt x="24" y="27"/>
                    <a:pt x="25" y="27"/>
                  </a:cubicBezTo>
                  <a:cubicBezTo>
                    <a:pt x="25" y="27"/>
                    <a:pt x="33" y="28"/>
                    <a:pt x="33" y="29"/>
                  </a:cubicBezTo>
                  <a:cubicBezTo>
                    <a:pt x="32" y="29"/>
                    <a:pt x="20" y="29"/>
                    <a:pt x="19" y="30"/>
                  </a:cubicBezTo>
                  <a:cubicBezTo>
                    <a:pt x="17" y="30"/>
                    <a:pt x="15" y="31"/>
                    <a:pt x="15" y="32"/>
                  </a:cubicBezTo>
                  <a:cubicBezTo>
                    <a:pt x="16" y="33"/>
                    <a:pt x="17" y="33"/>
                    <a:pt x="18" y="33"/>
                  </a:cubicBezTo>
                  <a:cubicBezTo>
                    <a:pt x="18" y="34"/>
                    <a:pt x="18" y="35"/>
                    <a:pt x="19" y="36"/>
                  </a:cubicBezTo>
                  <a:cubicBezTo>
                    <a:pt x="20" y="36"/>
                    <a:pt x="24" y="36"/>
                    <a:pt x="26" y="37"/>
                  </a:cubicBezTo>
                  <a:cubicBezTo>
                    <a:pt x="28" y="37"/>
                    <a:pt x="26" y="37"/>
                    <a:pt x="25" y="37"/>
                  </a:cubicBezTo>
                  <a:cubicBezTo>
                    <a:pt x="23" y="37"/>
                    <a:pt x="21" y="38"/>
                    <a:pt x="23" y="39"/>
                  </a:cubicBezTo>
                  <a:cubicBezTo>
                    <a:pt x="25" y="40"/>
                    <a:pt x="26" y="41"/>
                    <a:pt x="28" y="41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5" y="41"/>
                    <a:pt x="38" y="41"/>
                    <a:pt x="37" y="41"/>
                  </a:cubicBezTo>
                  <a:cubicBezTo>
                    <a:pt x="35" y="40"/>
                    <a:pt x="37" y="39"/>
                    <a:pt x="38" y="40"/>
                  </a:cubicBezTo>
                  <a:cubicBezTo>
                    <a:pt x="39" y="41"/>
                    <a:pt x="40" y="42"/>
                    <a:pt x="40" y="41"/>
                  </a:cubicBezTo>
                  <a:cubicBezTo>
                    <a:pt x="40" y="40"/>
                    <a:pt x="37" y="36"/>
                    <a:pt x="39" y="38"/>
                  </a:cubicBezTo>
                  <a:cubicBezTo>
                    <a:pt x="42" y="40"/>
                    <a:pt x="44" y="42"/>
                    <a:pt x="44" y="42"/>
                  </a:cubicBezTo>
                  <a:cubicBezTo>
                    <a:pt x="45" y="41"/>
                    <a:pt x="47" y="40"/>
                    <a:pt x="46" y="39"/>
                  </a:cubicBezTo>
                  <a:cubicBezTo>
                    <a:pt x="46" y="38"/>
                    <a:pt x="45" y="37"/>
                    <a:pt x="46" y="37"/>
                  </a:cubicBezTo>
                  <a:cubicBezTo>
                    <a:pt x="48" y="37"/>
                    <a:pt x="47" y="41"/>
                    <a:pt x="48" y="40"/>
                  </a:cubicBezTo>
                  <a:cubicBezTo>
                    <a:pt x="49" y="39"/>
                    <a:pt x="50" y="37"/>
                    <a:pt x="49" y="36"/>
                  </a:cubicBezTo>
                  <a:cubicBezTo>
                    <a:pt x="49" y="36"/>
                    <a:pt x="47" y="33"/>
                    <a:pt x="48" y="33"/>
                  </a:cubicBezTo>
                  <a:cubicBezTo>
                    <a:pt x="48" y="32"/>
                    <a:pt x="49" y="30"/>
                    <a:pt x="49" y="32"/>
                  </a:cubicBezTo>
                  <a:cubicBezTo>
                    <a:pt x="49" y="35"/>
                    <a:pt x="50" y="36"/>
                    <a:pt x="51" y="36"/>
                  </a:cubicBezTo>
                  <a:cubicBezTo>
                    <a:pt x="52" y="35"/>
                    <a:pt x="55" y="32"/>
                    <a:pt x="57" y="31"/>
                  </a:cubicBezTo>
                  <a:cubicBezTo>
                    <a:pt x="59" y="31"/>
                    <a:pt x="61" y="31"/>
                    <a:pt x="60" y="31"/>
                  </a:cubicBezTo>
                  <a:cubicBezTo>
                    <a:pt x="60" y="32"/>
                    <a:pt x="58" y="33"/>
                    <a:pt x="59" y="32"/>
                  </a:cubicBezTo>
                  <a:cubicBezTo>
                    <a:pt x="61" y="32"/>
                    <a:pt x="65" y="31"/>
                    <a:pt x="64" y="31"/>
                  </a:cubicBezTo>
                  <a:cubicBezTo>
                    <a:pt x="63" y="31"/>
                    <a:pt x="61" y="31"/>
                    <a:pt x="63" y="30"/>
                  </a:cubicBezTo>
                  <a:cubicBezTo>
                    <a:pt x="64" y="30"/>
                    <a:pt x="67" y="29"/>
                    <a:pt x="67" y="28"/>
                  </a:cubicBezTo>
                  <a:cubicBezTo>
                    <a:pt x="67" y="26"/>
                    <a:pt x="64" y="26"/>
                    <a:pt x="63" y="25"/>
                  </a:cubicBezTo>
                  <a:cubicBezTo>
                    <a:pt x="63" y="24"/>
                    <a:pt x="63" y="24"/>
                    <a:pt x="61" y="25"/>
                  </a:cubicBezTo>
                  <a:cubicBezTo>
                    <a:pt x="60" y="25"/>
                    <a:pt x="60" y="24"/>
                    <a:pt x="58" y="24"/>
                  </a:cubicBezTo>
                  <a:cubicBezTo>
                    <a:pt x="57" y="23"/>
                    <a:pt x="58" y="24"/>
                    <a:pt x="55" y="24"/>
                  </a:cubicBezTo>
                  <a:cubicBezTo>
                    <a:pt x="53" y="24"/>
                    <a:pt x="52" y="24"/>
                    <a:pt x="53" y="23"/>
                  </a:cubicBezTo>
                  <a:cubicBezTo>
                    <a:pt x="54" y="23"/>
                    <a:pt x="56" y="21"/>
                    <a:pt x="55" y="21"/>
                  </a:cubicBezTo>
                  <a:cubicBezTo>
                    <a:pt x="53" y="21"/>
                    <a:pt x="52" y="22"/>
                    <a:pt x="53" y="21"/>
                  </a:cubicBezTo>
                  <a:cubicBezTo>
                    <a:pt x="54" y="20"/>
                    <a:pt x="55" y="20"/>
                    <a:pt x="54" y="19"/>
                  </a:cubicBezTo>
                  <a:cubicBezTo>
                    <a:pt x="53" y="18"/>
                    <a:pt x="51" y="18"/>
                    <a:pt x="51" y="18"/>
                  </a:cubicBezTo>
                  <a:cubicBezTo>
                    <a:pt x="50" y="18"/>
                    <a:pt x="50" y="18"/>
                    <a:pt x="51" y="17"/>
                  </a:cubicBezTo>
                  <a:cubicBezTo>
                    <a:pt x="52" y="16"/>
                    <a:pt x="53" y="16"/>
                    <a:pt x="52" y="15"/>
                  </a:cubicBezTo>
                  <a:cubicBezTo>
                    <a:pt x="50" y="14"/>
                    <a:pt x="50" y="13"/>
                    <a:pt x="48" y="13"/>
                  </a:cubicBezTo>
                  <a:cubicBezTo>
                    <a:pt x="45" y="13"/>
                    <a:pt x="43" y="14"/>
                    <a:pt x="45" y="14"/>
                  </a:cubicBezTo>
                  <a:cubicBezTo>
                    <a:pt x="47" y="15"/>
                    <a:pt x="50" y="18"/>
                    <a:pt x="49" y="18"/>
                  </a:cubicBezTo>
                  <a:cubicBezTo>
                    <a:pt x="47" y="18"/>
                    <a:pt x="47" y="18"/>
                    <a:pt x="46" y="17"/>
                  </a:cubicBezTo>
                  <a:cubicBezTo>
                    <a:pt x="44" y="16"/>
                    <a:pt x="43" y="16"/>
                    <a:pt x="43" y="15"/>
                  </a:cubicBezTo>
                  <a:cubicBezTo>
                    <a:pt x="43" y="13"/>
                    <a:pt x="44" y="12"/>
                    <a:pt x="42" y="12"/>
                  </a:cubicBezTo>
                  <a:cubicBezTo>
                    <a:pt x="40" y="12"/>
                    <a:pt x="35" y="12"/>
                    <a:pt x="34" y="11"/>
                  </a:cubicBezTo>
                  <a:cubicBezTo>
                    <a:pt x="33" y="9"/>
                    <a:pt x="30" y="5"/>
                    <a:pt x="27" y="3"/>
                  </a:cubicBezTo>
                  <a:cubicBezTo>
                    <a:pt x="25" y="2"/>
                    <a:pt x="22" y="1"/>
                    <a:pt x="18" y="1"/>
                  </a:cubicBezTo>
                  <a:cubicBezTo>
                    <a:pt x="14" y="0"/>
                    <a:pt x="13" y="1"/>
                    <a:pt x="14" y="1"/>
                  </a:cubicBezTo>
                  <a:cubicBezTo>
                    <a:pt x="15" y="2"/>
                    <a:pt x="20" y="3"/>
                    <a:pt x="20" y="3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7" y="4"/>
                    <a:pt x="15" y="4"/>
                    <a:pt x="14" y="4"/>
                  </a:cubicBezTo>
                  <a:cubicBezTo>
                    <a:pt x="14" y="4"/>
                    <a:pt x="17" y="5"/>
                    <a:pt x="15" y="5"/>
                  </a:cubicBezTo>
                  <a:cubicBezTo>
                    <a:pt x="14" y="5"/>
                    <a:pt x="12" y="5"/>
                    <a:pt x="11" y="5"/>
                  </a:cubicBezTo>
                  <a:cubicBezTo>
                    <a:pt x="9" y="5"/>
                    <a:pt x="8" y="5"/>
                    <a:pt x="8" y="6"/>
                  </a:cubicBezTo>
                  <a:cubicBezTo>
                    <a:pt x="8" y="7"/>
                    <a:pt x="7" y="7"/>
                    <a:pt x="9" y="7"/>
                  </a:cubicBezTo>
                  <a:cubicBezTo>
                    <a:pt x="10" y="7"/>
                    <a:pt x="11" y="9"/>
                    <a:pt x="13" y="9"/>
                  </a:cubicBezTo>
                  <a:cubicBezTo>
                    <a:pt x="15" y="9"/>
                    <a:pt x="12" y="9"/>
                    <a:pt x="12" y="10"/>
                  </a:cubicBezTo>
                  <a:cubicBezTo>
                    <a:pt x="13" y="10"/>
                    <a:pt x="14" y="12"/>
                    <a:pt x="13" y="11"/>
                  </a:cubicBezTo>
                  <a:cubicBezTo>
                    <a:pt x="11" y="11"/>
                    <a:pt x="8" y="10"/>
                    <a:pt x="8" y="10"/>
                  </a:cubicBezTo>
                  <a:cubicBezTo>
                    <a:pt x="7" y="10"/>
                    <a:pt x="3" y="9"/>
                    <a:pt x="4" y="9"/>
                  </a:cubicBezTo>
                  <a:cubicBezTo>
                    <a:pt x="5" y="10"/>
                    <a:pt x="8" y="11"/>
                    <a:pt x="7" y="11"/>
                  </a:cubicBezTo>
                  <a:cubicBezTo>
                    <a:pt x="6" y="11"/>
                    <a:pt x="4" y="11"/>
                    <a:pt x="5" y="12"/>
                  </a:cubicBezTo>
                  <a:cubicBezTo>
                    <a:pt x="6" y="13"/>
                    <a:pt x="9" y="14"/>
                    <a:pt x="6" y="14"/>
                  </a:cubicBezTo>
                  <a:cubicBezTo>
                    <a:pt x="4" y="14"/>
                    <a:pt x="1" y="15"/>
                    <a:pt x="2" y="15"/>
                  </a:cubicBezTo>
                  <a:cubicBezTo>
                    <a:pt x="2" y="15"/>
                    <a:pt x="3" y="15"/>
                    <a:pt x="4" y="16"/>
                  </a:cubicBezTo>
                  <a:cubicBezTo>
                    <a:pt x="6" y="16"/>
                    <a:pt x="8" y="17"/>
                    <a:pt x="10" y="16"/>
                  </a:cubicBezTo>
                  <a:cubicBezTo>
                    <a:pt x="12" y="16"/>
                    <a:pt x="15" y="16"/>
                    <a:pt x="14" y="16"/>
                  </a:cubicBezTo>
                  <a:cubicBezTo>
                    <a:pt x="13" y="16"/>
                    <a:pt x="11" y="17"/>
                    <a:pt x="12" y="18"/>
                  </a:cubicBezTo>
                  <a:cubicBezTo>
                    <a:pt x="13" y="18"/>
                    <a:pt x="13" y="19"/>
                    <a:pt x="13" y="19"/>
                  </a:cubicBezTo>
                  <a:cubicBezTo>
                    <a:pt x="12" y="19"/>
                    <a:pt x="9" y="19"/>
                    <a:pt x="7" y="18"/>
                  </a:cubicBezTo>
                  <a:cubicBezTo>
                    <a:pt x="5" y="18"/>
                    <a:pt x="3" y="18"/>
                    <a:pt x="2" y="18"/>
                  </a:cubicBezTo>
                  <a:cubicBezTo>
                    <a:pt x="1" y="17"/>
                    <a:pt x="0" y="17"/>
                    <a:pt x="1" y="18"/>
                  </a:cubicBezTo>
                  <a:cubicBezTo>
                    <a:pt x="2" y="19"/>
                    <a:pt x="3" y="23"/>
                    <a:pt x="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91" name="Freeform 516"/>
            <p:cNvSpPr/>
            <p:nvPr/>
          </p:nvSpPr>
          <p:spPr bwMode="auto">
            <a:xfrm>
              <a:off x="4875" y="1552576"/>
              <a:ext cx="242" cy="196850"/>
            </a:xfrm>
            <a:custGeom>
              <a:avLst/>
              <a:gdLst>
                <a:gd name="T0" fmla="*/ 7 w 176"/>
                <a:gd name="T1" fmla="*/ 23 h 90"/>
                <a:gd name="T2" fmla="*/ 14 w 176"/>
                <a:gd name="T3" fmla="*/ 29 h 90"/>
                <a:gd name="T4" fmla="*/ 31 w 176"/>
                <a:gd name="T5" fmla="*/ 28 h 90"/>
                <a:gd name="T6" fmla="*/ 34 w 176"/>
                <a:gd name="T7" fmla="*/ 30 h 90"/>
                <a:gd name="T8" fmla="*/ 36 w 176"/>
                <a:gd name="T9" fmla="*/ 35 h 90"/>
                <a:gd name="T10" fmla="*/ 57 w 176"/>
                <a:gd name="T11" fmla="*/ 32 h 90"/>
                <a:gd name="T12" fmla="*/ 73 w 176"/>
                <a:gd name="T13" fmla="*/ 27 h 90"/>
                <a:gd name="T14" fmla="*/ 76 w 176"/>
                <a:gd name="T15" fmla="*/ 31 h 90"/>
                <a:gd name="T16" fmla="*/ 61 w 176"/>
                <a:gd name="T17" fmla="*/ 37 h 90"/>
                <a:gd name="T18" fmla="*/ 67 w 176"/>
                <a:gd name="T19" fmla="*/ 47 h 90"/>
                <a:gd name="T20" fmla="*/ 34 w 176"/>
                <a:gd name="T21" fmla="*/ 39 h 90"/>
                <a:gd name="T22" fmla="*/ 32 w 176"/>
                <a:gd name="T23" fmla="*/ 46 h 90"/>
                <a:gd name="T24" fmla="*/ 59 w 176"/>
                <a:gd name="T25" fmla="*/ 56 h 90"/>
                <a:gd name="T26" fmla="*/ 45 w 176"/>
                <a:gd name="T27" fmla="*/ 57 h 90"/>
                <a:gd name="T28" fmla="*/ 26 w 176"/>
                <a:gd name="T29" fmla="*/ 62 h 90"/>
                <a:gd name="T30" fmla="*/ 38 w 176"/>
                <a:gd name="T31" fmla="*/ 66 h 90"/>
                <a:gd name="T32" fmla="*/ 40 w 176"/>
                <a:gd name="T33" fmla="*/ 67 h 90"/>
                <a:gd name="T34" fmla="*/ 43 w 176"/>
                <a:gd name="T35" fmla="*/ 72 h 90"/>
                <a:gd name="T36" fmla="*/ 47 w 176"/>
                <a:gd name="T37" fmla="*/ 74 h 90"/>
                <a:gd name="T38" fmla="*/ 28 w 176"/>
                <a:gd name="T39" fmla="*/ 69 h 90"/>
                <a:gd name="T40" fmla="*/ 30 w 176"/>
                <a:gd name="T41" fmla="*/ 78 h 90"/>
                <a:gd name="T42" fmla="*/ 19 w 176"/>
                <a:gd name="T43" fmla="*/ 86 h 90"/>
                <a:gd name="T44" fmla="*/ 30 w 176"/>
                <a:gd name="T45" fmla="*/ 87 h 90"/>
                <a:gd name="T46" fmla="*/ 41 w 176"/>
                <a:gd name="T47" fmla="*/ 86 h 90"/>
                <a:gd name="T48" fmla="*/ 49 w 176"/>
                <a:gd name="T49" fmla="*/ 84 h 90"/>
                <a:gd name="T50" fmla="*/ 58 w 176"/>
                <a:gd name="T51" fmla="*/ 85 h 90"/>
                <a:gd name="T52" fmla="*/ 75 w 176"/>
                <a:gd name="T53" fmla="*/ 86 h 90"/>
                <a:gd name="T54" fmla="*/ 71 w 176"/>
                <a:gd name="T55" fmla="*/ 81 h 90"/>
                <a:gd name="T56" fmla="*/ 62 w 176"/>
                <a:gd name="T57" fmla="*/ 77 h 90"/>
                <a:gd name="T58" fmla="*/ 67 w 176"/>
                <a:gd name="T59" fmla="*/ 76 h 90"/>
                <a:gd name="T60" fmla="*/ 92 w 176"/>
                <a:gd name="T61" fmla="*/ 67 h 90"/>
                <a:gd name="T62" fmla="*/ 98 w 176"/>
                <a:gd name="T63" fmla="*/ 59 h 90"/>
                <a:gd name="T64" fmla="*/ 81 w 176"/>
                <a:gd name="T65" fmla="*/ 55 h 90"/>
                <a:gd name="T66" fmla="*/ 82 w 176"/>
                <a:gd name="T67" fmla="*/ 54 h 90"/>
                <a:gd name="T68" fmla="*/ 90 w 176"/>
                <a:gd name="T69" fmla="*/ 50 h 90"/>
                <a:gd name="T70" fmla="*/ 106 w 176"/>
                <a:gd name="T71" fmla="*/ 48 h 90"/>
                <a:gd name="T72" fmla="*/ 113 w 176"/>
                <a:gd name="T73" fmla="*/ 46 h 90"/>
                <a:gd name="T74" fmla="*/ 112 w 176"/>
                <a:gd name="T75" fmla="*/ 40 h 90"/>
                <a:gd name="T76" fmla="*/ 126 w 176"/>
                <a:gd name="T77" fmla="*/ 37 h 90"/>
                <a:gd name="T78" fmla="*/ 124 w 176"/>
                <a:gd name="T79" fmla="*/ 27 h 90"/>
                <a:gd name="T80" fmla="*/ 135 w 176"/>
                <a:gd name="T81" fmla="*/ 21 h 90"/>
                <a:gd name="T82" fmla="*/ 176 w 176"/>
                <a:gd name="T83" fmla="*/ 12 h 90"/>
                <a:gd name="T84" fmla="*/ 162 w 176"/>
                <a:gd name="T85" fmla="*/ 6 h 90"/>
                <a:gd name="T86" fmla="*/ 151 w 176"/>
                <a:gd name="T87" fmla="*/ 4 h 90"/>
                <a:gd name="T88" fmla="*/ 133 w 176"/>
                <a:gd name="T89" fmla="*/ 2 h 90"/>
                <a:gd name="T90" fmla="*/ 119 w 176"/>
                <a:gd name="T91" fmla="*/ 3 h 90"/>
                <a:gd name="T92" fmla="*/ 103 w 176"/>
                <a:gd name="T93" fmla="*/ 4 h 90"/>
                <a:gd name="T94" fmla="*/ 89 w 176"/>
                <a:gd name="T95" fmla="*/ 10 h 90"/>
                <a:gd name="T96" fmla="*/ 67 w 176"/>
                <a:gd name="T97" fmla="*/ 3 h 90"/>
                <a:gd name="T98" fmla="*/ 61 w 176"/>
                <a:gd name="T99" fmla="*/ 4 h 90"/>
                <a:gd name="T100" fmla="*/ 59 w 176"/>
                <a:gd name="T101" fmla="*/ 9 h 90"/>
                <a:gd name="T102" fmla="*/ 63 w 176"/>
                <a:gd name="T103" fmla="*/ 16 h 90"/>
                <a:gd name="T104" fmla="*/ 45 w 176"/>
                <a:gd name="T105" fmla="*/ 11 h 90"/>
                <a:gd name="T106" fmla="*/ 36 w 176"/>
                <a:gd name="T107" fmla="*/ 14 h 90"/>
                <a:gd name="T108" fmla="*/ 31 w 176"/>
                <a:gd name="T109" fmla="*/ 15 h 90"/>
                <a:gd name="T110" fmla="*/ 13 w 176"/>
                <a:gd name="T111" fmla="*/ 18 h 90"/>
                <a:gd name="T112" fmla="*/ 5 w 176"/>
                <a:gd name="T113" fmla="*/ 2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6" h="90">
                  <a:moveTo>
                    <a:pt x="5" y="21"/>
                  </a:moveTo>
                  <a:cubicBezTo>
                    <a:pt x="7" y="21"/>
                    <a:pt x="9" y="20"/>
                    <a:pt x="11" y="21"/>
                  </a:cubicBezTo>
                  <a:cubicBezTo>
                    <a:pt x="12" y="21"/>
                    <a:pt x="11" y="22"/>
                    <a:pt x="9" y="22"/>
                  </a:cubicBezTo>
                  <a:cubicBezTo>
                    <a:pt x="8" y="22"/>
                    <a:pt x="5" y="24"/>
                    <a:pt x="7" y="23"/>
                  </a:cubicBezTo>
                  <a:cubicBezTo>
                    <a:pt x="10" y="23"/>
                    <a:pt x="17" y="23"/>
                    <a:pt x="20" y="22"/>
                  </a:cubicBezTo>
                  <a:cubicBezTo>
                    <a:pt x="23" y="22"/>
                    <a:pt x="18" y="23"/>
                    <a:pt x="16" y="23"/>
                  </a:cubicBezTo>
                  <a:cubicBezTo>
                    <a:pt x="13" y="24"/>
                    <a:pt x="9" y="26"/>
                    <a:pt x="10" y="27"/>
                  </a:cubicBezTo>
                  <a:cubicBezTo>
                    <a:pt x="10" y="28"/>
                    <a:pt x="11" y="29"/>
                    <a:pt x="14" y="29"/>
                  </a:cubicBezTo>
                  <a:cubicBezTo>
                    <a:pt x="17" y="29"/>
                    <a:pt x="22" y="29"/>
                    <a:pt x="24" y="29"/>
                  </a:cubicBezTo>
                  <a:cubicBezTo>
                    <a:pt x="27" y="28"/>
                    <a:pt x="33" y="25"/>
                    <a:pt x="36" y="25"/>
                  </a:cubicBezTo>
                  <a:cubicBezTo>
                    <a:pt x="39" y="25"/>
                    <a:pt x="41" y="25"/>
                    <a:pt x="39" y="26"/>
                  </a:cubicBezTo>
                  <a:cubicBezTo>
                    <a:pt x="37" y="27"/>
                    <a:pt x="34" y="28"/>
                    <a:pt x="31" y="28"/>
                  </a:cubicBezTo>
                  <a:cubicBezTo>
                    <a:pt x="28" y="29"/>
                    <a:pt x="19" y="30"/>
                    <a:pt x="16" y="30"/>
                  </a:cubicBezTo>
                  <a:cubicBezTo>
                    <a:pt x="13" y="30"/>
                    <a:pt x="16" y="31"/>
                    <a:pt x="19" y="32"/>
                  </a:cubicBezTo>
                  <a:cubicBezTo>
                    <a:pt x="21" y="32"/>
                    <a:pt x="22" y="35"/>
                    <a:pt x="25" y="34"/>
                  </a:cubicBezTo>
                  <a:cubicBezTo>
                    <a:pt x="28" y="33"/>
                    <a:pt x="31" y="30"/>
                    <a:pt x="34" y="30"/>
                  </a:cubicBezTo>
                  <a:cubicBezTo>
                    <a:pt x="36" y="29"/>
                    <a:pt x="49" y="27"/>
                    <a:pt x="51" y="27"/>
                  </a:cubicBezTo>
                  <a:cubicBezTo>
                    <a:pt x="54" y="27"/>
                    <a:pt x="39" y="29"/>
                    <a:pt x="36" y="30"/>
                  </a:cubicBezTo>
                  <a:cubicBezTo>
                    <a:pt x="32" y="32"/>
                    <a:pt x="28" y="34"/>
                    <a:pt x="31" y="35"/>
                  </a:cubicBezTo>
                  <a:cubicBezTo>
                    <a:pt x="33" y="35"/>
                    <a:pt x="32" y="35"/>
                    <a:pt x="36" y="35"/>
                  </a:cubicBezTo>
                  <a:cubicBezTo>
                    <a:pt x="41" y="36"/>
                    <a:pt x="43" y="36"/>
                    <a:pt x="45" y="34"/>
                  </a:cubicBezTo>
                  <a:cubicBezTo>
                    <a:pt x="47" y="33"/>
                    <a:pt x="46" y="32"/>
                    <a:pt x="48" y="32"/>
                  </a:cubicBezTo>
                  <a:cubicBezTo>
                    <a:pt x="51" y="32"/>
                    <a:pt x="45" y="33"/>
                    <a:pt x="51" y="32"/>
                  </a:cubicBezTo>
                  <a:cubicBezTo>
                    <a:pt x="56" y="32"/>
                    <a:pt x="59" y="31"/>
                    <a:pt x="57" y="32"/>
                  </a:cubicBezTo>
                  <a:cubicBezTo>
                    <a:pt x="55" y="33"/>
                    <a:pt x="47" y="35"/>
                    <a:pt x="51" y="35"/>
                  </a:cubicBezTo>
                  <a:cubicBezTo>
                    <a:pt x="54" y="35"/>
                    <a:pt x="64" y="35"/>
                    <a:pt x="66" y="33"/>
                  </a:cubicBezTo>
                  <a:cubicBezTo>
                    <a:pt x="69" y="31"/>
                    <a:pt x="72" y="30"/>
                    <a:pt x="72" y="28"/>
                  </a:cubicBezTo>
                  <a:cubicBezTo>
                    <a:pt x="71" y="27"/>
                    <a:pt x="72" y="27"/>
                    <a:pt x="73" y="27"/>
                  </a:cubicBezTo>
                  <a:cubicBezTo>
                    <a:pt x="75" y="27"/>
                    <a:pt x="75" y="26"/>
                    <a:pt x="78" y="25"/>
                  </a:cubicBezTo>
                  <a:cubicBezTo>
                    <a:pt x="80" y="23"/>
                    <a:pt x="86" y="22"/>
                    <a:pt x="84" y="23"/>
                  </a:cubicBezTo>
                  <a:cubicBezTo>
                    <a:pt x="81" y="24"/>
                    <a:pt x="79" y="26"/>
                    <a:pt x="77" y="28"/>
                  </a:cubicBezTo>
                  <a:cubicBezTo>
                    <a:pt x="75" y="30"/>
                    <a:pt x="72" y="31"/>
                    <a:pt x="76" y="31"/>
                  </a:cubicBezTo>
                  <a:cubicBezTo>
                    <a:pt x="79" y="31"/>
                    <a:pt x="90" y="31"/>
                    <a:pt x="86" y="31"/>
                  </a:cubicBezTo>
                  <a:cubicBezTo>
                    <a:pt x="82" y="32"/>
                    <a:pt x="66" y="34"/>
                    <a:pt x="70" y="34"/>
                  </a:cubicBezTo>
                  <a:cubicBezTo>
                    <a:pt x="74" y="34"/>
                    <a:pt x="81" y="35"/>
                    <a:pt x="78" y="35"/>
                  </a:cubicBezTo>
                  <a:cubicBezTo>
                    <a:pt x="75" y="36"/>
                    <a:pt x="64" y="37"/>
                    <a:pt x="61" y="37"/>
                  </a:cubicBezTo>
                  <a:cubicBezTo>
                    <a:pt x="58" y="37"/>
                    <a:pt x="48" y="38"/>
                    <a:pt x="50" y="39"/>
                  </a:cubicBezTo>
                  <a:cubicBezTo>
                    <a:pt x="53" y="40"/>
                    <a:pt x="59" y="43"/>
                    <a:pt x="59" y="44"/>
                  </a:cubicBezTo>
                  <a:cubicBezTo>
                    <a:pt x="58" y="45"/>
                    <a:pt x="59" y="47"/>
                    <a:pt x="60" y="47"/>
                  </a:cubicBezTo>
                  <a:cubicBezTo>
                    <a:pt x="62" y="47"/>
                    <a:pt x="68" y="47"/>
                    <a:pt x="67" y="47"/>
                  </a:cubicBezTo>
                  <a:cubicBezTo>
                    <a:pt x="65" y="47"/>
                    <a:pt x="60" y="49"/>
                    <a:pt x="58" y="48"/>
                  </a:cubicBezTo>
                  <a:cubicBezTo>
                    <a:pt x="57" y="47"/>
                    <a:pt x="54" y="45"/>
                    <a:pt x="52" y="44"/>
                  </a:cubicBezTo>
                  <a:cubicBezTo>
                    <a:pt x="50" y="43"/>
                    <a:pt x="48" y="40"/>
                    <a:pt x="45" y="40"/>
                  </a:cubicBezTo>
                  <a:cubicBezTo>
                    <a:pt x="43" y="39"/>
                    <a:pt x="36" y="39"/>
                    <a:pt x="34" y="39"/>
                  </a:cubicBezTo>
                  <a:cubicBezTo>
                    <a:pt x="32" y="38"/>
                    <a:pt x="31" y="38"/>
                    <a:pt x="31" y="39"/>
                  </a:cubicBezTo>
                  <a:cubicBezTo>
                    <a:pt x="31" y="41"/>
                    <a:pt x="27" y="42"/>
                    <a:pt x="32" y="42"/>
                  </a:cubicBezTo>
                  <a:cubicBezTo>
                    <a:pt x="36" y="42"/>
                    <a:pt x="39" y="43"/>
                    <a:pt x="36" y="43"/>
                  </a:cubicBezTo>
                  <a:cubicBezTo>
                    <a:pt x="32" y="43"/>
                    <a:pt x="28" y="46"/>
                    <a:pt x="32" y="46"/>
                  </a:cubicBezTo>
                  <a:cubicBezTo>
                    <a:pt x="36" y="46"/>
                    <a:pt x="38" y="47"/>
                    <a:pt x="40" y="48"/>
                  </a:cubicBezTo>
                  <a:cubicBezTo>
                    <a:pt x="41" y="50"/>
                    <a:pt x="43" y="52"/>
                    <a:pt x="46" y="54"/>
                  </a:cubicBezTo>
                  <a:cubicBezTo>
                    <a:pt x="49" y="55"/>
                    <a:pt x="51" y="57"/>
                    <a:pt x="53" y="56"/>
                  </a:cubicBezTo>
                  <a:cubicBezTo>
                    <a:pt x="56" y="56"/>
                    <a:pt x="60" y="55"/>
                    <a:pt x="59" y="56"/>
                  </a:cubicBezTo>
                  <a:cubicBezTo>
                    <a:pt x="58" y="56"/>
                    <a:pt x="59" y="58"/>
                    <a:pt x="56" y="58"/>
                  </a:cubicBezTo>
                  <a:cubicBezTo>
                    <a:pt x="53" y="58"/>
                    <a:pt x="49" y="57"/>
                    <a:pt x="51" y="58"/>
                  </a:cubicBezTo>
                  <a:cubicBezTo>
                    <a:pt x="53" y="59"/>
                    <a:pt x="58" y="62"/>
                    <a:pt x="54" y="60"/>
                  </a:cubicBezTo>
                  <a:cubicBezTo>
                    <a:pt x="50" y="59"/>
                    <a:pt x="49" y="58"/>
                    <a:pt x="45" y="57"/>
                  </a:cubicBezTo>
                  <a:cubicBezTo>
                    <a:pt x="42" y="57"/>
                    <a:pt x="38" y="56"/>
                    <a:pt x="37" y="57"/>
                  </a:cubicBezTo>
                  <a:cubicBezTo>
                    <a:pt x="36" y="57"/>
                    <a:pt x="34" y="59"/>
                    <a:pt x="32" y="59"/>
                  </a:cubicBezTo>
                  <a:cubicBezTo>
                    <a:pt x="30" y="59"/>
                    <a:pt x="30" y="59"/>
                    <a:pt x="29" y="60"/>
                  </a:cubicBezTo>
                  <a:cubicBezTo>
                    <a:pt x="29" y="62"/>
                    <a:pt x="28" y="62"/>
                    <a:pt x="26" y="62"/>
                  </a:cubicBezTo>
                  <a:cubicBezTo>
                    <a:pt x="25" y="63"/>
                    <a:pt x="26" y="65"/>
                    <a:pt x="27" y="66"/>
                  </a:cubicBezTo>
                  <a:cubicBezTo>
                    <a:pt x="29" y="66"/>
                    <a:pt x="30" y="66"/>
                    <a:pt x="31" y="65"/>
                  </a:cubicBezTo>
                  <a:cubicBezTo>
                    <a:pt x="33" y="65"/>
                    <a:pt x="31" y="67"/>
                    <a:pt x="33" y="67"/>
                  </a:cubicBezTo>
                  <a:cubicBezTo>
                    <a:pt x="36" y="67"/>
                    <a:pt x="36" y="67"/>
                    <a:pt x="38" y="66"/>
                  </a:cubicBezTo>
                  <a:cubicBezTo>
                    <a:pt x="40" y="65"/>
                    <a:pt x="41" y="60"/>
                    <a:pt x="41" y="62"/>
                  </a:cubicBezTo>
                  <a:cubicBezTo>
                    <a:pt x="41" y="63"/>
                    <a:pt x="40" y="64"/>
                    <a:pt x="42" y="64"/>
                  </a:cubicBezTo>
                  <a:cubicBezTo>
                    <a:pt x="43" y="64"/>
                    <a:pt x="40" y="65"/>
                    <a:pt x="41" y="65"/>
                  </a:cubicBezTo>
                  <a:cubicBezTo>
                    <a:pt x="43" y="65"/>
                    <a:pt x="38" y="67"/>
                    <a:pt x="40" y="67"/>
                  </a:cubicBezTo>
                  <a:cubicBezTo>
                    <a:pt x="42" y="67"/>
                    <a:pt x="33" y="69"/>
                    <a:pt x="36" y="69"/>
                  </a:cubicBezTo>
                  <a:cubicBezTo>
                    <a:pt x="40" y="69"/>
                    <a:pt x="43" y="68"/>
                    <a:pt x="41" y="70"/>
                  </a:cubicBezTo>
                  <a:cubicBezTo>
                    <a:pt x="38" y="71"/>
                    <a:pt x="36" y="74"/>
                    <a:pt x="38" y="73"/>
                  </a:cubicBezTo>
                  <a:cubicBezTo>
                    <a:pt x="40" y="73"/>
                    <a:pt x="44" y="72"/>
                    <a:pt x="43" y="72"/>
                  </a:cubicBezTo>
                  <a:cubicBezTo>
                    <a:pt x="42" y="73"/>
                    <a:pt x="41" y="73"/>
                    <a:pt x="44" y="73"/>
                  </a:cubicBezTo>
                  <a:cubicBezTo>
                    <a:pt x="47" y="73"/>
                    <a:pt x="49" y="72"/>
                    <a:pt x="51" y="69"/>
                  </a:cubicBezTo>
                  <a:cubicBezTo>
                    <a:pt x="53" y="67"/>
                    <a:pt x="56" y="66"/>
                    <a:pt x="54" y="69"/>
                  </a:cubicBezTo>
                  <a:cubicBezTo>
                    <a:pt x="52" y="71"/>
                    <a:pt x="49" y="73"/>
                    <a:pt x="47" y="74"/>
                  </a:cubicBezTo>
                  <a:cubicBezTo>
                    <a:pt x="46" y="76"/>
                    <a:pt x="45" y="75"/>
                    <a:pt x="43" y="76"/>
                  </a:cubicBezTo>
                  <a:cubicBezTo>
                    <a:pt x="41" y="76"/>
                    <a:pt x="39" y="77"/>
                    <a:pt x="37" y="75"/>
                  </a:cubicBezTo>
                  <a:cubicBezTo>
                    <a:pt x="35" y="74"/>
                    <a:pt x="35" y="74"/>
                    <a:pt x="34" y="73"/>
                  </a:cubicBezTo>
                  <a:cubicBezTo>
                    <a:pt x="33" y="71"/>
                    <a:pt x="31" y="69"/>
                    <a:pt x="28" y="69"/>
                  </a:cubicBezTo>
                  <a:cubicBezTo>
                    <a:pt x="25" y="69"/>
                    <a:pt x="19" y="69"/>
                    <a:pt x="22" y="71"/>
                  </a:cubicBezTo>
                  <a:cubicBezTo>
                    <a:pt x="24" y="74"/>
                    <a:pt x="22" y="74"/>
                    <a:pt x="26" y="75"/>
                  </a:cubicBezTo>
                  <a:cubicBezTo>
                    <a:pt x="30" y="75"/>
                    <a:pt x="25" y="76"/>
                    <a:pt x="27" y="76"/>
                  </a:cubicBezTo>
                  <a:cubicBezTo>
                    <a:pt x="28" y="77"/>
                    <a:pt x="31" y="78"/>
                    <a:pt x="30" y="78"/>
                  </a:cubicBezTo>
                  <a:cubicBezTo>
                    <a:pt x="28" y="78"/>
                    <a:pt x="22" y="78"/>
                    <a:pt x="21" y="79"/>
                  </a:cubicBezTo>
                  <a:cubicBezTo>
                    <a:pt x="19" y="79"/>
                    <a:pt x="14" y="80"/>
                    <a:pt x="14" y="82"/>
                  </a:cubicBezTo>
                  <a:cubicBezTo>
                    <a:pt x="14" y="84"/>
                    <a:pt x="14" y="86"/>
                    <a:pt x="15" y="86"/>
                  </a:cubicBezTo>
                  <a:cubicBezTo>
                    <a:pt x="17" y="86"/>
                    <a:pt x="18" y="88"/>
                    <a:pt x="19" y="86"/>
                  </a:cubicBezTo>
                  <a:cubicBezTo>
                    <a:pt x="20" y="85"/>
                    <a:pt x="19" y="83"/>
                    <a:pt x="20" y="84"/>
                  </a:cubicBezTo>
                  <a:cubicBezTo>
                    <a:pt x="21" y="85"/>
                    <a:pt x="19" y="87"/>
                    <a:pt x="22" y="87"/>
                  </a:cubicBezTo>
                  <a:cubicBezTo>
                    <a:pt x="24" y="87"/>
                    <a:pt x="24" y="87"/>
                    <a:pt x="27" y="87"/>
                  </a:cubicBezTo>
                  <a:cubicBezTo>
                    <a:pt x="29" y="88"/>
                    <a:pt x="30" y="88"/>
                    <a:pt x="30" y="87"/>
                  </a:cubicBezTo>
                  <a:cubicBezTo>
                    <a:pt x="31" y="86"/>
                    <a:pt x="32" y="84"/>
                    <a:pt x="32" y="86"/>
                  </a:cubicBezTo>
                  <a:cubicBezTo>
                    <a:pt x="33" y="87"/>
                    <a:pt x="29" y="87"/>
                    <a:pt x="34" y="88"/>
                  </a:cubicBezTo>
                  <a:cubicBezTo>
                    <a:pt x="38" y="88"/>
                    <a:pt x="44" y="89"/>
                    <a:pt x="43" y="88"/>
                  </a:cubicBezTo>
                  <a:cubicBezTo>
                    <a:pt x="41" y="86"/>
                    <a:pt x="38" y="85"/>
                    <a:pt x="41" y="86"/>
                  </a:cubicBezTo>
                  <a:cubicBezTo>
                    <a:pt x="43" y="86"/>
                    <a:pt x="43" y="88"/>
                    <a:pt x="44" y="87"/>
                  </a:cubicBezTo>
                  <a:cubicBezTo>
                    <a:pt x="44" y="86"/>
                    <a:pt x="44" y="85"/>
                    <a:pt x="45" y="85"/>
                  </a:cubicBezTo>
                  <a:cubicBezTo>
                    <a:pt x="46" y="86"/>
                    <a:pt x="48" y="88"/>
                    <a:pt x="49" y="87"/>
                  </a:cubicBezTo>
                  <a:cubicBezTo>
                    <a:pt x="49" y="87"/>
                    <a:pt x="47" y="84"/>
                    <a:pt x="49" y="84"/>
                  </a:cubicBezTo>
                  <a:cubicBezTo>
                    <a:pt x="51" y="85"/>
                    <a:pt x="51" y="86"/>
                    <a:pt x="53" y="86"/>
                  </a:cubicBezTo>
                  <a:cubicBezTo>
                    <a:pt x="55" y="86"/>
                    <a:pt x="56" y="87"/>
                    <a:pt x="55" y="85"/>
                  </a:cubicBezTo>
                  <a:cubicBezTo>
                    <a:pt x="53" y="84"/>
                    <a:pt x="53" y="83"/>
                    <a:pt x="55" y="84"/>
                  </a:cubicBezTo>
                  <a:cubicBezTo>
                    <a:pt x="57" y="84"/>
                    <a:pt x="54" y="84"/>
                    <a:pt x="58" y="85"/>
                  </a:cubicBezTo>
                  <a:cubicBezTo>
                    <a:pt x="61" y="86"/>
                    <a:pt x="63" y="85"/>
                    <a:pt x="63" y="86"/>
                  </a:cubicBezTo>
                  <a:cubicBezTo>
                    <a:pt x="63" y="88"/>
                    <a:pt x="59" y="90"/>
                    <a:pt x="60" y="90"/>
                  </a:cubicBezTo>
                  <a:cubicBezTo>
                    <a:pt x="62" y="90"/>
                    <a:pt x="67" y="89"/>
                    <a:pt x="70" y="88"/>
                  </a:cubicBezTo>
                  <a:cubicBezTo>
                    <a:pt x="72" y="87"/>
                    <a:pt x="73" y="86"/>
                    <a:pt x="75" y="86"/>
                  </a:cubicBezTo>
                  <a:cubicBezTo>
                    <a:pt x="78" y="85"/>
                    <a:pt x="80" y="84"/>
                    <a:pt x="80" y="83"/>
                  </a:cubicBezTo>
                  <a:cubicBezTo>
                    <a:pt x="80" y="81"/>
                    <a:pt x="79" y="80"/>
                    <a:pt x="78" y="80"/>
                  </a:cubicBezTo>
                  <a:cubicBezTo>
                    <a:pt x="77" y="81"/>
                    <a:pt x="76" y="81"/>
                    <a:pt x="75" y="81"/>
                  </a:cubicBezTo>
                  <a:cubicBezTo>
                    <a:pt x="73" y="81"/>
                    <a:pt x="70" y="81"/>
                    <a:pt x="71" y="81"/>
                  </a:cubicBezTo>
                  <a:cubicBezTo>
                    <a:pt x="72" y="80"/>
                    <a:pt x="74" y="78"/>
                    <a:pt x="73" y="78"/>
                  </a:cubicBezTo>
                  <a:cubicBezTo>
                    <a:pt x="71" y="78"/>
                    <a:pt x="70" y="78"/>
                    <a:pt x="69" y="78"/>
                  </a:cubicBezTo>
                  <a:cubicBezTo>
                    <a:pt x="67" y="78"/>
                    <a:pt x="66" y="79"/>
                    <a:pt x="65" y="78"/>
                  </a:cubicBezTo>
                  <a:cubicBezTo>
                    <a:pt x="64" y="76"/>
                    <a:pt x="63" y="77"/>
                    <a:pt x="62" y="77"/>
                  </a:cubicBezTo>
                  <a:cubicBezTo>
                    <a:pt x="61" y="77"/>
                    <a:pt x="55" y="77"/>
                    <a:pt x="56" y="77"/>
                  </a:cubicBezTo>
                  <a:cubicBezTo>
                    <a:pt x="57" y="77"/>
                    <a:pt x="60" y="77"/>
                    <a:pt x="59" y="76"/>
                  </a:cubicBezTo>
                  <a:cubicBezTo>
                    <a:pt x="58" y="74"/>
                    <a:pt x="57" y="73"/>
                    <a:pt x="58" y="73"/>
                  </a:cubicBezTo>
                  <a:cubicBezTo>
                    <a:pt x="59" y="74"/>
                    <a:pt x="62" y="76"/>
                    <a:pt x="67" y="76"/>
                  </a:cubicBezTo>
                  <a:cubicBezTo>
                    <a:pt x="72" y="76"/>
                    <a:pt x="75" y="77"/>
                    <a:pt x="77" y="75"/>
                  </a:cubicBezTo>
                  <a:cubicBezTo>
                    <a:pt x="79" y="73"/>
                    <a:pt x="80" y="72"/>
                    <a:pt x="78" y="71"/>
                  </a:cubicBezTo>
                  <a:cubicBezTo>
                    <a:pt x="77" y="70"/>
                    <a:pt x="77" y="69"/>
                    <a:pt x="79" y="69"/>
                  </a:cubicBezTo>
                  <a:cubicBezTo>
                    <a:pt x="81" y="68"/>
                    <a:pt x="95" y="68"/>
                    <a:pt x="92" y="67"/>
                  </a:cubicBezTo>
                  <a:cubicBezTo>
                    <a:pt x="88" y="66"/>
                    <a:pt x="85" y="65"/>
                    <a:pt x="87" y="65"/>
                  </a:cubicBezTo>
                  <a:cubicBezTo>
                    <a:pt x="89" y="65"/>
                    <a:pt x="96" y="64"/>
                    <a:pt x="94" y="63"/>
                  </a:cubicBezTo>
                  <a:cubicBezTo>
                    <a:pt x="92" y="62"/>
                    <a:pt x="86" y="61"/>
                    <a:pt x="88" y="61"/>
                  </a:cubicBezTo>
                  <a:cubicBezTo>
                    <a:pt x="90" y="60"/>
                    <a:pt x="100" y="60"/>
                    <a:pt x="98" y="59"/>
                  </a:cubicBezTo>
                  <a:cubicBezTo>
                    <a:pt x="96" y="57"/>
                    <a:pt x="95" y="57"/>
                    <a:pt x="94" y="57"/>
                  </a:cubicBezTo>
                  <a:cubicBezTo>
                    <a:pt x="92" y="57"/>
                    <a:pt x="87" y="57"/>
                    <a:pt x="89" y="56"/>
                  </a:cubicBezTo>
                  <a:cubicBezTo>
                    <a:pt x="90" y="56"/>
                    <a:pt x="92" y="55"/>
                    <a:pt x="90" y="55"/>
                  </a:cubicBezTo>
                  <a:cubicBezTo>
                    <a:pt x="89" y="55"/>
                    <a:pt x="82" y="55"/>
                    <a:pt x="81" y="55"/>
                  </a:cubicBezTo>
                  <a:cubicBezTo>
                    <a:pt x="80" y="55"/>
                    <a:pt x="75" y="59"/>
                    <a:pt x="77" y="58"/>
                  </a:cubicBezTo>
                  <a:cubicBezTo>
                    <a:pt x="78" y="57"/>
                    <a:pt x="81" y="55"/>
                    <a:pt x="79" y="55"/>
                  </a:cubicBezTo>
                  <a:cubicBezTo>
                    <a:pt x="77" y="54"/>
                    <a:pt x="73" y="54"/>
                    <a:pt x="74" y="54"/>
                  </a:cubicBezTo>
                  <a:cubicBezTo>
                    <a:pt x="75" y="54"/>
                    <a:pt x="81" y="54"/>
                    <a:pt x="82" y="54"/>
                  </a:cubicBezTo>
                  <a:cubicBezTo>
                    <a:pt x="81" y="54"/>
                    <a:pt x="77" y="52"/>
                    <a:pt x="79" y="52"/>
                  </a:cubicBezTo>
                  <a:cubicBezTo>
                    <a:pt x="81" y="52"/>
                    <a:pt x="86" y="53"/>
                    <a:pt x="84" y="52"/>
                  </a:cubicBezTo>
                  <a:cubicBezTo>
                    <a:pt x="82" y="52"/>
                    <a:pt x="78" y="51"/>
                    <a:pt x="81" y="51"/>
                  </a:cubicBezTo>
                  <a:cubicBezTo>
                    <a:pt x="84" y="50"/>
                    <a:pt x="90" y="51"/>
                    <a:pt x="90" y="50"/>
                  </a:cubicBezTo>
                  <a:cubicBezTo>
                    <a:pt x="89" y="50"/>
                    <a:pt x="84" y="48"/>
                    <a:pt x="87" y="48"/>
                  </a:cubicBezTo>
                  <a:cubicBezTo>
                    <a:pt x="89" y="49"/>
                    <a:pt x="90" y="51"/>
                    <a:pt x="94" y="51"/>
                  </a:cubicBezTo>
                  <a:cubicBezTo>
                    <a:pt x="98" y="51"/>
                    <a:pt x="97" y="50"/>
                    <a:pt x="100" y="50"/>
                  </a:cubicBezTo>
                  <a:cubicBezTo>
                    <a:pt x="103" y="49"/>
                    <a:pt x="108" y="49"/>
                    <a:pt x="106" y="48"/>
                  </a:cubicBezTo>
                  <a:cubicBezTo>
                    <a:pt x="104" y="47"/>
                    <a:pt x="95" y="45"/>
                    <a:pt x="97" y="44"/>
                  </a:cubicBezTo>
                  <a:cubicBezTo>
                    <a:pt x="100" y="44"/>
                    <a:pt x="98" y="43"/>
                    <a:pt x="101" y="44"/>
                  </a:cubicBezTo>
                  <a:cubicBezTo>
                    <a:pt x="105" y="44"/>
                    <a:pt x="107" y="44"/>
                    <a:pt x="108" y="45"/>
                  </a:cubicBezTo>
                  <a:cubicBezTo>
                    <a:pt x="109" y="46"/>
                    <a:pt x="110" y="47"/>
                    <a:pt x="113" y="46"/>
                  </a:cubicBezTo>
                  <a:cubicBezTo>
                    <a:pt x="116" y="45"/>
                    <a:pt x="119" y="44"/>
                    <a:pt x="120" y="43"/>
                  </a:cubicBezTo>
                  <a:cubicBezTo>
                    <a:pt x="121" y="42"/>
                    <a:pt x="122" y="40"/>
                    <a:pt x="121" y="40"/>
                  </a:cubicBezTo>
                  <a:cubicBezTo>
                    <a:pt x="120" y="41"/>
                    <a:pt x="112" y="43"/>
                    <a:pt x="112" y="42"/>
                  </a:cubicBezTo>
                  <a:cubicBezTo>
                    <a:pt x="111" y="41"/>
                    <a:pt x="111" y="39"/>
                    <a:pt x="112" y="40"/>
                  </a:cubicBezTo>
                  <a:cubicBezTo>
                    <a:pt x="113" y="40"/>
                    <a:pt x="113" y="42"/>
                    <a:pt x="116" y="41"/>
                  </a:cubicBezTo>
                  <a:cubicBezTo>
                    <a:pt x="119" y="40"/>
                    <a:pt x="124" y="39"/>
                    <a:pt x="124" y="39"/>
                  </a:cubicBezTo>
                  <a:cubicBezTo>
                    <a:pt x="124" y="39"/>
                    <a:pt x="119" y="35"/>
                    <a:pt x="121" y="35"/>
                  </a:cubicBezTo>
                  <a:cubicBezTo>
                    <a:pt x="123" y="36"/>
                    <a:pt x="123" y="38"/>
                    <a:pt x="126" y="37"/>
                  </a:cubicBezTo>
                  <a:cubicBezTo>
                    <a:pt x="130" y="36"/>
                    <a:pt x="130" y="34"/>
                    <a:pt x="133" y="33"/>
                  </a:cubicBezTo>
                  <a:cubicBezTo>
                    <a:pt x="137" y="32"/>
                    <a:pt x="145" y="27"/>
                    <a:pt x="149" y="26"/>
                  </a:cubicBezTo>
                  <a:cubicBezTo>
                    <a:pt x="152" y="25"/>
                    <a:pt x="157" y="22"/>
                    <a:pt x="156" y="22"/>
                  </a:cubicBezTo>
                  <a:cubicBezTo>
                    <a:pt x="154" y="22"/>
                    <a:pt x="119" y="29"/>
                    <a:pt x="124" y="27"/>
                  </a:cubicBezTo>
                  <a:cubicBezTo>
                    <a:pt x="130" y="26"/>
                    <a:pt x="143" y="22"/>
                    <a:pt x="141" y="22"/>
                  </a:cubicBezTo>
                  <a:cubicBezTo>
                    <a:pt x="140" y="22"/>
                    <a:pt x="136" y="23"/>
                    <a:pt x="133" y="22"/>
                  </a:cubicBezTo>
                  <a:cubicBezTo>
                    <a:pt x="131" y="21"/>
                    <a:pt x="130" y="20"/>
                    <a:pt x="131" y="20"/>
                  </a:cubicBezTo>
                  <a:cubicBezTo>
                    <a:pt x="132" y="20"/>
                    <a:pt x="133" y="21"/>
                    <a:pt x="135" y="21"/>
                  </a:cubicBezTo>
                  <a:cubicBezTo>
                    <a:pt x="137" y="21"/>
                    <a:pt x="142" y="21"/>
                    <a:pt x="145" y="21"/>
                  </a:cubicBezTo>
                  <a:cubicBezTo>
                    <a:pt x="147" y="21"/>
                    <a:pt x="151" y="19"/>
                    <a:pt x="153" y="19"/>
                  </a:cubicBezTo>
                  <a:cubicBezTo>
                    <a:pt x="155" y="19"/>
                    <a:pt x="154" y="19"/>
                    <a:pt x="157" y="19"/>
                  </a:cubicBezTo>
                  <a:cubicBezTo>
                    <a:pt x="160" y="19"/>
                    <a:pt x="176" y="14"/>
                    <a:pt x="176" y="12"/>
                  </a:cubicBezTo>
                  <a:cubicBezTo>
                    <a:pt x="176" y="10"/>
                    <a:pt x="176" y="10"/>
                    <a:pt x="173" y="10"/>
                  </a:cubicBezTo>
                  <a:cubicBezTo>
                    <a:pt x="171" y="10"/>
                    <a:pt x="166" y="9"/>
                    <a:pt x="165" y="9"/>
                  </a:cubicBezTo>
                  <a:cubicBezTo>
                    <a:pt x="164" y="10"/>
                    <a:pt x="164" y="10"/>
                    <a:pt x="164" y="9"/>
                  </a:cubicBezTo>
                  <a:cubicBezTo>
                    <a:pt x="164" y="7"/>
                    <a:pt x="162" y="6"/>
                    <a:pt x="162" y="6"/>
                  </a:cubicBezTo>
                  <a:cubicBezTo>
                    <a:pt x="162" y="5"/>
                    <a:pt x="162" y="4"/>
                    <a:pt x="160" y="5"/>
                  </a:cubicBezTo>
                  <a:cubicBezTo>
                    <a:pt x="158" y="5"/>
                    <a:pt x="157" y="6"/>
                    <a:pt x="155" y="5"/>
                  </a:cubicBezTo>
                  <a:cubicBezTo>
                    <a:pt x="154" y="3"/>
                    <a:pt x="154" y="2"/>
                    <a:pt x="153" y="3"/>
                  </a:cubicBezTo>
                  <a:cubicBezTo>
                    <a:pt x="152" y="4"/>
                    <a:pt x="153" y="4"/>
                    <a:pt x="151" y="4"/>
                  </a:cubicBezTo>
                  <a:cubicBezTo>
                    <a:pt x="148" y="5"/>
                    <a:pt x="145" y="6"/>
                    <a:pt x="142" y="6"/>
                  </a:cubicBezTo>
                  <a:cubicBezTo>
                    <a:pt x="139" y="7"/>
                    <a:pt x="131" y="7"/>
                    <a:pt x="134" y="6"/>
                  </a:cubicBezTo>
                  <a:cubicBezTo>
                    <a:pt x="137" y="6"/>
                    <a:pt x="146" y="2"/>
                    <a:pt x="144" y="2"/>
                  </a:cubicBezTo>
                  <a:cubicBezTo>
                    <a:pt x="143" y="3"/>
                    <a:pt x="136" y="2"/>
                    <a:pt x="133" y="2"/>
                  </a:cubicBezTo>
                  <a:cubicBezTo>
                    <a:pt x="131" y="2"/>
                    <a:pt x="129" y="2"/>
                    <a:pt x="127" y="1"/>
                  </a:cubicBezTo>
                  <a:cubicBezTo>
                    <a:pt x="126" y="0"/>
                    <a:pt x="126" y="0"/>
                    <a:pt x="124" y="0"/>
                  </a:cubicBezTo>
                  <a:cubicBezTo>
                    <a:pt x="122" y="0"/>
                    <a:pt x="117" y="0"/>
                    <a:pt x="118" y="1"/>
                  </a:cubicBezTo>
                  <a:cubicBezTo>
                    <a:pt x="119" y="2"/>
                    <a:pt x="122" y="4"/>
                    <a:pt x="119" y="3"/>
                  </a:cubicBezTo>
                  <a:cubicBezTo>
                    <a:pt x="117" y="3"/>
                    <a:pt x="116" y="1"/>
                    <a:pt x="113" y="1"/>
                  </a:cubicBezTo>
                  <a:cubicBezTo>
                    <a:pt x="111" y="0"/>
                    <a:pt x="104" y="1"/>
                    <a:pt x="105" y="2"/>
                  </a:cubicBezTo>
                  <a:cubicBezTo>
                    <a:pt x="105" y="2"/>
                    <a:pt x="106" y="5"/>
                    <a:pt x="109" y="5"/>
                  </a:cubicBezTo>
                  <a:cubicBezTo>
                    <a:pt x="111" y="6"/>
                    <a:pt x="105" y="5"/>
                    <a:pt x="103" y="4"/>
                  </a:cubicBezTo>
                  <a:cubicBezTo>
                    <a:pt x="101" y="3"/>
                    <a:pt x="100" y="1"/>
                    <a:pt x="98" y="1"/>
                  </a:cubicBezTo>
                  <a:cubicBezTo>
                    <a:pt x="96" y="1"/>
                    <a:pt x="80" y="1"/>
                    <a:pt x="83" y="2"/>
                  </a:cubicBezTo>
                  <a:cubicBezTo>
                    <a:pt x="86" y="3"/>
                    <a:pt x="93" y="8"/>
                    <a:pt x="92" y="8"/>
                  </a:cubicBezTo>
                  <a:cubicBezTo>
                    <a:pt x="91" y="8"/>
                    <a:pt x="88" y="11"/>
                    <a:pt x="89" y="10"/>
                  </a:cubicBezTo>
                  <a:cubicBezTo>
                    <a:pt x="89" y="9"/>
                    <a:pt x="91" y="9"/>
                    <a:pt x="89" y="8"/>
                  </a:cubicBezTo>
                  <a:cubicBezTo>
                    <a:pt x="86" y="6"/>
                    <a:pt x="84" y="4"/>
                    <a:pt x="82" y="4"/>
                  </a:cubicBezTo>
                  <a:cubicBezTo>
                    <a:pt x="81" y="3"/>
                    <a:pt x="78" y="4"/>
                    <a:pt x="75" y="3"/>
                  </a:cubicBezTo>
                  <a:cubicBezTo>
                    <a:pt x="71" y="2"/>
                    <a:pt x="66" y="3"/>
                    <a:pt x="67" y="3"/>
                  </a:cubicBezTo>
                  <a:cubicBezTo>
                    <a:pt x="68" y="3"/>
                    <a:pt x="68" y="5"/>
                    <a:pt x="71" y="5"/>
                  </a:cubicBezTo>
                  <a:cubicBezTo>
                    <a:pt x="73" y="5"/>
                    <a:pt x="77" y="6"/>
                    <a:pt x="75" y="6"/>
                  </a:cubicBezTo>
                  <a:cubicBezTo>
                    <a:pt x="73" y="6"/>
                    <a:pt x="69" y="8"/>
                    <a:pt x="67" y="7"/>
                  </a:cubicBezTo>
                  <a:cubicBezTo>
                    <a:pt x="65" y="5"/>
                    <a:pt x="63" y="4"/>
                    <a:pt x="61" y="4"/>
                  </a:cubicBezTo>
                  <a:cubicBezTo>
                    <a:pt x="59" y="4"/>
                    <a:pt x="59" y="4"/>
                    <a:pt x="61" y="5"/>
                  </a:cubicBezTo>
                  <a:cubicBezTo>
                    <a:pt x="63" y="6"/>
                    <a:pt x="64" y="9"/>
                    <a:pt x="62" y="8"/>
                  </a:cubicBezTo>
                  <a:cubicBezTo>
                    <a:pt x="60" y="8"/>
                    <a:pt x="54" y="7"/>
                    <a:pt x="55" y="7"/>
                  </a:cubicBezTo>
                  <a:cubicBezTo>
                    <a:pt x="56" y="7"/>
                    <a:pt x="60" y="9"/>
                    <a:pt x="59" y="9"/>
                  </a:cubicBezTo>
                  <a:cubicBezTo>
                    <a:pt x="57" y="9"/>
                    <a:pt x="52" y="9"/>
                    <a:pt x="54" y="10"/>
                  </a:cubicBezTo>
                  <a:cubicBezTo>
                    <a:pt x="55" y="12"/>
                    <a:pt x="64" y="14"/>
                    <a:pt x="66" y="15"/>
                  </a:cubicBezTo>
                  <a:cubicBezTo>
                    <a:pt x="68" y="15"/>
                    <a:pt x="72" y="20"/>
                    <a:pt x="70" y="18"/>
                  </a:cubicBezTo>
                  <a:cubicBezTo>
                    <a:pt x="68" y="17"/>
                    <a:pt x="65" y="16"/>
                    <a:pt x="63" y="16"/>
                  </a:cubicBezTo>
                  <a:cubicBezTo>
                    <a:pt x="61" y="15"/>
                    <a:pt x="50" y="11"/>
                    <a:pt x="52" y="12"/>
                  </a:cubicBezTo>
                  <a:cubicBezTo>
                    <a:pt x="54" y="13"/>
                    <a:pt x="58" y="15"/>
                    <a:pt x="55" y="15"/>
                  </a:cubicBezTo>
                  <a:cubicBezTo>
                    <a:pt x="53" y="15"/>
                    <a:pt x="53" y="16"/>
                    <a:pt x="51" y="14"/>
                  </a:cubicBezTo>
                  <a:cubicBezTo>
                    <a:pt x="49" y="13"/>
                    <a:pt x="47" y="11"/>
                    <a:pt x="45" y="11"/>
                  </a:cubicBezTo>
                  <a:cubicBezTo>
                    <a:pt x="43" y="10"/>
                    <a:pt x="37" y="9"/>
                    <a:pt x="36" y="9"/>
                  </a:cubicBezTo>
                  <a:cubicBezTo>
                    <a:pt x="35" y="10"/>
                    <a:pt x="40" y="11"/>
                    <a:pt x="38" y="11"/>
                  </a:cubicBezTo>
                  <a:cubicBezTo>
                    <a:pt x="36" y="12"/>
                    <a:pt x="28" y="14"/>
                    <a:pt x="30" y="14"/>
                  </a:cubicBezTo>
                  <a:cubicBezTo>
                    <a:pt x="32" y="14"/>
                    <a:pt x="33" y="13"/>
                    <a:pt x="36" y="14"/>
                  </a:cubicBezTo>
                  <a:cubicBezTo>
                    <a:pt x="39" y="16"/>
                    <a:pt x="41" y="17"/>
                    <a:pt x="39" y="17"/>
                  </a:cubicBezTo>
                  <a:cubicBezTo>
                    <a:pt x="37" y="17"/>
                    <a:pt x="36" y="17"/>
                    <a:pt x="37" y="17"/>
                  </a:cubicBezTo>
                  <a:cubicBezTo>
                    <a:pt x="38" y="18"/>
                    <a:pt x="37" y="19"/>
                    <a:pt x="36" y="18"/>
                  </a:cubicBezTo>
                  <a:cubicBezTo>
                    <a:pt x="34" y="17"/>
                    <a:pt x="33" y="15"/>
                    <a:pt x="31" y="15"/>
                  </a:cubicBezTo>
                  <a:cubicBezTo>
                    <a:pt x="29" y="15"/>
                    <a:pt x="29" y="19"/>
                    <a:pt x="27" y="17"/>
                  </a:cubicBezTo>
                  <a:cubicBezTo>
                    <a:pt x="25" y="16"/>
                    <a:pt x="26" y="15"/>
                    <a:pt x="23" y="15"/>
                  </a:cubicBezTo>
                  <a:cubicBezTo>
                    <a:pt x="20" y="15"/>
                    <a:pt x="16" y="16"/>
                    <a:pt x="16" y="17"/>
                  </a:cubicBezTo>
                  <a:cubicBezTo>
                    <a:pt x="16" y="18"/>
                    <a:pt x="14" y="19"/>
                    <a:pt x="13" y="18"/>
                  </a:cubicBezTo>
                  <a:cubicBezTo>
                    <a:pt x="12" y="18"/>
                    <a:pt x="12" y="17"/>
                    <a:pt x="10" y="17"/>
                  </a:cubicBezTo>
                  <a:cubicBezTo>
                    <a:pt x="8" y="17"/>
                    <a:pt x="5" y="19"/>
                    <a:pt x="4" y="19"/>
                  </a:cubicBezTo>
                  <a:cubicBezTo>
                    <a:pt x="2" y="19"/>
                    <a:pt x="0" y="20"/>
                    <a:pt x="1" y="21"/>
                  </a:cubicBezTo>
                  <a:cubicBezTo>
                    <a:pt x="3" y="21"/>
                    <a:pt x="3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92" name="Freeform 517"/>
            <p:cNvSpPr/>
            <p:nvPr/>
          </p:nvSpPr>
          <p:spPr bwMode="auto">
            <a:xfrm>
              <a:off x="4986" y="1660526"/>
              <a:ext cx="27" cy="11113"/>
            </a:xfrm>
            <a:custGeom>
              <a:avLst/>
              <a:gdLst>
                <a:gd name="T0" fmla="*/ 3 w 19"/>
                <a:gd name="T1" fmla="*/ 4 h 5"/>
                <a:gd name="T2" fmla="*/ 11 w 19"/>
                <a:gd name="T3" fmla="*/ 4 h 5"/>
                <a:gd name="T4" fmla="*/ 18 w 19"/>
                <a:gd name="T5" fmla="*/ 4 h 5"/>
                <a:gd name="T6" fmla="*/ 16 w 19"/>
                <a:gd name="T7" fmla="*/ 3 h 5"/>
                <a:gd name="T8" fmla="*/ 5 w 19"/>
                <a:gd name="T9" fmla="*/ 2 h 5"/>
                <a:gd name="T10" fmla="*/ 3 w 19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5">
                  <a:moveTo>
                    <a:pt x="3" y="4"/>
                  </a:moveTo>
                  <a:cubicBezTo>
                    <a:pt x="6" y="4"/>
                    <a:pt x="9" y="3"/>
                    <a:pt x="11" y="4"/>
                  </a:cubicBezTo>
                  <a:cubicBezTo>
                    <a:pt x="13" y="5"/>
                    <a:pt x="19" y="5"/>
                    <a:pt x="18" y="4"/>
                  </a:cubicBezTo>
                  <a:cubicBezTo>
                    <a:pt x="17" y="4"/>
                    <a:pt x="19" y="3"/>
                    <a:pt x="16" y="3"/>
                  </a:cubicBezTo>
                  <a:cubicBezTo>
                    <a:pt x="14" y="2"/>
                    <a:pt x="2" y="0"/>
                    <a:pt x="5" y="2"/>
                  </a:cubicBezTo>
                  <a:cubicBezTo>
                    <a:pt x="8" y="3"/>
                    <a:pt x="0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93" name="Freeform 518"/>
            <p:cNvSpPr/>
            <p:nvPr/>
          </p:nvSpPr>
          <p:spPr bwMode="auto">
            <a:xfrm>
              <a:off x="4930" y="1670051"/>
              <a:ext cx="10" cy="4763"/>
            </a:xfrm>
            <a:custGeom>
              <a:avLst/>
              <a:gdLst>
                <a:gd name="T0" fmla="*/ 6 w 7"/>
                <a:gd name="T1" fmla="*/ 2 h 2"/>
                <a:gd name="T2" fmla="*/ 2 w 7"/>
                <a:gd name="T3" fmla="*/ 0 h 2"/>
                <a:gd name="T4" fmla="*/ 6 w 7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6" y="2"/>
                  </a:moveTo>
                  <a:cubicBezTo>
                    <a:pt x="7" y="1"/>
                    <a:pt x="3" y="0"/>
                    <a:pt x="2" y="0"/>
                  </a:cubicBezTo>
                  <a:cubicBezTo>
                    <a:pt x="0" y="0"/>
                    <a:pt x="5" y="2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94" name="Freeform 519"/>
            <p:cNvSpPr/>
            <p:nvPr/>
          </p:nvSpPr>
          <p:spPr bwMode="auto">
            <a:xfrm>
              <a:off x="4970" y="1749426"/>
              <a:ext cx="10" cy="6350"/>
            </a:xfrm>
            <a:custGeom>
              <a:avLst/>
              <a:gdLst>
                <a:gd name="T0" fmla="*/ 5 w 7"/>
                <a:gd name="T1" fmla="*/ 1 h 3"/>
                <a:gd name="T2" fmla="*/ 2 w 7"/>
                <a:gd name="T3" fmla="*/ 2 h 3"/>
                <a:gd name="T4" fmla="*/ 5 w 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5" y="1"/>
                  </a:moveTo>
                  <a:cubicBezTo>
                    <a:pt x="4" y="0"/>
                    <a:pt x="0" y="2"/>
                    <a:pt x="2" y="2"/>
                  </a:cubicBezTo>
                  <a:cubicBezTo>
                    <a:pt x="3" y="3"/>
                    <a:pt x="7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95" name="Freeform 520"/>
            <p:cNvSpPr/>
            <p:nvPr/>
          </p:nvSpPr>
          <p:spPr bwMode="auto">
            <a:xfrm>
              <a:off x="4438" y="2097089"/>
              <a:ext cx="7" cy="7938"/>
            </a:xfrm>
            <a:custGeom>
              <a:avLst/>
              <a:gdLst>
                <a:gd name="T0" fmla="*/ 0 w 5"/>
                <a:gd name="T1" fmla="*/ 4 h 4"/>
                <a:gd name="T2" fmla="*/ 4 w 5"/>
                <a:gd name="T3" fmla="*/ 0 h 4"/>
                <a:gd name="T4" fmla="*/ 0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cubicBezTo>
                    <a:pt x="1" y="4"/>
                    <a:pt x="5" y="1"/>
                    <a:pt x="4" y="0"/>
                  </a:cubicBezTo>
                  <a:cubicBezTo>
                    <a:pt x="3" y="0"/>
                    <a:pt x="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96" name="Freeform 521"/>
            <p:cNvSpPr/>
            <p:nvPr/>
          </p:nvSpPr>
          <p:spPr bwMode="auto">
            <a:xfrm>
              <a:off x="4447" y="2092326"/>
              <a:ext cx="3" cy="4763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1 h 2"/>
                <a:gd name="T4" fmla="*/ 0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2" y="2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97" name="Freeform 522"/>
            <p:cNvSpPr/>
            <p:nvPr/>
          </p:nvSpPr>
          <p:spPr bwMode="auto">
            <a:xfrm>
              <a:off x="4289" y="2093914"/>
              <a:ext cx="8" cy="15875"/>
            </a:xfrm>
            <a:custGeom>
              <a:avLst/>
              <a:gdLst>
                <a:gd name="T0" fmla="*/ 3 w 6"/>
                <a:gd name="T1" fmla="*/ 1 h 7"/>
                <a:gd name="T2" fmla="*/ 0 w 6"/>
                <a:gd name="T3" fmla="*/ 3 h 7"/>
                <a:gd name="T4" fmla="*/ 5 w 6"/>
                <a:gd name="T5" fmla="*/ 3 h 7"/>
                <a:gd name="T6" fmla="*/ 3 w 6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3" y="1"/>
                  </a:move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2" y="7"/>
                    <a:pt x="5" y="3"/>
                  </a:cubicBezTo>
                  <a:cubicBezTo>
                    <a:pt x="6" y="1"/>
                    <a:pt x="4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98" name="Freeform 523"/>
            <p:cNvSpPr/>
            <p:nvPr/>
          </p:nvSpPr>
          <p:spPr bwMode="auto">
            <a:xfrm>
              <a:off x="6015" y="1628776"/>
              <a:ext cx="4" cy="4763"/>
            </a:xfrm>
            <a:custGeom>
              <a:avLst/>
              <a:gdLst>
                <a:gd name="T0" fmla="*/ 3 w 3"/>
                <a:gd name="T1" fmla="*/ 2 h 2"/>
                <a:gd name="T2" fmla="*/ 1 w 3"/>
                <a:gd name="T3" fmla="*/ 1 h 2"/>
                <a:gd name="T4" fmla="*/ 3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99" name="Freeform 524"/>
            <p:cNvSpPr/>
            <p:nvPr/>
          </p:nvSpPr>
          <p:spPr bwMode="auto">
            <a:xfrm>
              <a:off x="6597" y="2981327"/>
              <a:ext cx="3" cy="3175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1 h 2"/>
                <a:gd name="T4" fmla="*/ 1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1"/>
                    <a:pt x="2" y="2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00" name="Freeform 525"/>
            <p:cNvSpPr/>
            <p:nvPr/>
          </p:nvSpPr>
          <p:spPr bwMode="auto">
            <a:xfrm>
              <a:off x="6578" y="2976564"/>
              <a:ext cx="3" cy="4763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0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2"/>
                    <a:pt x="2" y="2"/>
                    <a:pt x="2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01" name="Freeform 526"/>
            <p:cNvSpPr/>
            <p:nvPr/>
          </p:nvSpPr>
          <p:spPr bwMode="auto">
            <a:xfrm>
              <a:off x="6648" y="3421064"/>
              <a:ext cx="11" cy="12700"/>
            </a:xfrm>
            <a:custGeom>
              <a:avLst/>
              <a:gdLst>
                <a:gd name="T0" fmla="*/ 1 w 8"/>
                <a:gd name="T1" fmla="*/ 2 h 6"/>
                <a:gd name="T2" fmla="*/ 7 w 8"/>
                <a:gd name="T3" fmla="*/ 2 h 6"/>
                <a:gd name="T4" fmla="*/ 1 w 8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1" y="2"/>
                  </a:moveTo>
                  <a:cubicBezTo>
                    <a:pt x="1" y="3"/>
                    <a:pt x="6" y="6"/>
                    <a:pt x="7" y="2"/>
                  </a:cubicBezTo>
                  <a:cubicBezTo>
                    <a:pt x="8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02" name="Freeform 527"/>
            <p:cNvSpPr/>
            <p:nvPr/>
          </p:nvSpPr>
          <p:spPr bwMode="auto">
            <a:xfrm>
              <a:off x="5721" y="1930401"/>
              <a:ext cx="1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03" name="Freeform 528"/>
            <p:cNvSpPr/>
            <p:nvPr/>
          </p:nvSpPr>
          <p:spPr bwMode="auto">
            <a:xfrm>
              <a:off x="4944" y="2339976"/>
              <a:ext cx="11" cy="7938"/>
            </a:xfrm>
            <a:custGeom>
              <a:avLst/>
              <a:gdLst>
                <a:gd name="T0" fmla="*/ 8 w 8"/>
                <a:gd name="T1" fmla="*/ 1 h 4"/>
                <a:gd name="T2" fmla="*/ 1 w 8"/>
                <a:gd name="T3" fmla="*/ 0 h 4"/>
                <a:gd name="T4" fmla="*/ 8 w 8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8" y="1"/>
                  </a:moveTo>
                  <a:cubicBezTo>
                    <a:pt x="8" y="0"/>
                    <a:pt x="0" y="0"/>
                    <a:pt x="1" y="0"/>
                  </a:cubicBezTo>
                  <a:cubicBezTo>
                    <a:pt x="2" y="0"/>
                    <a:pt x="7" y="4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04" name="Freeform 529"/>
            <p:cNvSpPr/>
            <p:nvPr/>
          </p:nvSpPr>
          <p:spPr bwMode="auto">
            <a:xfrm>
              <a:off x="5025" y="3678239"/>
              <a:ext cx="60" cy="58738"/>
            </a:xfrm>
            <a:custGeom>
              <a:avLst/>
              <a:gdLst>
                <a:gd name="T0" fmla="*/ 42 w 44"/>
                <a:gd name="T1" fmla="*/ 17 h 27"/>
                <a:gd name="T2" fmla="*/ 34 w 44"/>
                <a:gd name="T3" fmla="*/ 14 h 27"/>
                <a:gd name="T4" fmla="*/ 25 w 44"/>
                <a:gd name="T5" fmla="*/ 7 h 27"/>
                <a:gd name="T6" fmla="*/ 23 w 44"/>
                <a:gd name="T7" fmla="*/ 5 h 27"/>
                <a:gd name="T8" fmla="*/ 24 w 44"/>
                <a:gd name="T9" fmla="*/ 4 h 27"/>
                <a:gd name="T10" fmla="*/ 22 w 44"/>
                <a:gd name="T11" fmla="*/ 2 h 27"/>
                <a:gd name="T12" fmla="*/ 20 w 44"/>
                <a:gd name="T13" fmla="*/ 1 h 27"/>
                <a:gd name="T14" fmla="*/ 18 w 44"/>
                <a:gd name="T15" fmla="*/ 1 h 27"/>
                <a:gd name="T16" fmla="*/ 16 w 44"/>
                <a:gd name="T17" fmla="*/ 2 h 27"/>
                <a:gd name="T18" fmla="*/ 14 w 44"/>
                <a:gd name="T19" fmla="*/ 2 h 27"/>
                <a:gd name="T20" fmla="*/ 13 w 44"/>
                <a:gd name="T21" fmla="*/ 4 h 27"/>
                <a:gd name="T22" fmla="*/ 13 w 44"/>
                <a:gd name="T23" fmla="*/ 7 h 27"/>
                <a:gd name="T24" fmla="*/ 14 w 44"/>
                <a:gd name="T25" fmla="*/ 7 h 27"/>
                <a:gd name="T26" fmla="*/ 18 w 44"/>
                <a:gd name="T27" fmla="*/ 7 h 27"/>
                <a:gd name="T28" fmla="*/ 16 w 44"/>
                <a:gd name="T29" fmla="*/ 9 h 27"/>
                <a:gd name="T30" fmla="*/ 14 w 44"/>
                <a:gd name="T31" fmla="*/ 11 h 27"/>
                <a:gd name="T32" fmla="*/ 17 w 44"/>
                <a:gd name="T33" fmla="*/ 13 h 27"/>
                <a:gd name="T34" fmla="*/ 18 w 44"/>
                <a:gd name="T35" fmla="*/ 15 h 27"/>
                <a:gd name="T36" fmla="*/ 14 w 44"/>
                <a:gd name="T37" fmla="*/ 14 h 27"/>
                <a:gd name="T38" fmla="*/ 12 w 44"/>
                <a:gd name="T39" fmla="*/ 14 h 27"/>
                <a:gd name="T40" fmla="*/ 11 w 44"/>
                <a:gd name="T41" fmla="*/ 14 h 27"/>
                <a:gd name="T42" fmla="*/ 12 w 44"/>
                <a:gd name="T43" fmla="*/ 12 h 27"/>
                <a:gd name="T44" fmla="*/ 12 w 44"/>
                <a:gd name="T45" fmla="*/ 10 h 27"/>
                <a:gd name="T46" fmla="*/ 11 w 44"/>
                <a:gd name="T47" fmla="*/ 11 h 27"/>
                <a:gd name="T48" fmla="*/ 9 w 44"/>
                <a:gd name="T49" fmla="*/ 13 h 27"/>
                <a:gd name="T50" fmla="*/ 8 w 44"/>
                <a:gd name="T51" fmla="*/ 13 h 27"/>
                <a:gd name="T52" fmla="*/ 6 w 44"/>
                <a:gd name="T53" fmla="*/ 12 h 27"/>
                <a:gd name="T54" fmla="*/ 3 w 44"/>
                <a:gd name="T55" fmla="*/ 12 h 27"/>
                <a:gd name="T56" fmla="*/ 1 w 44"/>
                <a:gd name="T57" fmla="*/ 14 h 27"/>
                <a:gd name="T58" fmla="*/ 3 w 44"/>
                <a:gd name="T59" fmla="*/ 13 h 27"/>
                <a:gd name="T60" fmla="*/ 4 w 44"/>
                <a:gd name="T61" fmla="*/ 13 h 27"/>
                <a:gd name="T62" fmla="*/ 6 w 44"/>
                <a:gd name="T63" fmla="*/ 14 h 27"/>
                <a:gd name="T64" fmla="*/ 7 w 44"/>
                <a:gd name="T65" fmla="*/ 15 h 27"/>
                <a:gd name="T66" fmla="*/ 5 w 44"/>
                <a:gd name="T67" fmla="*/ 15 h 27"/>
                <a:gd name="T68" fmla="*/ 5 w 44"/>
                <a:gd name="T69" fmla="*/ 17 h 27"/>
                <a:gd name="T70" fmla="*/ 8 w 44"/>
                <a:gd name="T71" fmla="*/ 17 h 27"/>
                <a:gd name="T72" fmla="*/ 9 w 44"/>
                <a:gd name="T73" fmla="*/ 18 h 27"/>
                <a:gd name="T74" fmla="*/ 9 w 44"/>
                <a:gd name="T75" fmla="*/ 19 h 27"/>
                <a:gd name="T76" fmla="*/ 12 w 44"/>
                <a:gd name="T77" fmla="*/ 19 h 27"/>
                <a:gd name="T78" fmla="*/ 14 w 44"/>
                <a:gd name="T79" fmla="*/ 19 h 27"/>
                <a:gd name="T80" fmla="*/ 16 w 44"/>
                <a:gd name="T81" fmla="*/ 21 h 27"/>
                <a:gd name="T82" fmla="*/ 20 w 44"/>
                <a:gd name="T83" fmla="*/ 23 h 27"/>
                <a:gd name="T84" fmla="*/ 19 w 44"/>
                <a:gd name="T85" fmla="*/ 22 h 27"/>
                <a:gd name="T86" fmla="*/ 26 w 44"/>
                <a:gd name="T87" fmla="*/ 25 h 27"/>
                <a:gd name="T88" fmla="*/ 23 w 44"/>
                <a:gd name="T89" fmla="*/ 20 h 27"/>
                <a:gd name="T90" fmla="*/ 30 w 44"/>
                <a:gd name="T91" fmla="*/ 21 h 27"/>
                <a:gd name="T92" fmla="*/ 34 w 44"/>
                <a:gd name="T93" fmla="*/ 20 h 27"/>
                <a:gd name="T94" fmla="*/ 35 w 44"/>
                <a:gd name="T95" fmla="*/ 20 h 27"/>
                <a:gd name="T96" fmla="*/ 38 w 44"/>
                <a:gd name="T97" fmla="*/ 19 h 27"/>
                <a:gd name="T98" fmla="*/ 42 w 44"/>
                <a:gd name="T99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" h="27">
                  <a:moveTo>
                    <a:pt x="42" y="17"/>
                  </a:moveTo>
                  <a:cubicBezTo>
                    <a:pt x="39" y="17"/>
                    <a:pt x="37" y="17"/>
                    <a:pt x="34" y="14"/>
                  </a:cubicBezTo>
                  <a:cubicBezTo>
                    <a:pt x="31" y="12"/>
                    <a:pt x="27" y="8"/>
                    <a:pt x="25" y="7"/>
                  </a:cubicBezTo>
                  <a:cubicBezTo>
                    <a:pt x="24" y="6"/>
                    <a:pt x="22" y="6"/>
                    <a:pt x="23" y="5"/>
                  </a:cubicBezTo>
                  <a:cubicBezTo>
                    <a:pt x="24" y="5"/>
                    <a:pt x="25" y="5"/>
                    <a:pt x="24" y="4"/>
                  </a:cubicBezTo>
                  <a:cubicBezTo>
                    <a:pt x="24" y="3"/>
                    <a:pt x="23" y="3"/>
                    <a:pt x="22" y="2"/>
                  </a:cubicBezTo>
                  <a:cubicBezTo>
                    <a:pt x="22" y="2"/>
                    <a:pt x="21" y="1"/>
                    <a:pt x="20" y="1"/>
                  </a:cubicBezTo>
                  <a:cubicBezTo>
                    <a:pt x="18" y="1"/>
                    <a:pt x="18" y="0"/>
                    <a:pt x="18" y="1"/>
                  </a:cubicBezTo>
                  <a:cubicBezTo>
                    <a:pt x="17" y="1"/>
                    <a:pt x="17" y="2"/>
                    <a:pt x="16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4" y="3"/>
                    <a:pt x="13" y="4"/>
                  </a:cubicBezTo>
                  <a:cubicBezTo>
                    <a:pt x="13" y="5"/>
                    <a:pt x="12" y="6"/>
                    <a:pt x="13" y="7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4" y="7"/>
                    <a:pt x="18" y="6"/>
                    <a:pt x="18" y="7"/>
                  </a:cubicBezTo>
                  <a:cubicBezTo>
                    <a:pt x="18" y="8"/>
                    <a:pt x="17" y="9"/>
                    <a:pt x="16" y="9"/>
                  </a:cubicBezTo>
                  <a:cubicBezTo>
                    <a:pt x="15" y="9"/>
                    <a:pt x="14" y="10"/>
                    <a:pt x="14" y="11"/>
                  </a:cubicBezTo>
                  <a:cubicBezTo>
                    <a:pt x="14" y="12"/>
                    <a:pt x="16" y="13"/>
                    <a:pt x="17" y="13"/>
                  </a:cubicBezTo>
                  <a:cubicBezTo>
                    <a:pt x="18" y="14"/>
                    <a:pt x="20" y="15"/>
                    <a:pt x="18" y="15"/>
                  </a:cubicBezTo>
                  <a:cubicBezTo>
                    <a:pt x="17" y="14"/>
                    <a:pt x="15" y="14"/>
                    <a:pt x="14" y="14"/>
                  </a:cubicBezTo>
                  <a:cubicBezTo>
                    <a:pt x="13" y="15"/>
                    <a:pt x="12" y="15"/>
                    <a:pt x="12" y="14"/>
                  </a:cubicBezTo>
                  <a:cubicBezTo>
                    <a:pt x="11" y="14"/>
                    <a:pt x="9" y="14"/>
                    <a:pt x="11" y="14"/>
                  </a:cubicBezTo>
                  <a:cubicBezTo>
                    <a:pt x="12" y="14"/>
                    <a:pt x="11" y="13"/>
                    <a:pt x="12" y="12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1" y="10"/>
                    <a:pt x="11" y="10"/>
                    <a:pt x="11" y="11"/>
                  </a:cubicBezTo>
                  <a:cubicBezTo>
                    <a:pt x="10" y="12"/>
                    <a:pt x="10" y="12"/>
                    <a:pt x="9" y="13"/>
                  </a:cubicBezTo>
                  <a:cubicBezTo>
                    <a:pt x="9" y="13"/>
                    <a:pt x="9" y="13"/>
                    <a:pt x="8" y="13"/>
                  </a:cubicBezTo>
                  <a:cubicBezTo>
                    <a:pt x="7" y="12"/>
                    <a:pt x="7" y="12"/>
                    <a:pt x="6" y="12"/>
                  </a:cubicBezTo>
                  <a:cubicBezTo>
                    <a:pt x="5" y="12"/>
                    <a:pt x="4" y="11"/>
                    <a:pt x="3" y="12"/>
                  </a:cubicBezTo>
                  <a:cubicBezTo>
                    <a:pt x="2" y="12"/>
                    <a:pt x="0" y="14"/>
                    <a:pt x="1" y="14"/>
                  </a:cubicBezTo>
                  <a:cubicBezTo>
                    <a:pt x="2" y="14"/>
                    <a:pt x="3" y="12"/>
                    <a:pt x="3" y="13"/>
                  </a:cubicBezTo>
                  <a:cubicBezTo>
                    <a:pt x="4" y="13"/>
                    <a:pt x="4" y="14"/>
                    <a:pt x="4" y="13"/>
                  </a:cubicBezTo>
                  <a:cubicBezTo>
                    <a:pt x="5" y="12"/>
                    <a:pt x="6" y="13"/>
                    <a:pt x="6" y="14"/>
                  </a:cubicBezTo>
                  <a:cubicBezTo>
                    <a:pt x="7" y="14"/>
                    <a:pt x="8" y="14"/>
                    <a:pt x="7" y="15"/>
                  </a:cubicBezTo>
                  <a:cubicBezTo>
                    <a:pt x="6" y="15"/>
                    <a:pt x="5" y="15"/>
                    <a:pt x="5" y="15"/>
                  </a:cubicBezTo>
                  <a:cubicBezTo>
                    <a:pt x="4" y="16"/>
                    <a:pt x="4" y="17"/>
                    <a:pt x="5" y="17"/>
                  </a:cubicBezTo>
                  <a:cubicBezTo>
                    <a:pt x="7" y="16"/>
                    <a:pt x="7" y="16"/>
                    <a:pt x="8" y="17"/>
                  </a:cubicBezTo>
                  <a:cubicBezTo>
                    <a:pt x="10" y="18"/>
                    <a:pt x="10" y="18"/>
                    <a:pt x="9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2" y="20"/>
                    <a:pt x="12" y="19"/>
                  </a:cubicBezTo>
                  <a:cubicBezTo>
                    <a:pt x="12" y="18"/>
                    <a:pt x="13" y="18"/>
                    <a:pt x="14" y="19"/>
                  </a:cubicBezTo>
                  <a:cubicBezTo>
                    <a:pt x="15" y="20"/>
                    <a:pt x="15" y="20"/>
                    <a:pt x="16" y="21"/>
                  </a:cubicBezTo>
                  <a:cubicBezTo>
                    <a:pt x="17" y="22"/>
                    <a:pt x="20" y="25"/>
                    <a:pt x="20" y="23"/>
                  </a:cubicBezTo>
                  <a:cubicBezTo>
                    <a:pt x="19" y="22"/>
                    <a:pt x="18" y="22"/>
                    <a:pt x="19" y="22"/>
                  </a:cubicBezTo>
                  <a:cubicBezTo>
                    <a:pt x="20" y="22"/>
                    <a:pt x="27" y="27"/>
                    <a:pt x="26" y="25"/>
                  </a:cubicBezTo>
                  <a:cubicBezTo>
                    <a:pt x="25" y="23"/>
                    <a:pt x="21" y="20"/>
                    <a:pt x="23" y="20"/>
                  </a:cubicBezTo>
                  <a:cubicBezTo>
                    <a:pt x="24" y="20"/>
                    <a:pt x="28" y="21"/>
                    <a:pt x="30" y="21"/>
                  </a:cubicBezTo>
                  <a:cubicBezTo>
                    <a:pt x="32" y="21"/>
                    <a:pt x="33" y="21"/>
                    <a:pt x="34" y="20"/>
                  </a:cubicBezTo>
                  <a:cubicBezTo>
                    <a:pt x="34" y="20"/>
                    <a:pt x="35" y="20"/>
                    <a:pt x="35" y="20"/>
                  </a:cubicBezTo>
                  <a:cubicBezTo>
                    <a:pt x="36" y="20"/>
                    <a:pt x="37" y="19"/>
                    <a:pt x="38" y="19"/>
                  </a:cubicBezTo>
                  <a:cubicBezTo>
                    <a:pt x="40" y="19"/>
                    <a:pt x="44" y="17"/>
                    <a:pt x="4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05" name="Freeform 530"/>
            <p:cNvSpPr>
              <a:spLocks noEditPoints="1"/>
            </p:cNvSpPr>
            <p:nvPr/>
          </p:nvSpPr>
          <p:spPr bwMode="auto">
            <a:xfrm>
              <a:off x="4281" y="1854201"/>
              <a:ext cx="1044" cy="1847851"/>
            </a:xfrm>
            <a:custGeom>
              <a:avLst/>
              <a:gdLst>
                <a:gd name="T0" fmla="*/ 660 w 759"/>
                <a:gd name="T1" fmla="*/ 511 h 845"/>
                <a:gd name="T2" fmla="*/ 615 w 759"/>
                <a:gd name="T3" fmla="*/ 455 h 845"/>
                <a:gd name="T4" fmla="*/ 551 w 759"/>
                <a:gd name="T5" fmla="*/ 448 h 845"/>
                <a:gd name="T6" fmla="*/ 490 w 759"/>
                <a:gd name="T7" fmla="*/ 452 h 845"/>
                <a:gd name="T8" fmla="*/ 442 w 759"/>
                <a:gd name="T9" fmla="*/ 382 h 845"/>
                <a:gd name="T10" fmla="*/ 431 w 759"/>
                <a:gd name="T11" fmla="*/ 330 h 845"/>
                <a:gd name="T12" fmla="*/ 486 w 759"/>
                <a:gd name="T13" fmla="*/ 346 h 845"/>
                <a:gd name="T14" fmla="*/ 519 w 759"/>
                <a:gd name="T15" fmla="*/ 292 h 845"/>
                <a:gd name="T16" fmla="*/ 520 w 759"/>
                <a:gd name="T17" fmla="*/ 268 h 845"/>
                <a:gd name="T18" fmla="*/ 553 w 759"/>
                <a:gd name="T19" fmla="*/ 252 h 845"/>
                <a:gd name="T20" fmla="*/ 588 w 759"/>
                <a:gd name="T21" fmla="*/ 224 h 845"/>
                <a:gd name="T22" fmla="*/ 596 w 759"/>
                <a:gd name="T23" fmla="*/ 230 h 845"/>
                <a:gd name="T24" fmla="*/ 588 w 759"/>
                <a:gd name="T25" fmla="*/ 204 h 845"/>
                <a:gd name="T26" fmla="*/ 638 w 759"/>
                <a:gd name="T27" fmla="*/ 174 h 845"/>
                <a:gd name="T28" fmla="*/ 620 w 759"/>
                <a:gd name="T29" fmla="*/ 153 h 845"/>
                <a:gd name="T30" fmla="*/ 594 w 759"/>
                <a:gd name="T31" fmla="*/ 126 h 845"/>
                <a:gd name="T32" fmla="*/ 564 w 759"/>
                <a:gd name="T33" fmla="*/ 130 h 845"/>
                <a:gd name="T34" fmla="*/ 544 w 759"/>
                <a:gd name="T35" fmla="*/ 98 h 845"/>
                <a:gd name="T36" fmla="*/ 505 w 759"/>
                <a:gd name="T37" fmla="*/ 164 h 845"/>
                <a:gd name="T38" fmla="*/ 448 w 759"/>
                <a:gd name="T39" fmla="*/ 139 h 845"/>
                <a:gd name="T40" fmla="*/ 429 w 759"/>
                <a:gd name="T41" fmla="*/ 80 h 845"/>
                <a:gd name="T42" fmla="*/ 447 w 759"/>
                <a:gd name="T43" fmla="*/ 60 h 845"/>
                <a:gd name="T44" fmla="*/ 490 w 759"/>
                <a:gd name="T45" fmla="*/ 30 h 845"/>
                <a:gd name="T46" fmla="*/ 444 w 759"/>
                <a:gd name="T47" fmla="*/ 34 h 845"/>
                <a:gd name="T48" fmla="*/ 411 w 759"/>
                <a:gd name="T49" fmla="*/ 3 h 845"/>
                <a:gd name="T50" fmla="*/ 408 w 759"/>
                <a:gd name="T51" fmla="*/ 46 h 845"/>
                <a:gd name="T52" fmla="*/ 343 w 759"/>
                <a:gd name="T53" fmla="*/ 38 h 845"/>
                <a:gd name="T54" fmla="*/ 335 w 759"/>
                <a:gd name="T55" fmla="*/ 42 h 845"/>
                <a:gd name="T56" fmla="*/ 242 w 759"/>
                <a:gd name="T57" fmla="*/ 24 h 845"/>
                <a:gd name="T58" fmla="*/ 210 w 759"/>
                <a:gd name="T59" fmla="*/ 24 h 845"/>
                <a:gd name="T60" fmla="*/ 165 w 759"/>
                <a:gd name="T61" fmla="*/ 26 h 845"/>
                <a:gd name="T62" fmla="*/ 45 w 759"/>
                <a:gd name="T63" fmla="*/ 15 h 845"/>
                <a:gd name="T64" fmla="*/ 35 w 759"/>
                <a:gd name="T65" fmla="*/ 59 h 845"/>
                <a:gd name="T66" fmla="*/ 36 w 759"/>
                <a:gd name="T67" fmla="*/ 83 h 845"/>
                <a:gd name="T68" fmla="*/ 27 w 759"/>
                <a:gd name="T69" fmla="*/ 114 h 845"/>
                <a:gd name="T70" fmla="*/ 60 w 759"/>
                <a:gd name="T71" fmla="*/ 128 h 845"/>
                <a:gd name="T72" fmla="*/ 65 w 759"/>
                <a:gd name="T73" fmla="*/ 136 h 845"/>
                <a:gd name="T74" fmla="*/ 117 w 759"/>
                <a:gd name="T75" fmla="*/ 105 h 845"/>
                <a:gd name="T76" fmla="*/ 198 w 759"/>
                <a:gd name="T77" fmla="*/ 135 h 845"/>
                <a:gd name="T78" fmla="*/ 220 w 759"/>
                <a:gd name="T79" fmla="*/ 167 h 845"/>
                <a:gd name="T80" fmla="*/ 241 w 759"/>
                <a:gd name="T81" fmla="*/ 185 h 845"/>
                <a:gd name="T82" fmla="*/ 251 w 759"/>
                <a:gd name="T83" fmla="*/ 218 h 845"/>
                <a:gd name="T84" fmla="*/ 299 w 759"/>
                <a:gd name="T85" fmla="*/ 330 h 845"/>
                <a:gd name="T86" fmla="*/ 304 w 759"/>
                <a:gd name="T87" fmla="*/ 316 h 845"/>
                <a:gd name="T88" fmla="*/ 361 w 759"/>
                <a:gd name="T89" fmla="*/ 393 h 845"/>
                <a:gd name="T90" fmla="*/ 468 w 759"/>
                <a:gd name="T91" fmla="*/ 447 h 845"/>
                <a:gd name="T92" fmla="*/ 515 w 759"/>
                <a:gd name="T93" fmla="*/ 472 h 845"/>
                <a:gd name="T94" fmla="*/ 495 w 759"/>
                <a:gd name="T95" fmla="*/ 537 h 845"/>
                <a:gd name="T96" fmla="*/ 538 w 759"/>
                <a:gd name="T97" fmla="*/ 723 h 845"/>
                <a:gd name="T98" fmla="*/ 531 w 759"/>
                <a:gd name="T99" fmla="*/ 784 h 845"/>
                <a:gd name="T100" fmla="*/ 532 w 759"/>
                <a:gd name="T101" fmla="*/ 816 h 845"/>
                <a:gd name="T102" fmla="*/ 541 w 759"/>
                <a:gd name="T103" fmla="*/ 831 h 845"/>
                <a:gd name="T104" fmla="*/ 562 w 759"/>
                <a:gd name="T105" fmla="*/ 815 h 845"/>
                <a:gd name="T106" fmla="*/ 591 w 759"/>
                <a:gd name="T107" fmla="*/ 760 h 845"/>
                <a:gd name="T108" fmla="*/ 630 w 759"/>
                <a:gd name="T109" fmla="*/ 708 h 845"/>
                <a:gd name="T110" fmla="*/ 706 w 759"/>
                <a:gd name="T111" fmla="*/ 638 h 845"/>
                <a:gd name="T112" fmla="*/ 752 w 759"/>
                <a:gd name="T113" fmla="*/ 533 h 845"/>
                <a:gd name="T114" fmla="*/ 448 w 759"/>
                <a:gd name="T115" fmla="*/ 205 h 845"/>
                <a:gd name="T116" fmla="*/ 469 w 759"/>
                <a:gd name="T117" fmla="*/ 228 h 845"/>
                <a:gd name="T118" fmla="*/ 440 w 759"/>
                <a:gd name="T119" fmla="*/ 209 h 845"/>
                <a:gd name="T120" fmla="*/ 274 w 759"/>
                <a:gd name="T121" fmla="*/ 53 h 845"/>
                <a:gd name="T122" fmla="*/ 309 w 759"/>
                <a:gd name="T123" fmla="*/ 94 h 845"/>
                <a:gd name="T124" fmla="*/ 626 w 759"/>
                <a:gd name="T125" fmla="*/ 682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59" h="845">
                  <a:moveTo>
                    <a:pt x="752" y="533"/>
                  </a:moveTo>
                  <a:cubicBezTo>
                    <a:pt x="748" y="533"/>
                    <a:pt x="744" y="532"/>
                    <a:pt x="743" y="531"/>
                  </a:cubicBezTo>
                  <a:cubicBezTo>
                    <a:pt x="741" y="529"/>
                    <a:pt x="738" y="526"/>
                    <a:pt x="736" y="525"/>
                  </a:cubicBezTo>
                  <a:cubicBezTo>
                    <a:pt x="734" y="524"/>
                    <a:pt x="729" y="520"/>
                    <a:pt x="727" y="520"/>
                  </a:cubicBezTo>
                  <a:cubicBezTo>
                    <a:pt x="724" y="520"/>
                    <a:pt x="723" y="521"/>
                    <a:pt x="721" y="521"/>
                  </a:cubicBezTo>
                  <a:cubicBezTo>
                    <a:pt x="718" y="521"/>
                    <a:pt x="713" y="518"/>
                    <a:pt x="711" y="518"/>
                  </a:cubicBezTo>
                  <a:cubicBezTo>
                    <a:pt x="709" y="517"/>
                    <a:pt x="708" y="518"/>
                    <a:pt x="707" y="519"/>
                  </a:cubicBezTo>
                  <a:cubicBezTo>
                    <a:pt x="706" y="519"/>
                    <a:pt x="703" y="517"/>
                    <a:pt x="703" y="516"/>
                  </a:cubicBezTo>
                  <a:cubicBezTo>
                    <a:pt x="702" y="515"/>
                    <a:pt x="701" y="514"/>
                    <a:pt x="699" y="513"/>
                  </a:cubicBezTo>
                  <a:cubicBezTo>
                    <a:pt x="696" y="512"/>
                    <a:pt x="689" y="509"/>
                    <a:pt x="688" y="508"/>
                  </a:cubicBezTo>
                  <a:cubicBezTo>
                    <a:pt x="686" y="508"/>
                    <a:pt x="683" y="507"/>
                    <a:pt x="682" y="509"/>
                  </a:cubicBezTo>
                  <a:cubicBezTo>
                    <a:pt x="681" y="511"/>
                    <a:pt x="679" y="513"/>
                    <a:pt x="677" y="514"/>
                  </a:cubicBezTo>
                  <a:cubicBezTo>
                    <a:pt x="676" y="515"/>
                    <a:pt x="676" y="516"/>
                    <a:pt x="675" y="517"/>
                  </a:cubicBezTo>
                  <a:cubicBezTo>
                    <a:pt x="674" y="518"/>
                    <a:pt x="674" y="518"/>
                    <a:pt x="674" y="517"/>
                  </a:cubicBezTo>
                  <a:cubicBezTo>
                    <a:pt x="674" y="516"/>
                    <a:pt x="673" y="516"/>
                    <a:pt x="673" y="516"/>
                  </a:cubicBezTo>
                  <a:cubicBezTo>
                    <a:pt x="672" y="515"/>
                    <a:pt x="672" y="515"/>
                    <a:pt x="671" y="515"/>
                  </a:cubicBezTo>
                  <a:cubicBezTo>
                    <a:pt x="671" y="514"/>
                    <a:pt x="670" y="513"/>
                    <a:pt x="670" y="515"/>
                  </a:cubicBezTo>
                  <a:cubicBezTo>
                    <a:pt x="669" y="516"/>
                    <a:pt x="669" y="517"/>
                    <a:pt x="669" y="516"/>
                  </a:cubicBezTo>
                  <a:cubicBezTo>
                    <a:pt x="668" y="515"/>
                    <a:pt x="668" y="515"/>
                    <a:pt x="668" y="514"/>
                  </a:cubicBezTo>
                  <a:cubicBezTo>
                    <a:pt x="667" y="514"/>
                    <a:pt x="667" y="513"/>
                    <a:pt x="667" y="513"/>
                  </a:cubicBezTo>
                  <a:cubicBezTo>
                    <a:pt x="666" y="512"/>
                    <a:pt x="666" y="511"/>
                    <a:pt x="666" y="510"/>
                  </a:cubicBezTo>
                  <a:cubicBezTo>
                    <a:pt x="666" y="509"/>
                    <a:pt x="666" y="507"/>
                    <a:pt x="665" y="508"/>
                  </a:cubicBezTo>
                  <a:cubicBezTo>
                    <a:pt x="665" y="509"/>
                    <a:pt x="663" y="512"/>
                    <a:pt x="662" y="512"/>
                  </a:cubicBezTo>
                  <a:cubicBezTo>
                    <a:pt x="660" y="513"/>
                    <a:pt x="660" y="513"/>
                    <a:pt x="662" y="512"/>
                  </a:cubicBezTo>
                  <a:cubicBezTo>
                    <a:pt x="663" y="511"/>
                    <a:pt x="665" y="509"/>
                    <a:pt x="665" y="508"/>
                  </a:cubicBezTo>
                  <a:cubicBezTo>
                    <a:pt x="665" y="507"/>
                    <a:pt x="663" y="507"/>
                    <a:pt x="663" y="508"/>
                  </a:cubicBezTo>
                  <a:cubicBezTo>
                    <a:pt x="662" y="508"/>
                    <a:pt x="662" y="511"/>
                    <a:pt x="660" y="511"/>
                  </a:cubicBezTo>
                  <a:cubicBezTo>
                    <a:pt x="659" y="512"/>
                    <a:pt x="659" y="512"/>
                    <a:pt x="660" y="510"/>
                  </a:cubicBezTo>
                  <a:cubicBezTo>
                    <a:pt x="662" y="509"/>
                    <a:pt x="661" y="509"/>
                    <a:pt x="662" y="507"/>
                  </a:cubicBezTo>
                  <a:cubicBezTo>
                    <a:pt x="662" y="506"/>
                    <a:pt x="663" y="506"/>
                    <a:pt x="664" y="505"/>
                  </a:cubicBezTo>
                  <a:cubicBezTo>
                    <a:pt x="665" y="504"/>
                    <a:pt x="664" y="504"/>
                    <a:pt x="665" y="503"/>
                  </a:cubicBezTo>
                  <a:cubicBezTo>
                    <a:pt x="666" y="503"/>
                    <a:pt x="667" y="502"/>
                    <a:pt x="667" y="502"/>
                  </a:cubicBezTo>
                  <a:cubicBezTo>
                    <a:pt x="667" y="501"/>
                    <a:pt x="669" y="501"/>
                    <a:pt x="669" y="502"/>
                  </a:cubicBezTo>
                  <a:cubicBezTo>
                    <a:pt x="669" y="502"/>
                    <a:pt x="670" y="502"/>
                    <a:pt x="670" y="501"/>
                  </a:cubicBezTo>
                  <a:cubicBezTo>
                    <a:pt x="671" y="500"/>
                    <a:pt x="671" y="500"/>
                    <a:pt x="670" y="499"/>
                  </a:cubicBezTo>
                  <a:cubicBezTo>
                    <a:pt x="670" y="498"/>
                    <a:pt x="671" y="497"/>
                    <a:pt x="671" y="496"/>
                  </a:cubicBezTo>
                  <a:cubicBezTo>
                    <a:pt x="672" y="494"/>
                    <a:pt x="670" y="493"/>
                    <a:pt x="668" y="493"/>
                  </a:cubicBezTo>
                  <a:cubicBezTo>
                    <a:pt x="667" y="492"/>
                    <a:pt x="666" y="488"/>
                    <a:pt x="666" y="486"/>
                  </a:cubicBezTo>
                  <a:cubicBezTo>
                    <a:pt x="665" y="484"/>
                    <a:pt x="665" y="481"/>
                    <a:pt x="664" y="480"/>
                  </a:cubicBezTo>
                  <a:cubicBezTo>
                    <a:pt x="664" y="480"/>
                    <a:pt x="663" y="480"/>
                    <a:pt x="663" y="479"/>
                  </a:cubicBezTo>
                  <a:cubicBezTo>
                    <a:pt x="662" y="479"/>
                    <a:pt x="660" y="478"/>
                    <a:pt x="659" y="477"/>
                  </a:cubicBezTo>
                  <a:cubicBezTo>
                    <a:pt x="657" y="475"/>
                    <a:pt x="655" y="473"/>
                    <a:pt x="653" y="472"/>
                  </a:cubicBezTo>
                  <a:cubicBezTo>
                    <a:pt x="653" y="472"/>
                    <a:pt x="651" y="471"/>
                    <a:pt x="649" y="471"/>
                  </a:cubicBezTo>
                  <a:cubicBezTo>
                    <a:pt x="647" y="470"/>
                    <a:pt x="645" y="470"/>
                    <a:pt x="644" y="470"/>
                  </a:cubicBezTo>
                  <a:cubicBezTo>
                    <a:pt x="643" y="470"/>
                    <a:pt x="642" y="470"/>
                    <a:pt x="640" y="470"/>
                  </a:cubicBezTo>
                  <a:cubicBezTo>
                    <a:pt x="638" y="470"/>
                    <a:pt x="638" y="471"/>
                    <a:pt x="637" y="471"/>
                  </a:cubicBezTo>
                  <a:cubicBezTo>
                    <a:pt x="636" y="471"/>
                    <a:pt x="635" y="471"/>
                    <a:pt x="635" y="470"/>
                  </a:cubicBezTo>
                  <a:cubicBezTo>
                    <a:pt x="634" y="469"/>
                    <a:pt x="634" y="468"/>
                    <a:pt x="634" y="469"/>
                  </a:cubicBezTo>
                  <a:cubicBezTo>
                    <a:pt x="633" y="469"/>
                    <a:pt x="633" y="470"/>
                    <a:pt x="632" y="470"/>
                  </a:cubicBezTo>
                  <a:cubicBezTo>
                    <a:pt x="631" y="470"/>
                    <a:pt x="631" y="470"/>
                    <a:pt x="631" y="469"/>
                  </a:cubicBezTo>
                  <a:cubicBezTo>
                    <a:pt x="630" y="469"/>
                    <a:pt x="629" y="469"/>
                    <a:pt x="628" y="467"/>
                  </a:cubicBezTo>
                  <a:cubicBezTo>
                    <a:pt x="627" y="465"/>
                    <a:pt x="625" y="466"/>
                    <a:pt x="624" y="465"/>
                  </a:cubicBezTo>
                  <a:cubicBezTo>
                    <a:pt x="623" y="464"/>
                    <a:pt x="623" y="463"/>
                    <a:pt x="622" y="461"/>
                  </a:cubicBezTo>
                  <a:cubicBezTo>
                    <a:pt x="621" y="460"/>
                    <a:pt x="618" y="456"/>
                    <a:pt x="615" y="455"/>
                  </a:cubicBezTo>
                  <a:cubicBezTo>
                    <a:pt x="615" y="455"/>
                    <a:pt x="614" y="455"/>
                    <a:pt x="614" y="455"/>
                  </a:cubicBezTo>
                  <a:cubicBezTo>
                    <a:pt x="611" y="455"/>
                    <a:pt x="609" y="455"/>
                    <a:pt x="608" y="455"/>
                  </a:cubicBezTo>
                  <a:cubicBezTo>
                    <a:pt x="608" y="455"/>
                    <a:pt x="603" y="455"/>
                    <a:pt x="605" y="455"/>
                  </a:cubicBezTo>
                  <a:cubicBezTo>
                    <a:pt x="607" y="454"/>
                    <a:pt x="608" y="454"/>
                    <a:pt x="608" y="453"/>
                  </a:cubicBezTo>
                  <a:cubicBezTo>
                    <a:pt x="609" y="451"/>
                    <a:pt x="610" y="450"/>
                    <a:pt x="608" y="450"/>
                  </a:cubicBezTo>
                  <a:cubicBezTo>
                    <a:pt x="606" y="449"/>
                    <a:pt x="605" y="448"/>
                    <a:pt x="605" y="448"/>
                  </a:cubicBezTo>
                  <a:cubicBezTo>
                    <a:pt x="604" y="448"/>
                    <a:pt x="605" y="449"/>
                    <a:pt x="604" y="448"/>
                  </a:cubicBezTo>
                  <a:cubicBezTo>
                    <a:pt x="604" y="448"/>
                    <a:pt x="603" y="448"/>
                    <a:pt x="603" y="447"/>
                  </a:cubicBezTo>
                  <a:cubicBezTo>
                    <a:pt x="602" y="447"/>
                    <a:pt x="602" y="448"/>
                    <a:pt x="602" y="448"/>
                  </a:cubicBezTo>
                  <a:cubicBezTo>
                    <a:pt x="601" y="449"/>
                    <a:pt x="601" y="448"/>
                    <a:pt x="601" y="448"/>
                  </a:cubicBezTo>
                  <a:cubicBezTo>
                    <a:pt x="601" y="447"/>
                    <a:pt x="600" y="446"/>
                    <a:pt x="599" y="446"/>
                  </a:cubicBezTo>
                  <a:cubicBezTo>
                    <a:pt x="598" y="446"/>
                    <a:pt x="598" y="447"/>
                    <a:pt x="598" y="447"/>
                  </a:cubicBezTo>
                  <a:cubicBezTo>
                    <a:pt x="597" y="446"/>
                    <a:pt x="597" y="446"/>
                    <a:pt x="598" y="445"/>
                  </a:cubicBezTo>
                  <a:cubicBezTo>
                    <a:pt x="598" y="444"/>
                    <a:pt x="597" y="444"/>
                    <a:pt x="598" y="444"/>
                  </a:cubicBezTo>
                  <a:cubicBezTo>
                    <a:pt x="599" y="443"/>
                    <a:pt x="603" y="444"/>
                    <a:pt x="602" y="443"/>
                  </a:cubicBezTo>
                  <a:cubicBezTo>
                    <a:pt x="601" y="442"/>
                    <a:pt x="601" y="442"/>
                    <a:pt x="599" y="442"/>
                  </a:cubicBezTo>
                  <a:cubicBezTo>
                    <a:pt x="597" y="442"/>
                    <a:pt x="593" y="441"/>
                    <a:pt x="591" y="443"/>
                  </a:cubicBezTo>
                  <a:cubicBezTo>
                    <a:pt x="589" y="445"/>
                    <a:pt x="587" y="446"/>
                    <a:pt x="586" y="446"/>
                  </a:cubicBezTo>
                  <a:cubicBezTo>
                    <a:pt x="584" y="446"/>
                    <a:pt x="582" y="446"/>
                    <a:pt x="581" y="445"/>
                  </a:cubicBezTo>
                  <a:cubicBezTo>
                    <a:pt x="580" y="444"/>
                    <a:pt x="579" y="443"/>
                    <a:pt x="578" y="443"/>
                  </a:cubicBezTo>
                  <a:cubicBezTo>
                    <a:pt x="576" y="443"/>
                    <a:pt x="571" y="444"/>
                    <a:pt x="569" y="444"/>
                  </a:cubicBezTo>
                  <a:cubicBezTo>
                    <a:pt x="567" y="444"/>
                    <a:pt x="566" y="444"/>
                    <a:pt x="566" y="442"/>
                  </a:cubicBezTo>
                  <a:cubicBezTo>
                    <a:pt x="566" y="441"/>
                    <a:pt x="565" y="438"/>
                    <a:pt x="563" y="438"/>
                  </a:cubicBezTo>
                  <a:cubicBezTo>
                    <a:pt x="561" y="438"/>
                    <a:pt x="558" y="437"/>
                    <a:pt x="556" y="438"/>
                  </a:cubicBezTo>
                  <a:cubicBezTo>
                    <a:pt x="554" y="438"/>
                    <a:pt x="552" y="440"/>
                    <a:pt x="551" y="440"/>
                  </a:cubicBezTo>
                  <a:cubicBezTo>
                    <a:pt x="550" y="440"/>
                    <a:pt x="548" y="441"/>
                    <a:pt x="548" y="442"/>
                  </a:cubicBezTo>
                  <a:cubicBezTo>
                    <a:pt x="548" y="444"/>
                    <a:pt x="551" y="447"/>
                    <a:pt x="551" y="448"/>
                  </a:cubicBezTo>
                  <a:cubicBezTo>
                    <a:pt x="551" y="449"/>
                    <a:pt x="550" y="452"/>
                    <a:pt x="549" y="452"/>
                  </a:cubicBezTo>
                  <a:cubicBezTo>
                    <a:pt x="547" y="452"/>
                    <a:pt x="544" y="448"/>
                    <a:pt x="544" y="447"/>
                  </a:cubicBezTo>
                  <a:cubicBezTo>
                    <a:pt x="544" y="447"/>
                    <a:pt x="547" y="443"/>
                    <a:pt x="547" y="443"/>
                  </a:cubicBezTo>
                  <a:cubicBezTo>
                    <a:pt x="547" y="442"/>
                    <a:pt x="545" y="440"/>
                    <a:pt x="545" y="439"/>
                  </a:cubicBezTo>
                  <a:cubicBezTo>
                    <a:pt x="545" y="439"/>
                    <a:pt x="545" y="439"/>
                    <a:pt x="545" y="439"/>
                  </a:cubicBezTo>
                  <a:cubicBezTo>
                    <a:pt x="545" y="438"/>
                    <a:pt x="546" y="437"/>
                    <a:pt x="547" y="436"/>
                  </a:cubicBezTo>
                  <a:cubicBezTo>
                    <a:pt x="549" y="436"/>
                    <a:pt x="551" y="434"/>
                    <a:pt x="550" y="433"/>
                  </a:cubicBezTo>
                  <a:cubicBezTo>
                    <a:pt x="548" y="432"/>
                    <a:pt x="546" y="432"/>
                    <a:pt x="545" y="433"/>
                  </a:cubicBezTo>
                  <a:cubicBezTo>
                    <a:pt x="545" y="434"/>
                    <a:pt x="544" y="435"/>
                    <a:pt x="543" y="435"/>
                  </a:cubicBezTo>
                  <a:cubicBezTo>
                    <a:pt x="543" y="436"/>
                    <a:pt x="542" y="436"/>
                    <a:pt x="541" y="437"/>
                  </a:cubicBezTo>
                  <a:cubicBezTo>
                    <a:pt x="540" y="437"/>
                    <a:pt x="539" y="439"/>
                    <a:pt x="538" y="439"/>
                  </a:cubicBezTo>
                  <a:cubicBezTo>
                    <a:pt x="537" y="439"/>
                    <a:pt x="534" y="438"/>
                    <a:pt x="533" y="440"/>
                  </a:cubicBezTo>
                  <a:cubicBezTo>
                    <a:pt x="532" y="441"/>
                    <a:pt x="532" y="443"/>
                    <a:pt x="531" y="442"/>
                  </a:cubicBezTo>
                  <a:cubicBezTo>
                    <a:pt x="530" y="441"/>
                    <a:pt x="531" y="441"/>
                    <a:pt x="530" y="440"/>
                  </a:cubicBezTo>
                  <a:cubicBezTo>
                    <a:pt x="529" y="440"/>
                    <a:pt x="528" y="441"/>
                    <a:pt x="527" y="441"/>
                  </a:cubicBezTo>
                  <a:cubicBezTo>
                    <a:pt x="527" y="442"/>
                    <a:pt x="525" y="443"/>
                    <a:pt x="525" y="445"/>
                  </a:cubicBezTo>
                  <a:cubicBezTo>
                    <a:pt x="524" y="447"/>
                    <a:pt x="525" y="448"/>
                    <a:pt x="524" y="449"/>
                  </a:cubicBezTo>
                  <a:cubicBezTo>
                    <a:pt x="523" y="451"/>
                    <a:pt x="519" y="453"/>
                    <a:pt x="519" y="455"/>
                  </a:cubicBezTo>
                  <a:cubicBezTo>
                    <a:pt x="518" y="456"/>
                    <a:pt x="518" y="459"/>
                    <a:pt x="517" y="458"/>
                  </a:cubicBezTo>
                  <a:cubicBezTo>
                    <a:pt x="517" y="458"/>
                    <a:pt x="515" y="454"/>
                    <a:pt x="513" y="453"/>
                  </a:cubicBezTo>
                  <a:cubicBezTo>
                    <a:pt x="512" y="452"/>
                    <a:pt x="510" y="451"/>
                    <a:pt x="510" y="451"/>
                  </a:cubicBezTo>
                  <a:cubicBezTo>
                    <a:pt x="510" y="452"/>
                    <a:pt x="509" y="451"/>
                    <a:pt x="508" y="451"/>
                  </a:cubicBezTo>
                  <a:cubicBezTo>
                    <a:pt x="507" y="450"/>
                    <a:pt x="504" y="449"/>
                    <a:pt x="503" y="449"/>
                  </a:cubicBezTo>
                  <a:cubicBezTo>
                    <a:pt x="502" y="449"/>
                    <a:pt x="501" y="449"/>
                    <a:pt x="500" y="450"/>
                  </a:cubicBezTo>
                  <a:cubicBezTo>
                    <a:pt x="499" y="450"/>
                    <a:pt x="497" y="452"/>
                    <a:pt x="496" y="452"/>
                  </a:cubicBezTo>
                  <a:cubicBezTo>
                    <a:pt x="496" y="452"/>
                    <a:pt x="496" y="453"/>
                    <a:pt x="495" y="453"/>
                  </a:cubicBezTo>
                  <a:cubicBezTo>
                    <a:pt x="493" y="453"/>
                    <a:pt x="491" y="453"/>
                    <a:pt x="490" y="452"/>
                  </a:cubicBezTo>
                  <a:cubicBezTo>
                    <a:pt x="489" y="451"/>
                    <a:pt x="487" y="451"/>
                    <a:pt x="486" y="451"/>
                  </a:cubicBezTo>
                  <a:cubicBezTo>
                    <a:pt x="486" y="451"/>
                    <a:pt x="485" y="450"/>
                    <a:pt x="484" y="449"/>
                  </a:cubicBezTo>
                  <a:cubicBezTo>
                    <a:pt x="484" y="448"/>
                    <a:pt x="483" y="448"/>
                    <a:pt x="483" y="447"/>
                  </a:cubicBezTo>
                  <a:cubicBezTo>
                    <a:pt x="482" y="446"/>
                    <a:pt x="480" y="444"/>
                    <a:pt x="478" y="442"/>
                  </a:cubicBezTo>
                  <a:cubicBezTo>
                    <a:pt x="478" y="441"/>
                    <a:pt x="477" y="441"/>
                    <a:pt x="477" y="440"/>
                  </a:cubicBezTo>
                  <a:cubicBezTo>
                    <a:pt x="477" y="439"/>
                    <a:pt x="478" y="437"/>
                    <a:pt x="479" y="435"/>
                  </a:cubicBezTo>
                  <a:cubicBezTo>
                    <a:pt x="479" y="433"/>
                    <a:pt x="480" y="429"/>
                    <a:pt x="480" y="426"/>
                  </a:cubicBezTo>
                  <a:cubicBezTo>
                    <a:pt x="480" y="424"/>
                    <a:pt x="481" y="423"/>
                    <a:pt x="481" y="421"/>
                  </a:cubicBezTo>
                  <a:cubicBezTo>
                    <a:pt x="481" y="419"/>
                    <a:pt x="482" y="419"/>
                    <a:pt x="481" y="418"/>
                  </a:cubicBezTo>
                  <a:cubicBezTo>
                    <a:pt x="481" y="418"/>
                    <a:pt x="482" y="418"/>
                    <a:pt x="481" y="417"/>
                  </a:cubicBezTo>
                  <a:cubicBezTo>
                    <a:pt x="481" y="417"/>
                    <a:pt x="481" y="417"/>
                    <a:pt x="480" y="417"/>
                  </a:cubicBezTo>
                  <a:cubicBezTo>
                    <a:pt x="479" y="417"/>
                    <a:pt x="477" y="414"/>
                    <a:pt x="475" y="413"/>
                  </a:cubicBezTo>
                  <a:cubicBezTo>
                    <a:pt x="473" y="412"/>
                    <a:pt x="471" y="412"/>
                    <a:pt x="468" y="413"/>
                  </a:cubicBezTo>
                  <a:cubicBezTo>
                    <a:pt x="465" y="413"/>
                    <a:pt x="463" y="414"/>
                    <a:pt x="461" y="414"/>
                  </a:cubicBezTo>
                  <a:cubicBezTo>
                    <a:pt x="459" y="413"/>
                    <a:pt x="459" y="413"/>
                    <a:pt x="457" y="413"/>
                  </a:cubicBezTo>
                  <a:cubicBezTo>
                    <a:pt x="455" y="413"/>
                    <a:pt x="454" y="414"/>
                    <a:pt x="452" y="414"/>
                  </a:cubicBezTo>
                  <a:cubicBezTo>
                    <a:pt x="452" y="414"/>
                    <a:pt x="451" y="414"/>
                    <a:pt x="451" y="413"/>
                  </a:cubicBezTo>
                  <a:cubicBezTo>
                    <a:pt x="450" y="413"/>
                    <a:pt x="450" y="413"/>
                    <a:pt x="449" y="412"/>
                  </a:cubicBezTo>
                  <a:cubicBezTo>
                    <a:pt x="449" y="412"/>
                    <a:pt x="449" y="412"/>
                    <a:pt x="450" y="411"/>
                  </a:cubicBezTo>
                  <a:cubicBezTo>
                    <a:pt x="451" y="410"/>
                    <a:pt x="453" y="407"/>
                    <a:pt x="453" y="404"/>
                  </a:cubicBezTo>
                  <a:cubicBezTo>
                    <a:pt x="453" y="401"/>
                    <a:pt x="454" y="400"/>
                    <a:pt x="455" y="399"/>
                  </a:cubicBezTo>
                  <a:cubicBezTo>
                    <a:pt x="455" y="399"/>
                    <a:pt x="455" y="399"/>
                    <a:pt x="455" y="399"/>
                  </a:cubicBezTo>
                  <a:cubicBezTo>
                    <a:pt x="455" y="397"/>
                    <a:pt x="457" y="395"/>
                    <a:pt x="457" y="394"/>
                  </a:cubicBezTo>
                  <a:cubicBezTo>
                    <a:pt x="457" y="392"/>
                    <a:pt x="456" y="388"/>
                    <a:pt x="458" y="386"/>
                  </a:cubicBezTo>
                  <a:cubicBezTo>
                    <a:pt x="459" y="384"/>
                    <a:pt x="461" y="383"/>
                    <a:pt x="461" y="382"/>
                  </a:cubicBezTo>
                  <a:cubicBezTo>
                    <a:pt x="461" y="380"/>
                    <a:pt x="461" y="379"/>
                    <a:pt x="458" y="379"/>
                  </a:cubicBezTo>
                  <a:cubicBezTo>
                    <a:pt x="454" y="379"/>
                    <a:pt x="444" y="380"/>
                    <a:pt x="442" y="382"/>
                  </a:cubicBezTo>
                  <a:cubicBezTo>
                    <a:pt x="440" y="384"/>
                    <a:pt x="441" y="389"/>
                    <a:pt x="440" y="390"/>
                  </a:cubicBezTo>
                  <a:cubicBezTo>
                    <a:pt x="439" y="391"/>
                    <a:pt x="436" y="395"/>
                    <a:pt x="435" y="395"/>
                  </a:cubicBezTo>
                  <a:cubicBezTo>
                    <a:pt x="435" y="395"/>
                    <a:pt x="436" y="397"/>
                    <a:pt x="435" y="397"/>
                  </a:cubicBezTo>
                  <a:cubicBezTo>
                    <a:pt x="434" y="397"/>
                    <a:pt x="433" y="396"/>
                    <a:pt x="432" y="396"/>
                  </a:cubicBezTo>
                  <a:cubicBezTo>
                    <a:pt x="431" y="396"/>
                    <a:pt x="425" y="397"/>
                    <a:pt x="423" y="398"/>
                  </a:cubicBezTo>
                  <a:cubicBezTo>
                    <a:pt x="421" y="398"/>
                    <a:pt x="419" y="399"/>
                    <a:pt x="418" y="398"/>
                  </a:cubicBezTo>
                  <a:cubicBezTo>
                    <a:pt x="416" y="397"/>
                    <a:pt x="416" y="396"/>
                    <a:pt x="414" y="396"/>
                  </a:cubicBezTo>
                  <a:cubicBezTo>
                    <a:pt x="412" y="395"/>
                    <a:pt x="409" y="395"/>
                    <a:pt x="407" y="392"/>
                  </a:cubicBezTo>
                  <a:cubicBezTo>
                    <a:pt x="406" y="389"/>
                    <a:pt x="405" y="387"/>
                    <a:pt x="404" y="385"/>
                  </a:cubicBezTo>
                  <a:cubicBezTo>
                    <a:pt x="402" y="383"/>
                    <a:pt x="401" y="381"/>
                    <a:pt x="400" y="376"/>
                  </a:cubicBezTo>
                  <a:cubicBezTo>
                    <a:pt x="399" y="371"/>
                    <a:pt x="399" y="368"/>
                    <a:pt x="400" y="367"/>
                  </a:cubicBezTo>
                  <a:cubicBezTo>
                    <a:pt x="400" y="365"/>
                    <a:pt x="399" y="361"/>
                    <a:pt x="399" y="360"/>
                  </a:cubicBezTo>
                  <a:cubicBezTo>
                    <a:pt x="400" y="358"/>
                    <a:pt x="402" y="356"/>
                    <a:pt x="403" y="354"/>
                  </a:cubicBezTo>
                  <a:cubicBezTo>
                    <a:pt x="403" y="353"/>
                    <a:pt x="403" y="353"/>
                    <a:pt x="403" y="352"/>
                  </a:cubicBezTo>
                  <a:cubicBezTo>
                    <a:pt x="402" y="349"/>
                    <a:pt x="400" y="346"/>
                    <a:pt x="400" y="344"/>
                  </a:cubicBezTo>
                  <a:cubicBezTo>
                    <a:pt x="400" y="343"/>
                    <a:pt x="401" y="344"/>
                    <a:pt x="401" y="343"/>
                  </a:cubicBezTo>
                  <a:cubicBezTo>
                    <a:pt x="402" y="342"/>
                    <a:pt x="401" y="341"/>
                    <a:pt x="402" y="341"/>
                  </a:cubicBezTo>
                  <a:cubicBezTo>
                    <a:pt x="402" y="340"/>
                    <a:pt x="403" y="340"/>
                    <a:pt x="403" y="340"/>
                  </a:cubicBezTo>
                  <a:cubicBezTo>
                    <a:pt x="404" y="339"/>
                    <a:pt x="407" y="338"/>
                    <a:pt x="407" y="337"/>
                  </a:cubicBezTo>
                  <a:cubicBezTo>
                    <a:pt x="407" y="335"/>
                    <a:pt x="408" y="336"/>
                    <a:pt x="408" y="336"/>
                  </a:cubicBezTo>
                  <a:cubicBezTo>
                    <a:pt x="409" y="337"/>
                    <a:pt x="412" y="335"/>
                    <a:pt x="414" y="334"/>
                  </a:cubicBezTo>
                  <a:cubicBezTo>
                    <a:pt x="416" y="332"/>
                    <a:pt x="417" y="331"/>
                    <a:pt x="416" y="331"/>
                  </a:cubicBezTo>
                  <a:cubicBezTo>
                    <a:pt x="415" y="330"/>
                    <a:pt x="414" y="329"/>
                    <a:pt x="415" y="330"/>
                  </a:cubicBezTo>
                  <a:cubicBezTo>
                    <a:pt x="417" y="330"/>
                    <a:pt x="417" y="331"/>
                    <a:pt x="419" y="330"/>
                  </a:cubicBezTo>
                  <a:cubicBezTo>
                    <a:pt x="420" y="329"/>
                    <a:pt x="420" y="328"/>
                    <a:pt x="423" y="328"/>
                  </a:cubicBezTo>
                  <a:cubicBezTo>
                    <a:pt x="425" y="328"/>
                    <a:pt x="427" y="328"/>
                    <a:pt x="428" y="330"/>
                  </a:cubicBezTo>
                  <a:cubicBezTo>
                    <a:pt x="429" y="331"/>
                    <a:pt x="430" y="331"/>
                    <a:pt x="431" y="330"/>
                  </a:cubicBezTo>
                  <a:cubicBezTo>
                    <a:pt x="432" y="330"/>
                    <a:pt x="433" y="329"/>
                    <a:pt x="434" y="330"/>
                  </a:cubicBezTo>
                  <a:cubicBezTo>
                    <a:pt x="436" y="330"/>
                    <a:pt x="437" y="332"/>
                    <a:pt x="439" y="332"/>
                  </a:cubicBezTo>
                  <a:cubicBezTo>
                    <a:pt x="440" y="332"/>
                    <a:pt x="442" y="330"/>
                    <a:pt x="443" y="330"/>
                  </a:cubicBezTo>
                  <a:cubicBezTo>
                    <a:pt x="444" y="330"/>
                    <a:pt x="447" y="333"/>
                    <a:pt x="447" y="333"/>
                  </a:cubicBezTo>
                  <a:cubicBezTo>
                    <a:pt x="447" y="334"/>
                    <a:pt x="448" y="333"/>
                    <a:pt x="448" y="332"/>
                  </a:cubicBezTo>
                  <a:cubicBezTo>
                    <a:pt x="449" y="332"/>
                    <a:pt x="448" y="332"/>
                    <a:pt x="447" y="332"/>
                  </a:cubicBezTo>
                  <a:cubicBezTo>
                    <a:pt x="447" y="331"/>
                    <a:pt x="445" y="330"/>
                    <a:pt x="446" y="329"/>
                  </a:cubicBezTo>
                  <a:cubicBezTo>
                    <a:pt x="446" y="329"/>
                    <a:pt x="447" y="329"/>
                    <a:pt x="446" y="329"/>
                  </a:cubicBezTo>
                  <a:cubicBezTo>
                    <a:pt x="445" y="328"/>
                    <a:pt x="445" y="327"/>
                    <a:pt x="445" y="327"/>
                  </a:cubicBezTo>
                  <a:cubicBezTo>
                    <a:pt x="445" y="326"/>
                    <a:pt x="445" y="326"/>
                    <a:pt x="444" y="327"/>
                  </a:cubicBezTo>
                  <a:cubicBezTo>
                    <a:pt x="443" y="327"/>
                    <a:pt x="440" y="327"/>
                    <a:pt x="441" y="326"/>
                  </a:cubicBezTo>
                  <a:cubicBezTo>
                    <a:pt x="441" y="325"/>
                    <a:pt x="442" y="325"/>
                    <a:pt x="443" y="325"/>
                  </a:cubicBezTo>
                  <a:cubicBezTo>
                    <a:pt x="444" y="326"/>
                    <a:pt x="444" y="326"/>
                    <a:pt x="446" y="326"/>
                  </a:cubicBezTo>
                  <a:cubicBezTo>
                    <a:pt x="448" y="325"/>
                    <a:pt x="450" y="325"/>
                    <a:pt x="452" y="325"/>
                  </a:cubicBezTo>
                  <a:cubicBezTo>
                    <a:pt x="453" y="325"/>
                    <a:pt x="454" y="324"/>
                    <a:pt x="455" y="325"/>
                  </a:cubicBezTo>
                  <a:cubicBezTo>
                    <a:pt x="455" y="325"/>
                    <a:pt x="455" y="326"/>
                    <a:pt x="456" y="326"/>
                  </a:cubicBezTo>
                  <a:cubicBezTo>
                    <a:pt x="457" y="326"/>
                    <a:pt x="458" y="325"/>
                    <a:pt x="460" y="325"/>
                  </a:cubicBezTo>
                  <a:cubicBezTo>
                    <a:pt x="462" y="325"/>
                    <a:pt x="465" y="324"/>
                    <a:pt x="467" y="326"/>
                  </a:cubicBezTo>
                  <a:cubicBezTo>
                    <a:pt x="468" y="327"/>
                    <a:pt x="469" y="328"/>
                    <a:pt x="470" y="329"/>
                  </a:cubicBezTo>
                  <a:cubicBezTo>
                    <a:pt x="471" y="329"/>
                    <a:pt x="471" y="330"/>
                    <a:pt x="472" y="329"/>
                  </a:cubicBezTo>
                  <a:cubicBezTo>
                    <a:pt x="474" y="329"/>
                    <a:pt x="476" y="327"/>
                    <a:pt x="476" y="327"/>
                  </a:cubicBezTo>
                  <a:cubicBezTo>
                    <a:pt x="477" y="327"/>
                    <a:pt x="479" y="330"/>
                    <a:pt x="481" y="331"/>
                  </a:cubicBezTo>
                  <a:cubicBezTo>
                    <a:pt x="482" y="332"/>
                    <a:pt x="485" y="334"/>
                    <a:pt x="485" y="335"/>
                  </a:cubicBezTo>
                  <a:cubicBezTo>
                    <a:pt x="485" y="337"/>
                    <a:pt x="484" y="338"/>
                    <a:pt x="484" y="339"/>
                  </a:cubicBezTo>
                  <a:cubicBezTo>
                    <a:pt x="484" y="340"/>
                    <a:pt x="485" y="341"/>
                    <a:pt x="485" y="341"/>
                  </a:cubicBezTo>
                  <a:cubicBezTo>
                    <a:pt x="486" y="342"/>
                    <a:pt x="485" y="341"/>
                    <a:pt x="485" y="342"/>
                  </a:cubicBezTo>
                  <a:cubicBezTo>
                    <a:pt x="485" y="344"/>
                    <a:pt x="485" y="345"/>
                    <a:pt x="486" y="346"/>
                  </a:cubicBezTo>
                  <a:cubicBezTo>
                    <a:pt x="487" y="347"/>
                    <a:pt x="488" y="347"/>
                    <a:pt x="488" y="347"/>
                  </a:cubicBezTo>
                  <a:cubicBezTo>
                    <a:pt x="488" y="348"/>
                    <a:pt x="489" y="348"/>
                    <a:pt x="489" y="348"/>
                  </a:cubicBezTo>
                  <a:cubicBezTo>
                    <a:pt x="489" y="348"/>
                    <a:pt x="489" y="350"/>
                    <a:pt x="489" y="351"/>
                  </a:cubicBezTo>
                  <a:cubicBezTo>
                    <a:pt x="490" y="353"/>
                    <a:pt x="491" y="353"/>
                    <a:pt x="492" y="354"/>
                  </a:cubicBezTo>
                  <a:cubicBezTo>
                    <a:pt x="493" y="354"/>
                    <a:pt x="494" y="357"/>
                    <a:pt x="495" y="358"/>
                  </a:cubicBezTo>
                  <a:cubicBezTo>
                    <a:pt x="495" y="358"/>
                    <a:pt x="496" y="357"/>
                    <a:pt x="497" y="357"/>
                  </a:cubicBezTo>
                  <a:cubicBezTo>
                    <a:pt x="497" y="357"/>
                    <a:pt x="497" y="358"/>
                    <a:pt x="496" y="358"/>
                  </a:cubicBezTo>
                  <a:cubicBezTo>
                    <a:pt x="496" y="359"/>
                    <a:pt x="497" y="359"/>
                    <a:pt x="497" y="358"/>
                  </a:cubicBezTo>
                  <a:cubicBezTo>
                    <a:pt x="497" y="357"/>
                    <a:pt x="497" y="355"/>
                    <a:pt x="498" y="353"/>
                  </a:cubicBezTo>
                  <a:cubicBezTo>
                    <a:pt x="499" y="351"/>
                    <a:pt x="500" y="346"/>
                    <a:pt x="498" y="343"/>
                  </a:cubicBezTo>
                  <a:cubicBezTo>
                    <a:pt x="497" y="341"/>
                    <a:pt x="496" y="339"/>
                    <a:pt x="495" y="337"/>
                  </a:cubicBezTo>
                  <a:cubicBezTo>
                    <a:pt x="495" y="335"/>
                    <a:pt x="494" y="332"/>
                    <a:pt x="493" y="330"/>
                  </a:cubicBezTo>
                  <a:cubicBezTo>
                    <a:pt x="492" y="328"/>
                    <a:pt x="490" y="323"/>
                    <a:pt x="491" y="321"/>
                  </a:cubicBezTo>
                  <a:cubicBezTo>
                    <a:pt x="491" y="318"/>
                    <a:pt x="493" y="316"/>
                    <a:pt x="494" y="314"/>
                  </a:cubicBezTo>
                  <a:cubicBezTo>
                    <a:pt x="496" y="312"/>
                    <a:pt x="498" y="311"/>
                    <a:pt x="500" y="310"/>
                  </a:cubicBezTo>
                  <a:cubicBezTo>
                    <a:pt x="501" y="309"/>
                    <a:pt x="502" y="308"/>
                    <a:pt x="503" y="307"/>
                  </a:cubicBezTo>
                  <a:cubicBezTo>
                    <a:pt x="504" y="306"/>
                    <a:pt x="503" y="306"/>
                    <a:pt x="504" y="305"/>
                  </a:cubicBezTo>
                  <a:cubicBezTo>
                    <a:pt x="505" y="305"/>
                    <a:pt x="507" y="303"/>
                    <a:pt x="508" y="303"/>
                  </a:cubicBezTo>
                  <a:cubicBezTo>
                    <a:pt x="509" y="302"/>
                    <a:pt x="511" y="302"/>
                    <a:pt x="511" y="302"/>
                  </a:cubicBezTo>
                  <a:cubicBezTo>
                    <a:pt x="512" y="301"/>
                    <a:pt x="514" y="299"/>
                    <a:pt x="516" y="298"/>
                  </a:cubicBezTo>
                  <a:cubicBezTo>
                    <a:pt x="517" y="297"/>
                    <a:pt x="519" y="298"/>
                    <a:pt x="520" y="297"/>
                  </a:cubicBezTo>
                  <a:cubicBezTo>
                    <a:pt x="521" y="296"/>
                    <a:pt x="521" y="295"/>
                    <a:pt x="520" y="296"/>
                  </a:cubicBezTo>
                  <a:cubicBezTo>
                    <a:pt x="519" y="296"/>
                    <a:pt x="517" y="297"/>
                    <a:pt x="517" y="296"/>
                  </a:cubicBezTo>
                  <a:cubicBezTo>
                    <a:pt x="517" y="296"/>
                    <a:pt x="518" y="296"/>
                    <a:pt x="519" y="295"/>
                  </a:cubicBezTo>
                  <a:cubicBezTo>
                    <a:pt x="519" y="295"/>
                    <a:pt x="519" y="294"/>
                    <a:pt x="518" y="293"/>
                  </a:cubicBezTo>
                  <a:cubicBezTo>
                    <a:pt x="518" y="293"/>
                    <a:pt x="518" y="292"/>
                    <a:pt x="518" y="292"/>
                  </a:cubicBezTo>
                  <a:cubicBezTo>
                    <a:pt x="519" y="293"/>
                    <a:pt x="519" y="293"/>
                    <a:pt x="519" y="292"/>
                  </a:cubicBezTo>
                  <a:cubicBezTo>
                    <a:pt x="519" y="292"/>
                    <a:pt x="520" y="291"/>
                    <a:pt x="520" y="292"/>
                  </a:cubicBezTo>
                  <a:cubicBezTo>
                    <a:pt x="520" y="293"/>
                    <a:pt x="520" y="293"/>
                    <a:pt x="521" y="293"/>
                  </a:cubicBezTo>
                  <a:cubicBezTo>
                    <a:pt x="521" y="293"/>
                    <a:pt x="522" y="293"/>
                    <a:pt x="523" y="292"/>
                  </a:cubicBezTo>
                  <a:cubicBezTo>
                    <a:pt x="524" y="291"/>
                    <a:pt x="525" y="290"/>
                    <a:pt x="524" y="289"/>
                  </a:cubicBezTo>
                  <a:cubicBezTo>
                    <a:pt x="524" y="289"/>
                    <a:pt x="523" y="289"/>
                    <a:pt x="523" y="290"/>
                  </a:cubicBezTo>
                  <a:cubicBezTo>
                    <a:pt x="523" y="290"/>
                    <a:pt x="522" y="290"/>
                    <a:pt x="522" y="290"/>
                  </a:cubicBezTo>
                  <a:cubicBezTo>
                    <a:pt x="521" y="289"/>
                    <a:pt x="522" y="289"/>
                    <a:pt x="521" y="289"/>
                  </a:cubicBezTo>
                  <a:cubicBezTo>
                    <a:pt x="519" y="289"/>
                    <a:pt x="518" y="290"/>
                    <a:pt x="518" y="289"/>
                  </a:cubicBezTo>
                  <a:cubicBezTo>
                    <a:pt x="518" y="289"/>
                    <a:pt x="518" y="288"/>
                    <a:pt x="518" y="288"/>
                  </a:cubicBezTo>
                  <a:cubicBezTo>
                    <a:pt x="519" y="289"/>
                    <a:pt x="520" y="289"/>
                    <a:pt x="521" y="289"/>
                  </a:cubicBezTo>
                  <a:cubicBezTo>
                    <a:pt x="521" y="288"/>
                    <a:pt x="522" y="288"/>
                    <a:pt x="523" y="288"/>
                  </a:cubicBezTo>
                  <a:cubicBezTo>
                    <a:pt x="523" y="288"/>
                    <a:pt x="524" y="288"/>
                    <a:pt x="523" y="287"/>
                  </a:cubicBezTo>
                  <a:cubicBezTo>
                    <a:pt x="522" y="286"/>
                    <a:pt x="522" y="286"/>
                    <a:pt x="522" y="285"/>
                  </a:cubicBezTo>
                  <a:cubicBezTo>
                    <a:pt x="523" y="284"/>
                    <a:pt x="523" y="283"/>
                    <a:pt x="522" y="283"/>
                  </a:cubicBezTo>
                  <a:cubicBezTo>
                    <a:pt x="521" y="283"/>
                    <a:pt x="519" y="283"/>
                    <a:pt x="518" y="282"/>
                  </a:cubicBezTo>
                  <a:cubicBezTo>
                    <a:pt x="518" y="281"/>
                    <a:pt x="517" y="281"/>
                    <a:pt x="516" y="280"/>
                  </a:cubicBezTo>
                  <a:cubicBezTo>
                    <a:pt x="515" y="280"/>
                    <a:pt x="516" y="280"/>
                    <a:pt x="517" y="280"/>
                  </a:cubicBezTo>
                  <a:cubicBezTo>
                    <a:pt x="518" y="280"/>
                    <a:pt x="519" y="280"/>
                    <a:pt x="520" y="280"/>
                  </a:cubicBezTo>
                  <a:cubicBezTo>
                    <a:pt x="521" y="279"/>
                    <a:pt x="520" y="279"/>
                    <a:pt x="519" y="278"/>
                  </a:cubicBezTo>
                  <a:cubicBezTo>
                    <a:pt x="519" y="278"/>
                    <a:pt x="515" y="275"/>
                    <a:pt x="515" y="274"/>
                  </a:cubicBezTo>
                  <a:cubicBezTo>
                    <a:pt x="514" y="273"/>
                    <a:pt x="514" y="272"/>
                    <a:pt x="515" y="272"/>
                  </a:cubicBezTo>
                  <a:cubicBezTo>
                    <a:pt x="516" y="271"/>
                    <a:pt x="516" y="270"/>
                    <a:pt x="516" y="269"/>
                  </a:cubicBezTo>
                  <a:cubicBezTo>
                    <a:pt x="516" y="269"/>
                    <a:pt x="517" y="270"/>
                    <a:pt x="517" y="271"/>
                  </a:cubicBezTo>
                  <a:cubicBezTo>
                    <a:pt x="517" y="271"/>
                    <a:pt x="516" y="271"/>
                    <a:pt x="516" y="272"/>
                  </a:cubicBezTo>
                  <a:cubicBezTo>
                    <a:pt x="516" y="273"/>
                    <a:pt x="518" y="274"/>
                    <a:pt x="519" y="274"/>
                  </a:cubicBezTo>
                  <a:cubicBezTo>
                    <a:pt x="519" y="274"/>
                    <a:pt x="519" y="273"/>
                    <a:pt x="519" y="271"/>
                  </a:cubicBezTo>
                  <a:cubicBezTo>
                    <a:pt x="519" y="270"/>
                    <a:pt x="519" y="268"/>
                    <a:pt x="520" y="268"/>
                  </a:cubicBezTo>
                  <a:cubicBezTo>
                    <a:pt x="521" y="267"/>
                    <a:pt x="522" y="265"/>
                    <a:pt x="522" y="265"/>
                  </a:cubicBezTo>
                  <a:cubicBezTo>
                    <a:pt x="522" y="266"/>
                    <a:pt x="521" y="266"/>
                    <a:pt x="521" y="269"/>
                  </a:cubicBezTo>
                  <a:cubicBezTo>
                    <a:pt x="521" y="271"/>
                    <a:pt x="521" y="272"/>
                    <a:pt x="522" y="273"/>
                  </a:cubicBezTo>
                  <a:cubicBezTo>
                    <a:pt x="523" y="274"/>
                    <a:pt x="524" y="276"/>
                    <a:pt x="524" y="277"/>
                  </a:cubicBezTo>
                  <a:cubicBezTo>
                    <a:pt x="524" y="278"/>
                    <a:pt x="522" y="279"/>
                    <a:pt x="522" y="281"/>
                  </a:cubicBezTo>
                  <a:cubicBezTo>
                    <a:pt x="522" y="282"/>
                    <a:pt x="522" y="282"/>
                    <a:pt x="522" y="282"/>
                  </a:cubicBezTo>
                  <a:cubicBezTo>
                    <a:pt x="523" y="281"/>
                    <a:pt x="524" y="279"/>
                    <a:pt x="525" y="278"/>
                  </a:cubicBezTo>
                  <a:cubicBezTo>
                    <a:pt x="526" y="277"/>
                    <a:pt x="528" y="274"/>
                    <a:pt x="528" y="272"/>
                  </a:cubicBezTo>
                  <a:cubicBezTo>
                    <a:pt x="527" y="271"/>
                    <a:pt x="525" y="268"/>
                    <a:pt x="525" y="266"/>
                  </a:cubicBezTo>
                  <a:cubicBezTo>
                    <a:pt x="524" y="265"/>
                    <a:pt x="524" y="265"/>
                    <a:pt x="525" y="264"/>
                  </a:cubicBezTo>
                  <a:cubicBezTo>
                    <a:pt x="526" y="263"/>
                    <a:pt x="528" y="263"/>
                    <a:pt x="527" y="264"/>
                  </a:cubicBezTo>
                  <a:cubicBezTo>
                    <a:pt x="526" y="264"/>
                    <a:pt x="525" y="264"/>
                    <a:pt x="526" y="265"/>
                  </a:cubicBezTo>
                  <a:cubicBezTo>
                    <a:pt x="526" y="266"/>
                    <a:pt x="526" y="267"/>
                    <a:pt x="527" y="268"/>
                  </a:cubicBezTo>
                  <a:cubicBezTo>
                    <a:pt x="528" y="269"/>
                    <a:pt x="529" y="270"/>
                    <a:pt x="529" y="269"/>
                  </a:cubicBezTo>
                  <a:cubicBezTo>
                    <a:pt x="530" y="268"/>
                    <a:pt x="531" y="267"/>
                    <a:pt x="532" y="265"/>
                  </a:cubicBezTo>
                  <a:cubicBezTo>
                    <a:pt x="533" y="263"/>
                    <a:pt x="534" y="261"/>
                    <a:pt x="534" y="260"/>
                  </a:cubicBezTo>
                  <a:cubicBezTo>
                    <a:pt x="533" y="259"/>
                    <a:pt x="533" y="258"/>
                    <a:pt x="533" y="258"/>
                  </a:cubicBezTo>
                  <a:cubicBezTo>
                    <a:pt x="533" y="258"/>
                    <a:pt x="534" y="256"/>
                    <a:pt x="534" y="256"/>
                  </a:cubicBezTo>
                  <a:cubicBezTo>
                    <a:pt x="534" y="255"/>
                    <a:pt x="534" y="255"/>
                    <a:pt x="534" y="256"/>
                  </a:cubicBezTo>
                  <a:cubicBezTo>
                    <a:pt x="534" y="257"/>
                    <a:pt x="533" y="258"/>
                    <a:pt x="534" y="257"/>
                  </a:cubicBezTo>
                  <a:cubicBezTo>
                    <a:pt x="536" y="257"/>
                    <a:pt x="536" y="256"/>
                    <a:pt x="538" y="255"/>
                  </a:cubicBezTo>
                  <a:cubicBezTo>
                    <a:pt x="540" y="254"/>
                    <a:pt x="541" y="254"/>
                    <a:pt x="543" y="254"/>
                  </a:cubicBezTo>
                  <a:cubicBezTo>
                    <a:pt x="545" y="253"/>
                    <a:pt x="548" y="254"/>
                    <a:pt x="548" y="253"/>
                  </a:cubicBezTo>
                  <a:cubicBezTo>
                    <a:pt x="549" y="252"/>
                    <a:pt x="548" y="250"/>
                    <a:pt x="549" y="251"/>
                  </a:cubicBezTo>
                  <a:cubicBezTo>
                    <a:pt x="550" y="252"/>
                    <a:pt x="549" y="253"/>
                    <a:pt x="550" y="253"/>
                  </a:cubicBezTo>
                  <a:cubicBezTo>
                    <a:pt x="551" y="253"/>
                    <a:pt x="552" y="252"/>
                    <a:pt x="553" y="252"/>
                  </a:cubicBezTo>
                  <a:cubicBezTo>
                    <a:pt x="553" y="251"/>
                    <a:pt x="553" y="252"/>
                    <a:pt x="553" y="252"/>
                  </a:cubicBezTo>
                  <a:cubicBezTo>
                    <a:pt x="553" y="253"/>
                    <a:pt x="554" y="252"/>
                    <a:pt x="555" y="252"/>
                  </a:cubicBezTo>
                  <a:cubicBezTo>
                    <a:pt x="556" y="251"/>
                    <a:pt x="557" y="251"/>
                    <a:pt x="557" y="250"/>
                  </a:cubicBezTo>
                  <a:cubicBezTo>
                    <a:pt x="558" y="250"/>
                    <a:pt x="558" y="249"/>
                    <a:pt x="557" y="249"/>
                  </a:cubicBezTo>
                  <a:cubicBezTo>
                    <a:pt x="556" y="249"/>
                    <a:pt x="555" y="249"/>
                    <a:pt x="556" y="249"/>
                  </a:cubicBezTo>
                  <a:cubicBezTo>
                    <a:pt x="556" y="249"/>
                    <a:pt x="556" y="250"/>
                    <a:pt x="556" y="250"/>
                  </a:cubicBezTo>
                  <a:cubicBezTo>
                    <a:pt x="555" y="251"/>
                    <a:pt x="554" y="251"/>
                    <a:pt x="554" y="250"/>
                  </a:cubicBezTo>
                  <a:cubicBezTo>
                    <a:pt x="554" y="249"/>
                    <a:pt x="553" y="248"/>
                    <a:pt x="552" y="247"/>
                  </a:cubicBezTo>
                  <a:cubicBezTo>
                    <a:pt x="552" y="247"/>
                    <a:pt x="551" y="246"/>
                    <a:pt x="552" y="246"/>
                  </a:cubicBezTo>
                  <a:cubicBezTo>
                    <a:pt x="553" y="245"/>
                    <a:pt x="553" y="245"/>
                    <a:pt x="552" y="244"/>
                  </a:cubicBezTo>
                  <a:cubicBezTo>
                    <a:pt x="552" y="243"/>
                    <a:pt x="552" y="244"/>
                    <a:pt x="553" y="242"/>
                  </a:cubicBezTo>
                  <a:cubicBezTo>
                    <a:pt x="553" y="241"/>
                    <a:pt x="553" y="241"/>
                    <a:pt x="554" y="240"/>
                  </a:cubicBezTo>
                  <a:cubicBezTo>
                    <a:pt x="555" y="239"/>
                    <a:pt x="555" y="239"/>
                    <a:pt x="556" y="238"/>
                  </a:cubicBezTo>
                  <a:cubicBezTo>
                    <a:pt x="556" y="237"/>
                    <a:pt x="556" y="237"/>
                    <a:pt x="557" y="237"/>
                  </a:cubicBezTo>
                  <a:cubicBezTo>
                    <a:pt x="558" y="237"/>
                    <a:pt x="558" y="236"/>
                    <a:pt x="559" y="236"/>
                  </a:cubicBezTo>
                  <a:cubicBezTo>
                    <a:pt x="559" y="235"/>
                    <a:pt x="558" y="235"/>
                    <a:pt x="559" y="236"/>
                  </a:cubicBezTo>
                  <a:cubicBezTo>
                    <a:pt x="559" y="236"/>
                    <a:pt x="561" y="236"/>
                    <a:pt x="562" y="234"/>
                  </a:cubicBezTo>
                  <a:cubicBezTo>
                    <a:pt x="563" y="233"/>
                    <a:pt x="563" y="231"/>
                    <a:pt x="563" y="232"/>
                  </a:cubicBezTo>
                  <a:cubicBezTo>
                    <a:pt x="564" y="232"/>
                    <a:pt x="564" y="234"/>
                    <a:pt x="565" y="234"/>
                  </a:cubicBezTo>
                  <a:cubicBezTo>
                    <a:pt x="566" y="234"/>
                    <a:pt x="567" y="233"/>
                    <a:pt x="568" y="232"/>
                  </a:cubicBezTo>
                  <a:cubicBezTo>
                    <a:pt x="568" y="232"/>
                    <a:pt x="569" y="232"/>
                    <a:pt x="571" y="231"/>
                  </a:cubicBezTo>
                  <a:cubicBezTo>
                    <a:pt x="573" y="230"/>
                    <a:pt x="574" y="230"/>
                    <a:pt x="574" y="229"/>
                  </a:cubicBezTo>
                  <a:cubicBezTo>
                    <a:pt x="574" y="229"/>
                    <a:pt x="574" y="229"/>
                    <a:pt x="575" y="229"/>
                  </a:cubicBezTo>
                  <a:cubicBezTo>
                    <a:pt x="575" y="228"/>
                    <a:pt x="575" y="228"/>
                    <a:pt x="576" y="228"/>
                  </a:cubicBezTo>
                  <a:cubicBezTo>
                    <a:pt x="577" y="227"/>
                    <a:pt x="578" y="227"/>
                    <a:pt x="579" y="226"/>
                  </a:cubicBezTo>
                  <a:cubicBezTo>
                    <a:pt x="580" y="225"/>
                    <a:pt x="579" y="226"/>
                    <a:pt x="580" y="226"/>
                  </a:cubicBezTo>
                  <a:cubicBezTo>
                    <a:pt x="581" y="226"/>
                    <a:pt x="583" y="225"/>
                    <a:pt x="584" y="224"/>
                  </a:cubicBezTo>
                  <a:cubicBezTo>
                    <a:pt x="586" y="224"/>
                    <a:pt x="587" y="224"/>
                    <a:pt x="588" y="224"/>
                  </a:cubicBezTo>
                  <a:cubicBezTo>
                    <a:pt x="588" y="223"/>
                    <a:pt x="589" y="224"/>
                    <a:pt x="588" y="223"/>
                  </a:cubicBezTo>
                  <a:cubicBezTo>
                    <a:pt x="587" y="222"/>
                    <a:pt x="587" y="220"/>
                    <a:pt x="587" y="221"/>
                  </a:cubicBezTo>
                  <a:cubicBezTo>
                    <a:pt x="588" y="221"/>
                    <a:pt x="588" y="223"/>
                    <a:pt x="589" y="223"/>
                  </a:cubicBezTo>
                  <a:cubicBezTo>
                    <a:pt x="590" y="223"/>
                    <a:pt x="590" y="223"/>
                    <a:pt x="589" y="223"/>
                  </a:cubicBezTo>
                  <a:cubicBezTo>
                    <a:pt x="588" y="224"/>
                    <a:pt x="586" y="225"/>
                    <a:pt x="587" y="225"/>
                  </a:cubicBezTo>
                  <a:cubicBezTo>
                    <a:pt x="587" y="225"/>
                    <a:pt x="587" y="225"/>
                    <a:pt x="589" y="225"/>
                  </a:cubicBezTo>
                  <a:cubicBezTo>
                    <a:pt x="590" y="225"/>
                    <a:pt x="593" y="225"/>
                    <a:pt x="594" y="225"/>
                  </a:cubicBezTo>
                  <a:cubicBezTo>
                    <a:pt x="594" y="225"/>
                    <a:pt x="594" y="226"/>
                    <a:pt x="594" y="226"/>
                  </a:cubicBezTo>
                  <a:cubicBezTo>
                    <a:pt x="593" y="226"/>
                    <a:pt x="593" y="226"/>
                    <a:pt x="594" y="226"/>
                  </a:cubicBezTo>
                  <a:cubicBezTo>
                    <a:pt x="595" y="226"/>
                    <a:pt x="593" y="227"/>
                    <a:pt x="592" y="227"/>
                  </a:cubicBezTo>
                  <a:cubicBezTo>
                    <a:pt x="592" y="227"/>
                    <a:pt x="591" y="227"/>
                    <a:pt x="591" y="227"/>
                  </a:cubicBezTo>
                  <a:cubicBezTo>
                    <a:pt x="591" y="228"/>
                    <a:pt x="591" y="229"/>
                    <a:pt x="590" y="228"/>
                  </a:cubicBezTo>
                  <a:cubicBezTo>
                    <a:pt x="590" y="227"/>
                    <a:pt x="589" y="227"/>
                    <a:pt x="589" y="227"/>
                  </a:cubicBezTo>
                  <a:cubicBezTo>
                    <a:pt x="589" y="226"/>
                    <a:pt x="589" y="225"/>
                    <a:pt x="588" y="226"/>
                  </a:cubicBezTo>
                  <a:cubicBezTo>
                    <a:pt x="588" y="227"/>
                    <a:pt x="588" y="227"/>
                    <a:pt x="588" y="226"/>
                  </a:cubicBezTo>
                  <a:cubicBezTo>
                    <a:pt x="587" y="226"/>
                    <a:pt x="587" y="226"/>
                    <a:pt x="586" y="227"/>
                  </a:cubicBezTo>
                  <a:cubicBezTo>
                    <a:pt x="585" y="228"/>
                    <a:pt x="586" y="228"/>
                    <a:pt x="585" y="228"/>
                  </a:cubicBezTo>
                  <a:cubicBezTo>
                    <a:pt x="584" y="229"/>
                    <a:pt x="582" y="229"/>
                    <a:pt x="581" y="230"/>
                  </a:cubicBezTo>
                  <a:cubicBezTo>
                    <a:pt x="580" y="231"/>
                    <a:pt x="580" y="232"/>
                    <a:pt x="579" y="233"/>
                  </a:cubicBezTo>
                  <a:cubicBezTo>
                    <a:pt x="579" y="234"/>
                    <a:pt x="579" y="236"/>
                    <a:pt x="579" y="237"/>
                  </a:cubicBezTo>
                  <a:cubicBezTo>
                    <a:pt x="580" y="237"/>
                    <a:pt x="582" y="238"/>
                    <a:pt x="583" y="238"/>
                  </a:cubicBezTo>
                  <a:cubicBezTo>
                    <a:pt x="583" y="238"/>
                    <a:pt x="583" y="238"/>
                    <a:pt x="584" y="237"/>
                  </a:cubicBezTo>
                  <a:cubicBezTo>
                    <a:pt x="585" y="237"/>
                    <a:pt x="587" y="235"/>
                    <a:pt x="588" y="233"/>
                  </a:cubicBezTo>
                  <a:cubicBezTo>
                    <a:pt x="590" y="232"/>
                    <a:pt x="592" y="230"/>
                    <a:pt x="592" y="230"/>
                  </a:cubicBezTo>
                  <a:cubicBezTo>
                    <a:pt x="592" y="231"/>
                    <a:pt x="591" y="232"/>
                    <a:pt x="592" y="232"/>
                  </a:cubicBezTo>
                  <a:cubicBezTo>
                    <a:pt x="592" y="232"/>
                    <a:pt x="594" y="232"/>
                    <a:pt x="594" y="231"/>
                  </a:cubicBezTo>
                  <a:cubicBezTo>
                    <a:pt x="595" y="231"/>
                    <a:pt x="595" y="231"/>
                    <a:pt x="596" y="230"/>
                  </a:cubicBezTo>
                  <a:cubicBezTo>
                    <a:pt x="598" y="230"/>
                    <a:pt x="601" y="229"/>
                    <a:pt x="603" y="228"/>
                  </a:cubicBezTo>
                  <a:cubicBezTo>
                    <a:pt x="605" y="227"/>
                    <a:pt x="607" y="227"/>
                    <a:pt x="607" y="227"/>
                  </a:cubicBezTo>
                  <a:cubicBezTo>
                    <a:pt x="608" y="226"/>
                    <a:pt x="608" y="226"/>
                    <a:pt x="607" y="225"/>
                  </a:cubicBezTo>
                  <a:cubicBezTo>
                    <a:pt x="607" y="225"/>
                    <a:pt x="606" y="225"/>
                    <a:pt x="607" y="225"/>
                  </a:cubicBezTo>
                  <a:cubicBezTo>
                    <a:pt x="607" y="224"/>
                    <a:pt x="608" y="224"/>
                    <a:pt x="607" y="224"/>
                  </a:cubicBezTo>
                  <a:cubicBezTo>
                    <a:pt x="606" y="224"/>
                    <a:pt x="604" y="224"/>
                    <a:pt x="604" y="223"/>
                  </a:cubicBezTo>
                  <a:cubicBezTo>
                    <a:pt x="604" y="222"/>
                    <a:pt x="603" y="222"/>
                    <a:pt x="602" y="223"/>
                  </a:cubicBezTo>
                  <a:cubicBezTo>
                    <a:pt x="601" y="223"/>
                    <a:pt x="600" y="224"/>
                    <a:pt x="599" y="223"/>
                  </a:cubicBezTo>
                  <a:cubicBezTo>
                    <a:pt x="598" y="223"/>
                    <a:pt x="598" y="223"/>
                    <a:pt x="597" y="223"/>
                  </a:cubicBezTo>
                  <a:cubicBezTo>
                    <a:pt x="595" y="222"/>
                    <a:pt x="592" y="223"/>
                    <a:pt x="592" y="222"/>
                  </a:cubicBezTo>
                  <a:cubicBezTo>
                    <a:pt x="592" y="221"/>
                    <a:pt x="592" y="221"/>
                    <a:pt x="592" y="220"/>
                  </a:cubicBezTo>
                  <a:cubicBezTo>
                    <a:pt x="593" y="220"/>
                    <a:pt x="592" y="220"/>
                    <a:pt x="591" y="220"/>
                  </a:cubicBezTo>
                  <a:cubicBezTo>
                    <a:pt x="590" y="220"/>
                    <a:pt x="588" y="220"/>
                    <a:pt x="588" y="218"/>
                  </a:cubicBezTo>
                  <a:cubicBezTo>
                    <a:pt x="587" y="217"/>
                    <a:pt x="587" y="216"/>
                    <a:pt x="587" y="215"/>
                  </a:cubicBezTo>
                  <a:cubicBezTo>
                    <a:pt x="587" y="213"/>
                    <a:pt x="585" y="213"/>
                    <a:pt x="585" y="213"/>
                  </a:cubicBezTo>
                  <a:cubicBezTo>
                    <a:pt x="584" y="213"/>
                    <a:pt x="583" y="213"/>
                    <a:pt x="584" y="213"/>
                  </a:cubicBezTo>
                  <a:cubicBezTo>
                    <a:pt x="585" y="212"/>
                    <a:pt x="586" y="211"/>
                    <a:pt x="586" y="210"/>
                  </a:cubicBezTo>
                  <a:cubicBezTo>
                    <a:pt x="587" y="209"/>
                    <a:pt x="587" y="209"/>
                    <a:pt x="586" y="208"/>
                  </a:cubicBezTo>
                  <a:cubicBezTo>
                    <a:pt x="586" y="208"/>
                    <a:pt x="586" y="207"/>
                    <a:pt x="585" y="207"/>
                  </a:cubicBezTo>
                  <a:cubicBezTo>
                    <a:pt x="585" y="207"/>
                    <a:pt x="585" y="207"/>
                    <a:pt x="584" y="207"/>
                  </a:cubicBezTo>
                  <a:cubicBezTo>
                    <a:pt x="584" y="208"/>
                    <a:pt x="584" y="209"/>
                    <a:pt x="583" y="209"/>
                  </a:cubicBezTo>
                  <a:cubicBezTo>
                    <a:pt x="582" y="209"/>
                    <a:pt x="582" y="209"/>
                    <a:pt x="581" y="208"/>
                  </a:cubicBezTo>
                  <a:cubicBezTo>
                    <a:pt x="581" y="207"/>
                    <a:pt x="582" y="207"/>
                    <a:pt x="581" y="207"/>
                  </a:cubicBezTo>
                  <a:cubicBezTo>
                    <a:pt x="580" y="207"/>
                    <a:pt x="579" y="206"/>
                    <a:pt x="579" y="206"/>
                  </a:cubicBezTo>
                  <a:cubicBezTo>
                    <a:pt x="580" y="206"/>
                    <a:pt x="581" y="206"/>
                    <a:pt x="582" y="206"/>
                  </a:cubicBezTo>
                  <a:cubicBezTo>
                    <a:pt x="582" y="206"/>
                    <a:pt x="583" y="207"/>
                    <a:pt x="584" y="206"/>
                  </a:cubicBezTo>
                  <a:cubicBezTo>
                    <a:pt x="585" y="206"/>
                    <a:pt x="587" y="205"/>
                    <a:pt x="588" y="204"/>
                  </a:cubicBezTo>
                  <a:cubicBezTo>
                    <a:pt x="588" y="204"/>
                    <a:pt x="590" y="204"/>
                    <a:pt x="590" y="203"/>
                  </a:cubicBezTo>
                  <a:cubicBezTo>
                    <a:pt x="590" y="202"/>
                    <a:pt x="590" y="202"/>
                    <a:pt x="589" y="201"/>
                  </a:cubicBezTo>
                  <a:cubicBezTo>
                    <a:pt x="589" y="201"/>
                    <a:pt x="588" y="201"/>
                    <a:pt x="589" y="200"/>
                  </a:cubicBezTo>
                  <a:cubicBezTo>
                    <a:pt x="589" y="200"/>
                    <a:pt x="591" y="201"/>
                    <a:pt x="590" y="200"/>
                  </a:cubicBezTo>
                  <a:cubicBezTo>
                    <a:pt x="589" y="200"/>
                    <a:pt x="585" y="198"/>
                    <a:pt x="581" y="198"/>
                  </a:cubicBezTo>
                  <a:cubicBezTo>
                    <a:pt x="578" y="198"/>
                    <a:pt x="570" y="201"/>
                    <a:pt x="569" y="202"/>
                  </a:cubicBezTo>
                  <a:cubicBezTo>
                    <a:pt x="567" y="203"/>
                    <a:pt x="563" y="205"/>
                    <a:pt x="562" y="206"/>
                  </a:cubicBezTo>
                  <a:cubicBezTo>
                    <a:pt x="561" y="206"/>
                    <a:pt x="556" y="211"/>
                    <a:pt x="555" y="213"/>
                  </a:cubicBezTo>
                  <a:cubicBezTo>
                    <a:pt x="554" y="214"/>
                    <a:pt x="553" y="214"/>
                    <a:pt x="551" y="215"/>
                  </a:cubicBezTo>
                  <a:cubicBezTo>
                    <a:pt x="549" y="215"/>
                    <a:pt x="550" y="215"/>
                    <a:pt x="551" y="214"/>
                  </a:cubicBezTo>
                  <a:cubicBezTo>
                    <a:pt x="552" y="214"/>
                    <a:pt x="557" y="209"/>
                    <a:pt x="557" y="208"/>
                  </a:cubicBezTo>
                  <a:cubicBezTo>
                    <a:pt x="558" y="207"/>
                    <a:pt x="559" y="206"/>
                    <a:pt x="557" y="206"/>
                  </a:cubicBezTo>
                  <a:cubicBezTo>
                    <a:pt x="556" y="205"/>
                    <a:pt x="553" y="204"/>
                    <a:pt x="553" y="204"/>
                  </a:cubicBezTo>
                  <a:cubicBezTo>
                    <a:pt x="552" y="203"/>
                    <a:pt x="557" y="205"/>
                    <a:pt x="558" y="205"/>
                  </a:cubicBezTo>
                  <a:cubicBezTo>
                    <a:pt x="560" y="205"/>
                    <a:pt x="562" y="203"/>
                    <a:pt x="562" y="201"/>
                  </a:cubicBezTo>
                  <a:cubicBezTo>
                    <a:pt x="563" y="200"/>
                    <a:pt x="566" y="198"/>
                    <a:pt x="567" y="198"/>
                  </a:cubicBezTo>
                  <a:cubicBezTo>
                    <a:pt x="568" y="197"/>
                    <a:pt x="572" y="198"/>
                    <a:pt x="573" y="196"/>
                  </a:cubicBezTo>
                  <a:cubicBezTo>
                    <a:pt x="573" y="195"/>
                    <a:pt x="574" y="192"/>
                    <a:pt x="575" y="191"/>
                  </a:cubicBezTo>
                  <a:cubicBezTo>
                    <a:pt x="577" y="190"/>
                    <a:pt x="578" y="190"/>
                    <a:pt x="579" y="190"/>
                  </a:cubicBezTo>
                  <a:cubicBezTo>
                    <a:pt x="580" y="190"/>
                    <a:pt x="599" y="190"/>
                    <a:pt x="602" y="190"/>
                  </a:cubicBezTo>
                  <a:cubicBezTo>
                    <a:pt x="604" y="190"/>
                    <a:pt x="604" y="191"/>
                    <a:pt x="606" y="191"/>
                  </a:cubicBezTo>
                  <a:cubicBezTo>
                    <a:pt x="608" y="190"/>
                    <a:pt x="611" y="190"/>
                    <a:pt x="613" y="190"/>
                  </a:cubicBezTo>
                  <a:cubicBezTo>
                    <a:pt x="615" y="189"/>
                    <a:pt x="616" y="189"/>
                    <a:pt x="618" y="187"/>
                  </a:cubicBezTo>
                  <a:cubicBezTo>
                    <a:pt x="620" y="186"/>
                    <a:pt x="621" y="183"/>
                    <a:pt x="623" y="182"/>
                  </a:cubicBezTo>
                  <a:cubicBezTo>
                    <a:pt x="625" y="181"/>
                    <a:pt x="629" y="182"/>
                    <a:pt x="631" y="181"/>
                  </a:cubicBezTo>
                  <a:cubicBezTo>
                    <a:pt x="634" y="180"/>
                    <a:pt x="638" y="177"/>
                    <a:pt x="639" y="176"/>
                  </a:cubicBezTo>
                  <a:cubicBezTo>
                    <a:pt x="639" y="175"/>
                    <a:pt x="639" y="174"/>
                    <a:pt x="638" y="174"/>
                  </a:cubicBezTo>
                  <a:cubicBezTo>
                    <a:pt x="636" y="173"/>
                    <a:pt x="634" y="173"/>
                    <a:pt x="635" y="172"/>
                  </a:cubicBezTo>
                  <a:cubicBezTo>
                    <a:pt x="636" y="172"/>
                    <a:pt x="637" y="173"/>
                    <a:pt x="637" y="171"/>
                  </a:cubicBezTo>
                  <a:cubicBezTo>
                    <a:pt x="637" y="170"/>
                    <a:pt x="637" y="169"/>
                    <a:pt x="637" y="169"/>
                  </a:cubicBezTo>
                  <a:cubicBezTo>
                    <a:pt x="636" y="169"/>
                    <a:pt x="637" y="169"/>
                    <a:pt x="637" y="168"/>
                  </a:cubicBezTo>
                  <a:cubicBezTo>
                    <a:pt x="638" y="168"/>
                    <a:pt x="639" y="167"/>
                    <a:pt x="637" y="166"/>
                  </a:cubicBezTo>
                  <a:cubicBezTo>
                    <a:pt x="636" y="165"/>
                    <a:pt x="635" y="165"/>
                    <a:pt x="634" y="164"/>
                  </a:cubicBezTo>
                  <a:cubicBezTo>
                    <a:pt x="634" y="164"/>
                    <a:pt x="634" y="163"/>
                    <a:pt x="633" y="164"/>
                  </a:cubicBezTo>
                  <a:cubicBezTo>
                    <a:pt x="632" y="164"/>
                    <a:pt x="631" y="165"/>
                    <a:pt x="630" y="165"/>
                  </a:cubicBezTo>
                  <a:cubicBezTo>
                    <a:pt x="629" y="165"/>
                    <a:pt x="630" y="164"/>
                    <a:pt x="630" y="163"/>
                  </a:cubicBezTo>
                  <a:cubicBezTo>
                    <a:pt x="631" y="163"/>
                    <a:pt x="631" y="162"/>
                    <a:pt x="630" y="161"/>
                  </a:cubicBezTo>
                  <a:cubicBezTo>
                    <a:pt x="629" y="161"/>
                    <a:pt x="629" y="160"/>
                    <a:pt x="627" y="160"/>
                  </a:cubicBezTo>
                  <a:cubicBezTo>
                    <a:pt x="625" y="160"/>
                    <a:pt x="624" y="160"/>
                    <a:pt x="623" y="161"/>
                  </a:cubicBezTo>
                  <a:cubicBezTo>
                    <a:pt x="623" y="161"/>
                    <a:pt x="622" y="161"/>
                    <a:pt x="621" y="162"/>
                  </a:cubicBezTo>
                  <a:cubicBezTo>
                    <a:pt x="621" y="163"/>
                    <a:pt x="619" y="164"/>
                    <a:pt x="618" y="165"/>
                  </a:cubicBezTo>
                  <a:cubicBezTo>
                    <a:pt x="616" y="165"/>
                    <a:pt x="615" y="166"/>
                    <a:pt x="614" y="166"/>
                  </a:cubicBezTo>
                  <a:cubicBezTo>
                    <a:pt x="613" y="166"/>
                    <a:pt x="611" y="164"/>
                    <a:pt x="610" y="163"/>
                  </a:cubicBezTo>
                  <a:cubicBezTo>
                    <a:pt x="609" y="163"/>
                    <a:pt x="609" y="162"/>
                    <a:pt x="611" y="163"/>
                  </a:cubicBezTo>
                  <a:cubicBezTo>
                    <a:pt x="613" y="164"/>
                    <a:pt x="613" y="165"/>
                    <a:pt x="614" y="164"/>
                  </a:cubicBezTo>
                  <a:cubicBezTo>
                    <a:pt x="615" y="163"/>
                    <a:pt x="617" y="162"/>
                    <a:pt x="618" y="161"/>
                  </a:cubicBezTo>
                  <a:cubicBezTo>
                    <a:pt x="620" y="161"/>
                    <a:pt x="618" y="161"/>
                    <a:pt x="617" y="161"/>
                  </a:cubicBezTo>
                  <a:cubicBezTo>
                    <a:pt x="617" y="161"/>
                    <a:pt x="618" y="161"/>
                    <a:pt x="619" y="160"/>
                  </a:cubicBezTo>
                  <a:cubicBezTo>
                    <a:pt x="621" y="160"/>
                    <a:pt x="622" y="160"/>
                    <a:pt x="624" y="159"/>
                  </a:cubicBezTo>
                  <a:cubicBezTo>
                    <a:pt x="626" y="158"/>
                    <a:pt x="629" y="158"/>
                    <a:pt x="629" y="157"/>
                  </a:cubicBezTo>
                  <a:cubicBezTo>
                    <a:pt x="629" y="157"/>
                    <a:pt x="628" y="156"/>
                    <a:pt x="627" y="156"/>
                  </a:cubicBezTo>
                  <a:cubicBezTo>
                    <a:pt x="626" y="155"/>
                    <a:pt x="626" y="155"/>
                    <a:pt x="626" y="154"/>
                  </a:cubicBezTo>
                  <a:cubicBezTo>
                    <a:pt x="626" y="154"/>
                    <a:pt x="626" y="154"/>
                    <a:pt x="625" y="155"/>
                  </a:cubicBezTo>
                  <a:cubicBezTo>
                    <a:pt x="624" y="155"/>
                    <a:pt x="621" y="154"/>
                    <a:pt x="620" y="153"/>
                  </a:cubicBezTo>
                  <a:cubicBezTo>
                    <a:pt x="619" y="152"/>
                    <a:pt x="619" y="152"/>
                    <a:pt x="617" y="154"/>
                  </a:cubicBezTo>
                  <a:cubicBezTo>
                    <a:pt x="615" y="156"/>
                    <a:pt x="614" y="156"/>
                    <a:pt x="615" y="155"/>
                  </a:cubicBezTo>
                  <a:cubicBezTo>
                    <a:pt x="616" y="154"/>
                    <a:pt x="617" y="153"/>
                    <a:pt x="616" y="152"/>
                  </a:cubicBezTo>
                  <a:cubicBezTo>
                    <a:pt x="615" y="152"/>
                    <a:pt x="612" y="153"/>
                    <a:pt x="611" y="153"/>
                  </a:cubicBezTo>
                  <a:cubicBezTo>
                    <a:pt x="610" y="154"/>
                    <a:pt x="610" y="154"/>
                    <a:pt x="611" y="152"/>
                  </a:cubicBezTo>
                  <a:cubicBezTo>
                    <a:pt x="612" y="151"/>
                    <a:pt x="612" y="151"/>
                    <a:pt x="612" y="151"/>
                  </a:cubicBezTo>
                  <a:cubicBezTo>
                    <a:pt x="613" y="150"/>
                    <a:pt x="612" y="148"/>
                    <a:pt x="612" y="148"/>
                  </a:cubicBezTo>
                  <a:cubicBezTo>
                    <a:pt x="611" y="148"/>
                    <a:pt x="609" y="147"/>
                    <a:pt x="608" y="146"/>
                  </a:cubicBezTo>
                  <a:cubicBezTo>
                    <a:pt x="608" y="145"/>
                    <a:pt x="607" y="146"/>
                    <a:pt x="606" y="145"/>
                  </a:cubicBezTo>
                  <a:cubicBezTo>
                    <a:pt x="606" y="145"/>
                    <a:pt x="604" y="144"/>
                    <a:pt x="604" y="143"/>
                  </a:cubicBezTo>
                  <a:cubicBezTo>
                    <a:pt x="604" y="143"/>
                    <a:pt x="604" y="143"/>
                    <a:pt x="603" y="143"/>
                  </a:cubicBezTo>
                  <a:cubicBezTo>
                    <a:pt x="603" y="143"/>
                    <a:pt x="603" y="143"/>
                    <a:pt x="603" y="142"/>
                  </a:cubicBezTo>
                  <a:cubicBezTo>
                    <a:pt x="603" y="141"/>
                    <a:pt x="602" y="141"/>
                    <a:pt x="601" y="140"/>
                  </a:cubicBezTo>
                  <a:cubicBezTo>
                    <a:pt x="601" y="140"/>
                    <a:pt x="600" y="138"/>
                    <a:pt x="601" y="139"/>
                  </a:cubicBezTo>
                  <a:cubicBezTo>
                    <a:pt x="601" y="140"/>
                    <a:pt x="602" y="141"/>
                    <a:pt x="603" y="140"/>
                  </a:cubicBezTo>
                  <a:cubicBezTo>
                    <a:pt x="604" y="140"/>
                    <a:pt x="603" y="139"/>
                    <a:pt x="605" y="139"/>
                  </a:cubicBezTo>
                  <a:cubicBezTo>
                    <a:pt x="606" y="139"/>
                    <a:pt x="607" y="138"/>
                    <a:pt x="606" y="137"/>
                  </a:cubicBezTo>
                  <a:cubicBezTo>
                    <a:pt x="605" y="136"/>
                    <a:pt x="604" y="135"/>
                    <a:pt x="603" y="134"/>
                  </a:cubicBezTo>
                  <a:cubicBezTo>
                    <a:pt x="602" y="134"/>
                    <a:pt x="600" y="134"/>
                    <a:pt x="601" y="134"/>
                  </a:cubicBezTo>
                  <a:cubicBezTo>
                    <a:pt x="602" y="133"/>
                    <a:pt x="603" y="132"/>
                    <a:pt x="603" y="132"/>
                  </a:cubicBezTo>
                  <a:cubicBezTo>
                    <a:pt x="603" y="131"/>
                    <a:pt x="601" y="130"/>
                    <a:pt x="600" y="130"/>
                  </a:cubicBezTo>
                  <a:cubicBezTo>
                    <a:pt x="600" y="129"/>
                    <a:pt x="600" y="129"/>
                    <a:pt x="599" y="129"/>
                  </a:cubicBezTo>
                  <a:cubicBezTo>
                    <a:pt x="599" y="128"/>
                    <a:pt x="598" y="129"/>
                    <a:pt x="597" y="129"/>
                  </a:cubicBezTo>
                  <a:cubicBezTo>
                    <a:pt x="596" y="129"/>
                    <a:pt x="595" y="129"/>
                    <a:pt x="596" y="128"/>
                  </a:cubicBezTo>
                  <a:cubicBezTo>
                    <a:pt x="598" y="128"/>
                    <a:pt x="599" y="127"/>
                    <a:pt x="599" y="126"/>
                  </a:cubicBezTo>
                  <a:cubicBezTo>
                    <a:pt x="598" y="126"/>
                    <a:pt x="598" y="125"/>
                    <a:pt x="597" y="126"/>
                  </a:cubicBezTo>
                  <a:cubicBezTo>
                    <a:pt x="596" y="126"/>
                    <a:pt x="593" y="127"/>
                    <a:pt x="594" y="126"/>
                  </a:cubicBezTo>
                  <a:cubicBezTo>
                    <a:pt x="595" y="125"/>
                    <a:pt x="596" y="125"/>
                    <a:pt x="597" y="124"/>
                  </a:cubicBezTo>
                  <a:cubicBezTo>
                    <a:pt x="597" y="123"/>
                    <a:pt x="597" y="123"/>
                    <a:pt x="596" y="122"/>
                  </a:cubicBezTo>
                  <a:cubicBezTo>
                    <a:pt x="595" y="121"/>
                    <a:pt x="596" y="119"/>
                    <a:pt x="595" y="120"/>
                  </a:cubicBezTo>
                  <a:cubicBezTo>
                    <a:pt x="594" y="120"/>
                    <a:pt x="593" y="120"/>
                    <a:pt x="593" y="120"/>
                  </a:cubicBezTo>
                  <a:cubicBezTo>
                    <a:pt x="594" y="119"/>
                    <a:pt x="592" y="118"/>
                    <a:pt x="591" y="116"/>
                  </a:cubicBezTo>
                  <a:cubicBezTo>
                    <a:pt x="590" y="114"/>
                    <a:pt x="590" y="113"/>
                    <a:pt x="589" y="113"/>
                  </a:cubicBezTo>
                  <a:cubicBezTo>
                    <a:pt x="589" y="112"/>
                    <a:pt x="589" y="109"/>
                    <a:pt x="588" y="109"/>
                  </a:cubicBezTo>
                  <a:cubicBezTo>
                    <a:pt x="588" y="108"/>
                    <a:pt x="587" y="108"/>
                    <a:pt x="587" y="109"/>
                  </a:cubicBezTo>
                  <a:cubicBezTo>
                    <a:pt x="586" y="110"/>
                    <a:pt x="586" y="112"/>
                    <a:pt x="585" y="112"/>
                  </a:cubicBezTo>
                  <a:cubicBezTo>
                    <a:pt x="585" y="113"/>
                    <a:pt x="585" y="114"/>
                    <a:pt x="585" y="114"/>
                  </a:cubicBezTo>
                  <a:cubicBezTo>
                    <a:pt x="586" y="114"/>
                    <a:pt x="585" y="114"/>
                    <a:pt x="584" y="114"/>
                  </a:cubicBezTo>
                  <a:cubicBezTo>
                    <a:pt x="583" y="114"/>
                    <a:pt x="582" y="116"/>
                    <a:pt x="583" y="116"/>
                  </a:cubicBezTo>
                  <a:cubicBezTo>
                    <a:pt x="584" y="117"/>
                    <a:pt x="586" y="118"/>
                    <a:pt x="585" y="118"/>
                  </a:cubicBezTo>
                  <a:cubicBezTo>
                    <a:pt x="584" y="117"/>
                    <a:pt x="583" y="117"/>
                    <a:pt x="583" y="118"/>
                  </a:cubicBezTo>
                  <a:cubicBezTo>
                    <a:pt x="582" y="119"/>
                    <a:pt x="581" y="119"/>
                    <a:pt x="582" y="120"/>
                  </a:cubicBezTo>
                  <a:cubicBezTo>
                    <a:pt x="583" y="121"/>
                    <a:pt x="584" y="121"/>
                    <a:pt x="582" y="121"/>
                  </a:cubicBezTo>
                  <a:cubicBezTo>
                    <a:pt x="581" y="122"/>
                    <a:pt x="580" y="121"/>
                    <a:pt x="580" y="123"/>
                  </a:cubicBezTo>
                  <a:cubicBezTo>
                    <a:pt x="580" y="124"/>
                    <a:pt x="581" y="125"/>
                    <a:pt x="580" y="126"/>
                  </a:cubicBezTo>
                  <a:cubicBezTo>
                    <a:pt x="579" y="127"/>
                    <a:pt x="580" y="127"/>
                    <a:pt x="579" y="125"/>
                  </a:cubicBezTo>
                  <a:cubicBezTo>
                    <a:pt x="579" y="124"/>
                    <a:pt x="577" y="123"/>
                    <a:pt x="576" y="124"/>
                  </a:cubicBezTo>
                  <a:cubicBezTo>
                    <a:pt x="576" y="124"/>
                    <a:pt x="575" y="126"/>
                    <a:pt x="574" y="126"/>
                  </a:cubicBezTo>
                  <a:cubicBezTo>
                    <a:pt x="573" y="127"/>
                    <a:pt x="571" y="128"/>
                    <a:pt x="571" y="128"/>
                  </a:cubicBezTo>
                  <a:cubicBezTo>
                    <a:pt x="571" y="129"/>
                    <a:pt x="570" y="129"/>
                    <a:pt x="570" y="128"/>
                  </a:cubicBezTo>
                  <a:cubicBezTo>
                    <a:pt x="570" y="128"/>
                    <a:pt x="570" y="126"/>
                    <a:pt x="569" y="127"/>
                  </a:cubicBezTo>
                  <a:cubicBezTo>
                    <a:pt x="569" y="128"/>
                    <a:pt x="568" y="128"/>
                    <a:pt x="568" y="127"/>
                  </a:cubicBezTo>
                  <a:cubicBezTo>
                    <a:pt x="569" y="126"/>
                    <a:pt x="568" y="125"/>
                    <a:pt x="568" y="125"/>
                  </a:cubicBezTo>
                  <a:cubicBezTo>
                    <a:pt x="567" y="126"/>
                    <a:pt x="565" y="129"/>
                    <a:pt x="564" y="130"/>
                  </a:cubicBezTo>
                  <a:cubicBezTo>
                    <a:pt x="562" y="130"/>
                    <a:pt x="561" y="131"/>
                    <a:pt x="561" y="131"/>
                  </a:cubicBezTo>
                  <a:cubicBezTo>
                    <a:pt x="560" y="132"/>
                    <a:pt x="560" y="131"/>
                    <a:pt x="561" y="130"/>
                  </a:cubicBezTo>
                  <a:cubicBezTo>
                    <a:pt x="561" y="130"/>
                    <a:pt x="564" y="129"/>
                    <a:pt x="565" y="128"/>
                  </a:cubicBezTo>
                  <a:cubicBezTo>
                    <a:pt x="566" y="127"/>
                    <a:pt x="568" y="126"/>
                    <a:pt x="567" y="125"/>
                  </a:cubicBezTo>
                  <a:cubicBezTo>
                    <a:pt x="566" y="124"/>
                    <a:pt x="566" y="122"/>
                    <a:pt x="565" y="122"/>
                  </a:cubicBezTo>
                  <a:cubicBezTo>
                    <a:pt x="564" y="122"/>
                    <a:pt x="560" y="122"/>
                    <a:pt x="559" y="122"/>
                  </a:cubicBezTo>
                  <a:cubicBezTo>
                    <a:pt x="559" y="123"/>
                    <a:pt x="560" y="124"/>
                    <a:pt x="559" y="124"/>
                  </a:cubicBezTo>
                  <a:cubicBezTo>
                    <a:pt x="557" y="124"/>
                    <a:pt x="556" y="123"/>
                    <a:pt x="556" y="123"/>
                  </a:cubicBezTo>
                  <a:cubicBezTo>
                    <a:pt x="555" y="123"/>
                    <a:pt x="555" y="123"/>
                    <a:pt x="556" y="122"/>
                  </a:cubicBezTo>
                  <a:cubicBezTo>
                    <a:pt x="557" y="122"/>
                    <a:pt x="557" y="121"/>
                    <a:pt x="557" y="121"/>
                  </a:cubicBezTo>
                  <a:cubicBezTo>
                    <a:pt x="558" y="120"/>
                    <a:pt x="558" y="121"/>
                    <a:pt x="559" y="121"/>
                  </a:cubicBezTo>
                  <a:cubicBezTo>
                    <a:pt x="559" y="122"/>
                    <a:pt x="560" y="122"/>
                    <a:pt x="560" y="121"/>
                  </a:cubicBezTo>
                  <a:cubicBezTo>
                    <a:pt x="560" y="121"/>
                    <a:pt x="560" y="120"/>
                    <a:pt x="560" y="120"/>
                  </a:cubicBezTo>
                  <a:cubicBezTo>
                    <a:pt x="561" y="119"/>
                    <a:pt x="561" y="118"/>
                    <a:pt x="560" y="118"/>
                  </a:cubicBezTo>
                  <a:cubicBezTo>
                    <a:pt x="560" y="118"/>
                    <a:pt x="558" y="118"/>
                    <a:pt x="559" y="117"/>
                  </a:cubicBezTo>
                  <a:cubicBezTo>
                    <a:pt x="559" y="116"/>
                    <a:pt x="559" y="115"/>
                    <a:pt x="559" y="114"/>
                  </a:cubicBezTo>
                  <a:cubicBezTo>
                    <a:pt x="558" y="113"/>
                    <a:pt x="558" y="113"/>
                    <a:pt x="557" y="113"/>
                  </a:cubicBezTo>
                  <a:cubicBezTo>
                    <a:pt x="556" y="112"/>
                    <a:pt x="557" y="113"/>
                    <a:pt x="558" y="112"/>
                  </a:cubicBezTo>
                  <a:cubicBezTo>
                    <a:pt x="558" y="111"/>
                    <a:pt x="559" y="111"/>
                    <a:pt x="559" y="110"/>
                  </a:cubicBezTo>
                  <a:cubicBezTo>
                    <a:pt x="558" y="110"/>
                    <a:pt x="557" y="109"/>
                    <a:pt x="557" y="108"/>
                  </a:cubicBezTo>
                  <a:cubicBezTo>
                    <a:pt x="558" y="108"/>
                    <a:pt x="558" y="107"/>
                    <a:pt x="559" y="106"/>
                  </a:cubicBezTo>
                  <a:cubicBezTo>
                    <a:pt x="560" y="105"/>
                    <a:pt x="560" y="104"/>
                    <a:pt x="559" y="104"/>
                  </a:cubicBezTo>
                  <a:cubicBezTo>
                    <a:pt x="559" y="104"/>
                    <a:pt x="558" y="105"/>
                    <a:pt x="557" y="105"/>
                  </a:cubicBezTo>
                  <a:cubicBezTo>
                    <a:pt x="556" y="105"/>
                    <a:pt x="557" y="104"/>
                    <a:pt x="555" y="104"/>
                  </a:cubicBezTo>
                  <a:cubicBezTo>
                    <a:pt x="554" y="104"/>
                    <a:pt x="549" y="103"/>
                    <a:pt x="548" y="102"/>
                  </a:cubicBezTo>
                  <a:cubicBezTo>
                    <a:pt x="547" y="101"/>
                    <a:pt x="548" y="100"/>
                    <a:pt x="547" y="99"/>
                  </a:cubicBezTo>
                  <a:cubicBezTo>
                    <a:pt x="546" y="98"/>
                    <a:pt x="545" y="99"/>
                    <a:pt x="544" y="98"/>
                  </a:cubicBezTo>
                  <a:cubicBezTo>
                    <a:pt x="544" y="98"/>
                    <a:pt x="544" y="97"/>
                    <a:pt x="543" y="96"/>
                  </a:cubicBezTo>
                  <a:cubicBezTo>
                    <a:pt x="543" y="96"/>
                    <a:pt x="543" y="97"/>
                    <a:pt x="542" y="97"/>
                  </a:cubicBezTo>
                  <a:cubicBezTo>
                    <a:pt x="541" y="97"/>
                    <a:pt x="541" y="97"/>
                    <a:pt x="541" y="96"/>
                  </a:cubicBezTo>
                  <a:cubicBezTo>
                    <a:pt x="542" y="96"/>
                    <a:pt x="542" y="95"/>
                    <a:pt x="541" y="94"/>
                  </a:cubicBezTo>
                  <a:cubicBezTo>
                    <a:pt x="540" y="94"/>
                    <a:pt x="539" y="94"/>
                    <a:pt x="539" y="93"/>
                  </a:cubicBezTo>
                  <a:cubicBezTo>
                    <a:pt x="538" y="92"/>
                    <a:pt x="538" y="91"/>
                    <a:pt x="536" y="92"/>
                  </a:cubicBezTo>
                  <a:cubicBezTo>
                    <a:pt x="533" y="92"/>
                    <a:pt x="532" y="94"/>
                    <a:pt x="530" y="94"/>
                  </a:cubicBezTo>
                  <a:cubicBezTo>
                    <a:pt x="528" y="93"/>
                    <a:pt x="528" y="93"/>
                    <a:pt x="526" y="93"/>
                  </a:cubicBezTo>
                  <a:cubicBezTo>
                    <a:pt x="525" y="93"/>
                    <a:pt x="525" y="94"/>
                    <a:pt x="524" y="93"/>
                  </a:cubicBezTo>
                  <a:cubicBezTo>
                    <a:pt x="522" y="93"/>
                    <a:pt x="522" y="92"/>
                    <a:pt x="520" y="91"/>
                  </a:cubicBezTo>
                  <a:cubicBezTo>
                    <a:pt x="518" y="91"/>
                    <a:pt x="516" y="90"/>
                    <a:pt x="514" y="91"/>
                  </a:cubicBezTo>
                  <a:cubicBezTo>
                    <a:pt x="512" y="91"/>
                    <a:pt x="509" y="92"/>
                    <a:pt x="511" y="95"/>
                  </a:cubicBezTo>
                  <a:cubicBezTo>
                    <a:pt x="512" y="97"/>
                    <a:pt x="514" y="98"/>
                    <a:pt x="513" y="99"/>
                  </a:cubicBezTo>
                  <a:cubicBezTo>
                    <a:pt x="512" y="101"/>
                    <a:pt x="512" y="102"/>
                    <a:pt x="512" y="103"/>
                  </a:cubicBezTo>
                  <a:cubicBezTo>
                    <a:pt x="512" y="105"/>
                    <a:pt x="511" y="104"/>
                    <a:pt x="511" y="105"/>
                  </a:cubicBezTo>
                  <a:cubicBezTo>
                    <a:pt x="512" y="106"/>
                    <a:pt x="512" y="106"/>
                    <a:pt x="513" y="107"/>
                  </a:cubicBezTo>
                  <a:cubicBezTo>
                    <a:pt x="513" y="109"/>
                    <a:pt x="513" y="109"/>
                    <a:pt x="513" y="110"/>
                  </a:cubicBezTo>
                  <a:cubicBezTo>
                    <a:pt x="514" y="111"/>
                    <a:pt x="514" y="111"/>
                    <a:pt x="514" y="112"/>
                  </a:cubicBezTo>
                  <a:cubicBezTo>
                    <a:pt x="514" y="112"/>
                    <a:pt x="514" y="115"/>
                    <a:pt x="513" y="115"/>
                  </a:cubicBezTo>
                  <a:cubicBezTo>
                    <a:pt x="513" y="116"/>
                    <a:pt x="512" y="115"/>
                    <a:pt x="512" y="116"/>
                  </a:cubicBezTo>
                  <a:cubicBezTo>
                    <a:pt x="512" y="118"/>
                    <a:pt x="511" y="119"/>
                    <a:pt x="510" y="121"/>
                  </a:cubicBezTo>
                  <a:cubicBezTo>
                    <a:pt x="508" y="122"/>
                    <a:pt x="507" y="124"/>
                    <a:pt x="508" y="124"/>
                  </a:cubicBezTo>
                  <a:cubicBezTo>
                    <a:pt x="509" y="125"/>
                    <a:pt x="519" y="131"/>
                    <a:pt x="519" y="135"/>
                  </a:cubicBezTo>
                  <a:cubicBezTo>
                    <a:pt x="519" y="139"/>
                    <a:pt x="522" y="144"/>
                    <a:pt x="516" y="148"/>
                  </a:cubicBezTo>
                  <a:cubicBezTo>
                    <a:pt x="509" y="153"/>
                    <a:pt x="506" y="155"/>
                    <a:pt x="504" y="155"/>
                  </a:cubicBezTo>
                  <a:cubicBezTo>
                    <a:pt x="502" y="155"/>
                    <a:pt x="502" y="157"/>
                    <a:pt x="504" y="160"/>
                  </a:cubicBezTo>
                  <a:cubicBezTo>
                    <a:pt x="506" y="163"/>
                    <a:pt x="505" y="163"/>
                    <a:pt x="505" y="164"/>
                  </a:cubicBezTo>
                  <a:cubicBezTo>
                    <a:pt x="505" y="165"/>
                    <a:pt x="505" y="166"/>
                    <a:pt x="505" y="166"/>
                  </a:cubicBezTo>
                  <a:cubicBezTo>
                    <a:pt x="505" y="167"/>
                    <a:pt x="505" y="168"/>
                    <a:pt x="506" y="171"/>
                  </a:cubicBezTo>
                  <a:cubicBezTo>
                    <a:pt x="508" y="173"/>
                    <a:pt x="508" y="176"/>
                    <a:pt x="507" y="177"/>
                  </a:cubicBezTo>
                  <a:cubicBezTo>
                    <a:pt x="506" y="177"/>
                    <a:pt x="505" y="178"/>
                    <a:pt x="506" y="179"/>
                  </a:cubicBezTo>
                  <a:cubicBezTo>
                    <a:pt x="507" y="180"/>
                    <a:pt x="506" y="182"/>
                    <a:pt x="506" y="182"/>
                  </a:cubicBezTo>
                  <a:cubicBezTo>
                    <a:pt x="506" y="183"/>
                    <a:pt x="506" y="183"/>
                    <a:pt x="505" y="182"/>
                  </a:cubicBezTo>
                  <a:cubicBezTo>
                    <a:pt x="505" y="181"/>
                    <a:pt x="504" y="180"/>
                    <a:pt x="503" y="180"/>
                  </a:cubicBezTo>
                  <a:cubicBezTo>
                    <a:pt x="502" y="180"/>
                    <a:pt x="502" y="182"/>
                    <a:pt x="502" y="183"/>
                  </a:cubicBezTo>
                  <a:cubicBezTo>
                    <a:pt x="502" y="185"/>
                    <a:pt x="504" y="187"/>
                    <a:pt x="503" y="186"/>
                  </a:cubicBezTo>
                  <a:cubicBezTo>
                    <a:pt x="502" y="185"/>
                    <a:pt x="498" y="182"/>
                    <a:pt x="497" y="182"/>
                  </a:cubicBezTo>
                  <a:cubicBezTo>
                    <a:pt x="496" y="182"/>
                    <a:pt x="492" y="185"/>
                    <a:pt x="494" y="184"/>
                  </a:cubicBezTo>
                  <a:cubicBezTo>
                    <a:pt x="495" y="183"/>
                    <a:pt x="497" y="180"/>
                    <a:pt x="496" y="179"/>
                  </a:cubicBezTo>
                  <a:cubicBezTo>
                    <a:pt x="495" y="178"/>
                    <a:pt x="492" y="176"/>
                    <a:pt x="491" y="175"/>
                  </a:cubicBezTo>
                  <a:cubicBezTo>
                    <a:pt x="489" y="175"/>
                    <a:pt x="489" y="175"/>
                    <a:pt x="490" y="174"/>
                  </a:cubicBezTo>
                  <a:cubicBezTo>
                    <a:pt x="490" y="173"/>
                    <a:pt x="488" y="172"/>
                    <a:pt x="488" y="171"/>
                  </a:cubicBezTo>
                  <a:cubicBezTo>
                    <a:pt x="487" y="169"/>
                    <a:pt x="486" y="168"/>
                    <a:pt x="487" y="166"/>
                  </a:cubicBezTo>
                  <a:cubicBezTo>
                    <a:pt x="488" y="165"/>
                    <a:pt x="487" y="163"/>
                    <a:pt x="487" y="162"/>
                  </a:cubicBezTo>
                  <a:cubicBezTo>
                    <a:pt x="486" y="161"/>
                    <a:pt x="485" y="160"/>
                    <a:pt x="485" y="159"/>
                  </a:cubicBezTo>
                  <a:cubicBezTo>
                    <a:pt x="486" y="158"/>
                    <a:pt x="487" y="156"/>
                    <a:pt x="487" y="155"/>
                  </a:cubicBezTo>
                  <a:cubicBezTo>
                    <a:pt x="486" y="153"/>
                    <a:pt x="485" y="152"/>
                    <a:pt x="483" y="152"/>
                  </a:cubicBezTo>
                  <a:cubicBezTo>
                    <a:pt x="481" y="152"/>
                    <a:pt x="473" y="151"/>
                    <a:pt x="472" y="152"/>
                  </a:cubicBezTo>
                  <a:cubicBezTo>
                    <a:pt x="471" y="152"/>
                    <a:pt x="468" y="155"/>
                    <a:pt x="469" y="153"/>
                  </a:cubicBezTo>
                  <a:cubicBezTo>
                    <a:pt x="470" y="151"/>
                    <a:pt x="469" y="151"/>
                    <a:pt x="468" y="150"/>
                  </a:cubicBezTo>
                  <a:cubicBezTo>
                    <a:pt x="466" y="148"/>
                    <a:pt x="459" y="146"/>
                    <a:pt x="457" y="145"/>
                  </a:cubicBezTo>
                  <a:cubicBezTo>
                    <a:pt x="456" y="145"/>
                    <a:pt x="456" y="144"/>
                    <a:pt x="455" y="143"/>
                  </a:cubicBezTo>
                  <a:cubicBezTo>
                    <a:pt x="454" y="142"/>
                    <a:pt x="453" y="141"/>
                    <a:pt x="451" y="140"/>
                  </a:cubicBezTo>
                  <a:cubicBezTo>
                    <a:pt x="450" y="140"/>
                    <a:pt x="450" y="139"/>
                    <a:pt x="448" y="139"/>
                  </a:cubicBezTo>
                  <a:cubicBezTo>
                    <a:pt x="447" y="138"/>
                    <a:pt x="444" y="138"/>
                    <a:pt x="443" y="137"/>
                  </a:cubicBezTo>
                  <a:cubicBezTo>
                    <a:pt x="442" y="137"/>
                    <a:pt x="441" y="135"/>
                    <a:pt x="438" y="135"/>
                  </a:cubicBezTo>
                  <a:cubicBezTo>
                    <a:pt x="436" y="135"/>
                    <a:pt x="434" y="137"/>
                    <a:pt x="433" y="137"/>
                  </a:cubicBezTo>
                  <a:cubicBezTo>
                    <a:pt x="431" y="137"/>
                    <a:pt x="426" y="138"/>
                    <a:pt x="427" y="137"/>
                  </a:cubicBezTo>
                  <a:cubicBezTo>
                    <a:pt x="428" y="136"/>
                    <a:pt x="430" y="136"/>
                    <a:pt x="429" y="134"/>
                  </a:cubicBezTo>
                  <a:cubicBezTo>
                    <a:pt x="428" y="132"/>
                    <a:pt x="425" y="125"/>
                    <a:pt x="425" y="124"/>
                  </a:cubicBezTo>
                  <a:cubicBezTo>
                    <a:pt x="424" y="123"/>
                    <a:pt x="421" y="123"/>
                    <a:pt x="420" y="123"/>
                  </a:cubicBezTo>
                  <a:cubicBezTo>
                    <a:pt x="419" y="123"/>
                    <a:pt x="416" y="123"/>
                    <a:pt x="416" y="122"/>
                  </a:cubicBezTo>
                  <a:cubicBezTo>
                    <a:pt x="415" y="120"/>
                    <a:pt x="416" y="120"/>
                    <a:pt x="416" y="119"/>
                  </a:cubicBezTo>
                  <a:cubicBezTo>
                    <a:pt x="416" y="119"/>
                    <a:pt x="415" y="113"/>
                    <a:pt x="417" y="110"/>
                  </a:cubicBezTo>
                  <a:cubicBezTo>
                    <a:pt x="418" y="106"/>
                    <a:pt x="421" y="102"/>
                    <a:pt x="421" y="100"/>
                  </a:cubicBezTo>
                  <a:cubicBezTo>
                    <a:pt x="421" y="99"/>
                    <a:pt x="422" y="99"/>
                    <a:pt x="423" y="98"/>
                  </a:cubicBezTo>
                  <a:cubicBezTo>
                    <a:pt x="424" y="98"/>
                    <a:pt x="425" y="98"/>
                    <a:pt x="424" y="97"/>
                  </a:cubicBezTo>
                  <a:cubicBezTo>
                    <a:pt x="424" y="97"/>
                    <a:pt x="425" y="94"/>
                    <a:pt x="426" y="94"/>
                  </a:cubicBezTo>
                  <a:cubicBezTo>
                    <a:pt x="428" y="93"/>
                    <a:pt x="428" y="93"/>
                    <a:pt x="427" y="93"/>
                  </a:cubicBezTo>
                  <a:cubicBezTo>
                    <a:pt x="426" y="93"/>
                    <a:pt x="426" y="92"/>
                    <a:pt x="427" y="92"/>
                  </a:cubicBezTo>
                  <a:cubicBezTo>
                    <a:pt x="428" y="92"/>
                    <a:pt x="427" y="91"/>
                    <a:pt x="428" y="91"/>
                  </a:cubicBezTo>
                  <a:cubicBezTo>
                    <a:pt x="430" y="90"/>
                    <a:pt x="430" y="91"/>
                    <a:pt x="430" y="91"/>
                  </a:cubicBezTo>
                  <a:cubicBezTo>
                    <a:pt x="431" y="91"/>
                    <a:pt x="433" y="89"/>
                    <a:pt x="432" y="89"/>
                  </a:cubicBezTo>
                  <a:cubicBezTo>
                    <a:pt x="431" y="89"/>
                    <a:pt x="429" y="88"/>
                    <a:pt x="430" y="88"/>
                  </a:cubicBezTo>
                  <a:cubicBezTo>
                    <a:pt x="430" y="87"/>
                    <a:pt x="432" y="86"/>
                    <a:pt x="433" y="87"/>
                  </a:cubicBezTo>
                  <a:cubicBezTo>
                    <a:pt x="435" y="88"/>
                    <a:pt x="436" y="89"/>
                    <a:pt x="436" y="89"/>
                  </a:cubicBezTo>
                  <a:cubicBezTo>
                    <a:pt x="437" y="88"/>
                    <a:pt x="437" y="87"/>
                    <a:pt x="438" y="87"/>
                  </a:cubicBezTo>
                  <a:cubicBezTo>
                    <a:pt x="439" y="87"/>
                    <a:pt x="440" y="85"/>
                    <a:pt x="439" y="84"/>
                  </a:cubicBezTo>
                  <a:cubicBezTo>
                    <a:pt x="437" y="82"/>
                    <a:pt x="435" y="81"/>
                    <a:pt x="434" y="81"/>
                  </a:cubicBezTo>
                  <a:cubicBezTo>
                    <a:pt x="433" y="81"/>
                    <a:pt x="430" y="81"/>
                    <a:pt x="429" y="81"/>
                  </a:cubicBezTo>
                  <a:cubicBezTo>
                    <a:pt x="427" y="82"/>
                    <a:pt x="428" y="80"/>
                    <a:pt x="429" y="80"/>
                  </a:cubicBezTo>
                  <a:cubicBezTo>
                    <a:pt x="430" y="79"/>
                    <a:pt x="426" y="78"/>
                    <a:pt x="426" y="78"/>
                  </a:cubicBezTo>
                  <a:cubicBezTo>
                    <a:pt x="425" y="78"/>
                    <a:pt x="424" y="78"/>
                    <a:pt x="424" y="78"/>
                  </a:cubicBezTo>
                  <a:cubicBezTo>
                    <a:pt x="423" y="78"/>
                    <a:pt x="422" y="78"/>
                    <a:pt x="421" y="77"/>
                  </a:cubicBezTo>
                  <a:cubicBezTo>
                    <a:pt x="420" y="77"/>
                    <a:pt x="421" y="77"/>
                    <a:pt x="422" y="77"/>
                  </a:cubicBezTo>
                  <a:cubicBezTo>
                    <a:pt x="423" y="77"/>
                    <a:pt x="422" y="76"/>
                    <a:pt x="423" y="76"/>
                  </a:cubicBezTo>
                  <a:cubicBezTo>
                    <a:pt x="424" y="76"/>
                    <a:pt x="425" y="76"/>
                    <a:pt x="424" y="76"/>
                  </a:cubicBezTo>
                  <a:cubicBezTo>
                    <a:pt x="424" y="77"/>
                    <a:pt x="425" y="77"/>
                    <a:pt x="426" y="77"/>
                  </a:cubicBezTo>
                  <a:cubicBezTo>
                    <a:pt x="427" y="77"/>
                    <a:pt x="429" y="77"/>
                    <a:pt x="429" y="78"/>
                  </a:cubicBezTo>
                  <a:cubicBezTo>
                    <a:pt x="430" y="78"/>
                    <a:pt x="432" y="79"/>
                    <a:pt x="433" y="79"/>
                  </a:cubicBezTo>
                  <a:cubicBezTo>
                    <a:pt x="433" y="79"/>
                    <a:pt x="432" y="80"/>
                    <a:pt x="433" y="80"/>
                  </a:cubicBezTo>
                  <a:cubicBezTo>
                    <a:pt x="434" y="80"/>
                    <a:pt x="434" y="79"/>
                    <a:pt x="435" y="80"/>
                  </a:cubicBezTo>
                  <a:cubicBezTo>
                    <a:pt x="436" y="80"/>
                    <a:pt x="438" y="82"/>
                    <a:pt x="439" y="81"/>
                  </a:cubicBezTo>
                  <a:cubicBezTo>
                    <a:pt x="440" y="81"/>
                    <a:pt x="438" y="80"/>
                    <a:pt x="440" y="80"/>
                  </a:cubicBezTo>
                  <a:cubicBezTo>
                    <a:pt x="442" y="80"/>
                    <a:pt x="444" y="81"/>
                    <a:pt x="443" y="80"/>
                  </a:cubicBezTo>
                  <a:cubicBezTo>
                    <a:pt x="443" y="79"/>
                    <a:pt x="442" y="79"/>
                    <a:pt x="443" y="78"/>
                  </a:cubicBezTo>
                  <a:cubicBezTo>
                    <a:pt x="443" y="77"/>
                    <a:pt x="445" y="75"/>
                    <a:pt x="444" y="76"/>
                  </a:cubicBezTo>
                  <a:cubicBezTo>
                    <a:pt x="444" y="76"/>
                    <a:pt x="448" y="78"/>
                    <a:pt x="450" y="77"/>
                  </a:cubicBezTo>
                  <a:cubicBezTo>
                    <a:pt x="452" y="77"/>
                    <a:pt x="454" y="76"/>
                    <a:pt x="455" y="74"/>
                  </a:cubicBezTo>
                  <a:cubicBezTo>
                    <a:pt x="455" y="73"/>
                    <a:pt x="459" y="70"/>
                    <a:pt x="459" y="69"/>
                  </a:cubicBezTo>
                  <a:cubicBezTo>
                    <a:pt x="460" y="68"/>
                    <a:pt x="459" y="66"/>
                    <a:pt x="458" y="66"/>
                  </a:cubicBezTo>
                  <a:cubicBezTo>
                    <a:pt x="457" y="65"/>
                    <a:pt x="455" y="66"/>
                    <a:pt x="452" y="66"/>
                  </a:cubicBezTo>
                  <a:cubicBezTo>
                    <a:pt x="449" y="66"/>
                    <a:pt x="446" y="63"/>
                    <a:pt x="445" y="62"/>
                  </a:cubicBezTo>
                  <a:cubicBezTo>
                    <a:pt x="443" y="61"/>
                    <a:pt x="443" y="61"/>
                    <a:pt x="441" y="60"/>
                  </a:cubicBezTo>
                  <a:cubicBezTo>
                    <a:pt x="439" y="60"/>
                    <a:pt x="434" y="60"/>
                    <a:pt x="436" y="60"/>
                  </a:cubicBezTo>
                  <a:cubicBezTo>
                    <a:pt x="437" y="59"/>
                    <a:pt x="440" y="60"/>
                    <a:pt x="442" y="60"/>
                  </a:cubicBezTo>
                  <a:cubicBezTo>
                    <a:pt x="443" y="60"/>
                    <a:pt x="442" y="59"/>
                    <a:pt x="444" y="59"/>
                  </a:cubicBezTo>
                  <a:cubicBezTo>
                    <a:pt x="446" y="59"/>
                    <a:pt x="445" y="59"/>
                    <a:pt x="447" y="60"/>
                  </a:cubicBezTo>
                  <a:cubicBezTo>
                    <a:pt x="448" y="61"/>
                    <a:pt x="453" y="64"/>
                    <a:pt x="454" y="64"/>
                  </a:cubicBezTo>
                  <a:cubicBezTo>
                    <a:pt x="455" y="65"/>
                    <a:pt x="457" y="66"/>
                    <a:pt x="459" y="64"/>
                  </a:cubicBezTo>
                  <a:cubicBezTo>
                    <a:pt x="461" y="62"/>
                    <a:pt x="463" y="61"/>
                    <a:pt x="464" y="60"/>
                  </a:cubicBezTo>
                  <a:cubicBezTo>
                    <a:pt x="464" y="59"/>
                    <a:pt x="466" y="58"/>
                    <a:pt x="465" y="57"/>
                  </a:cubicBezTo>
                  <a:cubicBezTo>
                    <a:pt x="465" y="57"/>
                    <a:pt x="462" y="57"/>
                    <a:pt x="462" y="56"/>
                  </a:cubicBezTo>
                  <a:cubicBezTo>
                    <a:pt x="461" y="55"/>
                    <a:pt x="462" y="54"/>
                    <a:pt x="463" y="54"/>
                  </a:cubicBezTo>
                  <a:cubicBezTo>
                    <a:pt x="464" y="54"/>
                    <a:pt x="468" y="54"/>
                    <a:pt x="470" y="55"/>
                  </a:cubicBezTo>
                  <a:cubicBezTo>
                    <a:pt x="472" y="56"/>
                    <a:pt x="473" y="56"/>
                    <a:pt x="474" y="55"/>
                  </a:cubicBezTo>
                  <a:cubicBezTo>
                    <a:pt x="476" y="55"/>
                    <a:pt x="475" y="55"/>
                    <a:pt x="475" y="55"/>
                  </a:cubicBezTo>
                  <a:cubicBezTo>
                    <a:pt x="476" y="56"/>
                    <a:pt x="477" y="56"/>
                    <a:pt x="477" y="55"/>
                  </a:cubicBezTo>
                  <a:cubicBezTo>
                    <a:pt x="477" y="54"/>
                    <a:pt x="477" y="53"/>
                    <a:pt x="475" y="52"/>
                  </a:cubicBezTo>
                  <a:cubicBezTo>
                    <a:pt x="474" y="51"/>
                    <a:pt x="471" y="50"/>
                    <a:pt x="471" y="50"/>
                  </a:cubicBezTo>
                  <a:cubicBezTo>
                    <a:pt x="470" y="50"/>
                    <a:pt x="472" y="50"/>
                    <a:pt x="472" y="49"/>
                  </a:cubicBezTo>
                  <a:cubicBezTo>
                    <a:pt x="473" y="49"/>
                    <a:pt x="475" y="50"/>
                    <a:pt x="476" y="51"/>
                  </a:cubicBezTo>
                  <a:cubicBezTo>
                    <a:pt x="477" y="52"/>
                    <a:pt x="478" y="51"/>
                    <a:pt x="478" y="52"/>
                  </a:cubicBezTo>
                  <a:cubicBezTo>
                    <a:pt x="478" y="53"/>
                    <a:pt x="479" y="54"/>
                    <a:pt x="480" y="54"/>
                  </a:cubicBezTo>
                  <a:cubicBezTo>
                    <a:pt x="481" y="55"/>
                    <a:pt x="483" y="57"/>
                    <a:pt x="483" y="56"/>
                  </a:cubicBezTo>
                  <a:cubicBezTo>
                    <a:pt x="482" y="55"/>
                    <a:pt x="481" y="55"/>
                    <a:pt x="483" y="54"/>
                  </a:cubicBezTo>
                  <a:cubicBezTo>
                    <a:pt x="485" y="53"/>
                    <a:pt x="488" y="51"/>
                    <a:pt x="488" y="50"/>
                  </a:cubicBezTo>
                  <a:cubicBezTo>
                    <a:pt x="489" y="49"/>
                    <a:pt x="490" y="48"/>
                    <a:pt x="491" y="47"/>
                  </a:cubicBezTo>
                  <a:cubicBezTo>
                    <a:pt x="492" y="46"/>
                    <a:pt x="492" y="44"/>
                    <a:pt x="491" y="43"/>
                  </a:cubicBezTo>
                  <a:cubicBezTo>
                    <a:pt x="490" y="43"/>
                    <a:pt x="488" y="41"/>
                    <a:pt x="487" y="39"/>
                  </a:cubicBezTo>
                  <a:cubicBezTo>
                    <a:pt x="487" y="38"/>
                    <a:pt x="486" y="37"/>
                    <a:pt x="485" y="36"/>
                  </a:cubicBezTo>
                  <a:cubicBezTo>
                    <a:pt x="484" y="35"/>
                    <a:pt x="484" y="34"/>
                    <a:pt x="485" y="35"/>
                  </a:cubicBezTo>
                  <a:cubicBezTo>
                    <a:pt x="486" y="35"/>
                    <a:pt x="492" y="34"/>
                    <a:pt x="492" y="33"/>
                  </a:cubicBezTo>
                  <a:cubicBezTo>
                    <a:pt x="492" y="32"/>
                    <a:pt x="493" y="32"/>
                    <a:pt x="490" y="31"/>
                  </a:cubicBezTo>
                  <a:cubicBezTo>
                    <a:pt x="488" y="31"/>
                    <a:pt x="488" y="31"/>
                    <a:pt x="490" y="30"/>
                  </a:cubicBezTo>
                  <a:cubicBezTo>
                    <a:pt x="491" y="29"/>
                    <a:pt x="493" y="29"/>
                    <a:pt x="491" y="28"/>
                  </a:cubicBezTo>
                  <a:cubicBezTo>
                    <a:pt x="490" y="27"/>
                    <a:pt x="489" y="27"/>
                    <a:pt x="487" y="27"/>
                  </a:cubicBezTo>
                  <a:cubicBezTo>
                    <a:pt x="486" y="27"/>
                    <a:pt x="486" y="25"/>
                    <a:pt x="484" y="25"/>
                  </a:cubicBezTo>
                  <a:cubicBezTo>
                    <a:pt x="482" y="24"/>
                    <a:pt x="480" y="24"/>
                    <a:pt x="482" y="24"/>
                  </a:cubicBezTo>
                  <a:cubicBezTo>
                    <a:pt x="484" y="23"/>
                    <a:pt x="487" y="23"/>
                    <a:pt x="484" y="23"/>
                  </a:cubicBezTo>
                  <a:cubicBezTo>
                    <a:pt x="481" y="23"/>
                    <a:pt x="478" y="22"/>
                    <a:pt x="476" y="22"/>
                  </a:cubicBezTo>
                  <a:cubicBezTo>
                    <a:pt x="474" y="21"/>
                    <a:pt x="471" y="21"/>
                    <a:pt x="470" y="21"/>
                  </a:cubicBezTo>
                  <a:cubicBezTo>
                    <a:pt x="470" y="22"/>
                    <a:pt x="469" y="21"/>
                    <a:pt x="468" y="21"/>
                  </a:cubicBezTo>
                  <a:cubicBezTo>
                    <a:pt x="467" y="21"/>
                    <a:pt x="469" y="21"/>
                    <a:pt x="469" y="22"/>
                  </a:cubicBezTo>
                  <a:cubicBezTo>
                    <a:pt x="469" y="23"/>
                    <a:pt x="468" y="24"/>
                    <a:pt x="468" y="25"/>
                  </a:cubicBezTo>
                  <a:cubicBezTo>
                    <a:pt x="468" y="27"/>
                    <a:pt x="469" y="27"/>
                    <a:pt x="471" y="28"/>
                  </a:cubicBezTo>
                  <a:cubicBezTo>
                    <a:pt x="473" y="29"/>
                    <a:pt x="474" y="30"/>
                    <a:pt x="473" y="30"/>
                  </a:cubicBezTo>
                  <a:cubicBezTo>
                    <a:pt x="472" y="30"/>
                    <a:pt x="469" y="30"/>
                    <a:pt x="470" y="31"/>
                  </a:cubicBezTo>
                  <a:cubicBezTo>
                    <a:pt x="471" y="31"/>
                    <a:pt x="473" y="32"/>
                    <a:pt x="471" y="32"/>
                  </a:cubicBezTo>
                  <a:cubicBezTo>
                    <a:pt x="469" y="32"/>
                    <a:pt x="468" y="32"/>
                    <a:pt x="467" y="34"/>
                  </a:cubicBezTo>
                  <a:cubicBezTo>
                    <a:pt x="467" y="36"/>
                    <a:pt x="466" y="39"/>
                    <a:pt x="465" y="41"/>
                  </a:cubicBezTo>
                  <a:cubicBezTo>
                    <a:pt x="464" y="42"/>
                    <a:pt x="463" y="43"/>
                    <a:pt x="463" y="45"/>
                  </a:cubicBezTo>
                  <a:cubicBezTo>
                    <a:pt x="463" y="46"/>
                    <a:pt x="463" y="45"/>
                    <a:pt x="461" y="46"/>
                  </a:cubicBezTo>
                  <a:cubicBezTo>
                    <a:pt x="459" y="47"/>
                    <a:pt x="459" y="49"/>
                    <a:pt x="458" y="48"/>
                  </a:cubicBezTo>
                  <a:cubicBezTo>
                    <a:pt x="457" y="48"/>
                    <a:pt x="458" y="46"/>
                    <a:pt x="456" y="45"/>
                  </a:cubicBezTo>
                  <a:cubicBezTo>
                    <a:pt x="455" y="43"/>
                    <a:pt x="452" y="42"/>
                    <a:pt x="452" y="40"/>
                  </a:cubicBezTo>
                  <a:cubicBezTo>
                    <a:pt x="452" y="38"/>
                    <a:pt x="452" y="36"/>
                    <a:pt x="453" y="36"/>
                  </a:cubicBezTo>
                  <a:cubicBezTo>
                    <a:pt x="454" y="36"/>
                    <a:pt x="456" y="37"/>
                    <a:pt x="455" y="35"/>
                  </a:cubicBezTo>
                  <a:cubicBezTo>
                    <a:pt x="455" y="34"/>
                    <a:pt x="455" y="33"/>
                    <a:pt x="455" y="32"/>
                  </a:cubicBezTo>
                  <a:cubicBezTo>
                    <a:pt x="454" y="31"/>
                    <a:pt x="450" y="27"/>
                    <a:pt x="448" y="27"/>
                  </a:cubicBezTo>
                  <a:cubicBezTo>
                    <a:pt x="447" y="27"/>
                    <a:pt x="446" y="28"/>
                    <a:pt x="445" y="29"/>
                  </a:cubicBezTo>
                  <a:cubicBezTo>
                    <a:pt x="444" y="30"/>
                    <a:pt x="445" y="34"/>
                    <a:pt x="444" y="34"/>
                  </a:cubicBezTo>
                  <a:cubicBezTo>
                    <a:pt x="443" y="35"/>
                    <a:pt x="440" y="35"/>
                    <a:pt x="440" y="34"/>
                  </a:cubicBezTo>
                  <a:cubicBezTo>
                    <a:pt x="440" y="33"/>
                    <a:pt x="439" y="29"/>
                    <a:pt x="438" y="28"/>
                  </a:cubicBezTo>
                  <a:cubicBezTo>
                    <a:pt x="437" y="27"/>
                    <a:pt x="436" y="27"/>
                    <a:pt x="437" y="26"/>
                  </a:cubicBezTo>
                  <a:cubicBezTo>
                    <a:pt x="438" y="26"/>
                    <a:pt x="438" y="26"/>
                    <a:pt x="439" y="26"/>
                  </a:cubicBezTo>
                  <a:cubicBezTo>
                    <a:pt x="439" y="26"/>
                    <a:pt x="440" y="28"/>
                    <a:pt x="440" y="27"/>
                  </a:cubicBezTo>
                  <a:cubicBezTo>
                    <a:pt x="441" y="26"/>
                    <a:pt x="442" y="26"/>
                    <a:pt x="441" y="26"/>
                  </a:cubicBezTo>
                  <a:cubicBezTo>
                    <a:pt x="440" y="25"/>
                    <a:pt x="441" y="24"/>
                    <a:pt x="440" y="24"/>
                  </a:cubicBezTo>
                  <a:cubicBezTo>
                    <a:pt x="439" y="24"/>
                    <a:pt x="439" y="26"/>
                    <a:pt x="438" y="25"/>
                  </a:cubicBezTo>
                  <a:cubicBezTo>
                    <a:pt x="437" y="24"/>
                    <a:pt x="436" y="23"/>
                    <a:pt x="435" y="23"/>
                  </a:cubicBezTo>
                  <a:cubicBezTo>
                    <a:pt x="434" y="24"/>
                    <a:pt x="434" y="24"/>
                    <a:pt x="433" y="24"/>
                  </a:cubicBezTo>
                  <a:cubicBezTo>
                    <a:pt x="431" y="23"/>
                    <a:pt x="431" y="22"/>
                    <a:pt x="430" y="22"/>
                  </a:cubicBezTo>
                  <a:cubicBezTo>
                    <a:pt x="429" y="23"/>
                    <a:pt x="431" y="20"/>
                    <a:pt x="430" y="20"/>
                  </a:cubicBezTo>
                  <a:cubicBezTo>
                    <a:pt x="430" y="20"/>
                    <a:pt x="431" y="20"/>
                    <a:pt x="431" y="20"/>
                  </a:cubicBezTo>
                  <a:cubicBezTo>
                    <a:pt x="432" y="19"/>
                    <a:pt x="431" y="19"/>
                    <a:pt x="432" y="18"/>
                  </a:cubicBezTo>
                  <a:cubicBezTo>
                    <a:pt x="432" y="18"/>
                    <a:pt x="433" y="18"/>
                    <a:pt x="434" y="18"/>
                  </a:cubicBezTo>
                  <a:cubicBezTo>
                    <a:pt x="434" y="17"/>
                    <a:pt x="433" y="17"/>
                    <a:pt x="432" y="16"/>
                  </a:cubicBezTo>
                  <a:cubicBezTo>
                    <a:pt x="431" y="15"/>
                    <a:pt x="431" y="14"/>
                    <a:pt x="431" y="13"/>
                  </a:cubicBezTo>
                  <a:cubicBezTo>
                    <a:pt x="431" y="13"/>
                    <a:pt x="430" y="13"/>
                    <a:pt x="429" y="12"/>
                  </a:cubicBezTo>
                  <a:cubicBezTo>
                    <a:pt x="428" y="12"/>
                    <a:pt x="428" y="11"/>
                    <a:pt x="427" y="11"/>
                  </a:cubicBezTo>
                  <a:cubicBezTo>
                    <a:pt x="426" y="11"/>
                    <a:pt x="427" y="8"/>
                    <a:pt x="426" y="7"/>
                  </a:cubicBezTo>
                  <a:cubicBezTo>
                    <a:pt x="426" y="6"/>
                    <a:pt x="425" y="5"/>
                    <a:pt x="424" y="4"/>
                  </a:cubicBezTo>
                  <a:cubicBezTo>
                    <a:pt x="423" y="3"/>
                    <a:pt x="423" y="2"/>
                    <a:pt x="421" y="1"/>
                  </a:cubicBezTo>
                  <a:cubicBezTo>
                    <a:pt x="419" y="1"/>
                    <a:pt x="417" y="2"/>
                    <a:pt x="417" y="1"/>
                  </a:cubicBezTo>
                  <a:cubicBezTo>
                    <a:pt x="417" y="0"/>
                    <a:pt x="417" y="0"/>
                    <a:pt x="416" y="0"/>
                  </a:cubicBezTo>
                  <a:cubicBezTo>
                    <a:pt x="415" y="0"/>
                    <a:pt x="413" y="0"/>
                    <a:pt x="413" y="1"/>
                  </a:cubicBezTo>
                  <a:cubicBezTo>
                    <a:pt x="413" y="2"/>
                    <a:pt x="413" y="2"/>
                    <a:pt x="412" y="2"/>
                  </a:cubicBezTo>
                  <a:cubicBezTo>
                    <a:pt x="411" y="2"/>
                    <a:pt x="409" y="3"/>
                    <a:pt x="411" y="3"/>
                  </a:cubicBezTo>
                  <a:cubicBezTo>
                    <a:pt x="413" y="3"/>
                    <a:pt x="414" y="4"/>
                    <a:pt x="413" y="4"/>
                  </a:cubicBezTo>
                  <a:cubicBezTo>
                    <a:pt x="412" y="4"/>
                    <a:pt x="413" y="5"/>
                    <a:pt x="412" y="5"/>
                  </a:cubicBezTo>
                  <a:cubicBezTo>
                    <a:pt x="412" y="6"/>
                    <a:pt x="412" y="6"/>
                    <a:pt x="410" y="6"/>
                  </a:cubicBezTo>
                  <a:cubicBezTo>
                    <a:pt x="409" y="5"/>
                    <a:pt x="409" y="4"/>
                    <a:pt x="407" y="6"/>
                  </a:cubicBezTo>
                  <a:cubicBezTo>
                    <a:pt x="406" y="8"/>
                    <a:pt x="405" y="10"/>
                    <a:pt x="406" y="11"/>
                  </a:cubicBezTo>
                  <a:cubicBezTo>
                    <a:pt x="407" y="11"/>
                    <a:pt x="409" y="12"/>
                    <a:pt x="409" y="12"/>
                  </a:cubicBezTo>
                  <a:cubicBezTo>
                    <a:pt x="410" y="13"/>
                    <a:pt x="410" y="13"/>
                    <a:pt x="408" y="13"/>
                  </a:cubicBezTo>
                  <a:cubicBezTo>
                    <a:pt x="407" y="13"/>
                    <a:pt x="406" y="16"/>
                    <a:pt x="406" y="17"/>
                  </a:cubicBezTo>
                  <a:cubicBezTo>
                    <a:pt x="406" y="18"/>
                    <a:pt x="410" y="22"/>
                    <a:pt x="411" y="22"/>
                  </a:cubicBezTo>
                  <a:cubicBezTo>
                    <a:pt x="412" y="22"/>
                    <a:pt x="413" y="24"/>
                    <a:pt x="415" y="23"/>
                  </a:cubicBezTo>
                  <a:cubicBezTo>
                    <a:pt x="416" y="23"/>
                    <a:pt x="416" y="22"/>
                    <a:pt x="417" y="23"/>
                  </a:cubicBezTo>
                  <a:cubicBezTo>
                    <a:pt x="419" y="24"/>
                    <a:pt x="419" y="25"/>
                    <a:pt x="421" y="25"/>
                  </a:cubicBezTo>
                  <a:cubicBezTo>
                    <a:pt x="422" y="25"/>
                    <a:pt x="422" y="26"/>
                    <a:pt x="421" y="26"/>
                  </a:cubicBezTo>
                  <a:cubicBezTo>
                    <a:pt x="420" y="26"/>
                    <a:pt x="419" y="26"/>
                    <a:pt x="419" y="27"/>
                  </a:cubicBezTo>
                  <a:cubicBezTo>
                    <a:pt x="420" y="29"/>
                    <a:pt x="419" y="29"/>
                    <a:pt x="418" y="29"/>
                  </a:cubicBezTo>
                  <a:cubicBezTo>
                    <a:pt x="418" y="30"/>
                    <a:pt x="417" y="33"/>
                    <a:pt x="418" y="32"/>
                  </a:cubicBezTo>
                  <a:cubicBezTo>
                    <a:pt x="420" y="32"/>
                    <a:pt x="421" y="32"/>
                    <a:pt x="421" y="31"/>
                  </a:cubicBezTo>
                  <a:cubicBezTo>
                    <a:pt x="421" y="29"/>
                    <a:pt x="423" y="29"/>
                    <a:pt x="423" y="30"/>
                  </a:cubicBezTo>
                  <a:cubicBezTo>
                    <a:pt x="423" y="31"/>
                    <a:pt x="423" y="34"/>
                    <a:pt x="422" y="34"/>
                  </a:cubicBezTo>
                  <a:cubicBezTo>
                    <a:pt x="421" y="35"/>
                    <a:pt x="419" y="35"/>
                    <a:pt x="419" y="36"/>
                  </a:cubicBezTo>
                  <a:cubicBezTo>
                    <a:pt x="419" y="37"/>
                    <a:pt x="418" y="38"/>
                    <a:pt x="417" y="38"/>
                  </a:cubicBezTo>
                  <a:cubicBezTo>
                    <a:pt x="415" y="39"/>
                    <a:pt x="412" y="39"/>
                    <a:pt x="412" y="40"/>
                  </a:cubicBezTo>
                  <a:cubicBezTo>
                    <a:pt x="412" y="42"/>
                    <a:pt x="411" y="41"/>
                    <a:pt x="411" y="42"/>
                  </a:cubicBezTo>
                  <a:cubicBezTo>
                    <a:pt x="412" y="43"/>
                    <a:pt x="414" y="44"/>
                    <a:pt x="414" y="45"/>
                  </a:cubicBezTo>
                  <a:cubicBezTo>
                    <a:pt x="414" y="46"/>
                    <a:pt x="413" y="47"/>
                    <a:pt x="412" y="47"/>
                  </a:cubicBezTo>
                  <a:cubicBezTo>
                    <a:pt x="411" y="46"/>
                    <a:pt x="411" y="45"/>
                    <a:pt x="410" y="46"/>
                  </a:cubicBezTo>
                  <a:cubicBezTo>
                    <a:pt x="410" y="46"/>
                    <a:pt x="409" y="47"/>
                    <a:pt x="408" y="46"/>
                  </a:cubicBezTo>
                  <a:cubicBezTo>
                    <a:pt x="407" y="45"/>
                    <a:pt x="406" y="44"/>
                    <a:pt x="407" y="43"/>
                  </a:cubicBezTo>
                  <a:cubicBezTo>
                    <a:pt x="408" y="42"/>
                    <a:pt x="408" y="41"/>
                    <a:pt x="408" y="40"/>
                  </a:cubicBezTo>
                  <a:cubicBezTo>
                    <a:pt x="408" y="39"/>
                    <a:pt x="409" y="38"/>
                    <a:pt x="409" y="38"/>
                  </a:cubicBezTo>
                  <a:cubicBezTo>
                    <a:pt x="409" y="37"/>
                    <a:pt x="409" y="37"/>
                    <a:pt x="408" y="38"/>
                  </a:cubicBezTo>
                  <a:cubicBezTo>
                    <a:pt x="407" y="38"/>
                    <a:pt x="406" y="39"/>
                    <a:pt x="406" y="38"/>
                  </a:cubicBezTo>
                  <a:cubicBezTo>
                    <a:pt x="405" y="37"/>
                    <a:pt x="404" y="37"/>
                    <a:pt x="403" y="36"/>
                  </a:cubicBezTo>
                  <a:cubicBezTo>
                    <a:pt x="402" y="35"/>
                    <a:pt x="401" y="34"/>
                    <a:pt x="400" y="34"/>
                  </a:cubicBezTo>
                  <a:cubicBezTo>
                    <a:pt x="399" y="34"/>
                    <a:pt x="398" y="36"/>
                    <a:pt x="397" y="36"/>
                  </a:cubicBezTo>
                  <a:cubicBezTo>
                    <a:pt x="396" y="36"/>
                    <a:pt x="396" y="35"/>
                    <a:pt x="395" y="35"/>
                  </a:cubicBezTo>
                  <a:cubicBezTo>
                    <a:pt x="395" y="35"/>
                    <a:pt x="394" y="35"/>
                    <a:pt x="395" y="36"/>
                  </a:cubicBezTo>
                  <a:cubicBezTo>
                    <a:pt x="395" y="37"/>
                    <a:pt x="395" y="37"/>
                    <a:pt x="395" y="38"/>
                  </a:cubicBezTo>
                  <a:cubicBezTo>
                    <a:pt x="396" y="39"/>
                    <a:pt x="397" y="40"/>
                    <a:pt x="398" y="39"/>
                  </a:cubicBezTo>
                  <a:cubicBezTo>
                    <a:pt x="400" y="39"/>
                    <a:pt x="402" y="40"/>
                    <a:pt x="403" y="41"/>
                  </a:cubicBezTo>
                  <a:cubicBezTo>
                    <a:pt x="403" y="42"/>
                    <a:pt x="404" y="43"/>
                    <a:pt x="402" y="43"/>
                  </a:cubicBezTo>
                  <a:cubicBezTo>
                    <a:pt x="400" y="43"/>
                    <a:pt x="398" y="41"/>
                    <a:pt x="397" y="40"/>
                  </a:cubicBezTo>
                  <a:cubicBezTo>
                    <a:pt x="395" y="40"/>
                    <a:pt x="395" y="40"/>
                    <a:pt x="394" y="41"/>
                  </a:cubicBezTo>
                  <a:cubicBezTo>
                    <a:pt x="392" y="42"/>
                    <a:pt x="391" y="41"/>
                    <a:pt x="389" y="41"/>
                  </a:cubicBezTo>
                  <a:cubicBezTo>
                    <a:pt x="387" y="41"/>
                    <a:pt x="382" y="42"/>
                    <a:pt x="379" y="42"/>
                  </a:cubicBezTo>
                  <a:cubicBezTo>
                    <a:pt x="377" y="42"/>
                    <a:pt x="375" y="42"/>
                    <a:pt x="371" y="41"/>
                  </a:cubicBezTo>
                  <a:cubicBezTo>
                    <a:pt x="368" y="39"/>
                    <a:pt x="364" y="39"/>
                    <a:pt x="363" y="38"/>
                  </a:cubicBezTo>
                  <a:cubicBezTo>
                    <a:pt x="361" y="38"/>
                    <a:pt x="357" y="37"/>
                    <a:pt x="356" y="36"/>
                  </a:cubicBezTo>
                  <a:cubicBezTo>
                    <a:pt x="355" y="34"/>
                    <a:pt x="356" y="31"/>
                    <a:pt x="353" y="31"/>
                  </a:cubicBezTo>
                  <a:cubicBezTo>
                    <a:pt x="350" y="31"/>
                    <a:pt x="347" y="32"/>
                    <a:pt x="344" y="33"/>
                  </a:cubicBezTo>
                  <a:cubicBezTo>
                    <a:pt x="342" y="33"/>
                    <a:pt x="340" y="33"/>
                    <a:pt x="339" y="34"/>
                  </a:cubicBezTo>
                  <a:cubicBezTo>
                    <a:pt x="338" y="35"/>
                    <a:pt x="337" y="36"/>
                    <a:pt x="337" y="36"/>
                  </a:cubicBezTo>
                  <a:cubicBezTo>
                    <a:pt x="337" y="37"/>
                    <a:pt x="340" y="37"/>
                    <a:pt x="341" y="37"/>
                  </a:cubicBezTo>
                  <a:cubicBezTo>
                    <a:pt x="342" y="38"/>
                    <a:pt x="343" y="39"/>
                    <a:pt x="343" y="38"/>
                  </a:cubicBezTo>
                  <a:cubicBezTo>
                    <a:pt x="343" y="37"/>
                    <a:pt x="343" y="36"/>
                    <a:pt x="344" y="36"/>
                  </a:cubicBezTo>
                  <a:cubicBezTo>
                    <a:pt x="345" y="36"/>
                    <a:pt x="345" y="37"/>
                    <a:pt x="346" y="37"/>
                  </a:cubicBezTo>
                  <a:cubicBezTo>
                    <a:pt x="348" y="36"/>
                    <a:pt x="348" y="35"/>
                    <a:pt x="351" y="34"/>
                  </a:cubicBezTo>
                  <a:cubicBezTo>
                    <a:pt x="353" y="33"/>
                    <a:pt x="355" y="33"/>
                    <a:pt x="354" y="34"/>
                  </a:cubicBezTo>
                  <a:cubicBezTo>
                    <a:pt x="353" y="35"/>
                    <a:pt x="351" y="36"/>
                    <a:pt x="350" y="37"/>
                  </a:cubicBezTo>
                  <a:cubicBezTo>
                    <a:pt x="349" y="38"/>
                    <a:pt x="347" y="38"/>
                    <a:pt x="346" y="39"/>
                  </a:cubicBezTo>
                  <a:cubicBezTo>
                    <a:pt x="345" y="39"/>
                    <a:pt x="344" y="39"/>
                    <a:pt x="343" y="39"/>
                  </a:cubicBezTo>
                  <a:cubicBezTo>
                    <a:pt x="342" y="40"/>
                    <a:pt x="341" y="41"/>
                    <a:pt x="342" y="42"/>
                  </a:cubicBezTo>
                  <a:cubicBezTo>
                    <a:pt x="342" y="43"/>
                    <a:pt x="343" y="42"/>
                    <a:pt x="344" y="44"/>
                  </a:cubicBezTo>
                  <a:cubicBezTo>
                    <a:pt x="344" y="46"/>
                    <a:pt x="342" y="46"/>
                    <a:pt x="344" y="47"/>
                  </a:cubicBezTo>
                  <a:cubicBezTo>
                    <a:pt x="345" y="48"/>
                    <a:pt x="345" y="48"/>
                    <a:pt x="346" y="49"/>
                  </a:cubicBezTo>
                  <a:cubicBezTo>
                    <a:pt x="347" y="50"/>
                    <a:pt x="346" y="51"/>
                    <a:pt x="345" y="51"/>
                  </a:cubicBezTo>
                  <a:cubicBezTo>
                    <a:pt x="344" y="50"/>
                    <a:pt x="343" y="49"/>
                    <a:pt x="343" y="49"/>
                  </a:cubicBezTo>
                  <a:cubicBezTo>
                    <a:pt x="343" y="50"/>
                    <a:pt x="343" y="51"/>
                    <a:pt x="343" y="52"/>
                  </a:cubicBezTo>
                  <a:cubicBezTo>
                    <a:pt x="343" y="52"/>
                    <a:pt x="341" y="51"/>
                    <a:pt x="341" y="50"/>
                  </a:cubicBezTo>
                  <a:cubicBezTo>
                    <a:pt x="340" y="49"/>
                    <a:pt x="339" y="49"/>
                    <a:pt x="339" y="49"/>
                  </a:cubicBezTo>
                  <a:cubicBezTo>
                    <a:pt x="338" y="49"/>
                    <a:pt x="338" y="48"/>
                    <a:pt x="339" y="48"/>
                  </a:cubicBezTo>
                  <a:cubicBezTo>
                    <a:pt x="340" y="48"/>
                    <a:pt x="342" y="48"/>
                    <a:pt x="341" y="47"/>
                  </a:cubicBezTo>
                  <a:cubicBezTo>
                    <a:pt x="341" y="46"/>
                    <a:pt x="340" y="46"/>
                    <a:pt x="340" y="46"/>
                  </a:cubicBezTo>
                  <a:cubicBezTo>
                    <a:pt x="341" y="46"/>
                    <a:pt x="342" y="46"/>
                    <a:pt x="342" y="45"/>
                  </a:cubicBezTo>
                  <a:cubicBezTo>
                    <a:pt x="341" y="44"/>
                    <a:pt x="340" y="43"/>
                    <a:pt x="340" y="44"/>
                  </a:cubicBezTo>
                  <a:cubicBezTo>
                    <a:pt x="341" y="44"/>
                    <a:pt x="341" y="45"/>
                    <a:pt x="340" y="45"/>
                  </a:cubicBezTo>
                  <a:cubicBezTo>
                    <a:pt x="339" y="45"/>
                    <a:pt x="337" y="45"/>
                    <a:pt x="338" y="45"/>
                  </a:cubicBezTo>
                  <a:cubicBezTo>
                    <a:pt x="338" y="44"/>
                    <a:pt x="340" y="43"/>
                    <a:pt x="339" y="43"/>
                  </a:cubicBezTo>
                  <a:cubicBezTo>
                    <a:pt x="338" y="43"/>
                    <a:pt x="338" y="44"/>
                    <a:pt x="337" y="44"/>
                  </a:cubicBezTo>
                  <a:cubicBezTo>
                    <a:pt x="336" y="44"/>
                    <a:pt x="335" y="45"/>
                    <a:pt x="335" y="44"/>
                  </a:cubicBezTo>
                  <a:cubicBezTo>
                    <a:pt x="335" y="43"/>
                    <a:pt x="335" y="42"/>
                    <a:pt x="335" y="42"/>
                  </a:cubicBezTo>
                  <a:cubicBezTo>
                    <a:pt x="334" y="42"/>
                    <a:pt x="332" y="42"/>
                    <a:pt x="332" y="42"/>
                  </a:cubicBezTo>
                  <a:cubicBezTo>
                    <a:pt x="331" y="41"/>
                    <a:pt x="330" y="39"/>
                    <a:pt x="329" y="39"/>
                  </a:cubicBezTo>
                  <a:cubicBezTo>
                    <a:pt x="328" y="39"/>
                    <a:pt x="326" y="42"/>
                    <a:pt x="325" y="42"/>
                  </a:cubicBezTo>
                  <a:cubicBezTo>
                    <a:pt x="324" y="42"/>
                    <a:pt x="307" y="43"/>
                    <a:pt x="304" y="42"/>
                  </a:cubicBezTo>
                  <a:cubicBezTo>
                    <a:pt x="302" y="41"/>
                    <a:pt x="297" y="42"/>
                    <a:pt x="300" y="40"/>
                  </a:cubicBezTo>
                  <a:cubicBezTo>
                    <a:pt x="302" y="39"/>
                    <a:pt x="303" y="37"/>
                    <a:pt x="305" y="37"/>
                  </a:cubicBezTo>
                  <a:cubicBezTo>
                    <a:pt x="306" y="37"/>
                    <a:pt x="309" y="37"/>
                    <a:pt x="307" y="35"/>
                  </a:cubicBezTo>
                  <a:cubicBezTo>
                    <a:pt x="304" y="33"/>
                    <a:pt x="304" y="31"/>
                    <a:pt x="301" y="31"/>
                  </a:cubicBezTo>
                  <a:cubicBezTo>
                    <a:pt x="298" y="31"/>
                    <a:pt x="297" y="30"/>
                    <a:pt x="296" y="30"/>
                  </a:cubicBezTo>
                  <a:cubicBezTo>
                    <a:pt x="295" y="31"/>
                    <a:pt x="296" y="32"/>
                    <a:pt x="294" y="32"/>
                  </a:cubicBezTo>
                  <a:cubicBezTo>
                    <a:pt x="292" y="32"/>
                    <a:pt x="292" y="31"/>
                    <a:pt x="291" y="31"/>
                  </a:cubicBezTo>
                  <a:cubicBezTo>
                    <a:pt x="289" y="30"/>
                    <a:pt x="283" y="29"/>
                    <a:pt x="281" y="28"/>
                  </a:cubicBezTo>
                  <a:cubicBezTo>
                    <a:pt x="278" y="27"/>
                    <a:pt x="276" y="28"/>
                    <a:pt x="274" y="27"/>
                  </a:cubicBezTo>
                  <a:cubicBezTo>
                    <a:pt x="272" y="26"/>
                    <a:pt x="268" y="23"/>
                    <a:pt x="266" y="22"/>
                  </a:cubicBezTo>
                  <a:cubicBezTo>
                    <a:pt x="263" y="22"/>
                    <a:pt x="258" y="21"/>
                    <a:pt x="256" y="22"/>
                  </a:cubicBezTo>
                  <a:cubicBezTo>
                    <a:pt x="255" y="23"/>
                    <a:pt x="254" y="26"/>
                    <a:pt x="253" y="26"/>
                  </a:cubicBezTo>
                  <a:cubicBezTo>
                    <a:pt x="252" y="26"/>
                    <a:pt x="248" y="27"/>
                    <a:pt x="248" y="26"/>
                  </a:cubicBezTo>
                  <a:cubicBezTo>
                    <a:pt x="248" y="25"/>
                    <a:pt x="251" y="23"/>
                    <a:pt x="250" y="23"/>
                  </a:cubicBezTo>
                  <a:cubicBezTo>
                    <a:pt x="249" y="22"/>
                    <a:pt x="247" y="23"/>
                    <a:pt x="247" y="22"/>
                  </a:cubicBezTo>
                  <a:cubicBezTo>
                    <a:pt x="248" y="21"/>
                    <a:pt x="248" y="18"/>
                    <a:pt x="247" y="18"/>
                  </a:cubicBezTo>
                  <a:cubicBezTo>
                    <a:pt x="246" y="18"/>
                    <a:pt x="245" y="19"/>
                    <a:pt x="245" y="19"/>
                  </a:cubicBezTo>
                  <a:cubicBezTo>
                    <a:pt x="244" y="19"/>
                    <a:pt x="242" y="20"/>
                    <a:pt x="243" y="20"/>
                  </a:cubicBezTo>
                  <a:cubicBezTo>
                    <a:pt x="243" y="21"/>
                    <a:pt x="242" y="20"/>
                    <a:pt x="243" y="20"/>
                  </a:cubicBezTo>
                  <a:cubicBezTo>
                    <a:pt x="244" y="20"/>
                    <a:pt x="245" y="20"/>
                    <a:pt x="245" y="20"/>
                  </a:cubicBezTo>
                  <a:cubicBezTo>
                    <a:pt x="244" y="21"/>
                    <a:pt x="243" y="22"/>
                    <a:pt x="243" y="22"/>
                  </a:cubicBezTo>
                  <a:cubicBezTo>
                    <a:pt x="244" y="22"/>
                    <a:pt x="246" y="23"/>
                    <a:pt x="245" y="23"/>
                  </a:cubicBezTo>
                  <a:cubicBezTo>
                    <a:pt x="245" y="23"/>
                    <a:pt x="242" y="23"/>
                    <a:pt x="242" y="24"/>
                  </a:cubicBezTo>
                  <a:cubicBezTo>
                    <a:pt x="242" y="25"/>
                    <a:pt x="242" y="27"/>
                    <a:pt x="241" y="26"/>
                  </a:cubicBezTo>
                  <a:cubicBezTo>
                    <a:pt x="240" y="26"/>
                    <a:pt x="236" y="24"/>
                    <a:pt x="235" y="23"/>
                  </a:cubicBezTo>
                  <a:cubicBezTo>
                    <a:pt x="235" y="22"/>
                    <a:pt x="233" y="18"/>
                    <a:pt x="232" y="18"/>
                  </a:cubicBezTo>
                  <a:cubicBezTo>
                    <a:pt x="231" y="17"/>
                    <a:pt x="227" y="13"/>
                    <a:pt x="226" y="13"/>
                  </a:cubicBezTo>
                  <a:cubicBezTo>
                    <a:pt x="225" y="13"/>
                    <a:pt x="225" y="14"/>
                    <a:pt x="226" y="15"/>
                  </a:cubicBezTo>
                  <a:cubicBezTo>
                    <a:pt x="228" y="16"/>
                    <a:pt x="229" y="17"/>
                    <a:pt x="230" y="18"/>
                  </a:cubicBezTo>
                  <a:cubicBezTo>
                    <a:pt x="230" y="18"/>
                    <a:pt x="228" y="18"/>
                    <a:pt x="227" y="18"/>
                  </a:cubicBezTo>
                  <a:cubicBezTo>
                    <a:pt x="227" y="18"/>
                    <a:pt x="225" y="18"/>
                    <a:pt x="225" y="19"/>
                  </a:cubicBezTo>
                  <a:cubicBezTo>
                    <a:pt x="225" y="20"/>
                    <a:pt x="225" y="21"/>
                    <a:pt x="224" y="21"/>
                  </a:cubicBezTo>
                  <a:cubicBezTo>
                    <a:pt x="223" y="21"/>
                    <a:pt x="221" y="23"/>
                    <a:pt x="221" y="23"/>
                  </a:cubicBezTo>
                  <a:cubicBezTo>
                    <a:pt x="220" y="23"/>
                    <a:pt x="222" y="21"/>
                    <a:pt x="221" y="21"/>
                  </a:cubicBezTo>
                  <a:cubicBezTo>
                    <a:pt x="220" y="22"/>
                    <a:pt x="217" y="22"/>
                    <a:pt x="216" y="22"/>
                  </a:cubicBezTo>
                  <a:cubicBezTo>
                    <a:pt x="215" y="23"/>
                    <a:pt x="213" y="26"/>
                    <a:pt x="212" y="27"/>
                  </a:cubicBezTo>
                  <a:cubicBezTo>
                    <a:pt x="211" y="27"/>
                    <a:pt x="210" y="28"/>
                    <a:pt x="210" y="27"/>
                  </a:cubicBezTo>
                  <a:cubicBezTo>
                    <a:pt x="210" y="27"/>
                    <a:pt x="210" y="26"/>
                    <a:pt x="210" y="26"/>
                  </a:cubicBezTo>
                  <a:cubicBezTo>
                    <a:pt x="209" y="25"/>
                    <a:pt x="209" y="25"/>
                    <a:pt x="209" y="26"/>
                  </a:cubicBezTo>
                  <a:cubicBezTo>
                    <a:pt x="208" y="26"/>
                    <a:pt x="205" y="26"/>
                    <a:pt x="205" y="26"/>
                  </a:cubicBezTo>
                  <a:cubicBezTo>
                    <a:pt x="204" y="27"/>
                    <a:pt x="204" y="28"/>
                    <a:pt x="203" y="28"/>
                  </a:cubicBezTo>
                  <a:cubicBezTo>
                    <a:pt x="202" y="28"/>
                    <a:pt x="201" y="30"/>
                    <a:pt x="200" y="30"/>
                  </a:cubicBezTo>
                  <a:cubicBezTo>
                    <a:pt x="199" y="31"/>
                    <a:pt x="201" y="31"/>
                    <a:pt x="201" y="32"/>
                  </a:cubicBezTo>
                  <a:cubicBezTo>
                    <a:pt x="201" y="32"/>
                    <a:pt x="199" y="33"/>
                    <a:pt x="198" y="33"/>
                  </a:cubicBezTo>
                  <a:cubicBezTo>
                    <a:pt x="197" y="33"/>
                    <a:pt x="195" y="32"/>
                    <a:pt x="196" y="31"/>
                  </a:cubicBezTo>
                  <a:cubicBezTo>
                    <a:pt x="197" y="30"/>
                    <a:pt x="199" y="30"/>
                    <a:pt x="199" y="29"/>
                  </a:cubicBezTo>
                  <a:cubicBezTo>
                    <a:pt x="200" y="28"/>
                    <a:pt x="201" y="28"/>
                    <a:pt x="202" y="27"/>
                  </a:cubicBezTo>
                  <a:cubicBezTo>
                    <a:pt x="203" y="26"/>
                    <a:pt x="204" y="24"/>
                    <a:pt x="206" y="24"/>
                  </a:cubicBezTo>
                  <a:cubicBezTo>
                    <a:pt x="207" y="24"/>
                    <a:pt x="209" y="24"/>
                    <a:pt x="209" y="24"/>
                  </a:cubicBezTo>
                  <a:cubicBezTo>
                    <a:pt x="209" y="25"/>
                    <a:pt x="209" y="25"/>
                    <a:pt x="210" y="24"/>
                  </a:cubicBezTo>
                  <a:cubicBezTo>
                    <a:pt x="211" y="23"/>
                    <a:pt x="214" y="21"/>
                    <a:pt x="215" y="21"/>
                  </a:cubicBezTo>
                  <a:cubicBezTo>
                    <a:pt x="217" y="20"/>
                    <a:pt x="218" y="20"/>
                    <a:pt x="218" y="20"/>
                  </a:cubicBezTo>
                  <a:cubicBezTo>
                    <a:pt x="219" y="19"/>
                    <a:pt x="219" y="18"/>
                    <a:pt x="218" y="18"/>
                  </a:cubicBezTo>
                  <a:cubicBezTo>
                    <a:pt x="217" y="18"/>
                    <a:pt x="216" y="18"/>
                    <a:pt x="214" y="18"/>
                  </a:cubicBezTo>
                  <a:cubicBezTo>
                    <a:pt x="213" y="18"/>
                    <a:pt x="211" y="19"/>
                    <a:pt x="210" y="20"/>
                  </a:cubicBezTo>
                  <a:cubicBezTo>
                    <a:pt x="209" y="20"/>
                    <a:pt x="209" y="21"/>
                    <a:pt x="207" y="21"/>
                  </a:cubicBezTo>
                  <a:cubicBezTo>
                    <a:pt x="206" y="21"/>
                    <a:pt x="204" y="22"/>
                    <a:pt x="203" y="22"/>
                  </a:cubicBezTo>
                  <a:cubicBezTo>
                    <a:pt x="202" y="22"/>
                    <a:pt x="200" y="23"/>
                    <a:pt x="199" y="24"/>
                  </a:cubicBezTo>
                  <a:cubicBezTo>
                    <a:pt x="198" y="25"/>
                    <a:pt x="196" y="26"/>
                    <a:pt x="195" y="26"/>
                  </a:cubicBezTo>
                  <a:cubicBezTo>
                    <a:pt x="194" y="27"/>
                    <a:pt x="192" y="28"/>
                    <a:pt x="193" y="27"/>
                  </a:cubicBezTo>
                  <a:cubicBezTo>
                    <a:pt x="194" y="26"/>
                    <a:pt x="195" y="25"/>
                    <a:pt x="194" y="25"/>
                  </a:cubicBezTo>
                  <a:cubicBezTo>
                    <a:pt x="193" y="25"/>
                    <a:pt x="191" y="24"/>
                    <a:pt x="191" y="23"/>
                  </a:cubicBezTo>
                  <a:cubicBezTo>
                    <a:pt x="191" y="23"/>
                    <a:pt x="190" y="24"/>
                    <a:pt x="190" y="25"/>
                  </a:cubicBezTo>
                  <a:cubicBezTo>
                    <a:pt x="190" y="25"/>
                    <a:pt x="189" y="25"/>
                    <a:pt x="187" y="26"/>
                  </a:cubicBezTo>
                  <a:cubicBezTo>
                    <a:pt x="185" y="26"/>
                    <a:pt x="185" y="26"/>
                    <a:pt x="184" y="27"/>
                  </a:cubicBezTo>
                  <a:cubicBezTo>
                    <a:pt x="183" y="27"/>
                    <a:pt x="181" y="28"/>
                    <a:pt x="182" y="28"/>
                  </a:cubicBezTo>
                  <a:cubicBezTo>
                    <a:pt x="182" y="29"/>
                    <a:pt x="183" y="29"/>
                    <a:pt x="183" y="29"/>
                  </a:cubicBezTo>
                  <a:cubicBezTo>
                    <a:pt x="183" y="30"/>
                    <a:pt x="182" y="31"/>
                    <a:pt x="183" y="31"/>
                  </a:cubicBezTo>
                  <a:cubicBezTo>
                    <a:pt x="185" y="31"/>
                    <a:pt x="187" y="31"/>
                    <a:pt x="188" y="30"/>
                  </a:cubicBezTo>
                  <a:cubicBezTo>
                    <a:pt x="189" y="29"/>
                    <a:pt x="192" y="27"/>
                    <a:pt x="192" y="28"/>
                  </a:cubicBezTo>
                  <a:cubicBezTo>
                    <a:pt x="191" y="28"/>
                    <a:pt x="189" y="30"/>
                    <a:pt x="189" y="30"/>
                  </a:cubicBezTo>
                  <a:cubicBezTo>
                    <a:pt x="189" y="31"/>
                    <a:pt x="192" y="34"/>
                    <a:pt x="191" y="33"/>
                  </a:cubicBezTo>
                  <a:cubicBezTo>
                    <a:pt x="190" y="32"/>
                    <a:pt x="191" y="32"/>
                    <a:pt x="188" y="31"/>
                  </a:cubicBezTo>
                  <a:cubicBezTo>
                    <a:pt x="186" y="31"/>
                    <a:pt x="185" y="32"/>
                    <a:pt x="185" y="33"/>
                  </a:cubicBezTo>
                  <a:cubicBezTo>
                    <a:pt x="184" y="33"/>
                    <a:pt x="182" y="32"/>
                    <a:pt x="181" y="32"/>
                  </a:cubicBezTo>
                  <a:cubicBezTo>
                    <a:pt x="180" y="31"/>
                    <a:pt x="176" y="32"/>
                    <a:pt x="174" y="31"/>
                  </a:cubicBezTo>
                  <a:cubicBezTo>
                    <a:pt x="172" y="30"/>
                    <a:pt x="166" y="27"/>
                    <a:pt x="165" y="26"/>
                  </a:cubicBezTo>
                  <a:cubicBezTo>
                    <a:pt x="164" y="25"/>
                    <a:pt x="163" y="24"/>
                    <a:pt x="164" y="24"/>
                  </a:cubicBezTo>
                  <a:cubicBezTo>
                    <a:pt x="165" y="24"/>
                    <a:pt x="164" y="24"/>
                    <a:pt x="163" y="24"/>
                  </a:cubicBezTo>
                  <a:cubicBezTo>
                    <a:pt x="162" y="24"/>
                    <a:pt x="156" y="25"/>
                    <a:pt x="153" y="24"/>
                  </a:cubicBezTo>
                  <a:cubicBezTo>
                    <a:pt x="153" y="24"/>
                    <a:pt x="152" y="24"/>
                    <a:pt x="152" y="24"/>
                  </a:cubicBezTo>
                  <a:cubicBezTo>
                    <a:pt x="150" y="23"/>
                    <a:pt x="146" y="21"/>
                    <a:pt x="144" y="20"/>
                  </a:cubicBezTo>
                  <a:cubicBezTo>
                    <a:pt x="141" y="19"/>
                    <a:pt x="134" y="20"/>
                    <a:pt x="131" y="20"/>
                  </a:cubicBezTo>
                  <a:cubicBezTo>
                    <a:pt x="129" y="20"/>
                    <a:pt x="125" y="19"/>
                    <a:pt x="121" y="18"/>
                  </a:cubicBezTo>
                  <a:cubicBezTo>
                    <a:pt x="116" y="18"/>
                    <a:pt x="111" y="17"/>
                    <a:pt x="108" y="16"/>
                  </a:cubicBezTo>
                  <a:cubicBezTo>
                    <a:pt x="105" y="15"/>
                    <a:pt x="101" y="15"/>
                    <a:pt x="99" y="16"/>
                  </a:cubicBezTo>
                  <a:cubicBezTo>
                    <a:pt x="97" y="16"/>
                    <a:pt x="95" y="16"/>
                    <a:pt x="94" y="16"/>
                  </a:cubicBezTo>
                  <a:cubicBezTo>
                    <a:pt x="93" y="16"/>
                    <a:pt x="91" y="15"/>
                    <a:pt x="90" y="15"/>
                  </a:cubicBezTo>
                  <a:cubicBezTo>
                    <a:pt x="88" y="15"/>
                    <a:pt x="86" y="15"/>
                    <a:pt x="87" y="14"/>
                  </a:cubicBezTo>
                  <a:cubicBezTo>
                    <a:pt x="88" y="13"/>
                    <a:pt x="88" y="12"/>
                    <a:pt x="88" y="12"/>
                  </a:cubicBezTo>
                  <a:cubicBezTo>
                    <a:pt x="88" y="11"/>
                    <a:pt x="84" y="11"/>
                    <a:pt x="84" y="11"/>
                  </a:cubicBezTo>
                  <a:cubicBezTo>
                    <a:pt x="83" y="11"/>
                    <a:pt x="82" y="11"/>
                    <a:pt x="80" y="11"/>
                  </a:cubicBezTo>
                  <a:cubicBezTo>
                    <a:pt x="78" y="12"/>
                    <a:pt x="75" y="13"/>
                    <a:pt x="75" y="11"/>
                  </a:cubicBezTo>
                  <a:cubicBezTo>
                    <a:pt x="75" y="10"/>
                    <a:pt x="75" y="9"/>
                    <a:pt x="74" y="9"/>
                  </a:cubicBezTo>
                  <a:cubicBezTo>
                    <a:pt x="73" y="9"/>
                    <a:pt x="72" y="9"/>
                    <a:pt x="71" y="10"/>
                  </a:cubicBezTo>
                  <a:cubicBezTo>
                    <a:pt x="70" y="11"/>
                    <a:pt x="70" y="12"/>
                    <a:pt x="69" y="12"/>
                  </a:cubicBezTo>
                  <a:cubicBezTo>
                    <a:pt x="68" y="11"/>
                    <a:pt x="66" y="10"/>
                    <a:pt x="67" y="10"/>
                  </a:cubicBezTo>
                  <a:cubicBezTo>
                    <a:pt x="68" y="9"/>
                    <a:pt x="70" y="9"/>
                    <a:pt x="70" y="9"/>
                  </a:cubicBezTo>
                  <a:cubicBezTo>
                    <a:pt x="69" y="8"/>
                    <a:pt x="68" y="8"/>
                    <a:pt x="64" y="7"/>
                  </a:cubicBezTo>
                  <a:cubicBezTo>
                    <a:pt x="61" y="6"/>
                    <a:pt x="61" y="11"/>
                    <a:pt x="58" y="12"/>
                  </a:cubicBezTo>
                  <a:cubicBezTo>
                    <a:pt x="54" y="13"/>
                    <a:pt x="51" y="11"/>
                    <a:pt x="48" y="12"/>
                  </a:cubicBezTo>
                  <a:cubicBezTo>
                    <a:pt x="45" y="13"/>
                    <a:pt x="44" y="14"/>
                    <a:pt x="45" y="14"/>
                  </a:cubicBezTo>
                  <a:cubicBezTo>
                    <a:pt x="46" y="15"/>
                    <a:pt x="47" y="15"/>
                    <a:pt x="47" y="16"/>
                  </a:cubicBezTo>
                  <a:cubicBezTo>
                    <a:pt x="46" y="16"/>
                    <a:pt x="45" y="15"/>
                    <a:pt x="45" y="15"/>
                  </a:cubicBezTo>
                  <a:cubicBezTo>
                    <a:pt x="44" y="16"/>
                    <a:pt x="46" y="18"/>
                    <a:pt x="45" y="18"/>
                  </a:cubicBezTo>
                  <a:cubicBezTo>
                    <a:pt x="44" y="18"/>
                    <a:pt x="44" y="14"/>
                    <a:pt x="43" y="15"/>
                  </a:cubicBezTo>
                  <a:cubicBezTo>
                    <a:pt x="42" y="15"/>
                    <a:pt x="40" y="18"/>
                    <a:pt x="38" y="18"/>
                  </a:cubicBezTo>
                  <a:cubicBezTo>
                    <a:pt x="36" y="18"/>
                    <a:pt x="34" y="17"/>
                    <a:pt x="32" y="19"/>
                  </a:cubicBezTo>
                  <a:cubicBezTo>
                    <a:pt x="30" y="21"/>
                    <a:pt x="28" y="22"/>
                    <a:pt x="27" y="24"/>
                  </a:cubicBezTo>
                  <a:cubicBezTo>
                    <a:pt x="26" y="26"/>
                    <a:pt x="27" y="28"/>
                    <a:pt x="24" y="30"/>
                  </a:cubicBezTo>
                  <a:cubicBezTo>
                    <a:pt x="21" y="31"/>
                    <a:pt x="20" y="32"/>
                    <a:pt x="19" y="32"/>
                  </a:cubicBezTo>
                  <a:cubicBezTo>
                    <a:pt x="18" y="32"/>
                    <a:pt x="12" y="32"/>
                    <a:pt x="11" y="32"/>
                  </a:cubicBezTo>
                  <a:cubicBezTo>
                    <a:pt x="10" y="32"/>
                    <a:pt x="10" y="34"/>
                    <a:pt x="10" y="35"/>
                  </a:cubicBezTo>
                  <a:cubicBezTo>
                    <a:pt x="9" y="36"/>
                    <a:pt x="7" y="37"/>
                    <a:pt x="8" y="37"/>
                  </a:cubicBezTo>
                  <a:cubicBezTo>
                    <a:pt x="8" y="37"/>
                    <a:pt x="10" y="38"/>
                    <a:pt x="11" y="39"/>
                  </a:cubicBezTo>
                  <a:cubicBezTo>
                    <a:pt x="12" y="39"/>
                    <a:pt x="13" y="39"/>
                    <a:pt x="14" y="40"/>
                  </a:cubicBezTo>
                  <a:cubicBezTo>
                    <a:pt x="16" y="41"/>
                    <a:pt x="23" y="45"/>
                    <a:pt x="23" y="47"/>
                  </a:cubicBezTo>
                  <a:cubicBezTo>
                    <a:pt x="24" y="48"/>
                    <a:pt x="24" y="49"/>
                    <a:pt x="25" y="49"/>
                  </a:cubicBezTo>
                  <a:cubicBezTo>
                    <a:pt x="26" y="50"/>
                    <a:pt x="29" y="51"/>
                    <a:pt x="30" y="50"/>
                  </a:cubicBezTo>
                  <a:cubicBezTo>
                    <a:pt x="31" y="49"/>
                    <a:pt x="31" y="49"/>
                    <a:pt x="32" y="49"/>
                  </a:cubicBezTo>
                  <a:cubicBezTo>
                    <a:pt x="32" y="50"/>
                    <a:pt x="35" y="49"/>
                    <a:pt x="35" y="50"/>
                  </a:cubicBezTo>
                  <a:cubicBezTo>
                    <a:pt x="36" y="51"/>
                    <a:pt x="35" y="53"/>
                    <a:pt x="34" y="52"/>
                  </a:cubicBezTo>
                  <a:cubicBezTo>
                    <a:pt x="33" y="52"/>
                    <a:pt x="31" y="51"/>
                    <a:pt x="31" y="52"/>
                  </a:cubicBezTo>
                  <a:cubicBezTo>
                    <a:pt x="30" y="52"/>
                    <a:pt x="31" y="52"/>
                    <a:pt x="32" y="53"/>
                  </a:cubicBezTo>
                  <a:cubicBezTo>
                    <a:pt x="33" y="54"/>
                    <a:pt x="34" y="56"/>
                    <a:pt x="35" y="56"/>
                  </a:cubicBezTo>
                  <a:cubicBezTo>
                    <a:pt x="36" y="56"/>
                    <a:pt x="37" y="55"/>
                    <a:pt x="38" y="54"/>
                  </a:cubicBezTo>
                  <a:cubicBezTo>
                    <a:pt x="39" y="53"/>
                    <a:pt x="41" y="54"/>
                    <a:pt x="43" y="54"/>
                  </a:cubicBezTo>
                  <a:cubicBezTo>
                    <a:pt x="44" y="54"/>
                    <a:pt x="44" y="56"/>
                    <a:pt x="42" y="56"/>
                  </a:cubicBezTo>
                  <a:cubicBezTo>
                    <a:pt x="40" y="56"/>
                    <a:pt x="38" y="56"/>
                    <a:pt x="39" y="57"/>
                  </a:cubicBezTo>
                  <a:cubicBezTo>
                    <a:pt x="39" y="58"/>
                    <a:pt x="39" y="58"/>
                    <a:pt x="38" y="58"/>
                  </a:cubicBezTo>
                  <a:cubicBezTo>
                    <a:pt x="37" y="57"/>
                    <a:pt x="36" y="58"/>
                    <a:pt x="35" y="59"/>
                  </a:cubicBezTo>
                  <a:cubicBezTo>
                    <a:pt x="34" y="60"/>
                    <a:pt x="24" y="60"/>
                    <a:pt x="23" y="59"/>
                  </a:cubicBezTo>
                  <a:cubicBezTo>
                    <a:pt x="22" y="58"/>
                    <a:pt x="22" y="57"/>
                    <a:pt x="23" y="56"/>
                  </a:cubicBezTo>
                  <a:cubicBezTo>
                    <a:pt x="24" y="55"/>
                    <a:pt x="24" y="55"/>
                    <a:pt x="23" y="55"/>
                  </a:cubicBezTo>
                  <a:cubicBezTo>
                    <a:pt x="21" y="55"/>
                    <a:pt x="15" y="56"/>
                    <a:pt x="14" y="56"/>
                  </a:cubicBezTo>
                  <a:cubicBezTo>
                    <a:pt x="13" y="57"/>
                    <a:pt x="12" y="57"/>
                    <a:pt x="13" y="58"/>
                  </a:cubicBezTo>
                  <a:cubicBezTo>
                    <a:pt x="14" y="58"/>
                    <a:pt x="13" y="59"/>
                    <a:pt x="12" y="59"/>
                  </a:cubicBezTo>
                  <a:cubicBezTo>
                    <a:pt x="10" y="58"/>
                    <a:pt x="8" y="58"/>
                    <a:pt x="7" y="59"/>
                  </a:cubicBezTo>
                  <a:cubicBezTo>
                    <a:pt x="5" y="60"/>
                    <a:pt x="6" y="61"/>
                    <a:pt x="4" y="61"/>
                  </a:cubicBezTo>
                  <a:cubicBezTo>
                    <a:pt x="3" y="61"/>
                    <a:pt x="2" y="63"/>
                    <a:pt x="1" y="63"/>
                  </a:cubicBezTo>
                  <a:cubicBezTo>
                    <a:pt x="0" y="64"/>
                    <a:pt x="0" y="64"/>
                    <a:pt x="1" y="65"/>
                  </a:cubicBezTo>
                  <a:cubicBezTo>
                    <a:pt x="3" y="65"/>
                    <a:pt x="6" y="66"/>
                    <a:pt x="8" y="66"/>
                  </a:cubicBezTo>
                  <a:cubicBezTo>
                    <a:pt x="9" y="66"/>
                    <a:pt x="10" y="67"/>
                    <a:pt x="9" y="67"/>
                  </a:cubicBezTo>
                  <a:cubicBezTo>
                    <a:pt x="7" y="68"/>
                    <a:pt x="5" y="69"/>
                    <a:pt x="7" y="69"/>
                  </a:cubicBezTo>
                  <a:cubicBezTo>
                    <a:pt x="8" y="70"/>
                    <a:pt x="8" y="72"/>
                    <a:pt x="9" y="72"/>
                  </a:cubicBezTo>
                  <a:cubicBezTo>
                    <a:pt x="9" y="73"/>
                    <a:pt x="12" y="73"/>
                    <a:pt x="14" y="74"/>
                  </a:cubicBezTo>
                  <a:cubicBezTo>
                    <a:pt x="16" y="74"/>
                    <a:pt x="17" y="73"/>
                    <a:pt x="21" y="73"/>
                  </a:cubicBezTo>
                  <a:cubicBezTo>
                    <a:pt x="24" y="73"/>
                    <a:pt x="25" y="74"/>
                    <a:pt x="26" y="73"/>
                  </a:cubicBezTo>
                  <a:cubicBezTo>
                    <a:pt x="26" y="73"/>
                    <a:pt x="26" y="73"/>
                    <a:pt x="27" y="73"/>
                  </a:cubicBezTo>
                  <a:cubicBezTo>
                    <a:pt x="28" y="73"/>
                    <a:pt x="29" y="75"/>
                    <a:pt x="29" y="75"/>
                  </a:cubicBezTo>
                  <a:cubicBezTo>
                    <a:pt x="30" y="75"/>
                    <a:pt x="31" y="73"/>
                    <a:pt x="32" y="72"/>
                  </a:cubicBezTo>
                  <a:cubicBezTo>
                    <a:pt x="34" y="72"/>
                    <a:pt x="36" y="71"/>
                    <a:pt x="37" y="71"/>
                  </a:cubicBezTo>
                  <a:cubicBezTo>
                    <a:pt x="37" y="71"/>
                    <a:pt x="38" y="70"/>
                    <a:pt x="38" y="70"/>
                  </a:cubicBezTo>
                  <a:cubicBezTo>
                    <a:pt x="39" y="70"/>
                    <a:pt x="40" y="71"/>
                    <a:pt x="40" y="72"/>
                  </a:cubicBezTo>
                  <a:cubicBezTo>
                    <a:pt x="40" y="72"/>
                    <a:pt x="39" y="74"/>
                    <a:pt x="38" y="74"/>
                  </a:cubicBezTo>
                  <a:cubicBezTo>
                    <a:pt x="37" y="74"/>
                    <a:pt x="39" y="76"/>
                    <a:pt x="39" y="77"/>
                  </a:cubicBezTo>
                  <a:cubicBezTo>
                    <a:pt x="40" y="78"/>
                    <a:pt x="41" y="79"/>
                    <a:pt x="40" y="80"/>
                  </a:cubicBezTo>
                  <a:cubicBezTo>
                    <a:pt x="40" y="81"/>
                    <a:pt x="38" y="83"/>
                    <a:pt x="36" y="83"/>
                  </a:cubicBezTo>
                  <a:cubicBezTo>
                    <a:pt x="33" y="83"/>
                    <a:pt x="32" y="82"/>
                    <a:pt x="32" y="83"/>
                  </a:cubicBezTo>
                  <a:cubicBezTo>
                    <a:pt x="31" y="83"/>
                    <a:pt x="29" y="86"/>
                    <a:pt x="28" y="87"/>
                  </a:cubicBezTo>
                  <a:cubicBezTo>
                    <a:pt x="26" y="87"/>
                    <a:pt x="24" y="86"/>
                    <a:pt x="23" y="86"/>
                  </a:cubicBezTo>
                  <a:cubicBezTo>
                    <a:pt x="22" y="85"/>
                    <a:pt x="21" y="85"/>
                    <a:pt x="20" y="86"/>
                  </a:cubicBezTo>
                  <a:cubicBezTo>
                    <a:pt x="19" y="87"/>
                    <a:pt x="21" y="87"/>
                    <a:pt x="20" y="87"/>
                  </a:cubicBezTo>
                  <a:cubicBezTo>
                    <a:pt x="19" y="88"/>
                    <a:pt x="18" y="89"/>
                    <a:pt x="17" y="89"/>
                  </a:cubicBezTo>
                  <a:cubicBezTo>
                    <a:pt x="16" y="90"/>
                    <a:pt x="19" y="89"/>
                    <a:pt x="19" y="90"/>
                  </a:cubicBezTo>
                  <a:cubicBezTo>
                    <a:pt x="19" y="91"/>
                    <a:pt x="18" y="90"/>
                    <a:pt x="18" y="91"/>
                  </a:cubicBezTo>
                  <a:cubicBezTo>
                    <a:pt x="18" y="92"/>
                    <a:pt x="18" y="92"/>
                    <a:pt x="17" y="92"/>
                  </a:cubicBezTo>
                  <a:cubicBezTo>
                    <a:pt x="15" y="92"/>
                    <a:pt x="13" y="95"/>
                    <a:pt x="13" y="96"/>
                  </a:cubicBezTo>
                  <a:cubicBezTo>
                    <a:pt x="12" y="97"/>
                    <a:pt x="13" y="97"/>
                    <a:pt x="13" y="98"/>
                  </a:cubicBezTo>
                  <a:cubicBezTo>
                    <a:pt x="13" y="98"/>
                    <a:pt x="11" y="99"/>
                    <a:pt x="11" y="100"/>
                  </a:cubicBezTo>
                  <a:cubicBezTo>
                    <a:pt x="11" y="100"/>
                    <a:pt x="12" y="103"/>
                    <a:pt x="13" y="104"/>
                  </a:cubicBezTo>
                  <a:cubicBezTo>
                    <a:pt x="14" y="105"/>
                    <a:pt x="15" y="101"/>
                    <a:pt x="16" y="100"/>
                  </a:cubicBezTo>
                  <a:cubicBezTo>
                    <a:pt x="17" y="100"/>
                    <a:pt x="19" y="99"/>
                    <a:pt x="17" y="101"/>
                  </a:cubicBezTo>
                  <a:cubicBezTo>
                    <a:pt x="15" y="103"/>
                    <a:pt x="15" y="103"/>
                    <a:pt x="16" y="104"/>
                  </a:cubicBezTo>
                  <a:cubicBezTo>
                    <a:pt x="18" y="106"/>
                    <a:pt x="20" y="107"/>
                    <a:pt x="20" y="107"/>
                  </a:cubicBezTo>
                  <a:cubicBezTo>
                    <a:pt x="21" y="107"/>
                    <a:pt x="24" y="104"/>
                    <a:pt x="24" y="105"/>
                  </a:cubicBezTo>
                  <a:cubicBezTo>
                    <a:pt x="24" y="105"/>
                    <a:pt x="23" y="107"/>
                    <a:pt x="24" y="107"/>
                  </a:cubicBezTo>
                  <a:cubicBezTo>
                    <a:pt x="24" y="107"/>
                    <a:pt x="26" y="108"/>
                    <a:pt x="25" y="108"/>
                  </a:cubicBezTo>
                  <a:cubicBezTo>
                    <a:pt x="25" y="108"/>
                    <a:pt x="23" y="109"/>
                    <a:pt x="22" y="108"/>
                  </a:cubicBezTo>
                  <a:cubicBezTo>
                    <a:pt x="22" y="108"/>
                    <a:pt x="22" y="108"/>
                    <a:pt x="21" y="108"/>
                  </a:cubicBezTo>
                  <a:cubicBezTo>
                    <a:pt x="19" y="109"/>
                    <a:pt x="18" y="105"/>
                    <a:pt x="17" y="106"/>
                  </a:cubicBezTo>
                  <a:cubicBezTo>
                    <a:pt x="16" y="107"/>
                    <a:pt x="15" y="109"/>
                    <a:pt x="15" y="110"/>
                  </a:cubicBezTo>
                  <a:cubicBezTo>
                    <a:pt x="16" y="110"/>
                    <a:pt x="17" y="110"/>
                    <a:pt x="18" y="111"/>
                  </a:cubicBezTo>
                  <a:cubicBezTo>
                    <a:pt x="19" y="112"/>
                    <a:pt x="21" y="115"/>
                    <a:pt x="22" y="115"/>
                  </a:cubicBezTo>
                  <a:cubicBezTo>
                    <a:pt x="23" y="116"/>
                    <a:pt x="26" y="115"/>
                    <a:pt x="27" y="114"/>
                  </a:cubicBezTo>
                  <a:cubicBezTo>
                    <a:pt x="29" y="114"/>
                    <a:pt x="30" y="114"/>
                    <a:pt x="30" y="113"/>
                  </a:cubicBezTo>
                  <a:cubicBezTo>
                    <a:pt x="30" y="112"/>
                    <a:pt x="30" y="110"/>
                    <a:pt x="32" y="108"/>
                  </a:cubicBezTo>
                  <a:cubicBezTo>
                    <a:pt x="33" y="107"/>
                    <a:pt x="35" y="107"/>
                    <a:pt x="34" y="108"/>
                  </a:cubicBezTo>
                  <a:cubicBezTo>
                    <a:pt x="32" y="110"/>
                    <a:pt x="30" y="111"/>
                    <a:pt x="32" y="113"/>
                  </a:cubicBezTo>
                  <a:cubicBezTo>
                    <a:pt x="34" y="116"/>
                    <a:pt x="35" y="117"/>
                    <a:pt x="35" y="118"/>
                  </a:cubicBezTo>
                  <a:cubicBezTo>
                    <a:pt x="35" y="119"/>
                    <a:pt x="33" y="120"/>
                    <a:pt x="33" y="120"/>
                  </a:cubicBezTo>
                  <a:cubicBezTo>
                    <a:pt x="34" y="121"/>
                    <a:pt x="36" y="121"/>
                    <a:pt x="35" y="122"/>
                  </a:cubicBezTo>
                  <a:cubicBezTo>
                    <a:pt x="35" y="122"/>
                    <a:pt x="35" y="123"/>
                    <a:pt x="34" y="124"/>
                  </a:cubicBezTo>
                  <a:cubicBezTo>
                    <a:pt x="33" y="124"/>
                    <a:pt x="32" y="126"/>
                    <a:pt x="34" y="125"/>
                  </a:cubicBezTo>
                  <a:cubicBezTo>
                    <a:pt x="37" y="124"/>
                    <a:pt x="39" y="122"/>
                    <a:pt x="39" y="123"/>
                  </a:cubicBezTo>
                  <a:cubicBezTo>
                    <a:pt x="39" y="123"/>
                    <a:pt x="38" y="126"/>
                    <a:pt x="39" y="125"/>
                  </a:cubicBezTo>
                  <a:cubicBezTo>
                    <a:pt x="39" y="125"/>
                    <a:pt x="40" y="123"/>
                    <a:pt x="42" y="122"/>
                  </a:cubicBezTo>
                  <a:cubicBezTo>
                    <a:pt x="43" y="122"/>
                    <a:pt x="43" y="122"/>
                    <a:pt x="44" y="123"/>
                  </a:cubicBezTo>
                  <a:cubicBezTo>
                    <a:pt x="46" y="123"/>
                    <a:pt x="47" y="123"/>
                    <a:pt x="47" y="124"/>
                  </a:cubicBezTo>
                  <a:cubicBezTo>
                    <a:pt x="48" y="124"/>
                    <a:pt x="49" y="126"/>
                    <a:pt x="50" y="127"/>
                  </a:cubicBezTo>
                  <a:cubicBezTo>
                    <a:pt x="51" y="127"/>
                    <a:pt x="51" y="126"/>
                    <a:pt x="51" y="125"/>
                  </a:cubicBezTo>
                  <a:cubicBezTo>
                    <a:pt x="51" y="124"/>
                    <a:pt x="53" y="123"/>
                    <a:pt x="53" y="121"/>
                  </a:cubicBezTo>
                  <a:cubicBezTo>
                    <a:pt x="53" y="120"/>
                    <a:pt x="53" y="120"/>
                    <a:pt x="53" y="121"/>
                  </a:cubicBezTo>
                  <a:cubicBezTo>
                    <a:pt x="54" y="121"/>
                    <a:pt x="55" y="122"/>
                    <a:pt x="56" y="122"/>
                  </a:cubicBezTo>
                  <a:cubicBezTo>
                    <a:pt x="56" y="122"/>
                    <a:pt x="56" y="122"/>
                    <a:pt x="55" y="122"/>
                  </a:cubicBezTo>
                  <a:cubicBezTo>
                    <a:pt x="53" y="122"/>
                    <a:pt x="53" y="123"/>
                    <a:pt x="53" y="124"/>
                  </a:cubicBezTo>
                  <a:cubicBezTo>
                    <a:pt x="54" y="125"/>
                    <a:pt x="56" y="125"/>
                    <a:pt x="57" y="124"/>
                  </a:cubicBezTo>
                  <a:cubicBezTo>
                    <a:pt x="59" y="123"/>
                    <a:pt x="60" y="124"/>
                    <a:pt x="61" y="123"/>
                  </a:cubicBezTo>
                  <a:cubicBezTo>
                    <a:pt x="61" y="122"/>
                    <a:pt x="63" y="120"/>
                    <a:pt x="63" y="121"/>
                  </a:cubicBezTo>
                  <a:cubicBezTo>
                    <a:pt x="63" y="121"/>
                    <a:pt x="62" y="122"/>
                    <a:pt x="62" y="123"/>
                  </a:cubicBezTo>
                  <a:cubicBezTo>
                    <a:pt x="61" y="124"/>
                    <a:pt x="60" y="126"/>
                    <a:pt x="59" y="127"/>
                  </a:cubicBezTo>
                  <a:cubicBezTo>
                    <a:pt x="59" y="127"/>
                    <a:pt x="59" y="128"/>
                    <a:pt x="60" y="128"/>
                  </a:cubicBezTo>
                  <a:cubicBezTo>
                    <a:pt x="61" y="128"/>
                    <a:pt x="60" y="129"/>
                    <a:pt x="59" y="129"/>
                  </a:cubicBezTo>
                  <a:cubicBezTo>
                    <a:pt x="58" y="129"/>
                    <a:pt x="59" y="130"/>
                    <a:pt x="58" y="131"/>
                  </a:cubicBezTo>
                  <a:cubicBezTo>
                    <a:pt x="58" y="132"/>
                    <a:pt x="57" y="134"/>
                    <a:pt x="58" y="134"/>
                  </a:cubicBezTo>
                  <a:cubicBezTo>
                    <a:pt x="59" y="134"/>
                    <a:pt x="60" y="134"/>
                    <a:pt x="58" y="135"/>
                  </a:cubicBezTo>
                  <a:cubicBezTo>
                    <a:pt x="56" y="135"/>
                    <a:pt x="54" y="137"/>
                    <a:pt x="53" y="139"/>
                  </a:cubicBezTo>
                  <a:cubicBezTo>
                    <a:pt x="51" y="141"/>
                    <a:pt x="50" y="140"/>
                    <a:pt x="48" y="141"/>
                  </a:cubicBezTo>
                  <a:cubicBezTo>
                    <a:pt x="47" y="142"/>
                    <a:pt x="43" y="145"/>
                    <a:pt x="42" y="146"/>
                  </a:cubicBezTo>
                  <a:cubicBezTo>
                    <a:pt x="42" y="147"/>
                    <a:pt x="42" y="148"/>
                    <a:pt x="42" y="148"/>
                  </a:cubicBezTo>
                  <a:cubicBezTo>
                    <a:pt x="43" y="148"/>
                    <a:pt x="43" y="148"/>
                    <a:pt x="42" y="148"/>
                  </a:cubicBezTo>
                  <a:cubicBezTo>
                    <a:pt x="41" y="148"/>
                    <a:pt x="40" y="149"/>
                    <a:pt x="39" y="148"/>
                  </a:cubicBezTo>
                  <a:cubicBezTo>
                    <a:pt x="39" y="148"/>
                    <a:pt x="39" y="147"/>
                    <a:pt x="38" y="148"/>
                  </a:cubicBezTo>
                  <a:cubicBezTo>
                    <a:pt x="37" y="148"/>
                    <a:pt x="34" y="148"/>
                    <a:pt x="33" y="149"/>
                  </a:cubicBezTo>
                  <a:cubicBezTo>
                    <a:pt x="31" y="151"/>
                    <a:pt x="30" y="152"/>
                    <a:pt x="30" y="152"/>
                  </a:cubicBezTo>
                  <a:cubicBezTo>
                    <a:pt x="30" y="153"/>
                    <a:pt x="30" y="155"/>
                    <a:pt x="32" y="154"/>
                  </a:cubicBezTo>
                  <a:cubicBezTo>
                    <a:pt x="34" y="153"/>
                    <a:pt x="35" y="150"/>
                    <a:pt x="36" y="150"/>
                  </a:cubicBezTo>
                  <a:cubicBezTo>
                    <a:pt x="37" y="150"/>
                    <a:pt x="38" y="150"/>
                    <a:pt x="37" y="150"/>
                  </a:cubicBezTo>
                  <a:cubicBezTo>
                    <a:pt x="37" y="150"/>
                    <a:pt x="36" y="152"/>
                    <a:pt x="37" y="152"/>
                  </a:cubicBezTo>
                  <a:cubicBezTo>
                    <a:pt x="38" y="152"/>
                    <a:pt x="39" y="150"/>
                    <a:pt x="39" y="151"/>
                  </a:cubicBezTo>
                  <a:cubicBezTo>
                    <a:pt x="40" y="151"/>
                    <a:pt x="40" y="152"/>
                    <a:pt x="40" y="152"/>
                  </a:cubicBezTo>
                  <a:cubicBezTo>
                    <a:pt x="41" y="152"/>
                    <a:pt x="43" y="152"/>
                    <a:pt x="43" y="151"/>
                  </a:cubicBezTo>
                  <a:cubicBezTo>
                    <a:pt x="42" y="150"/>
                    <a:pt x="43" y="150"/>
                    <a:pt x="44" y="149"/>
                  </a:cubicBezTo>
                  <a:cubicBezTo>
                    <a:pt x="44" y="149"/>
                    <a:pt x="45" y="149"/>
                    <a:pt x="46" y="149"/>
                  </a:cubicBezTo>
                  <a:cubicBezTo>
                    <a:pt x="47" y="149"/>
                    <a:pt x="47" y="148"/>
                    <a:pt x="48" y="148"/>
                  </a:cubicBezTo>
                  <a:cubicBezTo>
                    <a:pt x="49" y="147"/>
                    <a:pt x="55" y="146"/>
                    <a:pt x="54" y="145"/>
                  </a:cubicBezTo>
                  <a:cubicBezTo>
                    <a:pt x="54" y="145"/>
                    <a:pt x="53" y="144"/>
                    <a:pt x="54" y="143"/>
                  </a:cubicBezTo>
                  <a:cubicBezTo>
                    <a:pt x="55" y="142"/>
                    <a:pt x="65" y="138"/>
                    <a:pt x="65" y="137"/>
                  </a:cubicBezTo>
                  <a:cubicBezTo>
                    <a:pt x="65" y="137"/>
                    <a:pt x="63" y="136"/>
                    <a:pt x="65" y="136"/>
                  </a:cubicBezTo>
                  <a:cubicBezTo>
                    <a:pt x="66" y="135"/>
                    <a:pt x="68" y="134"/>
                    <a:pt x="70" y="133"/>
                  </a:cubicBezTo>
                  <a:cubicBezTo>
                    <a:pt x="71" y="132"/>
                    <a:pt x="75" y="129"/>
                    <a:pt x="76" y="129"/>
                  </a:cubicBezTo>
                  <a:cubicBezTo>
                    <a:pt x="77" y="129"/>
                    <a:pt x="78" y="129"/>
                    <a:pt x="78" y="127"/>
                  </a:cubicBezTo>
                  <a:cubicBezTo>
                    <a:pt x="78" y="125"/>
                    <a:pt x="81" y="126"/>
                    <a:pt x="82" y="124"/>
                  </a:cubicBezTo>
                  <a:cubicBezTo>
                    <a:pt x="83" y="123"/>
                    <a:pt x="80" y="122"/>
                    <a:pt x="79" y="121"/>
                  </a:cubicBezTo>
                  <a:cubicBezTo>
                    <a:pt x="77" y="121"/>
                    <a:pt x="78" y="119"/>
                    <a:pt x="79" y="118"/>
                  </a:cubicBezTo>
                  <a:cubicBezTo>
                    <a:pt x="81" y="117"/>
                    <a:pt x="83" y="116"/>
                    <a:pt x="84" y="115"/>
                  </a:cubicBezTo>
                  <a:cubicBezTo>
                    <a:pt x="85" y="114"/>
                    <a:pt x="87" y="113"/>
                    <a:pt x="85" y="111"/>
                  </a:cubicBezTo>
                  <a:cubicBezTo>
                    <a:pt x="83" y="110"/>
                    <a:pt x="85" y="111"/>
                    <a:pt x="86" y="111"/>
                  </a:cubicBezTo>
                  <a:cubicBezTo>
                    <a:pt x="86" y="112"/>
                    <a:pt x="88" y="111"/>
                    <a:pt x="89" y="110"/>
                  </a:cubicBezTo>
                  <a:cubicBezTo>
                    <a:pt x="90" y="108"/>
                    <a:pt x="91" y="107"/>
                    <a:pt x="93" y="106"/>
                  </a:cubicBezTo>
                  <a:cubicBezTo>
                    <a:pt x="94" y="105"/>
                    <a:pt x="97" y="102"/>
                    <a:pt x="98" y="102"/>
                  </a:cubicBezTo>
                  <a:cubicBezTo>
                    <a:pt x="99" y="102"/>
                    <a:pt x="101" y="103"/>
                    <a:pt x="102" y="103"/>
                  </a:cubicBezTo>
                  <a:cubicBezTo>
                    <a:pt x="104" y="103"/>
                    <a:pt x="104" y="105"/>
                    <a:pt x="102" y="105"/>
                  </a:cubicBezTo>
                  <a:cubicBezTo>
                    <a:pt x="100" y="105"/>
                    <a:pt x="99" y="104"/>
                    <a:pt x="98" y="105"/>
                  </a:cubicBezTo>
                  <a:cubicBezTo>
                    <a:pt x="97" y="105"/>
                    <a:pt x="94" y="107"/>
                    <a:pt x="94" y="109"/>
                  </a:cubicBezTo>
                  <a:cubicBezTo>
                    <a:pt x="95" y="111"/>
                    <a:pt x="92" y="112"/>
                    <a:pt x="92" y="115"/>
                  </a:cubicBezTo>
                  <a:cubicBezTo>
                    <a:pt x="91" y="117"/>
                    <a:pt x="91" y="117"/>
                    <a:pt x="92" y="116"/>
                  </a:cubicBezTo>
                  <a:cubicBezTo>
                    <a:pt x="94" y="116"/>
                    <a:pt x="96" y="117"/>
                    <a:pt x="94" y="117"/>
                  </a:cubicBezTo>
                  <a:cubicBezTo>
                    <a:pt x="92" y="118"/>
                    <a:pt x="91" y="119"/>
                    <a:pt x="91" y="120"/>
                  </a:cubicBezTo>
                  <a:cubicBezTo>
                    <a:pt x="92" y="120"/>
                    <a:pt x="94" y="120"/>
                    <a:pt x="96" y="119"/>
                  </a:cubicBezTo>
                  <a:cubicBezTo>
                    <a:pt x="98" y="118"/>
                    <a:pt x="99" y="117"/>
                    <a:pt x="101" y="116"/>
                  </a:cubicBezTo>
                  <a:cubicBezTo>
                    <a:pt x="102" y="115"/>
                    <a:pt x="105" y="114"/>
                    <a:pt x="107" y="113"/>
                  </a:cubicBezTo>
                  <a:cubicBezTo>
                    <a:pt x="108" y="113"/>
                    <a:pt x="111" y="113"/>
                    <a:pt x="111" y="112"/>
                  </a:cubicBezTo>
                  <a:cubicBezTo>
                    <a:pt x="112" y="111"/>
                    <a:pt x="111" y="108"/>
                    <a:pt x="111" y="107"/>
                  </a:cubicBezTo>
                  <a:cubicBezTo>
                    <a:pt x="111" y="106"/>
                    <a:pt x="113" y="104"/>
                    <a:pt x="113" y="104"/>
                  </a:cubicBezTo>
                  <a:cubicBezTo>
                    <a:pt x="114" y="105"/>
                    <a:pt x="116" y="105"/>
                    <a:pt x="117" y="105"/>
                  </a:cubicBezTo>
                  <a:cubicBezTo>
                    <a:pt x="119" y="104"/>
                    <a:pt x="123" y="107"/>
                    <a:pt x="124" y="107"/>
                  </a:cubicBezTo>
                  <a:cubicBezTo>
                    <a:pt x="125" y="108"/>
                    <a:pt x="128" y="111"/>
                    <a:pt x="129" y="110"/>
                  </a:cubicBezTo>
                  <a:cubicBezTo>
                    <a:pt x="129" y="110"/>
                    <a:pt x="132" y="107"/>
                    <a:pt x="131" y="108"/>
                  </a:cubicBezTo>
                  <a:cubicBezTo>
                    <a:pt x="131" y="110"/>
                    <a:pt x="133" y="112"/>
                    <a:pt x="134" y="112"/>
                  </a:cubicBezTo>
                  <a:cubicBezTo>
                    <a:pt x="135" y="113"/>
                    <a:pt x="139" y="113"/>
                    <a:pt x="141" y="113"/>
                  </a:cubicBezTo>
                  <a:cubicBezTo>
                    <a:pt x="143" y="113"/>
                    <a:pt x="144" y="112"/>
                    <a:pt x="144" y="112"/>
                  </a:cubicBezTo>
                  <a:cubicBezTo>
                    <a:pt x="145" y="112"/>
                    <a:pt x="148" y="113"/>
                    <a:pt x="149" y="113"/>
                  </a:cubicBezTo>
                  <a:cubicBezTo>
                    <a:pt x="150" y="112"/>
                    <a:pt x="149" y="113"/>
                    <a:pt x="151" y="114"/>
                  </a:cubicBezTo>
                  <a:cubicBezTo>
                    <a:pt x="152" y="115"/>
                    <a:pt x="157" y="117"/>
                    <a:pt x="158" y="115"/>
                  </a:cubicBezTo>
                  <a:cubicBezTo>
                    <a:pt x="160" y="114"/>
                    <a:pt x="162" y="113"/>
                    <a:pt x="162" y="114"/>
                  </a:cubicBezTo>
                  <a:cubicBezTo>
                    <a:pt x="162" y="115"/>
                    <a:pt x="160" y="117"/>
                    <a:pt x="160" y="117"/>
                  </a:cubicBezTo>
                  <a:cubicBezTo>
                    <a:pt x="161" y="118"/>
                    <a:pt x="166" y="120"/>
                    <a:pt x="168" y="121"/>
                  </a:cubicBezTo>
                  <a:cubicBezTo>
                    <a:pt x="170" y="123"/>
                    <a:pt x="176" y="127"/>
                    <a:pt x="177" y="128"/>
                  </a:cubicBezTo>
                  <a:cubicBezTo>
                    <a:pt x="178" y="128"/>
                    <a:pt x="180" y="126"/>
                    <a:pt x="180" y="126"/>
                  </a:cubicBezTo>
                  <a:cubicBezTo>
                    <a:pt x="180" y="125"/>
                    <a:pt x="179" y="124"/>
                    <a:pt x="179" y="123"/>
                  </a:cubicBezTo>
                  <a:cubicBezTo>
                    <a:pt x="179" y="123"/>
                    <a:pt x="181" y="124"/>
                    <a:pt x="181" y="124"/>
                  </a:cubicBezTo>
                  <a:cubicBezTo>
                    <a:pt x="182" y="124"/>
                    <a:pt x="182" y="126"/>
                    <a:pt x="183" y="126"/>
                  </a:cubicBezTo>
                  <a:cubicBezTo>
                    <a:pt x="184" y="126"/>
                    <a:pt x="186" y="127"/>
                    <a:pt x="186" y="126"/>
                  </a:cubicBezTo>
                  <a:cubicBezTo>
                    <a:pt x="186" y="126"/>
                    <a:pt x="185" y="123"/>
                    <a:pt x="185" y="121"/>
                  </a:cubicBezTo>
                  <a:cubicBezTo>
                    <a:pt x="184" y="120"/>
                    <a:pt x="184" y="119"/>
                    <a:pt x="185" y="120"/>
                  </a:cubicBezTo>
                  <a:cubicBezTo>
                    <a:pt x="186" y="121"/>
                    <a:pt x="188" y="126"/>
                    <a:pt x="189" y="127"/>
                  </a:cubicBezTo>
                  <a:cubicBezTo>
                    <a:pt x="191" y="128"/>
                    <a:pt x="191" y="129"/>
                    <a:pt x="192" y="128"/>
                  </a:cubicBezTo>
                  <a:cubicBezTo>
                    <a:pt x="193" y="127"/>
                    <a:pt x="194" y="126"/>
                    <a:pt x="193" y="127"/>
                  </a:cubicBezTo>
                  <a:cubicBezTo>
                    <a:pt x="193" y="128"/>
                    <a:pt x="194" y="130"/>
                    <a:pt x="195" y="131"/>
                  </a:cubicBezTo>
                  <a:cubicBezTo>
                    <a:pt x="197" y="132"/>
                    <a:pt x="197" y="133"/>
                    <a:pt x="197" y="133"/>
                  </a:cubicBezTo>
                  <a:cubicBezTo>
                    <a:pt x="198" y="133"/>
                    <a:pt x="197" y="133"/>
                    <a:pt x="197" y="134"/>
                  </a:cubicBezTo>
                  <a:cubicBezTo>
                    <a:pt x="196" y="134"/>
                    <a:pt x="197" y="135"/>
                    <a:pt x="198" y="135"/>
                  </a:cubicBezTo>
                  <a:cubicBezTo>
                    <a:pt x="198" y="135"/>
                    <a:pt x="198" y="135"/>
                    <a:pt x="198" y="136"/>
                  </a:cubicBezTo>
                  <a:cubicBezTo>
                    <a:pt x="197" y="136"/>
                    <a:pt x="196" y="137"/>
                    <a:pt x="197" y="137"/>
                  </a:cubicBezTo>
                  <a:cubicBezTo>
                    <a:pt x="198" y="137"/>
                    <a:pt x="199" y="138"/>
                    <a:pt x="200" y="139"/>
                  </a:cubicBezTo>
                  <a:cubicBezTo>
                    <a:pt x="201" y="140"/>
                    <a:pt x="205" y="144"/>
                    <a:pt x="205" y="144"/>
                  </a:cubicBezTo>
                  <a:cubicBezTo>
                    <a:pt x="205" y="144"/>
                    <a:pt x="207" y="144"/>
                    <a:pt x="206" y="145"/>
                  </a:cubicBezTo>
                  <a:cubicBezTo>
                    <a:pt x="206" y="145"/>
                    <a:pt x="204" y="148"/>
                    <a:pt x="204" y="149"/>
                  </a:cubicBezTo>
                  <a:cubicBezTo>
                    <a:pt x="204" y="150"/>
                    <a:pt x="205" y="150"/>
                    <a:pt x="205" y="149"/>
                  </a:cubicBezTo>
                  <a:cubicBezTo>
                    <a:pt x="206" y="148"/>
                    <a:pt x="206" y="146"/>
                    <a:pt x="207" y="149"/>
                  </a:cubicBezTo>
                  <a:cubicBezTo>
                    <a:pt x="207" y="151"/>
                    <a:pt x="208" y="152"/>
                    <a:pt x="208" y="151"/>
                  </a:cubicBezTo>
                  <a:cubicBezTo>
                    <a:pt x="208" y="150"/>
                    <a:pt x="208" y="149"/>
                    <a:pt x="209" y="150"/>
                  </a:cubicBezTo>
                  <a:cubicBezTo>
                    <a:pt x="209" y="150"/>
                    <a:pt x="209" y="152"/>
                    <a:pt x="210" y="152"/>
                  </a:cubicBezTo>
                  <a:cubicBezTo>
                    <a:pt x="211" y="152"/>
                    <a:pt x="211" y="151"/>
                    <a:pt x="212" y="152"/>
                  </a:cubicBezTo>
                  <a:cubicBezTo>
                    <a:pt x="213" y="153"/>
                    <a:pt x="215" y="154"/>
                    <a:pt x="215" y="153"/>
                  </a:cubicBezTo>
                  <a:cubicBezTo>
                    <a:pt x="216" y="152"/>
                    <a:pt x="216" y="151"/>
                    <a:pt x="216" y="152"/>
                  </a:cubicBezTo>
                  <a:cubicBezTo>
                    <a:pt x="216" y="152"/>
                    <a:pt x="216" y="152"/>
                    <a:pt x="216" y="153"/>
                  </a:cubicBezTo>
                  <a:cubicBezTo>
                    <a:pt x="217" y="153"/>
                    <a:pt x="217" y="154"/>
                    <a:pt x="217" y="154"/>
                  </a:cubicBezTo>
                  <a:cubicBezTo>
                    <a:pt x="218" y="154"/>
                    <a:pt x="216" y="154"/>
                    <a:pt x="215" y="155"/>
                  </a:cubicBezTo>
                  <a:cubicBezTo>
                    <a:pt x="215" y="156"/>
                    <a:pt x="213" y="157"/>
                    <a:pt x="214" y="158"/>
                  </a:cubicBezTo>
                  <a:cubicBezTo>
                    <a:pt x="214" y="159"/>
                    <a:pt x="216" y="161"/>
                    <a:pt x="217" y="161"/>
                  </a:cubicBezTo>
                  <a:cubicBezTo>
                    <a:pt x="217" y="161"/>
                    <a:pt x="217" y="161"/>
                    <a:pt x="216" y="162"/>
                  </a:cubicBezTo>
                  <a:cubicBezTo>
                    <a:pt x="216" y="162"/>
                    <a:pt x="215" y="163"/>
                    <a:pt x="215" y="162"/>
                  </a:cubicBezTo>
                  <a:cubicBezTo>
                    <a:pt x="214" y="162"/>
                    <a:pt x="214" y="160"/>
                    <a:pt x="213" y="161"/>
                  </a:cubicBezTo>
                  <a:cubicBezTo>
                    <a:pt x="213" y="162"/>
                    <a:pt x="214" y="162"/>
                    <a:pt x="214" y="163"/>
                  </a:cubicBezTo>
                  <a:cubicBezTo>
                    <a:pt x="215" y="163"/>
                    <a:pt x="215" y="164"/>
                    <a:pt x="214" y="165"/>
                  </a:cubicBezTo>
                  <a:cubicBezTo>
                    <a:pt x="214" y="165"/>
                    <a:pt x="215" y="167"/>
                    <a:pt x="216" y="168"/>
                  </a:cubicBezTo>
                  <a:cubicBezTo>
                    <a:pt x="217" y="169"/>
                    <a:pt x="217" y="168"/>
                    <a:pt x="218" y="167"/>
                  </a:cubicBezTo>
                  <a:cubicBezTo>
                    <a:pt x="219" y="167"/>
                    <a:pt x="220" y="167"/>
                    <a:pt x="220" y="167"/>
                  </a:cubicBezTo>
                  <a:cubicBezTo>
                    <a:pt x="220" y="166"/>
                    <a:pt x="221" y="164"/>
                    <a:pt x="221" y="165"/>
                  </a:cubicBezTo>
                  <a:cubicBezTo>
                    <a:pt x="221" y="166"/>
                    <a:pt x="222" y="166"/>
                    <a:pt x="222" y="167"/>
                  </a:cubicBezTo>
                  <a:cubicBezTo>
                    <a:pt x="223" y="168"/>
                    <a:pt x="222" y="168"/>
                    <a:pt x="222" y="169"/>
                  </a:cubicBezTo>
                  <a:cubicBezTo>
                    <a:pt x="222" y="169"/>
                    <a:pt x="222" y="171"/>
                    <a:pt x="221" y="172"/>
                  </a:cubicBezTo>
                  <a:cubicBezTo>
                    <a:pt x="221" y="172"/>
                    <a:pt x="221" y="173"/>
                    <a:pt x="222" y="172"/>
                  </a:cubicBezTo>
                  <a:cubicBezTo>
                    <a:pt x="222" y="172"/>
                    <a:pt x="223" y="171"/>
                    <a:pt x="224" y="171"/>
                  </a:cubicBezTo>
                  <a:cubicBezTo>
                    <a:pt x="225" y="171"/>
                    <a:pt x="225" y="171"/>
                    <a:pt x="225" y="170"/>
                  </a:cubicBezTo>
                  <a:cubicBezTo>
                    <a:pt x="225" y="169"/>
                    <a:pt x="224" y="169"/>
                    <a:pt x="225" y="170"/>
                  </a:cubicBezTo>
                  <a:cubicBezTo>
                    <a:pt x="226" y="170"/>
                    <a:pt x="226" y="171"/>
                    <a:pt x="227" y="171"/>
                  </a:cubicBezTo>
                  <a:cubicBezTo>
                    <a:pt x="227" y="172"/>
                    <a:pt x="226" y="171"/>
                    <a:pt x="226" y="173"/>
                  </a:cubicBezTo>
                  <a:cubicBezTo>
                    <a:pt x="227" y="174"/>
                    <a:pt x="227" y="174"/>
                    <a:pt x="228" y="175"/>
                  </a:cubicBezTo>
                  <a:cubicBezTo>
                    <a:pt x="229" y="175"/>
                    <a:pt x="231" y="175"/>
                    <a:pt x="231" y="173"/>
                  </a:cubicBezTo>
                  <a:cubicBezTo>
                    <a:pt x="232" y="172"/>
                    <a:pt x="232" y="173"/>
                    <a:pt x="232" y="174"/>
                  </a:cubicBezTo>
                  <a:cubicBezTo>
                    <a:pt x="231" y="175"/>
                    <a:pt x="231" y="175"/>
                    <a:pt x="232" y="175"/>
                  </a:cubicBezTo>
                  <a:cubicBezTo>
                    <a:pt x="234" y="175"/>
                    <a:pt x="234" y="175"/>
                    <a:pt x="232" y="175"/>
                  </a:cubicBezTo>
                  <a:cubicBezTo>
                    <a:pt x="231" y="175"/>
                    <a:pt x="231" y="176"/>
                    <a:pt x="230" y="176"/>
                  </a:cubicBezTo>
                  <a:cubicBezTo>
                    <a:pt x="229" y="177"/>
                    <a:pt x="227" y="178"/>
                    <a:pt x="228" y="179"/>
                  </a:cubicBezTo>
                  <a:cubicBezTo>
                    <a:pt x="229" y="180"/>
                    <a:pt x="230" y="180"/>
                    <a:pt x="231" y="179"/>
                  </a:cubicBezTo>
                  <a:cubicBezTo>
                    <a:pt x="232" y="179"/>
                    <a:pt x="233" y="179"/>
                    <a:pt x="234" y="179"/>
                  </a:cubicBezTo>
                  <a:cubicBezTo>
                    <a:pt x="235" y="179"/>
                    <a:pt x="235" y="180"/>
                    <a:pt x="234" y="180"/>
                  </a:cubicBezTo>
                  <a:cubicBezTo>
                    <a:pt x="233" y="180"/>
                    <a:pt x="232" y="180"/>
                    <a:pt x="231" y="181"/>
                  </a:cubicBezTo>
                  <a:cubicBezTo>
                    <a:pt x="230" y="181"/>
                    <a:pt x="229" y="182"/>
                    <a:pt x="230" y="182"/>
                  </a:cubicBezTo>
                  <a:cubicBezTo>
                    <a:pt x="232" y="182"/>
                    <a:pt x="233" y="183"/>
                    <a:pt x="231" y="183"/>
                  </a:cubicBezTo>
                  <a:cubicBezTo>
                    <a:pt x="229" y="183"/>
                    <a:pt x="230" y="184"/>
                    <a:pt x="231" y="185"/>
                  </a:cubicBezTo>
                  <a:cubicBezTo>
                    <a:pt x="233" y="186"/>
                    <a:pt x="235" y="186"/>
                    <a:pt x="236" y="186"/>
                  </a:cubicBezTo>
                  <a:cubicBezTo>
                    <a:pt x="237" y="186"/>
                    <a:pt x="237" y="187"/>
                    <a:pt x="238" y="187"/>
                  </a:cubicBezTo>
                  <a:cubicBezTo>
                    <a:pt x="240" y="188"/>
                    <a:pt x="241" y="186"/>
                    <a:pt x="241" y="185"/>
                  </a:cubicBezTo>
                  <a:cubicBezTo>
                    <a:pt x="241" y="184"/>
                    <a:pt x="242" y="185"/>
                    <a:pt x="242" y="185"/>
                  </a:cubicBezTo>
                  <a:cubicBezTo>
                    <a:pt x="242" y="186"/>
                    <a:pt x="241" y="187"/>
                    <a:pt x="240" y="188"/>
                  </a:cubicBezTo>
                  <a:cubicBezTo>
                    <a:pt x="240" y="188"/>
                    <a:pt x="241" y="188"/>
                    <a:pt x="242" y="189"/>
                  </a:cubicBezTo>
                  <a:cubicBezTo>
                    <a:pt x="242" y="189"/>
                    <a:pt x="245" y="189"/>
                    <a:pt x="245" y="187"/>
                  </a:cubicBezTo>
                  <a:cubicBezTo>
                    <a:pt x="245" y="186"/>
                    <a:pt x="245" y="185"/>
                    <a:pt x="245" y="186"/>
                  </a:cubicBezTo>
                  <a:cubicBezTo>
                    <a:pt x="245" y="187"/>
                    <a:pt x="245" y="188"/>
                    <a:pt x="245" y="189"/>
                  </a:cubicBezTo>
                  <a:cubicBezTo>
                    <a:pt x="245" y="190"/>
                    <a:pt x="246" y="190"/>
                    <a:pt x="247" y="189"/>
                  </a:cubicBezTo>
                  <a:cubicBezTo>
                    <a:pt x="247" y="189"/>
                    <a:pt x="248" y="188"/>
                    <a:pt x="247" y="189"/>
                  </a:cubicBezTo>
                  <a:cubicBezTo>
                    <a:pt x="246" y="190"/>
                    <a:pt x="246" y="191"/>
                    <a:pt x="247" y="192"/>
                  </a:cubicBezTo>
                  <a:cubicBezTo>
                    <a:pt x="247" y="193"/>
                    <a:pt x="250" y="196"/>
                    <a:pt x="250" y="193"/>
                  </a:cubicBezTo>
                  <a:cubicBezTo>
                    <a:pt x="250" y="191"/>
                    <a:pt x="251" y="190"/>
                    <a:pt x="251" y="191"/>
                  </a:cubicBezTo>
                  <a:cubicBezTo>
                    <a:pt x="251" y="193"/>
                    <a:pt x="252" y="194"/>
                    <a:pt x="252" y="194"/>
                  </a:cubicBezTo>
                  <a:cubicBezTo>
                    <a:pt x="252" y="195"/>
                    <a:pt x="251" y="195"/>
                    <a:pt x="250" y="195"/>
                  </a:cubicBezTo>
                  <a:cubicBezTo>
                    <a:pt x="250" y="196"/>
                    <a:pt x="251" y="196"/>
                    <a:pt x="252" y="196"/>
                  </a:cubicBezTo>
                  <a:cubicBezTo>
                    <a:pt x="253" y="196"/>
                    <a:pt x="255" y="196"/>
                    <a:pt x="255" y="196"/>
                  </a:cubicBezTo>
                  <a:cubicBezTo>
                    <a:pt x="255" y="195"/>
                    <a:pt x="255" y="195"/>
                    <a:pt x="255" y="196"/>
                  </a:cubicBezTo>
                  <a:cubicBezTo>
                    <a:pt x="256" y="197"/>
                    <a:pt x="256" y="197"/>
                    <a:pt x="257" y="198"/>
                  </a:cubicBezTo>
                  <a:cubicBezTo>
                    <a:pt x="257" y="199"/>
                    <a:pt x="257" y="199"/>
                    <a:pt x="258" y="200"/>
                  </a:cubicBezTo>
                  <a:cubicBezTo>
                    <a:pt x="258" y="201"/>
                    <a:pt x="259" y="201"/>
                    <a:pt x="259" y="201"/>
                  </a:cubicBezTo>
                  <a:cubicBezTo>
                    <a:pt x="259" y="202"/>
                    <a:pt x="260" y="204"/>
                    <a:pt x="260" y="206"/>
                  </a:cubicBezTo>
                  <a:cubicBezTo>
                    <a:pt x="260" y="207"/>
                    <a:pt x="261" y="211"/>
                    <a:pt x="259" y="212"/>
                  </a:cubicBezTo>
                  <a:cubicBezTo>
                    <a:pt x="258" y="212"/>
                    <a:pt x="255" y="212"/>
                    <a:pt x="256" y="211"/>
                  </a:cubicBezTo>
                  <a:cubicBezTo>
                    <a:pt x="257" y="210"/>
                    <a:pt x="259" y="207"/>
                    <a:pt x="258" y="207"/>
                  </a:cubicBezTo>
                  <a:cubicBezTo>
                    <a:pt x="256" y="206"/>
                    <a:pt x="253" y="206"/>
                    <a:pt x="251" y="206"/>
                  </a:cubicBezTo>
                  <a:cubicBezTo>
                    <a:pt x="249" y="205"/>
                    <a:pt x="247" y="203"/>
                    <a:pt x="247" y="205"/>
                  </a:cubicBezTo>
                  <a:cubicBezTo>
                    <a:pt x="246" y="206"/>
                    <a:pt x="248" y="211"/>
                    <a:pt x="250" y="213"/>
                  </a:cubicBezTo>
                  <a:cubicBezTo>
                    <a:pt x="252" y="215"/>
                    <a:pt x="249" y="217"/>
                    <a:pt x="251" y="218"/>
                  </a:cubicBezTo>
                  <a:cubicBezTo>
                    <a:pt x="252" y="219"/>
                    <a:pt x="256" y="219"/>
                    <a:pt x="254" y="219"/>
                  </a:cubicBezTo>
                  <a:cubicBezTo>
                    <a:pt x="252" y="220"/>
                    <a:pt x="251" y="221"/>
                    <a:pt x="251" y="223"/>
                  </a:cubicBezTo>
                  <a:cubicBezTo>
                    <a:pt x="251" y="225"/>
                    <a:pt x="251" y="228"/>
                    <a:pt x="251" y="229"/>
                  </a:cubicBezTo>
                  <a:cubicBezTo>
                    <a:pt x="251" y="230"/>
                    <a:pt x="251" y="236"/>
                    <a:pt x="250" y="238"/>
                  </a:cubicBezTo>
                  <a:cubicBezTo>
                    <a:pt x="249" y="240"/>
                    <a:pt x="248" y="242"/>
                    <a:pt x="248" y="244"/>
                  </a:cubicBezTo>
                  <a:cubicBezTo>
                    <a:pt x="248" y="246"/>
                    <a:pt x="248" y="247"/>
                    <a:pt x="249" y="249"/>
                  </a:cubicBezTo>
                  <a:cubicBezTo>
                    <a:pt x="250" y="250"/>
                    <a:pt x="250" y="254"/>
                    <a:pt x="250" y="255"/>
                  </a:cubicBezTo>
                  <a:cubicBezTo>
                    <a:pt x="250" y="257"/>
                    <a:pt x="249" y="259"/>
                    <a:pt x="249" y="261"/>
                  </a:cubicBezTo>
                  <a:cubicBezTo>
                    <a:pt x="249" y="262"/>
                    <a:pt x="251" y="263"/>
                    <a:pt x="252" y="265"/>
                  </a:cubicBezTo>
                  <a:cubicBezTo>
                    <a:pt x="252" y="267"/>
                    <a:pt x="252" y="270"/>
                    <a:pt x="253" y="271"/>
                  </a:cubicBezTo>
                  <a:cubicBezTo>
                    <a:pt x="255" y="272"/>
                    <a:pt x="255" y="272"/>
                    <a:pt x="256" y="274"/>
                  </a:cubicBezTo>
                  <a:cubicBezTo>
                    <a:pt x="257" y="276"/>
                    <a:pt x="257" y="277"/>
                    <a:pt x="258" y="277"/>
                  </a:cubicBezTo>
                  <a:cubicBezTo>
                    <a:pt x="258" y="277"/>
                    <a:pt x="259" y="275"/>
                    <a:pt x="259" y="276"/>
                  </a:cubicBezTo>
                  <a:cubicBezTo>
                    <a:pt x="260" y="277"/>
                    <a:pt x="261" y="279"/>
                    <a:pt x="261" y="279"/>
                  </a:cubicBezTo>
                  <a:cubicBezTo>
                    <a:pt x="260" y="279"/>
                    <a:pt x="259" y="278"/>
                    <a:pt x="259" y="279"/>
                  </a:cubicBezTo>
                  <a:cubicBezTo>
                    <a:pt x="259" y="279"/>
                    <a:pt x="260" y="282"/>
                    <a:pt x="261" y="283"/>
                  </a:cubicBezTo>
                  <a:cubicBezTo>
                    <a:pt x="262" y="284"/>
                    <a:pt x="263" y="284"/>
                    <a:pt x="263" y="284"/>
                  </a:cubicBezTo>
                  <a:cubicBezTo>
                    <a:pt x="263" y="285"/>
                    <a:pt x="262" y="287"/>
                    <a:pt x="263" y="288"/>
                  </a:cubicBezTo>
                  <a:cubicBezTo>
                    <a:pt x="263" y="289"/>
                    <a:pt x="269" y="294"/>
                    <a:pt x="270" y="295"/>
                  </a:cubicBezTo>
                  <a:cubicBezTo>
                    <a:pt x="270" y="297"/>
                    <a:pt x="269" y="298"/>
                    <a:pt x="271" y="299"/>
                  </a:cubicBezTo>
                  <a:cubicBezTo>
                    <a:pt x="273" y="299"/>
                    <a:pt x="278" y="301"/>
                    <a:pt x="279" y="302"/>
                  </a:cubicBezTo>
                  <a:cubicBezTo>
                    <a:pt x="281" y="303"/>
                    <a:pt x="282" y="302"/>
                    <a:pt x="283" y="303"/>
                  </a:cubicBezTo>
                  <a:cubicBezTo>
                    <a:pt x="285" y="304"/>
                    <a:pt x="289" y="308"/>
                    <a:pt x="289" y="309"/>
                  </a:cubicBezTo>
                  <a:cubicBezTo>
                    <a:pt x="289" y="310"/>
                    <a:pt x="289" y="311"/>
                    <a:pt x="290" y="312"/>
                  </a:cubicBezTo>
                  <a:cubicBezTo>
                    <a:pt x="290" y="313"/>
                    <a:pt x="291" y="315"/>
                    <a:pt x="292" y="316"/>
                  </a:cubicBezTo>
                  <a:cubicBezTo>
                    <a:pt x="293" y="317"/>
                    <a:pt x="296" y="323"/>
                    <a:pt x="297" y="326"/>
                  </a:cubicBezTo>
                  <a:cubicBezTo>
                    <a:pt x="298" y="328"/>
                    <a:pt x="298" y="329"/>
                    <a:pt x="299" y="330"/>
                  </a:cubicBezTo>
                  <a:cubicBezTo>
                    <a:pt x="301" y="331"/>
                    <a:pt x="306" y="335"/>
                    <a:pt x="306" y="336"/>
                  </a:cubicBezTo>
                  <a:cubicBezTo>
                    <a:pt x="307" y="338"/>
                    <a:pt x="307" y="340"/>
                    <a:pt x="307" y="342"/>
                  </a:cubicBezTo>
                  <a:cubicBezTo>
                    <a:pt x="308" y="343"/>
                    <a:pt x="307" y="342"/>
                    <a:pt x="306" y="342"/>
                  </a:cubicBezTo>
                  <a:cubicBezTo>
                    <a:pt x="305" y="341"/>
                    <a:pt x="302" y="341"/>
                    <a:pt x="303" y="342"/>
                  </a:cubicBezTo>
                  <a:cubicBezTo>
                    <a:pt x="304" y="343"/>
                    <a:pt x="308" y="347"/>
                    <a:pt x="309" y="347"/>
                  </a:cubicBezTo>
                  <a:cubicBezTo>
                    <a:pt x="311" y="347"/>
                    <a:pt x="312" y="347"/>
                    <a:pt x="313" y="348"/>
                  </a:cubicBezTo>
                  <a:cubicBezTo>
                    <a:pt x="314" y="349"/>
                    <a:pt x="318" y="352"/>
                    <a:pt x="319" y="353"/>
                  </a:cubicBezTo>
                  <a:cubicBezTo>
                    <a:pt x="319" y="354"/>
                    <a:pt x="319" y="356"/>
                    <a:pt x="319" y="357"/>
                  </a:cubicBezTo>
                  <a:cubicBezTo>
                    <a:pt x="318" y="358"/>
                    <a:pt x="317" y="358"/>
                    <a:pt x="318" y="359"/>
                  </a:cubicBezTo>
                  <a:cubicBezTo>
                    <a:pt x="319" y="360"/>
                    <a:pt x="323" y="362"/>
                    <a:pt x="324" y="364"/>
                  </a:cubicBezTo>
                  <a:cubicBezTo>
                    <a:pt x="325" y="365"/>
                    <a:pt x="328" y="368"/>
                    <a:pt x="329" y="369"/>
                  </a:cubicBezTo>
                  <a:cubicBezTo>
                    <a:pt x="331" y="371"/>
                    <a:pt x="331" y="371"/>
                    <a:pt x="332" y="370"/>
                  </a:cubicBezTo>
                  <a:cubicBezTo>
                    <a:pt x="332" y="370"/>
                    <a:pt x="334" y="368"/>
                    <a:pt x="333" y="367"/>
                  </a:cubicBezTo>
                  <a:cubicBezTo>
                    <a:pt x="332" y="366"/>
                    <a:pt x="332" y="366"/>
                    <a:pt x="331" y="365"/>
                  </a:cubicBezTo>
                  <a:cubicBezTo>
                    <a:pt x="331" y="364"/>
                    <a:pt x="332" y="363"/>
                    <a:pt x="330" y="363"/>
                  </a:cubicBezTo>
                  <a:cubicBezTo>
                    <a:pt x="329" y="362"/>
                    <a:pt x="327" y="363"/>
                    <a:pt x="326" y="361"/>
                  </a:cubicBezTo>
                  <a:cubicBezTo>
                    <a:pt x="325" y="360"/>
                    <a:pt x="327" y="359"/>
                    <a:pt x="327" y="358"/>
                  </a:cubicBezTo>
                  <a:cubicBezTo>
                    <a:pt x="327" y="358"/>
                    <a:pt x="326" y="358"/>
                    <a:pt x="326" y="358"/>
                  </a:cubicBezTo>
                  <a:cubicBezTo>
                    <a:pt x="325" y="357"/>
                    <a:pt x="323" y="353"/>
                    <a:pt x="323" y="352"/>
                  </a:cubicBezTo>
                  <a:cubicBezTo>
                    <a:pt x="322" y="350"/>
                    <a:pt x="322" y="349"/>
                    <a:pt x="321" y="348"/>
                  </a:cubicBezTo>
                  <a:cubicBezTo>
                    <a:pt x="320" y="347"/>
                    <a:pt x="316" y="343"/>
                    <a:pt x="315" y="342"/>
                  </a:cubicBezTo>
                  <a:cubicBezTo>
                    <a:pt x="314" y="341"/>
                    <a:pt x="314" y="338"/>
                    <a:pt x="313" y="336"/>
                  </a:cubicBezTo>
                  <a:cubicBezTo>
                    <a:pt x="312" y="335"/>
                    <a:pt x="311" y="335"/>
                    <a:pt x="310" y="334"/>
                  </a:cubicBezTo>
                  <a:cubicBezTo>
                    <a:pt x="310" y="333"/>
                    <a:pt x="309" y="331"/>
                    <a:pt x="308" y="330"/>
                  </a:cubicBezTo>
                  <a:cubicBezTo>
                    <a:pt x="306" y="329"/>
                    <a:pt x="305" y="328"/>
                    <a:pt x="304" y="326"/>
                  </a:cubicBezTo>
                  <a:cubicBezTo>
                    <a:pt x="304" y="325"/>
                    <a:pt x="303" y="318"/>
                    <a:pt x="303" y="317"/>
                  </a:cubicBezTo>
                  <a:cubicBezTo>
                    <a:pt x="302" y="316"/>
                    <a:pt x="303" y="315"/>
                    <a:pt x="304" y="316"/>
                  </a:cubicBezTo>
                  <a:cubicBezTo>
                    <a:pt x="306" y="317"/>
                    <a:pt x="306" y="318"/>
                    <a:pt x="307" y="318"/>
                  </a:cubicBezTo>
                  <a:cubicBezTo>
                    <a:pt x="308" y="318"/>
                    <a:pt x="309" y="317"/>
                    <a:pt x="310" y="318"/>
                  </a:cubicBezTo>
                  <a:cubicBezTo>
                    <a:pt x="310" y="319"/>
                    <a:pt x="312" y="319"/>
                    <a:pt x="313" y="319"/>
                  </a:cubicBezTo>
                  <a:cubicBezTo>
                    <a:pt x="313" y="320"/>
                    <a:pt x="313" y="324"/>
                    <a:pt x="315" y="327"/>
                  </a:cubicBezTo>
                  <a:cubicBezTo>
                    <a:pt x="317" y="331"/>
                    <a:pt x="317" y="332"/>
                    <a:pt x="317" y="332"/>
                  </a:cubicBezTo>
                  <a:cubicBezTo>
                    <a:pt x="316" y="333"/>
                    <a:pt x="315" y="335"/>
                    <a:pt x="316" y="335"/>
                  </a:cubicBezTo>
                  <a:cubicBezTo>
                    <a:pt x="317" y="334"/>
                    <a:pt x="317" y="331"/>
                    <a:pt x="318" y="333"/>
                  </a:cubicBezTo>
                  <a:cubicBezTo>
                    <a:pt x="319" y="335"/>
                    <a:pt x="320" y="336"/>
                    <a:pt x="322" y="337"/>
                  </a:cubicBezTo>
                  <a:cubicBezTo>
                    <a:pt x="324" y="339"/>
                    <a:pt x="324" y="340"/>
                    <a:pt x="326" y="340"/>
                  </a:cubicBezTo>
                  <a:cubicBezTo>
                    <a:pt x="327" y="341"/>
                    <a:pt x="326" y="342"/>
                    <a:pt x="327" y="343"/>
                  </a:cubicBezTo>
                  <a:cubicBezTo>
                    <a:pt x="328" y="344"/>
                    <a:pt x="330" y="345"/>
                    <a:pt x="330" y="346"/>
                  </a:cubicBezTo>
                  <a:cubicBezTo>
                    <a:pt x="331" y="346"/>
                    <a:pt x="331" y="348"/>
                    <a:pt x="332" y="348"/>
                  </a:cubicBezTo>
                  <a:cubicBezTo>
                    <a:pt x="333" y="348"/>
                    <a:pt x="334" y="348"/>
                    <a:pt x="334" y="349"/>
                  </a:cubicBezTo>
                  <a:cubicBezTo>
                    <a:pt x="334" y="350"/>
                    <a:pt x="333" y="351"/>
                    <a:pt x="334" y="352"/>
                  </a:cubicBezTo>
                  <a:cubicBezTo>
                    <a:pt x="334" y="354"/>
                    <a:pt x="336" y="354"/>
                    <a:pt x="337" y="355"/>
                  </a:cubicBezTo>
                  <a:cubicBezTo>
                    <a:pt x="338" y="356"/>
                    <a:pt x="338" y="356"/>
                    <a:pt x="339" y="356"/>
                  </a:cubicBezTo>
                  <a:cubicBezTo>
                    <a:pt x="340" y="357"/>
                    <a:pt x="341" y="358"/>
                    <a:pt x="341" y="359"/>
                  </a:cubicBezTo>
                  <a:cubicBezTo>
                    <a:pt x="341" y="360"/>
                    <a:pt x="342" y="360"/>
                    <a:pt x="343" y="361"/>
                  </a:cubicBezTo>
                  <a:cubicBezTo>
                    <a:pt x="343" y="361"/>
                    <a:pt x="345" y="363"/>
                    <a:pt x="346" y="364"/>
                  </a:cubicBezTo>
                  <a:cubicBezTo>
                    <a:pt x="348" y="366"/>
                    <a:pt x="352" y="370"/>
                    <a:pt x="353" y="371"/>
                  </a:cubicBezTo>
                  <a:cubicBezTo>
                    <a:pt x="354" y="373"/>
                    <a:pt x="356" y="374"/>
                    <a:pt x="356" y="376"/>
                  </a:cubicBezTo>
                  <a:cubicBezTo>
                    <a:pt x="355" y="377"/>
                    <a:pt x="354" y="378"/>
                    <a:pt x="355" y="378"/>
                  </a:cubicBezTo>
                  <a:cubicBezTo>
                    <a:pt x="356" y="378"/>
                    <a:pt x="357" y="378"/>
                    <a:pt x="357" y="379"/>
                  </a:cubicBezTo>
                  <a:cubicBezTo>
                    <a:pt x="358" y="380"/>
                    <a:pt x="356" y="382"/>
                    <a:pt x="356" y="383"/>
                  </a:cubicBezTo>
                  <a:cubicBezTo>
                    <a:pt x="355" y="384"/>
                    <a:pt x="357" y="383"/>
                    <a:pt x="357" y="384"/>
                  </a:cubicBezTo>
                  <a:cubicBezTo>
                    <a:pt x="356" y="385"/>
                    <a:pt x="355" y="386"/>
                    <a:pt x="355" y="387"/>
                  </a:cubicBezTo>
                  <a:cubicBezTo>
                    <a:pt x="356" y="388"/>
                    <a:pt x="359" y="393"/>
                    <a:pt x="361" y="393"/>
                  </a:cubicBezTo>
                  <a:cubicBezTo>
                    <a:pt x="362" y="394"/>
                    <a:pt x="364" y="394"/>
                    <a:pt x="365" y="396"/>
                  </a:cubicBezTo>
                  <a:cubicBezTo>
                    <a:pt x="367" y="397"/>
                    <a:pt x="369" y="399"/>
                    <a:pt x="370" y="399"/>
                  </a:cubicBezTo>
                  <a:cubicBezTo>
                    <a:pt x="372" y="400"/>
                    <a:pt x="375" y="400"/>
                    <a:pt x="376" y="401"/>
                  </a:cubicBezTo>
                  <a:cubicBezTo>
                    <a:pt x="377" y="401"/>
                    <a:pt x="383" y="405"/>
                    <a:pt x="386" y="406"/>
                  </a:cubicBezTo>
                  <a:cubicBezTo>
                    <a:pt x="390" y="408"/>
                    <a:pt x="393" y="409"/>
                    <a:pt x="396" y="410"/>
                  </a:cubicBezTo>
                  <a:cubicBezTo>
                    <a:pt x="399" y="411"/>
                    <a:pt x="402" y="412"/>
                    <a:pt x="404" y="413"/>
                  </a:cubicBezTo>
                  <a:cubicBezTo>
                    <a:pt x="405" y="414"/>
                    <a:pt x="409" y="414"/>
                    <a:pt x="410" y="413"/>
                  </a:cubicBezTo>
                  <a:cubicBezTo>
                    <a:pt x="412" y="412"/>
                    <a:pt x="413" y="410"/>
                    <a:pt x="415" y="410"/>
                  </a:cubicBezTo>
                  <a:cubicBezTo>
                    <a:pt x="417" y="410"/>
                    <a:pt x="419" y="410"/>
                    <a:pt x="421" y="412"/>
                  </a:cubicBezTo>
                  <a:cubicBezTo>
                    <a:pt x="423" y="413"/>
                    <a:pt x="425" y="414"/>
                    <a:pt x="426" y="415"/>
                  </a:cubicBezTo>
                  <a:cubicBezTo>
                    <a:pt x="427" y="416"/>
                    <a:pt x="429" y="418"/>
                    <a:pt x="431" y="420"/>
                  </a:cubicBezTo>
                  <a:cubicBezTo>
                    <a:pt x="431" y="420"/>
                    <a:pt x="431" y="420"/>
                    <a:pt x="431" y="421"/>
                  </a:cubicBezTo>
                  <a:cubicBezTo>
                    <a:pt x="433" y="422"/>
                    <a:pt x="435" y="423"/>
                    <a:pt x="436" y="424"/>
                  </a:cubicBezTo>
                  <a:cubicBezTo>
                    <a:pt x="438" y="424"/>
                    <a:pt x="441" y="424"/>
                    <a:pt x="443" y="425"/>
                  </a:cubicBezTo>
                  <a:cubicBezTo>
                    <a:pt x="443" y="425"/>
                    <a:pt x="443" y="425"/>
                    <a:pt x="443" y="425"/>
                  </a:cubicBezTo>
                  <a:cubicBezTo>
                    <a:pt x="445" y="426"/>
                    <a:pt x="448" y="427"/>
                    <a:pt x="450" y="428"/>
                  </a:cubicBezTo>
                  <a:cubicBezTo>
                    <a:pt x="452" y="428"/>
                    <a:pt x="454" y="428"/>
                    <a:pt x="455" y="428"/>
                  </a:cubicBezTo>
                  <a:cubicBezTo>
                    <a:pt x="455" y="428"/>
                    <a:pt x="455" y="428"/>
                    <a:pt x="455" y="428"/>
                  </a:cubicBezTo>
                  <a:cubicBezTo>
                    <a:pt x="457" y="427"/>
                    <a:pt x="459" y="427"/>
                    <a:pt x="458" y="428"/>
                  </a:cubicBezTo>
                  <a:cubicBezTo>
                    <a:pt x="458" y="428"/>
                    <a:pt x="457" y="429"/>
                    <a:pt x="457" y="430"/>
                  </a:cubicBezTo>
                  <a:cubicBezTo>
                    <a:pt x="457" y="430"/>
                    <a:pt x="457" y="430"/>
                    <a:pt x="457" y="430"/>
                  </a:cubicBezTo>
                  <a:cubicBezTo>
                    <a:pt x="458" y="431"/>
                    <a:pt x="461" y="434"/>
                    <a:pt x="463" y="436"/>
                  </a:cubicBezTo>
                  <a:cubicBezTo>
                    <a:pt x="464" y="438"/>
                    <a:pt x="467" y="439"/>
                    <a:pt x="468" y="440"/>
                  </a:cubicBezTo>
                  <a:cubicBezTo>
                    <a:pt x="468" y="440"/>
                    <a:pt x="468" y="441"/>
                    <a:pt x="469" y="441"/>
                  </a:cubicBezTo>
                  <a:cubicBezTo>
                    <a:pt x="469" y="441"/>
                    <a:pt x="468" y="442"/>
                    <a:pt x="468" y="443"/>
                  </a:cubicBezTo>
                  <a:cubicBezTo>
                    <a:pt x="468" y="443"/>
                    <a:pt x="466" y="444"/>
                    <a:pt x="467" y="445"/>
                  </a:cubicBezTo>
                  <a:cubicBezTo>
                    <a:pt x="467" y="446"/>
                    <a:pt x="467" y="447"/>
                    <a:pt x="468" y="447"/>
                  </a:cubicBezTo>
                  <a:cubicBezTo>
                    <a:pt x="469" y="447"/>
                    <a:pt x="469" y="448"/>
                    <a:pt x="470" y="448"/>
                  </a:cubicBezTo>
                  <a:cubicBezTo>
                    <a:pt x="470" y="449"/>
                    <a:pt x="472" y="448"/>
                    <a:pt x="472" y="447"/>
                  </a:cubicBezTo>
                  <a:cubicBezTo>
                    <a:pt x="472" y="447"/>
                    <a:pt x="470" y="446"/>
                    <a:pt x="469" y="445"/>
                  </a:cubicBezTo>
                  <a:cubicBezTo>
                    <a:pt x="469" y="445"/>
                    <a:pt x="470" y="446"/>
                    <a:pt x="471" y="446"/>
                  </a:cubicBezTo>
                  <a:cubicBezTo>
                    <a:pt x="472" y="447"/>
                    <a:pt x="473" y="447"/>
                    <a:pt x="473" y="448"/>
                  </a:cubicBezTo>
                  <a:cubicBezTo>
                    <a:pt x="474" y="450"/>
                    <a:pt x="474" y="450"/>
                    <a:pt x="475" y="450"/>
                  </a:cubicBezTo>
                  <a:cubicBezTo>
                    <a:pt x="476" y="450"/>
                    <a:pt x="478" y="451"/>
                    <a:pt x="478" y="452"/>
                  </a:cubicBezTo>
                  <a:cubicBezTo>
                    <a:pt x="479" y="453"/>
                    <a:pt x="479" y="455"/>
                    <a:pt x="480" y="455"/>
                  </a:cubicBezTo>
                  <a:cubicBezTo>
                    <a:pt x="480" y="456"/>
                    <a:pt x="482" y="456"/>
                    <a:pt x="483" y="456"/>
                  </a:cubicBezTo>
                  <a:cubicBezTo>
                    <a:pt x="484" y="456"/>
                    <a:pt x="484" y="456"/>
                    <a:pt x="484" y="456"/>
                  </a:cubicBezTo>
                  <a:cubicBezTo>
                    <a:pt x="486" y="457"/>
                    <a:pt x="489" y="457"/>
                    <a:pt x="490" y="458"/>
                  </a:cubicBezTo>
                  <a:cubicBezTo>
                    <a:pt x="491" y="459"/>
                    <a:pt x="492" y="460"/>
                    <a:pt x="492" y="460"/>
                  </a:cubicBezTo>
                  <a:cubicBezTo>
                    <a:pt x="492" y="459"/>
                    <a:pt x="493" y="458"/>
                    <a:pt x="493" y="459"/>
                  </a:cubicBezTo>
                  <a:cubicBezTo>
                    <a:pt x="494" y="460"/>
                    <a:pt x="493" y="462"/>
                    <a:pt x="495" y="462"/>
                  </a:cubicBezTo>
                  <a:cubicBezTo>
                    <a:pt x="496" y="462"/>
                    <a:pt x="497" y="462"/>
                    <a:pt x="498" y="461"/>
                  </a:cubicBezTo>
                  <a:cubicBezTo>
                    <a:pt x="498" y="461"/>
                    <a:pt x="500" y="461"/>
                    <a:pt x="499" y="460"/>
                  </a:cubicBezTo>
                  <a:cubicBezTo>
                    <a:pt x="498" y="459"/>
                    <a:pt x="497" y="458"/>
                    <a:pt x="497" y="457"/>
                  </a:cubicBezTo>
                  <a:cubicBezTo>
                    <a:pt x="497" y="457"/>
                    <a:pt x="498" y="456"/>
                    <a:pt x="499" y="456"/>
                  </a:cubicBezTo>
                  <a:cubicBezTo>
                    <a:pt x="500" y="455"/>
                    <a:pt x="501" y="454"/>
                    <a:pt x="502" y="453"/>
                  </a:cubicBezTo>
                  <a:cubicBezTo>
                    <a:pt x="503" y="452"/>
                    <a:pt x="503" y="452"/>
                    <a:pt x="504" y="452"/>
                  </a:cubicBezTo>
                  <a:cubicBezTo>
                    <a:pt x="505" y="452"/>
                    <a:pt x="506" y="453"/>
                    <a:pt x="507" y="454"/>
                  </a:cubicBezTo>
                  <a:cubicBezTo>
                    <a:pt x="507" y="454"/>
                    <a:pt x="508" y="453"/>
                    <a:pt x="508" y="454"/>
                  </a:cubicBezTo>
                  <a:cubicBezTo>
                    <a:pt x="508" y="455"/>
                    <a:pt x="509" y="455"/>
                    <a:pt x="509" y="456"/>
                  </a:cubicBezTo>
                  <a:cubicBezTo>
                    <a:pt x="509" y="457"/>
                    <a:pt x="509" y="457"/>
                    <a:pt x="509" y="457"/>
                  </a:cubicBezTo>
                  <a:cubicBezTo>
                    <a:pt x="509" y="458"/>
                    <a:pt x="511" y="462"/>
                    <a:pt x="512" y="462"/>
                  </a:cubicBezTo>
                  <a:cubicBezTo>
                    <a:pt x="513" y="463"/>
                    <a:pt x="515" y="466"/>
                    <a:pt x="515" y="467"/>
                  </a:cubicBezTo>
                  <a:cubicBezTo>
                    <a:pt x="515" y="469"/>
                    <a:pt x="515" y="470"/>
                    <a:pt x="515" y="472"/>
                  </a:cubicBezTo>
                  <a:cubicBezTo>
                    <a:pt x="515" y="473"/>
                    <a:pt x="515" y="478"/>
                    <a:pt x="514" y="479"/>
                  </a:cubicBezTo>
                  <a:cubicBezTo>
                    <a:pt x="514" y="481"/>
                    <a:pt x="516" y="482"/>
                    <a:pt x="516" y="483"/>
                  </a:cubicBezTo>
                  <a:cubicBezTo>
                    <a:pt x="515" y="484"/>
                    <a:pt x="513" y="489"/>
                    <a:pt x="511" y="489"/>
                  </a:cubicBezTo>
                  <a:cubicBezTo>
                    <a:pt x="510" y="490"/>
                    <a:pt x="509" y="489"/>
                    <a:pt x="508" y="490"/>
                  </a:cubicBezTo>
                  <a:cubicBezTo>
                    <a:pt x="507" y="492"/>
                    <a:pt x="507" y="493"/>
                    <a:pt x="507" y="493"/>
                  </a:cubicBezTo>
                  <a:cubicBezTo>
                    <a:pt x="506" y="494"/>
                    <a:pt x="505" y="494"/>
                    <a:pt x="505" y="494"/>
                  </a:cubicBezTo>
                  <a:cubicBezTo>
                    <a:pt x="505" y="495"/>
                    <a:pt x="505" y="495"/>
                    <a:pt x="506" y="496"/>
                  </a:cubicBezTo>
                  <a:cubicBezTo>
                    <a:pt x="506" y="496"/>
                    <a:pt x="506" y="498"/>
                    <a:pt x="505" y="498"/>
                  </a:cubicBezTo>
                  <a:cubicBezTo>
                    <a:pt x="504" y="498"/>
                    <a:pt x="503" y="498"/>
                    <a:pt x="502" y="498"/>
                  </a:cubicBezTo>
                  <a:cubicBezTo>
                    <a:pt x="501" y="499"/>
                    <a:pt x="499" y="499"/>
                    <a:pt x="499" y="500"/>
                  </a:cubicBezTo>
                  <a:cubicBezTo>
                    <a:pt x="499" y="500"/>
                    <a:pt x="499" y="503"/>
                    <a:pt x="499" y="503"/>
                  </a:cubicBezTo>
                  <a:cubicBezTo>
                    <a:pt x="498" y="504"/>
                    <a:pt x="496" y="505"/>
                    <a:pt x="496" y="506"/>
                  </a:cubicBezTo>
                  <a:cubicBezTo>
                    <a:pt x="497" y="506"/>
                    <a:pt x="497" y="508"/>
                    <a:pt x="497" y="508"/>
                  </a:cubicBezTo>
                  <a:cubicBezTo>
                    <a:pt x="496" y="508"/>
                    <a:pt x="495" y="510"/>
                    <a:pt x="495" y="511"/>
                  </a:cubicBezTo>
                  <a:cubicBezTo>
                    <a:pt x="494" y="511"/>
                    <a:pt x="495" y="513"/>
                    <a:pt x="495" y="514"/>
                  </a:cubicBezTo>
                  <a:cubicBezTo>
                    <a:pt x="495" y="515"/>
                    <a:pt x="494" y="516"/>
                    <a:pt x="495" y="517"/>
                  </a:cubicBezTo>
                  <a:cubicBezTo>
                    <a:pt x="495" y="518"/>
                    <a:pt x="496" y="519"/>
                    <a:pt x="497" y="519"/>
                  </a:cubicBezTo>
                  <a:cubicBezTo>
                    <a:pt x="498" y="519"/>
                    <a:pt x="499" y="517"/>
                    <a:pt x="499" y="517"/>
                  </a:cubicBezTo>
                  <a:cubicBezTo>
                    <a:pt x="500" y="516"/>
                    <a:pt x="500" y="516"/>
                    <a:pt x="500" y="517"/>
                  </a:cubicBezTo>
                  <a:cubicBezTo>
                    <a:pt x="499" y="518"/>
                    <a:pt x="500" y="518"/>
                    <a:pt x="500" y="518"/>
                  </a:cubicBezTo>
                  <a:cubicBezTo>
                    <a:pt x="501" y="518"/>
                    <a:pt x="501" y="518"/>
                    <a:pt x="501" y="519"/>
                  </a:cubicBezTo>
                  <a:cubicBezTo>
                    <a:pt x="500" y="520"/>
                    <a:pt x="500" y="521"/>
                    <a:pt x="500" y="522"/>
                  </a:cubicBezTo>
                  <a:cubicBezTo>
                    <a:pt x="499" y="523"/>
                    <a:pt x="499" y="523"/>
                    <a:pt x="498" y="523"/>
                  </a:cubicBezTo>
                  <a:cubicBezTo>
                    <a:pt x="498" y="523"/>
                    <a:pt x="498" y="523"/>
                    <a:pt x="498" y="523"/>
                  </a:cubicBezTo>
                  <a:cubicBezTo>
                    <a:pt x="497" y="524"/>
                    <a:pt x="496" y="525"/>
                    <a:pt x="495" y="526"/>
                  </a:cubicBezTo>
                  <a:cubicBezTo>
                    <a:pt x="494" y="527"/>
                    <a:pt x="491" y="529"/>
                    <a:pt x="492" y="531"/>
                  </a:cubicBezTo>
                  <a:cubicBezTo>
                    <a:pt x="493" y="533"/>
                    <a:pt x="495" y="536"/>
                    <a:pt x="495" y="537"/>
                  </a:cubicBezTo>
                  <a:cubicBezTo>
                    <a:pt x="494" y="537"/>
                    <a:pt x="493" y="537"/>
                    <a:pt x="493" y="538"/>
                  </a:cubicBezTo>
                  <a:cubicBezTo>
                    <a:pt x="493" y="539"/>
                    <a:pt x="498" y="540"/>
                    <a:pt x="500" y="544"/>
                  </a:cubicBezTo>
                  <a:cubicBezTo>
                    <a:pt x="502" y="548"/>
                    <a:pt x="504" y="550"/>
                    <a:pt x="505" y="551"/>
                  </a:cubicBezTo>
                  <a:cubicBezTo>
                    <a:pt x="505" y="552"/>
                    <a:pt x="508" y="559"/>
                    <a:pt x="510" y="562"/>
                  </a:cubicBezTo>
                  <a:cubicBezTo>
                    <a:pt x="511" y="565"/>
                    <a:pt x="518" y="577"/>
                    <a:pt x="519" y="579"/>
                  </a:cubicBezTo>
                  <a:cubicBezTo>
                    <a:pt x="520" y="580"/>
                    <a:pt x="521" y="582"/>
                    <a:pt x="521" y="583"/>
                  </a:cubicBezTo>
                  <a:cubicBezTo>
                    <a:pt x="520" y="583"/>
                    <a:pt x="520" y="582"/>
                    <a:pt x="520" y="583"/>
                  </a:cubicBezTo>
                  <a:cubicBezTo>
                    <a:pt x="520" y="584"/>
                    <a:pt x="525" y="589"/>
                    <a:pt x="525" y="590"/>
                  </a:cubicBezTo>
                  <a:cubicBezTo>
                    <a:pt x="525" y="590"/>
                    <a:pt x="526" y="591"/>
                    <a:pt x="527" y="592"/>
                  </a:cubicBezTo>
                  <a:cubicBezTo>
                    <a:pt x="527" y="593"/>
                    <a:pt x="537" y="597"/>
                    <a:pt x="539" y="599"/>
                  </a:cubicBezTo>
                  <a:cubicBezTo>
                    <a:pt x="541" y="600"/>
                    <a:pt x="548" y="604"/>
                    <a:pt x="548" y="605"/>
                  </a:cubicBezTo>
                  <a:cubicBezTo>
                    <a:pt x="549" y="606"/>
                    <a:pt x="549" y="606"/>
                    <a:pt x="550" y="607"/>
                  </a:cubicBezTo>
                  <a:cubicBezTo>
                    <a:pt x="551" y="608"/>
                    <a:pt x="554" y="609"/>
                    <a:pt x="554" y="610"/>
                  </a:cubicBezTo>
                  <a:cubicBezTo>
                    <a:pt x="554" y="610"/>
                    <a:pt x="554" y="610"/>
                    <a:pt x="554" y="610"/>
                  </a:cubicBezTo>
                  <a:cubicBezTo>
                    <a:pt x="555" y="611"/>
                    <a:pt x="555" y="614"/>
                    <a:pt x="555" y="615"/>
                  </a:cubicBezTo>
                  <a:cubicBezTo>
                    <a:pt x="555" y="617"/>
                    <a:pt x="555" y="619"/>
                    <a:pt x="555" y="625"/>
                  </a:cubicBezTo>
                  <a:cubicBezTo>
                    <a:pt x="555" y="631"/>
                    <a:pt x="555" y="636"/>
                    <a:pt x="554" y="637"/>
                  </a:cubicBezTo>
                  <a:cubicBezTo>
                    <a:pt x="553" y="638"/>
                    <a:pt x="552" y="639"/>
                    <a:pt x="553" y="640"/>
                  </a:cubicBezTo>
                  <a:cubicBezTo>
                    <a:pt x="553" y="640"/>
                    <a:pt x="554" y="646"/>
                    <a:pt x="553" y="649"/>
                  </a:cubicBezTo>
                  <a:cubicBezTo>
                    <a:pt x="553" y="652"/>
                    <a:pt x="552" y="654"/>
                    <a:pt x="552" y="656"/>
                  </a:cubicBezTo>
                  <a:cubicBezTo>
                    <a:pt x="552" y="658"/>
                    <a:pt x="549" y="671"/>
                    <a:pt x="548" y="673"/>
                  </a:cubicBezTo>
                  <a:cubicBezTo>
                    <a:pt x="547" y="675"/>
                    <a:pt x="550" y="679"/>
                    <a:pt x="549" y="680"/>
                  </a:cubicBezTo>
                  <a:cubicBezTo>
                    <a:pt x="548" y="681"/>
                    <a:pt x="546" y="682"/>
                    <a:pt x="546" y="683"/>
                  </a:cubicBezTo>
                  <a:cubicBezTo>
                    <a:pt x="547" y="685"/>
                    <a:pt x="547" y="694"/>
                    <a:pt x="547" y="696"/>
                  </a:cubicBezTo>
                  <a:cubicBezTo>
                    <a:pt x="547" y="697"/>
                    <a:pt x="546" y="700"/>
                    <a:pt x="546" y="701"/>
                  </a:cubicBezTo>
                  <a:cubicBezTo>
                    <a:pt x="546" y="702"/>
                    <a:pt x="547" y="702"/>
                    <a:pt x="546" y="704"/>
                  </a:cubicBezTo>
                  <a:cubicBezTo>
                    <a:pt x="546" y="706"/>
                    <a:pt x="540" y="721"/>
                    <a:pt x="538" y="723"/>
                  </a:cubicBezTo>
                  <a:cubicBezTo>
                    <a:pt x="537" y="725"/>
                    <a:pt x="537" y="726"/>
                    <a:pt x="536" y="726"/>
                  </a:cubicBezTo>
                  <a:cubicBezTo>
                    <a:pt x="535" y="727"/>
                    <a:pt x="535" y="728"/>
                    <a:pt x="535" y="729"/>
                  </a:cubicBezTo>
                  <a:cubicBezTo>
                    <a:pt x="536" y="730"/>
                    <a:pt x="536" y="734"/>
                    <a:pt x="537" y="736"/>
                  </a:cubicBezTo>
                  <a:cubicBezTo>
                    <a:pt x="538" y="738"/>
                    <a:pt x="538" y="740"/>
                    <a:pt x="537" y="742"/>
                  </a:cubicBezTo>
                  <a:cubicBezTo>
                    <a:pt x="537" y="743"/>
                    <a:pt x="535" y="744"/>
                    <a:pt x="535" y="746"/>
                  </a:cubicBezTo>
                  <a:cubicBezTo>
                    <a:pt x="535" y="747"/>
                    <a:pt x="533" y="751"/>
                    <a:pt x="534" y="753"/>
                  </a:cubicBezTo>
                  <a:cubicBezTo>
                    <a:pt x="534" y="754"/>
                    <a:pt x="535" y="756"/>
                    <a:pt x="536" y="757"/>
                  </a:cubicBezTo>
                  <a:cubicBezTo>
                    <a:pt x="537" y="757"/>
                    <a:pt x="538" y="756"/>
                    <a:pt x="539" y="755"/>
                  </a:cubicBezTo>
                  <a:cubicBezTo>
                    <a:pt x="540" y="755"/>
                    <a:pt x="543" y="755"/>
                    <a:pt x="543" y="756"/>
                  </a:cubicBezTo>
                  <a:cubicBezTo>
                    <a:pt x="542" y="756"/>
                    <a:pt x="540" y="757"/>
                    <a:pt x="540" y="758"/>
                  </a:cubicBezTo>
                  <a:cubicBezTo>
                    <a:pt x="541" y="759"/>
                    <a:pt x="542" y="759"/>
                    <a:pt x="541" y="760"/>
                  </a:cubicBezTo>
                  <a:cubicBezTo>
                    <a:pt x="541" y="760"/>
                    <a:pt x="540" y="760"/>
                    <a:pt x="540" y="762"/>
                  </a:cubicBezTo>
                  <a:cubicBezTo>
                    <a:pt x="540" y="763"/>
                    <a:pt x="539" y="767"/>
                    <a:pt x="539" y="768"/>
                  </a:cubicBezTo>
                  <a:cubicBezTo>
                    <a:pt x="538" y="769"/>
                    <a:pt x="539" y="770"/>
                    <a:pt x="539" y="771"/>
                  </a:cubicBezTo>
                  <a:cubicBezTo>
                    <a:pt x="539" y="772"/>
                    <a:pt x="538" y="773"/>
                    <a:pt x="538" y="773"/>
                  </a:cubicBezTo>
                  <a:cubicBezTo>
                    <a:pt x="538" y="774"/>
                    <a:pt x="540" y="775"/>
                    <a:pt x="540" y="776"/>
                  </a:cubicBezTo>
                  <a:cubicBezTo>
                    <a:pt x="540" y="776"/>
                    <a:pt x="537" y="776"/>
                    <a:pt x="537" y="777"/>
                  </a:cubicBezTo>
                  <a:cubicBezTo>
                    <a:pt x="537" y="778"/>
                    <a:pt x="537" y="778"/>
                    <a:pt x="538" y="778"/>
                  </a:cubicBezTo>
                  <a:cubicBezTo>
                    <a:pt x="538" y="778"/>
                    <a:pt x="537" y="779"/>
                    <a:pt x="537" y="779"/>
                  </a:cubicBezTo>
                  <a:cubicBezTo>
                    <a:pt x="537" y="780"/>
                    <a:pt x="536" y="781"/>
                    <a:pt x="538" y="781"/>
                  </a:cubicBezTo>
                  <a:cubicBezTo>
                    <a:pt x="539" y="781"/>
                    <a:pt x="539" y="782"/>
                    <a:pt x="538" y="782"/>
                  </a:cubicBezTo>
                  <a:cubicBezTo>
                    <a:pt x="536" y="782"/>
                    <a:pt x="535" y="783"/>
                    <a:pt x="535" y="783"/>
                  </a:cubicBezTo>
                  <a:cubicBezTo>
                    <a:pt x="535" y="784"/>
                    <a:pt x="536" y="785"/>
                    <a:pt x="536" y="786"/>
                  </a:cubicBezTo>
                  <a:cubicBezTo>
                    <a:pt x="536" y="787"/>
                    <a:pt x="536" y="788"/>
                    <a:pt x="535" y="789"/>
                  </a:cubicBezTo>
                  <a:cubicBezTo>
                    <a:pt x="534" y="790"/>
                    <a:pt x="534" y="788"/>
                    <a:pt x="534" y="788"/>
                  </a:cubicBezTo>
                  <a:cubicBezTo>
                    <a:pt x="533" y="787"/>
                    <a:pt x="531" y="786"/>
                    <a:pt x="531" y="785"/>
                  </a:cubicBezTo>
                  <a:cubicBezTo>
                    <a:pt x="531" y="784"/>
                    <a:pt x="531" y="784"/>
                    <a:pt x="531" y="784"/>
                  </a:cubicBezTo>
                  <a:cubicBezTo>
                    <a:pt x="530" y="784"/>
                    <a:pt x="528" y="785"/>
                    <a:pt x="528" y="786"/>
                  </a:cubicBezTo>
                  <a:cubicBezTo>
                    <a:pt x="527" y="786"/>
                    <a:pt x="528" y="787"/>
                    <a:pt x="528" y="787"/>
                  </a:cubicBezTo>
                  <a:cubicBezTo>
                    <a:pt x="528" y="788"/>
                    <a:pt x="528" y="788"/>
                    <a:pt x="527" y="789"/>
                  </a:cubicBezTo>
                  <a:cubicBezTo>
                    <a:pt x="525" y="789"/>
                    <a:pt x="523" y="790"/>
                    <a:pt x="523" y="791"/>
                  </a:cubicBezTo>
                  <a:cubicBezTo>
                    <a:pt x="523" y="792"/>
                    <a:pt x="524" y="793"/>
                    <a:pt x="525" y="792"/>
                  </a:cubicBezTo>
                  <a:cubicBezTo>
                    <a:pt x="525" y="792"/>
                    <a:pt x="524" y="791"/>
                    <a:pt x="525" y="791"/>
                  </a:cubicBezTo>
                  <a:cubicBezTo>
                    <a:pt x="525" y="790"/>
                    <a:pt x="526" y="791"/>
                    <a:pt x="527" y="791"/>
                  </a:cubicBezTo>
                  <a:cubicBezTo>
                    <a:pt x="528" y="792"/>
                    <a:pt x="529" y="792"/>
                    <a:pt x="529" y="792"/>
                  </a:cubicBezTo>
                  <a:cubicBezTo>
                    <a:pt x="530" y="792"/>
                    <a:pt x="531" y="792"/>
                    <a:pt x="532" y="792"/>
                  </a:cubicBezTo>
                  <a:cubicBezTo>
                    <a:pt x="532" y="792"/>
                    <a:pt x="533" y="793"/>
                    <a:pt x="533" y="794"/>
                  </a:cubicBezTo>
                  <a:cubicBezTo>
                    <a:pt x="532" y="795"/>
                    <a:pt x="531" y="795"/>
                    <a:pt x="531" y="796"/>
                  </a:cubicBezTo>
                  <a:cubicBezTo>
                    <a:pt x="531" y="797"/>
                    <a:pt x="530" y="798"/>
                    <a:pt x="530" y="799"/>
                  </a:cubicBezTo>
                  <a:cubicBezTo>
                    <a:pt x="530" y="799"/>
                    <a:pt x="533" y="799"/>
                    <a:pt x="533" y="799"/>
                  </a:cubicBezTo>
                  <a:cubicBezTo>
                    <a:pt x="534" y="798"/>
                    <a:pt x="537" y="799"/>
                    <a:pt x="537" y="801"/>
                  </a:cubicBezTo>
                  <a:cubicBezTo>
                    <a:pt x="536" y="803"/>
                    <a:pt x="536" y="802"/>
                    <a:pt x="535" y="802"/>
                  </a:cubicBezTo>
                  <a:cubicBezTo>
                    <a:pt x="535" y="801"/>
                    <a:pt x="532" y="800"/>
                    <a:pt x="532" y="801"/>
                  </a:cubicBezTo>
                  <a:cubicBezTo>
                    <a:pt x="531" y="802"/>
                    <a:pt x="530" y="802"/>
                    <a:pt x="531" y="803"/>
                  </a:cubicBezTo>
                  <a:cubicBezTo>
                    <a:pt x="532" y="804"/>
                    <a:pt x="532" y="805"/>
                    <a:pt x="532" y="805"/>
                  </a:cubicBezTo>
                  <a:cubicBezTo>
                    <a:pt x="532" y="805"/>
                    <a:pt x="532" y="807"/>
                    <a:pt x="531" y="807"/>
                  </a:cubicBezTo>
                  <a:cubicBezTo>
                    <a:pt x="531" y="807"/>
                    <a:pt x="530" y="810"/>
                    <a:pt x="531" y="810"/>
                  </a:cubicBezTo>
                  <a:cubicBezTo>
                    <a:pt x="531" y="810"/>
                    <a:pt x="532" y="809"/>
                    <a:pt x="532" y="809"/>
                  </a:cubicBezTo>
                  <a:cubicBezTo>
                    <a:pt x="532" y="808"/>
                    <a:pt x="533" y="807"/>
                    <a:pt x="533" y="808"/>
                  </a:cubicBezTo>
                  <a:cubicBezTo>
                    <a:pt x="533" y="810"/>
                    <a:pt x="532" y="812"/>
                    <a:pt x="533" y="812"/>
                  </a:cubicBezTo>
                  <a:cubicBezTo>
                    <a:pt x="534" y="812"/>
                    <a:pt x="534" y="812"/>
                    <a:pt x="533" y="812"/>
                  </a:cubicBezTo>
                  <a:cubicBezTo>
                    <a:pt x="532" y="813"/>
                    <a:pt x="531" y="813"/>
                    <a:pt x="532" y="814"/>
                  </a:cubicBezTo>
                  <a:cubicBezTo>
                    <a:pt x="532" y="815"/>
                    <a:pt x="533" y="815"/>
                    <a:pt x="533" y="815"/>
                  </a:cubicBezTo>
                  <a:cubicBezTo>
                    <a:pt x="533" y="816"/>
                    <a:pt x="533" y="816"/>
                    <a:pt x="532" y="816"/>
                  </a:cubicBezTo>
                  <a:cubicBezTo>
                    <a:pt x="531" y="816"/>
                    <a:pt x="530" y="817"/>
                    <a:pt x="531" y="817"/>
                  </a:cubicBezTo>
                  <a:cubicBezTo>
                    <a:pt x="532" y="817"/>
                    <a:pt x="531" y="818"/>
                    <a:pt x="531" y="818"/>
                  </a:cubicBezTo>
                  <a:cubicBezTo>
                    <a:pt x="531" y="819"/>
                    <a:pt x="532" y="819"/>
                    <a:pt x="533" y="819"/>
                  </a:cubicBezTo>
                  <a:cubicBezTo>
                    <a:pt x="533" y="820"/>
                    <a:pt x="533" y="820"/>
                    <a:pt x="534" y="820"/>
                  </a:cubicBezTo>
                  <a:cubicBezTo>
                    <a:pt x="535" y="819"/>
                    <a:pt x="535" y="819"/>
                    <a:pt x="535" y="820"/>
                  </a:cubicBezTo>
                  <a:cubicBezTo>
                    <a:pt x="534" y="820"/>
                    <a:pt x="534" y="821"/>
                    <a:pt x="535" y="821"/>
                  </a:cubicBezTo>
                  <a:cubicBezTo>
                    <a:pt x="535" y="820"/>
                    <a:pt x="535" y="821"/>
                    <a:pt x="534" y="821"/>
                  </a:cubicBezTo>
                  <a:cubicBezTo>
                    <a:pt x="534" y="822"/>
                    <a:pt x="534" y="822"/>
                    <a:pt x="533" y="823"/>
                  </a:cubicBezTo>
                  <a:cubicBezTo>
                    <a:pt x="532" y="823"/>
                    <a:pt x="532" y="824"/>
                    <a:pt x="532" y="824"/>
                  </a:cubicBezTo>
                  <a:cubicBezTo>
                    <a:pt x="532" y="825"/>
                    <a:pt x="531" y="826"/>
                    <a:pt x="532" y="826"/>
                  </a:cubicBezTo>
                  <a:cubicBezTo>
                    <a:pt x="532" y="825"/>
                    <a:pt x="534" y="825"/>
                    <a:pt x="534" y="824"/>
                  </a:cubicBezTo>
                  <a:cubicBezTo>
                    <a:pt x="535" y="824"/>
                    <a:pt x="535" y="823"/>
                    <a:pt x="535" y="824"/>
                  </a:cubicBezTo>
                  <a:cubicBezTo>
                    <a:pt x="535" y="825"/>
                    <a:pt x="536" y="826"/>
                    <a:pt x="535" y="827"/>
                  </a:cubicBezTo>
                  <a:cubicBezTo>
                    <a:pt x="534" y="827"/>
                    <a:pt x="534" y="827"/>
                    <a:pt x="533" y="828"/>
                  </a:cubicBezTo>
                  <a:cubicBezTo>
                    <a:pt x="532" y="828"/>
                    <a:pt x="531" y="828"/>
                    <a:pt x="533" y="828"/>
                  </a:cubicBezTo>
                  <a:cubicBezTo>
                    <a:pt x="534" y="828"/>
                    <a:pt x="535" y="828"/>
                    <a:pt x="535" y="829"/>
                  </a:cubicBezTo>
                  <a:cubicBezTo>
                    <a:pt x="536" y="831"/>
                    <a:pt x="536" y="831"/>
                    <a:pt x="537" y="831"/>
                  </a:cubicBezTo>
                  <a:cubicBezTo>
                    <a:pt x="537" y="830"/>
                    <a:pt x="538" y="829"/>
                    <a:pt x="538" y="828"/>
                  </a:cubicBezTo>
                  <a:cubicBezTo>
                    <a:pt x="538" y="828"/>
                    <a:pt x="538" y="826"/>
                    <a:pt x="538" y="826"/>
                  </a:cubicBezTo>
                  <a:cubicBezTo>
                    <a:pt x="538" y="827"/>
                    <a:pt x="538" y="827"/>
                    <a:pt x="539" y="827"/>
                  </a:cubicBezTo>
                  <a:cubicBezTo>
                    <a:pt x="539" y="828"/>
                    <a:pt x="540" y="829"/>
                    <a:pt x="540" y="829"/>
                  </a:cubicBezTo>
                  <a:cubicBezTo>
                    <a:pt x="540" y="828"/>
                    <a:pt x="540" y="827"/>
                    <a:pt x="540" y="827"/>
                  </a:cubicBezTo>
                  <a:cubicBezTo>
                    <a:pt x="540" y="828"/>
                    <a:pt x="540" y="829"/>
                    <a:pt x="540" y="829"/>
                  </a:cubicBezTo>
                  <a:cubicBezTo>
                    <a:pt x="541" y="828"/>
                    <a:pt x="541" y="827"/>
                    <a:pt x="541" y="827"/>
                  </a:cubicBezTo>
                  <a:cubicBezTo>
                    <a:pt x="541" y="828"/>
                    <a:pt x="542" y="827"/>
                    <a:pt x="542" y="828"/>
                  </a:cubicBezTo>
                  <a:cubicBezTo>
                    <a:pt x="541" y="829"/>
                    <a:pt x="541" y="830"/>
                    <a:pt x="541" y="830"/>
                  </a:cubicBezTo>
                  <a:cubicBezTo>
                    <a:pt x="542" y="830"/>
                    <a:pt x="541" y="831"/>
                    <a:pt x="541" y="831"/>
                  </a:cubicBezTo>
                  <a:cubicBezTo>
                    <a:pt x="542" y="832"/>
                    <a:pt x="542" y="832"/>
                    <a:pt x="542" y="833"/>
                  </a:cubicBezTo>
                  <a:cubicBezTo>
                    <a:pt x="541" y="833"/>
                    <a:pt x="541" y="834"/>
                    <a:pt x="541" y="834"/>
                  </a:cubicBezTo>
                  <a:cubicBezTo>
                    <a:pt x="542" y="834"/>
                    <a:pt x="546" y="834"/>
                    <a:pt x="546" y="834"/>
                  </a:cubicBezTo>
                  <a:cubicBezTo>
                    <a:pt x="547" y="835"/>
                    <a:pt x="547" y="836"/>
                    <a:pt x="548" y="836"/>
                  </a:cubicBezTo>
                  <a:cubicBezTo>
                    <a:pt x="549" y="837"/>
                    <a:pt x="549" y="837"/>
                    <a:pt x="549" y="838"/>
                  </a:cubicBezTo>
                  <a:cubicBezTo>
                    <a:pt x="548" y="839"/>
                    <a:pt x="547" y="840"/>
                    <a:pt x="546" y="840"/>
                  </a:cubicBezTo>
                  <a:cubicBezTo>
                    <a:pt x="546" y="840"/>
                    <a:pt x="545" y="841"/>
                    <a:pt x="544" y="840"/>
                  </a:cubicBezTo>
                  <a:cubicBezTo>
                    <a:pt x="544" y="840"/>
                    <a:pt x="543" y="840"/>
                    <a:pt x="542" y="840"/>
                  </a:cubicBezTo>
                  <a:cubicBezTo>
                    <a:pt x="541" y="840"/>
                    <a:pt x="541" y="842"/>
                    <a:pt x="541" y="842"/>
                  </a:cubicBezTo>
                  <a:cubicBezTo>
                    <a:pt x="542" y="842"/>
                    <a:pt x="542" y="842"/>
                    <a:pt x="543" y="842"/>
                  </a:cubicBezTo>
                  <a:cubicBezTo>
                    <a:pt x="544" y="842"/>
                    <a:pt x="545" y="842"/>
                    <a:pt x="544" y="842"/>
                  </a:cubicBezTo>
                  <a:cubicBezTo>
                    <a:pt x="543" y="843"/>
                    <a:pt x="543" y="843"/>
                    <a:pt x="544" y="843"/>
                  </a:cubicBezTo>
                  <a:cubicBezTo>
                    <a:pt x="544" y="843"/>
                    <a:pt x="545" y="844"/>
                    <a:pt x="546" y="844"/>
                  </a:cubicBezTo>
                  <a:cubicBezTo>
                    <a:pt x="547" y="844"/>
                    <a:pt x="547" y="844"/>
                    <a:pt x="547" y="844"/>
                  </a:cubicBezTo>
                  <a:cubicBezTo>
                    <a:pt x="546" y="845"/>
                    <a:pt x="547" y="845"/>
                    <a:pt x="547" y="845"/>
                  </a:cubicBezTo>
                  <a:cubicBezTo>
                    <a:pt x="548" y="845"/>
                    <a:pt x="550" y="845"/>
                    <a:pt x="550" y="843"/>
                  </a:cubicBezTo>
                  <a:cubicBezTo>
                    <a:pt x="551" y="842"/>
                    <a:pt x="549" y="840"/>
                    <a:pt x="551" y="838"/>
                  </a:cubicBezTo>
                  <a:cubicBezTo>
                    <a:pt x="552" y="835"/>
                    <a:pt x="553" y="836"/>
                    <a:pt x="554" y="835"/>
                  </a:cubicBezTo>
                  <a:cubicBezTo>
                    <a:pt x="556" y="835"/>
                    <a:pt x="558" y="834"/>
                    <a:pt x="559" y="833"/>
                  </a:cubicBezTo>
                  <a:cubicBezTo>
                    <a:pt x="559" y="833"/>
                    <a:pt x="559" y="832"/>
                    <a:pt x="559" y="832"/>
                  </a:cubicBezTo>
                  <a:cubicBezTo>
                    <a:pt x="560" y="831"/>
                    <a:pt x="560" y="831"/>
                    <a:pt x="561" y="832"/>
                  </a:cubicBezTo>
                  <a:cubicBezTo>
                    <a:pt x="563" y="833"/>
                    <a:pt x="565" y="834"/>
                    <a:pt x="565" y="833"/>
                  </a:cubicBezTo>
                  <a:cubicBezTo>
                    <a:pt x="564" y="832"/>
                    <a:pt x="561" y="828"/>
                    <a:pt x="561" y="826"/>
                  </a:cubicBezTo>
                  <a:cubicBezTo>
                    <a:pt x="561" y="824"/>
                    <a:pt x="559" y="820"/>
                    <a:pt x="562" y="818"/>
                  </a:cubicBezTo>
                  <a:cubicBezTo>
                    <a:pt x="564" y="817"/>
                    <a:pt x="565" y="817"/>
                    <a:pt x="564" y="816"/>
                  </a:cubicBezTo>
                  <a:cubicBezTo>
                    <a:pt x="564" y="815"/>
                    <a:pt x="563" y="816"/>
                    <a:pt x="562" y="815"/>
                  </a:cubicBezTo>
                  <a:cubicBezTo>
                    <a:pt x="561" y="815"/>
                    <a:pt x="561" y="815"/>
                    <a:pt x="562" y="815"/>
                  </a:cubicBezTo>
                  <a:cubicBezTo>
                    <a:pt x="563" y="815"/>
                    <a:pt x="563" y="815"/>
                    <a:pt x="563" y="814"/>
                  </a:cubicBezTo>
                  <a:cubicBezTo>
                    <a:pt x="563" y="814"/>
                    <a:pt x="564" y="814"/>
                    <a:pt x="564" y="814"/>
                  </a:cubicBezTo>
                  <a:cubicBezTo>
                    <a:pt x="564" y="815"/>
                    <a:pt x="564" y="816"/>
                    <a:pt x="565" y="816"/>
                  </a:cubicBezTo>
                  <a:cubicBezTo>
                    <a:pt x="566" y="816"/>
                    <a:pt x="567" y="816"/>
                    <a:pt x="568" y="815"/>
                  </a:cubicBezTo>
                  <a:cubicBezTo>
                    <a:pt x="569" y="814"/>
                    <a:pt x="568" y="810"/>
                    <a:pt x="569" y="809"/>
                  </a:cubicBezTo>
                  <a:cubicBezTo>
                    <a:pt x="569" y="808"/>
                    <a:pt x="571" y="806"/>
                    <a:pt x="573" y="805"/>
                  </a:cubicBezTo>
                  <a:cubicBezTo>
                    <a:pt x="575" y="804"/>
                    <a:pt x="579" y="802"/>
                    <a:pt x="579" y="801"/>
                  </a:cubicBezTo>
                  <a:cubicBezTo>
                    <a:pt x="579" y="800"/>
                    <a:pt x="579" y="799"/>
                    <a:pt x="578" y="799"/>
                  </a:cubicBezTo>
                  <a:cubicBezTo>
                    <a:pt x="577" y="800"/>
                    <a:pt x="577" y="799"/>
                    <a:pt x="578" y="799"/>
                  </a:cubicBezTo>
                  <a:cubicBezTo>
                    <a:pt x="579" y="798"/>
                    <a:pt x="580" y="798"/>
                    <a:pt x="580" y="797"/>
                  </a:cubicBezTo>
                  <a:cubicBezTo>
                    <a:pt x="580" y="796"/>
                    <a:pt x="580" y="795"/>
                    <a:pt x="578" y="794"/>
                  </a:cubicBezTo>
                  <a:cubicBezTo>
                    <a:pt x="577" y="794"/>
                    <a:pt x="575" y="794"/>
                    <a:pt x="574" y="793"/>
                  </a:cubicBezTo>
                  <a:cubicBezTo>
                    <a:pt x="573" y="793"/>
                    <a:pt x="573" y="792"/>
                    <a:pt x="573" y="792"/>
                  </a:cubicBezTo>
                  <a:cubicBezTo>
                    <a:pt x="572" y="792"/>
                    <a:pt x="569" y="790"/>
                    <a:pt x="569" y="788"/>
                  </a:cubicBezTo>
                  <a:cubicBezTo>
                    <a:pt x="569" y="786"/>
                    <a:pt x="571" y="783"/>
                    <a:pt x="573" y="782"/>
                  </a:cubicBezTo>
                  <a:cubicBezTo>
                    <a:pt x="574" y="781"/>
                    <a:pt x="577" y="778"/>
                    <a:pt x="579" y="779"/>
                  </a:cubicBezTo>
                  <a:cubicBezTo>
                    <a:pt x="580" y="779"/>
                    <a:pt x="580" y="780"/>
                    <a:pt x="581" y="779"/>
                  </a:cubicBezTo>
                  <a:cubicBezTo>
                    <a:pt x="581" y="779"/>
                    <a:pt x="580" y="776"/>
                    <a:pt x="581" y="775"/>
                  </a:cubicBezTo>
                  <a:cubicBezTo>
                    <a:pt x="583" y="774"/>
                    <a:pt x="583" y="773"/>
                    <a:pt x="583" y="772"/>
                  </a:cubicBezTo>
                  <a:cubicBezTo>
                    <a:pt x="583" y="771"/>
                    <a:pt x="582" y="770"/>
                    <a:pt x="583" y="769"/>
                  </a:cubicBezTo>
                  <a:cubicBezTo>
                    <a:pt x="583" y="768"/>
                    <a:pt x="585" y="767"/>
                    <a:pt x="586" y="766"/>
                  </a:cubicBezTo>
                  <a:cubicBezTo>
                    <a:pt x="587" y="766"/>
                    <a:pt x="588" y="766"/>
                    <a:pt x="587" y="765"/>
                  </a:cubicBezTo>
                  <a:cubicBezTo>
                    <a:pt x="586" y="764"/>
                    <a:pt x="585" y="764"/>
                    <a:pt x="585" y="763"/>
                  </a:cubicBezTo>
                  <a:cubicBezTo>
                    <a:pt x="585" y="762"/>
                    <a:pt x="587" y="762"/>
                    <a:pt x="588" y="762"/>
                  </a:cubicBezTo>
                  <a:cubicBezTo>
                    <a:pt x="589" y="762"/>
                    <a:pt x="590" y="764"/>
                    <a:pt x="591" y="764"/>
                  </a:cubicBezTo>
                  <a:cubicBezTo>
                    <a:pt x="592" y="764"/>
                    <a:pt x="593" y="763"/>
                    <a:pt x="592" y="762"/>
                  </a:cubicBezTo>
                  <a:cubicBezTo>
                    <a:pt x="592" y="760"/>
                    <a:pt x="592" y="760"/>
                    <a:pt x="591" y="760"/>
                  </a:cubicBezTo>
                  <a:cubicBezTo>
                    <a:pt x="590" y="760"/>
                    <a:pt x="590" y="761"/>
                    <a:pt x="589" y="761"/>
                  </a:cubicBezTo>
                  <a:cubicBezTo>
                    <a:pt x="588" y="761"/>
                    <a:pt x="587" y="761"/>
                    <a:pt x="586" y="760"/>
                  </a:cubicBezTo>
                  <a:cubicBezTo>
                    <a:pt x="585" y="759"/>
                    <a:pt x="584" y="759"/>
                    <a:pt x="584" y="757"/>
                  </a:cubicBezTo>
                  <a:cubicBezTo>
                    <a:pt x="584" y="755"/>
                    <a:pt x="583" y="752"/>
                    <a:pt x="584" y="751"/>
                  </a:cubicBezTo>
                  <a:cubicBezTo>
                    <a:pt x="584" y="749"/>
                    <a:pt x="585" y="750"/>
                    <a:pt x="586" y="750"/>
                  </a:cubicBezTo>
                  <a:cubicBezTo>
                    <a:pt x="587" y="750"/>
                    <a:pt x="590" y="753"/>
                    <a:pt x="593" y="753"/>
                  </a:cubicBezTo>
                  <a:cubicBezTo>
                    <a:pt x="596" y="753"/>
                    <a:pt x="598" y="752"/>
                    <a:pt x="598" y="751"/>
                  </a:cubicBezTo>
                  <a:cubicBezTo>
                    <a:pt x="599" y="751"/>
                    <a:pt x="600" y="750"/>
                    <a:pt x="600" y="749"/>
                  </a:cubicBezTo>
                  <a:cubicBezTo>
                    <a:pt x="599" y="748"/>
                    <a:pt x="599" y="747"/>
                    <a:pt x="599" y="746"/>
                  </a:cubicBezTo>
                  <a:cubicBezTo>
                    <a:pt x="599" y="745"/>
                    <a:pt x="601" y="743"/>
                    <a:pt x="601" y="742"/>
                  </a:cubicBezTo>
                  <a:cubicBezTo>
                    <a:pt x="601" y="741"/>
                    <a:pt x="599" y="740"/>
                    <a:pt x="600" y="738"/>
                  </a:cubicBezTo>
                  <a:cubicBezTo>
                    <a:pt x="600" y="736"/>
                    <a:pt x="602" y="736"/>
                    <a:pt x="602" y="737"/>
                  </a:cubicBezTo>
                  <a:cubicBezTo>
                    <a:pt x="602" y="738"/>
                    <a:pt x="602" y="740"/>
                    <a:pt x="602" y="739"/>
                  </a:cubicBezTo>
                  <a:cubicBezTo>
                    <a:pt x="602" y="738"/>
                    <a:pt x="602" y="738"/>
                    <a:pt x="605" y="738"/>
                  </a:cubicBezTo>
                  <a:cubicBezTo>
                    <a:pt x="607" y="738"/>
                    <a:pt x="610" y="738"/>
                    <a:pt x="614" y="737"/>
                  </a:cubicBezTo>
                  <a:cubicBezTo>
                    <a:pt x="618" y="735"/>
                    <a:pt x="622" y="735"/>
                    <a:pt x="623" y="734"/>
                  </a:cubicBezTo>
                  <a:cubicBezTo>
                    <a:pt x="625" y="733"/>
                    <a:pt x="627" y="733"/>
                    <a:pt x="627" y="731"/>
                  </a:cubicBezTo>
                  <a:cubicBezTo>
                    <a:pt x="627" y="730"/>
                    <a:pt x="629" y="728"/>
                    <a:pt x="630" y="727"/>
                  </a:cubicBezTo>
                  <a:cubicBezTo>
                    <a:pt x="632" y="726"/>
                    <a:pt x="632" y="725"/>
                    <a:pt x="632" y="723"/>
                  </a:cubicBezTo>
                  <a:cubicBezTo>
                    <a:pt x="632" y="722"/>
                    <a:pt x="632" y="721"/>
                    <a:pt x="631" y="720"/>
                  </a:cubicBezTo>
                  <a:cubicBezTo>
                    <a:pt x="630" y="720"/>
                    <a:pt x="628" y="719"/>
                    <a:pt x="628" y="718"/>
                  </a:cubicBezTo>
                  <a:cubicBezTo>
                    <a:pt x="628" y="717"/>
                    <a:pt x="629" y="715"/>
                    <a:pt x="629" y="714"/>
                  </a:cubicBezTo>
                  <a:cubicBezTo>
                    <a:pt x="629" y="714"/>
                    <a:pt x="627" y="711"/>
                    <a:pt x="625" y="710"/>
                  </a:cubicBezTo>
                  <a:cubicBezTo>
                    <a:pt x="623" y="710"/>
                    <a:pt x="622" y="710"/>
                    <a:pt x="622" y="708"/>
                  </a:cubicBezTo>
                  <a:cubicBezTo>
                    <a:pt x="622" y="708"/>
                    <a:pt x="623" y="707"/>
                    <a:pt x="623" y="707"/>
                  </a:cubicBezTo>
                  <a:cubicBezTo>
                    <a:pt x="624" y="707"/>
                    <a:pt x="624" y="707"/>
                    <a:pt x="625" y="707"/>
                  </a:cubicBezTo>
                  <a:cubicBezTo>
                    <a:pt x="625" y="708"/>
                    <a:pt x="629" y="708"/>
                    <a:pt x="630" y="708"/>
                  </a:cubicBezTo>
                  <a:cubicBezTo>
                    <a:pt x="631" y="708"/>
                    <a:pt x="632" y="710"/>
                    <a:pt x="633" y="710"/>
                  </a:cubicBezTo>
                  <a:cubicBezTo>
                    <a:pt x="635" y="711"/>
                    <a:pt x="635" y="712"/>
                    <a:pt x="636" y="711"/>
                  </a:cubicBezTo>
                  <a:cubicBezTo>
                    <a:pt x="638" y="711"/>
                    <a:pt x="637" y="711"/>
                    <a:pt x="639" y="711"/>
                  </a:cubicBezTo>
                  <a:cubicBezTo>
                    <a:pt x="641" y="711"/>
                    <a:pt x="642" y="712"/>
                    <a:pt x="644" y="711"/>
                  </a:cubicBezTo>
                  <a:cubicBezTo>
                    <a:pt x="646" y="710"/>
                    <a:pt x="648" y="709"/>
                    <a:pt x="649" y="707"/>
                  </a:cubicBezTo>
                  <a:cubicBezTo>
                    <a:pt x="650" y="706"/>
                    <a:pt x="651" y="705"/>
                    <a:pt x="651" y="704"/>
                  </a:cubicBezTo>
                  <a:cubicBezTo>
                    <a:pt x="652" y="703"/>
                    <a:pt x="653" y="702"/>
                    <a:pt x="654" y="702"/>
                  </a:cubicBezTo>
                  <a:cubicBezTo>
                    <a:pt x="655" y="700"/>
                    <a:pt x="656" y="696"/>
                    <a:pt x="657" y="694"/>
                  </a:cubicBezTo>
                  <a:cubicBezTo>
                    <a:pt x="658" y="693"/>
                    <a:pt x="660" y="692"/>
                    <a:pt x="661" y="691"/>
                  </a:cubicBezTo>
                  <a:cubicBezTo>
                    <a:pt x="663" y="690"/>
                    <a:pt x="667" y="686"/>
                    <a:pt x="668" y="684"/>
                  </a:cubicBezTo>
                  <a:cubicBezTo>
                    <a:pt x="669" y="682"/>
                    <a:pt x="670" y="677"/>
                    <a:pt x="672" y="675"/>
                  </a:cubicBezTo>
                  <a:cubicBezTo>
                    <a:pt x="675" y="673"/>
                    <a:pt x="677" y="672"/>
                    <a:pt x="678" y="670"/>
                  </a:cubicBezTo>
                  <a:cubicBezTo>
                    <a:pt x="679" y="668"/>
                    <a:pt x="679" y="666"/>
                    <a:pt x="679" y="664"/>
                  </a:cubicBezTo>
                  <a:cubicBezTo>
                    <a:pt x="679" y="663"/>
                    <a:pt x="678" y="661"/>
                    <a:pt x="678" y="658"/>
                  </a:cubicBezTo>
                  <a:cubicBezTo>
                    <a:pt x="679" y="656"/>
                    <a:pt x="679" y="655"/>
                    <a:pt x="679" y="654"/>
                  </a:cubicBezTo>
                  <a:cubicBezTo>
                    <a:pt x="679" y="653"/>
                    <a:pt x="679" y="653"/>
                    <a:pt x="679" y="652"/>
                  </a:cubicBezTo>
                  <a:cubicBezTo>
                    <a:pt x="680" y="652"/>
                    <a:pt x="681" y="653"/>
                    <a:pt x="682" y="651"/>
                  </a:cubicBezTo>
                  <a:cubicBezTo>
                    <a:pt x="683" y="650"/>
                    <a:pt x="685" y="647"/>
                    <a:pt x="687" y="646"/>
                  </a:cubicBezTo>
                  <a:cubicBezTo>
                    <a:pt x="688" y="646"/>
                    <a:pt x="689" y="645"/>
                    <a:pt x="689" y="645"/>
                  </a:cubicBezTo>
                  <a:cubicBezTo>
                    <a:pt x="690" y="644"/>
                    <a:pt x="693" y="642"/>
                    <a:pt x="695" y="642"/>
                  </a:cubicBezTo>
                  <a:cubicBezTo>
                    <a:pt x="696" y="642"/>
                    <a:pt x="698" y="644"/>
                    <a:pt x="698" y="643"/>
                  </a:cubicBezTo>
                  <a:cubicBezTo>
                    <a:pt x="698" y="642"/>
                    <a:pt x="697" y="642"/>
                    <a:pt x="697" y="641"/>
                  </a:cubicBezTo>
                  <a:cubicBezTo>
                    <a:pt x="698" y="641"/>
                    <a:pt x="699" y="640"/>
                    <a:pt x="701" y="640"/>
                  </a:cubicBezTo>
                  <a:cubicBezTo>
                    <a:pt x="702" y="639"/>
                    <a:pt x="702" y="639"/>
                    <a:pt x="702" y="638"/>
                  </a:cubicBezTo>
                  <a:cubicBezTo>
                    <a:pt x="701" y="638"/>
                    <a:pt x="703" y="637"/>
                    <a:pt x="703" y="637"/>
                  </a:cubicBezTo>
                  <a:cubicBezTo>
                    <a:pt x="703" y="637"/>
                    <a:pt x="704" y="637"/>
                    <a:pt x="704" y="637"/>
                  </a:cubicBezTo>
                  <a:cubicBezTo>
                    <a:pt x="704" y="638"/>
                    <a:pt x="705" y="638"/>
                    <a:pt x="706" y="638"/>
                  </a:cubicBezTo>
                  <a:cubicBezTo>
                    <a:pt x="708" y="638"/>
                    <a:pt x="709" y="636"/>
                    <a:pt x="710" y="636"/>
                  </a:cubicBezTo>
                  <a:cubicBezTo>
                    <a:pt x="711" y="636"/>
                    <a:pt x="710" y="636"/>
                    <a:pt x="710" y="637"/>
                  </a:cubicBezTo>
                  <a:cubicBezTo>
                    <a:pt x="710" y="637"/>
                    <a:pt x="712" y="638"/>
                    <a:pt x="714" y="637"/>
                  </a:cubicBezTo>
                  <a:cubicBezTo>
                    <a:pt x="716" y="637"/>
                    <a:pt x="717" y="637"/>
                    <a:pt x="717" y="636"/>
                  </a:cubicBezTo>
                  <a:cubicBezTo>
                    <a:pt x="717" y="634"/>
                    <a:pt x="720" y="633"/>
                    <a:pt x="720" y="632"/>
                  </a:cubicBezTo>
                  <a:cubicBezTo>
                    <a:pt x="721" y="631"/>
                    <a:pt x="722" y="631"/>
                    <a:pt x="722" y="628"/>
                  </a:cubicBezTo>
                  <a:cubicBezTo>
                    <a:pt x="722" y="626"/>
                    <a:pt x="724" y="625"/>
                    <a:pt x="725" y="624"/>
                  </a:cubicBezTo>
                  <a:cubicBezTo>
                    <a:pt x="726" y="623"/>
                    <a:pt x="727" y="620"/>
                    <a:pt x="728" y="619"/>
                  </a:cubicBezTo>
                  <a:cubicBezTo>
                    <a:pt x="729" y="618"/>
                    <a:pt x="729" y="619"/>
                    <a:pt x="729" y="617"/>
                  </a:cubicBezTo>
                  <a:cubicBezTo>
                    <a:pt x="730" y="616"/>
                    <a:pt x="729" y="614"/>
                    <a:pt x="730" y="612"/>
                  </a:cubicBezTo>
                  <a:cubicBezTo>
                    <a:pt x="730" y="610"/>
                    <a:pt x="731" y="608"/>
                    <a:pt x="731" y="608"/>
                  </a:cubicBezTo>
                  <a:cubicBezTo>
                    <a:pt x="732" y="607"/>
                    <a:pt x="733" y="607"/>
                    <a:pt x="733" y="605"/>
                  </a:cubicBezTo>
                  <a:cubicBezTo>
                    <a:pt x="733" y="602"/>
                    <a:pt x="733" y="599"/>
                    <a:pt x="734" y="597"/>
                  </a:cubicBezTo>
                  <a:cubicBezTo>
                    <a:pt x="735" y="595"/>
                    <a:pt x="734" y="590"/>
                    <a:pt x="734" y="587"/>
                  </a:cubicBezTo>
                  <a:cubicBezTo>
                    <a:pt x="734" y="585"/>
                    <a:pt x="734" y="581"/>
                    <a:pt x="734" y="580"/>
                  </a:cubicBezTo>
                  <a:cubicBezTo>
                    <a:pt x="735" y="579"/>
                    <a:pt x="736" y="579"/>
                    <a:pt x="735" y="578"/>
                  </a:cubicBezTo>
                  <a:cubicBezTo>
                    <a:pt x="734" y="577"/>
                    <a:pt x="733" y="577"/>
                    <a:pt x="734" y="577"/>
                  </a:cubicBezTo>
                  <a:cubicBezTo>
                    <a:pt x="735" y="577"/>
                    <a:pt x="736" y="579"/>
                    <a:pt x="736" y="578"/>
                  </a:cubicBezTo>
                  <a:cubicBezTo>
                    <a:pt x="736" y="577"/>
                    <a:pt x="736" y="576"/>
                    <a:pt x="736" y="577"/>
                  </a:cubicBezTo>
                  <a:cubicBezTo>
                    <a:pt x="736" y="577"/>
                    <a:pt x="737" y="577"/>
                    <a:pt x="737" y="577"/>
                  </a:cubicBezTo>
                  <a:cubicBezTo>
                    <a:pt x="738" y="577"/>
                    <a:pt x="738" y="578"/>
                    <a:pt x="739" y="576"/>
                  </a:cubicBezTo>
                  <a:cubicBezTo>
                    <a:pt x="740" y="575"/>
                    <a:pt x="742" y="573"/>
                    <a:pt x="743" y="570"/>
                  </a:cubicBezTo>
                  <a:cubicBezTo>
                    <a:pt x="744" y="567"/>
                    <a:pt x="745" y="565"/>
                    <a:pt x="748" y="564"/>
                  </a:cubicBezTo>
                  <a:cubicBezTo>
                    <a:pt x="750" y="563"/>
                    <a:pt x="750" y="562"/>
                    <a:pt x="752" y="561"/>
                  </a:cubicBezTo>
                  <a:cubicBezTo>
                    <a:pt x="753" y="559"/>
                    <a:pt x="757" y="554"/>
                    <a:pt x="758" y="551"/>
                  </a:cubicBezTo>
                  <a:cubicBezTo>
                    <a:pt x="758" y="548"/>
                    <a:pt x="759" y="543"/>
                    <a:pt x="756" y="539"/>
                  </a:cubicBezTo>
                  <a:cubicBezTo>
                    <a:pt x="754" y="534"/>
                    <a:pt x="755" y="533"/>
                    <a:pt x="752" y="533"/>
                  </a:cubicBezTo>
                  <a:close/>
                  <a:moveTo>
                    <a:pt x="506" y="236"/>
                  </a:moveTo>
                  <a:cubicBezTo>
                    <a:pt x="508" y="236"/>
                    <a:pt x="511" y="235"/>
                    <a:pt x="513" y="235"/>
                  </a:cubicBezTo>
                  <a:cubicBezTo>
                    <a:pt x="515" y="234"/>
                    <a:pt x="514" y="235"/>
                    <a:pt x="515" y="235"/>
                  </a:cubicBezTo>
                  <a:cubicBezTo>
                    <a:pt x="517" y="235"/>
                    <a:pt x="517" y="233"/>
                    <a:pt x="519" y="233"/>
                  </a:cubicBezTo>
                  <a:cubicBezTo>
                    <a:pt x="519" y="234"/>
                    <a:pt x="520" y="234"/>
                    <a:pt x="520" y="235"/>
                  </a:cubicBezTo>
                  <a:cubicBezTo>
                    <a:pt x="521" y="235"/>
                    <a:pt x="521" y="236"/>
                    <a:pt x="521" y="237"/>
                  </a:cubicBezTo>
                  <a:cubicBezTo>
                    <a:pt x="521" y="238"/>
                    <a:pt x="519" y="240"/>
                    <a:pt x="518" y="240"/>
                  </a:cubicBezTo>
                  <a:cubicBezTo>
                    <a:pt x="517" y="240"/>
                    <a:pt x="513" y="240"/>
                    <a:pt x="511" y="240"/>
                  </a:cubicBezTo>
                  <a:cubicBezTo>
                    <a:pt x="510" y="239"/>
                    <a:pt x="507" y="240"/>
                    <a:pt x="505" y="241"/>
                  </a:cubicBezTo>
                  <a:cubicBezTo>
                    <a:pt x="505" y="241"/>
                    <a:pt x="505" y="241"/>
                    <a:pt x="504" y="241"/>
                  </a:cubicBezTo>
                  <a:cubicBezTo>
                    <a:pt x="503" y="241"/>
                    <a:pt x="502" y="240"/>
                    <a:pt x="502" y="240"/>
                  </a:cubicBezTo>
                  <a:cubicBezTo>
                    <a:pt x="501" y="240"/>
                    <a:pt x="504" y="236"/>
                    <a:pt x="506" y="236"/>
                  </a:cubicBezTo>
                  <a:close/>
                  <a:moveTo>
                    <a:pt x="505" y="243"/>
                  </a:moveTo>
                  <a:cubicBezTo>
                    <a:pt x="505" y="243"/>
                    <a:pt x="506" y="243"/>
                    <a:pt x="505" y="244"/>
                  </a:cubicBezTo>
                  <a:cubicBezTo>
                    <a:pt x="504" y="246"/>
                    <a:pt x="498" y="248"/>
                    <a:pt x="494" y="251"/>
                  </a:cubicBezTo>
                  <a:cubicBezTo>
                    <a:pt x="491" y="252"/>
                    <a:pt x="486" y="253"/>
                    <a:pt x="484" y="252"/>
                  </a:cubicBezTo>
                  <a:cubicBezTo>
                    <a:pt x="481" y="251"/>
                    <a:pt x="480" y="250"/>
                    <a:pt x="480" y="249"/>
                  </a:cubicBezTo>
                  <a:cubicBezTo>
                    <a:pt x="480" y="248"/>
                    <a:pt x="484" y="246"/>
                    <a:pt x="483" y="246"/>
                  </a:cubicBezTo>
                  <a:cubicBezTo>
                    <a:pt x="483" y="247"/>
                    <a:pt x="483" y="247"/>
                    <a:pt x="483" y="248"/>
                  </a:cubicBezTo>
                  <a:cubicBezTo>
                    <a:pt x="483" y="248"/>
                    <a:pt x="483" y="249"/>
                    <a:pt x="484" y="249"/>
                  </a:cubicBezTo>
                  <a:cubicBezTo>
                    <a:pt x="486" y="250"/>
                    <a:pt x="491" y="245"/>
                    <a:pt x="492" y="244"/>
                  </a:cubicBezTo>
                  <a:cubicBezTo>
                    <a:pt x="493" y="244"/>
                    <a:pt x="494" y="245"/>
                    <a:pt x="496" y="245"/>
                  </a:cubicBezTo>
                  <a:cubicBezTo>
                    <a:pt x="498" y="246"/>
                    <a:pt x="499" y="244"/>
                    <a:pt x="500" y="244"/>
                  </a:cubicBezTo>
                  <a:cubicBezTo>
                    <a:pt x="501" y="243"/>
                    <a:pt x="503" y="243"/>
                    <a:pt x="505" y="243"/>
                  </a:cubicBezTo>
                  <a:close/>
                  <a:moveTo>
                    <a:pt x="440" y="209"/>
                  </a:moveTo>
                  <a:cubicBezTo>
                    <a:pt x="441" y="208"/>
                    <a:pt x="443" y="207"/>
                    <a:pt x="445" y="207"/>
                  </a:cubicBezTo>
                  <a:cubicBezTo>
                    <a:pt x="446" y="206"/>
                    <a:pt x="447" y="205"/>
                    <a:pt x="448" y="205"/>
                  </a:cubicBezTo>
                  <a:cubicBezTo>
                    <a:pt x="449" y="203"/>
                    <a:pt x="450" y="203"/>
                    <a:pt x="451" y="202"/>
                  </a:cubicBezTo>
                  <a:cubicBezTo>
                    <a:pt x="452" y="201"/>
                    <a:pt x="454" y="199"/>
                    <a:pt x="455" y="200"/>
                  </a:cubicBezTo>
                  <a:cubicBezTo>
                    <a:pt x="455" y="200"/>
                    <a:pt x="455" y="201"/>
                    <a:pt x="457" y="201"/>
                  </a:cubicBezTo>
                  <a:cubicBezTo>
                    <a:pt x="460" y="201"/>
                    <a:pt x="463" y="200"/>
                    <a:pt x="464" y="202"/>
                  </a:cubicBezTo>
                  <a:cubicBezTo>
                    <a:pt x="464" y="203"/>
                    <a:pt x="465" y="206"/>
                    <a:pt x="467" y="206"/>
                  </a:cubicBezTo>
                  <a:cubicBezTo>
                    <a:pt x="468" y="206"/>
                    <a:pt x="471" y="207"/>
                    <a:pt x="472" y="208"/>
                  </a:cubicBezTo>
                  <a:cubicBezTo>
                    <a:pt x="472" y="210"/>
                    <a:pt x="473" y="213"/>
                    <a:pt x="473" y="214"/>
                  </a:cubicBezTo>
                  <a:cubicBezTo>
                    <a:pt x="473" y="216"/>
                    <a:pt x="474" y="219"/>
                    <a:pt x="478" y="219"/>
                  </a:cubicBezTo>
                  <a:cubicBezTo>
                    <a:pt x="481" y="220"/>
                    <a:pt x="491" y="220"/>
                    <a:pt x="493" y="221"/>
                  </a:cubicBezTo>
                  <a:cubicBezTo>
                    <a:pt x="495" y="222"/>
                    <a:pt x="496" y="223"/>
                    <a:pt x="497" y="225"/>
                  </a:cubicBezTo>
                  <a:cubicBezTo>
                    <a:pt x="499" y="227"/>
                    <a:pt x="501" y="229"/>
                    <a:pt x="500" y="229"/>
                  </a:cubicBezTo>
                  <a:cubicBezTo>
                    <a:pt x="500" y="230"/>
                    <a:pt x="499" y="232"/>
                    <a:pt x="497" y="231"/>
                  </a:cubicBezTo>
                  <a:cubicBezTo>
                    <a:pt x="496" y="230"/>
                    <a:pt x="489" y="226"/>
                    <a:pt x="490" y="227"/>
                  </a:cubicBezTo>
                  <a:cubicBezTo>
                    <a:pt x="491" y="228"/>
                    <a:pt x="493" y="230"/>
                    <a:pt x="492" y="231"/>
                  </a:cubicBezTo>
                  <a:cubicBezTo>
                    <a:pt x="491" y="232"/>
                    <a:pt x="490" y="233"/>
                    <a:pt x="490" y="235"/>
                  </a:cubicBezTo>
                  <a:cubicBezTo>
                    <a:pt x="490" y="237"/>
                    <a:pt x="490" y="240"/>
                    <a:pt x="489" y="240"/>
                  </a:cubicBezTo>
                  <a:cubicBezTo>
                    <a:pt x="489" y="241"/>
                    <a:pt x="486" y="242"/>
                    <a:pt x="486" y="243"/>
                  </a:cubicBezTo>
                  <a:cubicBezTo>
                    <a:pt x="486" y="243"/>
                    <a:pt x="485" y="242"/>
                    <a:pt x="485" y="242"/>
                  </a:cubicBezTo>
                  <a:cubicBezTo>
                    <a:pt x="485" y="241"/>
                    <a:pt x="485" y="239"/>
                    <a:pt x="485" y="238"/>
                  </a:cubicBezTo>
                  <a:cubicBezTo>
                    <a:pt x="485" y="237"/>
                    <a:pt x="484" y="235"/>
                    <a:pt x="483" y="235"/>
                  </a:cubicBezTo>
                  <a:cubicBezTo>
                    <a:pt x="482" y="236"/>
                    <a:pt x="479" y="238"/>
                    <a:pt x="478" y="238"/>
                  </a:cubicBezTo>
                  <a:cubicBezTo>
                    <a:pt x="477" y="237"/>
                    <a:pt x="476" y="237"/>
                    <a:pt x="478" y="236"/>
                  </a:cubicBezTo>
                  <a:cubicBezTo>
                    <a:pt x="479" y="235"/>
                    <a:pt x="481" y="232"/>
                    <a:pt x="481" y="230"/>
                  </a:cubicBezTo>
                  <a:cubicBezTo>
                    <a:pt x="481" y="229"/>
                    <a:pt x="481" y="227"/>
                    <a:pt x="479" y="226"/>
                  </a:cubicBezTo>
                  <a:cubicBezTo>
                    <a:pt x="478" y="225"/>
                    <a:pt x="473" y="223"/>
                    <a:pt x="472" y="224"/>
                  </a:cubicBezTo>
                  <a:cubicBezTo>
                    <a:pt x="471" y="224"/>
                    <a:pt x="471" y="225"/>
                    <a:pt x="470" y="226"/>
                  </a:cubicBezTo>
                  <a:cubicBezTo>
                    <a:pt x="469" y="226"/>
                    <a:pt x="470" y="229"/>
                    <a:pt x="469" y="228"/>
                  </a:cubicBezTo>
                  <a:cubicBezTo>
                    <a:pt x="468" y="228"/>
                    <a:pt x="467" y="228"/>
                    <a:pt x="467" y="228"/>
                  </a:cubicBezTo>
                  <a:cubicBezTo>
                    <a:pt x="466" y="228"/>
                    <a:pt x="464" y="232"/>
                    <a:pt x="464" y="233"/>
                  </a:cubicBezTo>
                  <a:cubicBezTo>
                    <a:pt x="464" y="234"/>
                    <a:pt x="463" y="237"/>
                    <a:pt x="463" y="239"/>
                  </a:cubicBezTo>
                  <a:cubicBezTo>
                    <a:pt x="463" y="240"/>
                    <a:pt x="465" y="246"/>
                    <a:pt x="464" y="247"/>
                  </a:cubicBezTo>
                  <a:cubicBezTo>
                    <a:pt x="463" y="248"/>
                    <a:pt x="461" y="250"/>
                    <a:pt x="460" y="250"/>
                  </a:cubicBezTo>
                  <a:cubicBezTo>
                    <a:pt x="459" y="250"/>
                    <a:pt x="457" y="252"/>
                    <a:pt x="457" y="250"/>
                  </a:cubicBezTo>
                  <a:cubicBezTo>
                    <a:pt x="457" y="249"/>
                    <a:pt x="455" y="246"/>
                    <a:pt x="455" y="244"/>
                  </a:cubicBezTo>
                  <a:cubicBezTo>
                    <a:pt x="455" y="242"/>
                    <a:pt x="456" y="236"/>
                    <a:pt x="457" y="234"/>
                  </a:cubicBezTo>
                  <a:cubicBezTo>
                    <a:pt x="457" y="232"/>
                    <a:pt x="458" y="229"/>
                    <a:pt x="457" y="230"/>
                  </a:cubicBezTo>
                  <a:cubicBezTo>
                    <a:pt x="456" y="231"/>
                    <a:pt x="454" y="233"/>
                    <a:pt x="455" y="231"/>
                  </a:cubicBezTo>
                  <a:cubicBezTo>
                    <a:pt x="456" y="229"/>
                    <a:pt x="458" y="225"/>
                    <a:pt x="459" y="224"/>
                  </a:cubicBezTo>
                  <a:cubicBezTo>
                    <a:pt x="460" y="223"/>
                    <a:pt x="460" y="223"/>
                    <a:pt x="463" y="223"/>
                  </a:cubicBezTo>
                  <a:cubicBezTo>
                    <a:pt x="465" y="222"/>
                    <a:pt x="467" y="221"/>
                    <a:pt x="470" y="221"/>
                  </a:cubicBezTo>
                  <a:cubicBezTo>
                    <a:pt x="473" y="221"/>
                    <a:pt x="478" y="222"/>
                    <a:pt x="477" y="221"/>
                  </a:cubicBezTo>
                  <a:cubicBezTo>
                    <a:pt x="476" y="219"/>
                    <a:pt x="476" y="219"/>
                    <a:pt x="475" y="218"/>
                  </a:cubicBezTo>
                  <a:cubicBezTo>
                    <a:pt x="474" y="218"/>
                    <a:pt x="472" y="219"/>
                    <a:pt x="472" y="218"/>
                  </a:cubicBezTo>
                  <a:cubicBezTo>
                    <a:pt x="472" y="217"/>
                    <a:pt x="472" y="216"/>
                    <a:pt x="471" y="216"/>
                  </a:cubicBezTo>
                  <a:cubicBezTo>
                    <a:pt x="470" y="216"/>
                    <a:pt x="462" y="218"/>
                    <a:pt x="461" y="218"/>
                  </a:cubicBezTo>
                  <a:cubicBezTo>
                    <a:pt x="460" y="218"/>
                    <a:pt x="456" y="215"/>
                    <a:pt x="455" y="215"/>
                  </a:cubicBezTo>
                  <a:cubicBezTo>
                    <a:pt x="454" y="214"/>
                    <a:pt x="452" y="214"/>
                    <a:pt x="452" y="214"/>
                  </a:cubicBezTo>
                  <a:cubicBezTo>
                    <a:pt x="453" y="213"/>
                    <a:pt x="456" y="210"/>
                    <a:pt x="455" y="210"/>
                  </a:cubicBezTo>
                  <a:cubicBezTo>
                    <a:pt x="454" y="210"/>
                    <a:pt x="451" y="212"/>
                    <a:pt x="449" y="213"/>
                  </a:cubicBezTo>
                  <a:cubicBezTo>
                    <a:pt x="448" y="214"/>
                    <a:pt x="446" y="214"/>
                    <a:pt x="445" y="215"/>
                  </a:cubicBezTo>
                  <a:cubicBezTo>
                    <a:pt x="444" y="215"/>
                    <a:pt x="443" y="217"/>
                    <a:pt x="441" y="217"/>
                  </a:cubicBezTo>
                  <a:cubicBezTo>
                    <a:pt x="439" y="216"/>
                    <a:pt x="439" y="214"/>
                    <a:pt x="438" y="214"/>
                  </a:cubicBezTo>
                  <a:cubicBezTo>
                    <a:pt x="437" y="215"/>
                    <a:pt x="433" y="216"/>
                    <a:pt x="432" y="215"/>
                  </a:cubicBezTo>
                  <a:cubicBezTo>
                    <a:pt x="432" y="214"/>
                    <a:pt x="437" y="210"/>
                    <a:pt x="440" y="209"/>
                  </a:cubicBezTo>
                  <a:close/>
                  <a:moveTo>
                    <a:pt x="281" y="61"/>
                  </a:moveTo>
                  <a:cubicBezTo>
                    <a:pt x="278" y="62"/>
                    <a:pt x="279" y="61"/>
                    <a:pt x="277" y="61"/>
                  </a:cubicBezTo>
                  <a:cubicBezTo>
                    <a:pt x="275" y="61"/>
                    <a:pt x="275" y="61"/>
                    <a:pt x="274" y="63"/>
                  </a:cubicBezTo>
                  <a:cubicBezTo>
                    <a:pt x="273" y="64"/>
                    <a:pt x="275" y="64"/>
                    <a:pt x="276" y="65"/>
                  </a:cubicBezTo>
                  <a:cubicBezTo>
                    <a:pt x="277" y="66"/>
                    <a:pt x="276" y="65"/>
                    <a:pt x="274" y="65"/>
                  </a:cubicBezTo>
                  <a:cubicBezTo>
                    <a:pt x="272" y="65"/>
                    <a:pt x="270" y="67"/>
                    <a:pt x="268" y="68"/>
                  </a:cubicBezTo>
                  <a:cubicBezTo>
                    <a:pt x="267" y="69"/>
                    <a:pt x="266" y="68"/>
                    <a:pt x="267" y="67"/>
                  </a:cubicBezTo>
                  <a:cubicBezTo>
                    <a:pt x="268" y="67"/>
                    <a:pt x="271" y="64"/>
                    <a:pt x="270" y="63"/>
                  </a:cubicBezTo>
                  <a:cubicBezTo>
                    <a:pt x="270" y="62"/>
                    <a:pt x="267" y="64"/>
                    <a:pt x="265" y="64"/>
                  </a:cubicBezTo>
                  <a:cubicBezTo>
                    <a:pt x="263" y="65"/>
                    <a:pt x="264" y="66"/>
                    <a:pt x="263" y="67"/>
                  </a:cubicBezTo>
                  <a:cubicBezTo>
                    <a:pt x="262" y="69"/>
                    <a:pt x="258" y="68"/>
                    <a:pt x="255" y="67"/>
                  </a:cubicBezTo>
                  <a:cubicBezTo>
                    <a:pt x="253" y="66"/>
                    <a:pt x="254" y="66"/>
                    <a:pt x="256" y="66"/>
                  </a:cubicBezTo>
                  <a:cubicBezTo>
                    <a:pt x="258" y="66"/>
                    <a:pt x="258" y="65"/>
                    <a:pt x="258" y="64"/>
                  </a:cubicBezTo>
                  <a:cubicBezTo>
                    <a:pt x="258" y="63"/>
                    <a:pt x="259" y="62"/>
                    <a:pt x="260" y="62"/>
                  </a:cubicBezTo>
                  <a:cubicBezTo>
                    <a:pt x="261" y="61"/>
                    <a:pt x="259" y="60"/>
                    <a:pt x="259" y="59"/>
                  </a:cubicBezTo>
                  <a:cubicBezTo>
                    <a:pt x="259" y="58"/>
                    <a:pt x="263" y="59"/>
                    <a:pt x="264" y="59"/>
                  </a:cubicBezTo>
                  <a:cubicBezTo>
                    <a:pt x="266" y="59"/>
                    <a:pt x="264" y="58"/>
                    <a:pt x="261" y="57"/>
                  </a:cubicBezTo>
                  <a:cubicBezTo>
                    <a:pt x="259" y="56"/>
                    <a:pt x="258" y="57"/>
                    <a:pt x="256" y="58"/>
                  </a:cubicBezTo>
                  <a:cubicBezTo>
                    <a:pt x="254" y="58"/>
                    <a:pt x="250" y="58"/>
                    <a:pt x="248" y="58"/>
                  </a:cubicBezTo>
                  <a:cubicBezTo>
                    <a:pt x="246" y="58"/>
                    <a:pt x="247" y="58"/>
                    <a:pt x="245" y="59"/>
                  </a:cubicBezTo>
                  <a:cubicBezTo>
                    <a:pt x="244" y="60"/>
                    <a:pt x="245" y="58"/>
                    <a:pt x="245" y="57"/>
                  </a:cubicBezTo>
                  <a:cubicBezTo>
                    <a:pt x="246" y="56"/>
                    <a:pt x="247" y="56"/>
                    <a:pt x="249" y="56"/>
                  </a:cubicBezTo>
                  <a:cubicBezTo>
                    <a:pt x="252" y="56"/>
                    <a:pt x="252" y="55"/>
                    <a:pt x="255" y="54"/>
                  </a:cubicBezTo>
                  <a:cubicBezTo>
                    <a:pt x="257" y="54"/>
                    <a:pt x="259" y="53"/>
                    <a:pt x="260" y="53"/>
                  </a:cubicBezTo>
                  <a:cubicBezTo>
                    <a:pt x="262" y="53"/>
                    <a:pt x="268" y="51"/>
                    <a:pt x="271" y="50"/>
                  </a:cubicBezTo>
                  <a:cubicBezTo>
                    <a:pt x="273" y="49"/>
                    <a:pt x="276" y="50"/>
                    <a:pt x="277" y="51"/>
                  </a:cubicBezTo>
                  <a:cubicBezTo>
                    <a:pt x="278" y="52"/>
                    <a:pt x="275" y="52"/>
                    <a:pt x="274" y="53"/>
                  </a:cubicBezTo>
                  <a:cubicBezTo>
                    <a:pt x="272" y="54"/>
                    <a:pt x="272" y="54"/>
                    <a:pt x="272" y="55"/>
                  </a:cubicBezTo>
                  <a:cubicBezTo>
                    <a:pt x="272" y="56"/>
                    <a:pt x="281" y="56"/>
                    <a:pt x="282" y="55"/>
                  </a:cubicBezTo>
                  <a:cubicBezTo>
                    <a:pt x="283" y="55"/>
                    <a:pt x="285" y="52"/>
                    <a:pt x="287" y="53"/>
                  </a:cubicBezTo>
                  <a:cubicBezTo>
                    <a:pt x="287" y="54"/>
                    <a:pt x="283" y="61"/>
                    <a:pt x="281" y="61"/>
                  </a:cubicBezTo>
                  <a:close/>
                  <a:moveTo>
                    <a:pt x="333" y="88"/>
                  </a:moveTo>
                  <a:cubicBezTo>
                    <a:pt x="332" y="88"/>
                    <a:pt x="329" y="88"/>
                    <a:pt x="328" y="89"/>
                  </a:cubicBezTo>
                  <a:cubicBezTo>
                    <a:pt x="327" y="89"/>
                    <a:pt x="331" y="89"/>
                    <a:pt x="331" y="90"/>
                  </a:cubicBezTo>
                  <a:cubicBezTo>
                    <a:pt x="331" y="90"/>
                    <a:pt x="328" y="92"/>
                    <a:pt x="325" y="92"/>
                  </a:cubicBezTo>
                  <a:cubicBezTo>
                    <a:pt x="323" y="92"/>
                    <a:pt x="322" y="93"/>
                    <a:pt x="321" y="94"/>
                  </a:cubicBezTo>
                  <a:cubicBezTo>
                    <a:pt x="320" y="94"/>
                    <a:pt x="319" y="96"/>
                    <a:pt x="318" y="96"/>
                  </a:cubicBezTo>
                  <a:cubicBezTo>
                    <a:pt x="317" y="96"/>
                    <a:pt x="316" y="96"/>
                    <a:pt x="315" y="96"/>
                  </a:cubicBezTo>
                  <a:cubicBezTo>
                    <a:pt x="315" y="96"/>
                    <a:pt x="315" y="97"/>
                    <a:pt x="315" y="97"/>
                  </a:cubicBezTo>
                  <a:cubicBezTo>
                    <a:pt x="316" y="97"/>
                    <a:pt x="318" y="98"/>
                    <a:pt x="317" y="99"/>
                  </a:cubicBezTo>
                  <a:cubicBezTo>
                    <a:pt x="315" y="100"/>
                    <a:pt x="313" y="100"/>
                    <a:pt x="311" y="101"/>
                  </a:cubicBezTo>
                  <a:cubicBezTo>
                    <a:pt x="308" y="101"/>
                    <a:pt x="310" y="101"/>
                    <a:pt x="309" y="103"/>
                  </a:cubicBezTo>
                  <a:cubicBezTo>
                    <a:pt x="309" y="104"/>
                    <a:pt x="306" y="105"/>
                    <a:pt x="303" y="106"/>
                  </a:cubicBezTo>
                  <a:cubicBezTo>
                    <a:pt x="300" y="106"/>
                    <a:pt x="295" y="106"/>
                    <a:pt x="293" y="104"/>
                  </a:cubicBezTo>
                  <a:cubicBezTo>
                    <a:pt x="291" y="103"/>
                    <a:pt x="290" y="102"/>
                    <a:pt x="291" y="102"/>
                  </a:cubicBezTo>
                  <a:cubicBezTo>
                    <a:pt x="292" y="102"/>
                    <a:pt x="293" y="101"/>
                    <a:pt x="295" y="102"/>
                  </a:cubicBezTo>
                  <a:cubicBezTo>
                    <a:pt x="298" y="103"/>
                    <a:pt x="297" y="100"/>
                    <a:pt x="298" y="98"/>
                  </a:cubicBezTo>
                  <a:cubicBezTo>
                    <a:pt x="299" y="97"/>
                    <a:pt x="301" y="97"/>
                    <a:pt x="303" y="97"/>
                  </a:cubicBezTo>
                  <a:cubicBezTo>
                    <a:pt x="304" y="96"/>
                    <a:pt x="302" y="95"/>
                    <a:pt x="301" y="94"/>
                  </a:cubicBezTo>
                  <a:cubicBezTo>
                    <a:pt x="299" y="93"/>
                    <a:pt x="299" y="93"/>
                    <a:pt x="299" y="92"/>
                  </a:cubicBezTo>
                  <a:cubicBezTo>
                    <a:pt x="299" y="91"/>
                    <a:pt x="299" y="91"/>
                    <a:pt x="298" y="91"/>
                  </a:cubicBezTo>
                  <a:cubicBezTo>
                    <a:pt x="297" y="91"/>
                    <a:pt x="296" y="89"/>
                    <a:pt x="298" y="89"/>
                  </a:cubicBezTo>
                  <a:cubicBezTo>
                    <a:pt x="300" y="90"/>
                    <a:pt x="304" y="91"/>
                    <a:pt x="306" y="92"/>
                  </a:cubicBezTo>
                  <a:cubicBezTo>
                    <a:pt x="307" y="92"/>
                    <a:pt x="308" y="94"/>
                    <a:pt x="309" y="94"/>
                  </a:cubicBezTo>
                  <a:cubicBezTo>
                    <a:pt x="311" y="95"/>
                    <a:pt x="316" y="94"/>
                    <a:pt x="317" y="94"/>
                  </a:cubicBezTo>
                  <a:cubicBezTo>
                    <a:pt x="319" y="93"/>
                    <a:pt x="320" y="92"/>
                    <a:pt x="321" y="90"/>
                  </a:cubicBezTo>
                  <a:cubicBezTo>
                    <a:pt x="322" y="89"/>
                    <a:pt x="325" y="87"/>
                    <a:pt x="328" y="87"/>
                  </a:cubicBezTo>
                  <a:cubicBezTo>
                    <a:pt x="330" y="86"/>
                    <a:pt x="335" y="88"/>
                    <a:pt x="336" y="88"/>
                  </a:cubicBezTo>
                  <a:cubicBezTo>
                    <a:pt x="337" y="88"/>
                    <a:pt x="334" y="88"/>
                    <a:pt x="333" y="88"/>
                  </a:cubicBezTo>
                  <a:close/>
                  <a:moveTo>
                    <a:pt x="394" y="171"/>
                  </a:moveTo>
                  <a:cubicBezTo>
                    <a:pt x="392" y="169"/>
                    <a:pt x="394" y="170"/>
                    <a:pt x="395" y="169"/>
                  </a:cubicBezTo>
                  <a:cubicBezTo>
                    <a:pt x="396" y="168"/>
                    <a:pt x="394" y="168"/>
                    <a:pt x="393" y="168"/>
                  </a:cubicBezTo>
                  <a:cubicBezTo>
                    <a:pt x="391" y="168"/>
                    <a:pt x="392" y="166"/>
                    <a:pt x="392" y="165"/>
                  </a:cubicBezTo>
                  <a:cubicBezTo>
                    <a:pt x="393" y="164"/>
                    <a:pt x="393" y="163"/>
                    <a:pt x="393" y="162"/>
                  </a:cubicBezTo>
                  <a:cubicBezTo>
                    <a:pt x="394" y="161"/>
                    <a:pt x="395" y="163"/>
                    <a:pt x="398" y="164"/>
                  </a:cubicBezTo>
                  <a:cubicBezTo>
                    <a:pt x="400" y="165"/>
                    <a:pt x="400" y="166"/>
                    <a:pt x="400" y="167"/>
                  </a:cubicBezTo>
                  <a:cubicBezTo>
                    <a:pt x="401" y="168"/>
                    <a:pt x="401" y="170"/>
                    <a:pt x="402" y="171"/>
                  </a:cubicBezTo>
                  <a:cubicBezTo>
                    <a:pt x="403" y="172"/>
                    <a:pt x="404" y="173"/>
                    <a:pt x="404" y="176"/>
                  </a:cubicBezTo>
                  <a:cubicBezTo>
                    <a:pt x="403" y="178"/>
                    <a:pt x="405" y="177"/>
                    <a:pt x="405" y="178"/>
                  </a:cubicBezTo>
                  <a:cubicBezTo>
                    <a:pt x="406" y="181"/>
                    <a:pt x="406" y="180"/>
                    <a:pt x="407" y="182"/>
                  </a:cubicBezTo>
                  <a:cubicBezTo>
                    <a:pt x="408" y="184"/>
                    <a:pt x="407" y="186"/>
                    <a:pt x="406" y="188"/>
                  </a:cubicBezTo>
                  <a:cubicBezTo>
                    <a:pt x="405" y="189"/>
                    <a:pt x="405" y="187"/>
                    <a:pt x="404" y="185"/>
                  </a:cubicBezTo>
                  <a:cubicBezTo>
                    <a:pt x="403" y="183"/>
                    <a:pt x="405" y="181"/>
                    <a:pt x="405" y="180"/>
                  </a:cubicBezTo>
                  <a:cubicBezTo>
                    <a:pt x="405" y="179"/>
                    <a:pt x="405" y="178"/>
                    <a:pt x="404" y="179"/>
                  </a:cubicBezTo>
                  <a:cubicBezTo>
                    <a:pt x="403" y="180"/>
                    <a:pt x="402" y="181"/>
                    <a:pt x="402" y="179"/>
                  </a:cubicBezTo>
                  <a:cubicBezTo>
                    <a:pt x="402" y="177"/>
                    <a:pt x="402" y="177"/>
                    <a:pt x="401" y="176"/>
                  </a:cubicBezTo>
                  <a:cubicBezTo>
                    <a:pt x="399" y="174"/>
                    <a:pt x="400" y="177"/>
                    <a:pt x="400" y="177"/>
                  </a:cubicBezTo>
                  <a:cubicBezTo>
                    <a:pt x="399" y="178"/>
                    <a:pt x="395" y="173"/>
                    <a:pt x="394" y="171"/>
                  </a:cubicBezTo>
                  <a:close/>
                  <a:moveTo>
                    <a:pt x="626" y="682"/>
                  </a:moveTo>
                  <a:cubicBezTo>
                    <a:pt x="626" y="683"/>
                    <a:pt x="625" y="683"/>
                    <a:pt x="625" y="683"/>
                  </a:cubicBezTo>
                  <a:cubicBezTo>
                    <a:pt x="625" y="683"/>
                    <a:pt x="626" y="683"/>
                    <a:pt x="626" y="682"/>
                  </a:cubicBezTo>
                  <a:close/>
                  <a:moveTo>
                    <a:pt x="625" y="685"/>
                  </a:moveTo>
                  <a:cubicBezTo>
                    <a:pt x="625" y="685"/>
                    <a:pt x="625" y="685"/>
                    <a:pt x="625" y="685"/>
                  </a:cubicBezTo>
                  <a:cubicBezTo>
                    <a:pt x="625" y="685"/>
                    <a:pt x="625" y="685"/>
                    <a:pt x="625" y="685"/>
                  </a:cubicBezTo>
                  <a:close/>
                  <a:moveTo>
                    <a:pt x="645" y="491"/>
                  </a:moveTo>
                  <a:cubicBezTo>
                    <a:pt x="645" y="490"/>
                    <a:pt x="644" y="490"/>
                    <a:pt x="644" y="490"/>
                  </a:cubicBezTo>
                  <a:cubicBezTo>
                    <a:pt x="644" y="490"/>
                    <a:pt x="645" y="490"/>
                    <a:pt x="645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06" name="Freeform 531"/>
            <p:cNvSpPr/>
            <p:nvPr/>
          </p:nvSpPr>
          <p:spPr bwMode="auto">
            <a:xfrm>
              <a:off x="5011" y="2700339"/>
              <a:ext cx="50" cy="33338"/>
            </a:xfrm>
            <a:custGeom>
              <a:avLst/>
              <a:gdLst>
                <a:gd name="T0" fmla="*/ 32 w 36"/>
                <a:gd name="T1" fmla="*/ 11 h 15"/>
                <a:gd name="T2" fmla="*/ 34 w 36"/>
                <a:gd name="T3" fmla="*/ 10 h 15"/>
                <a:gd name="T4" fmla="*/ 31 w 36"/>
                <a:gd name="T5" fmla="*/ 7 h 15"/>
                <a:gd name="T6" fmla="*/ 25 w 36"/>
                <a:gd name="T7" fmla="*/ 3 h 15"/>
                <a:gd name="T8" fmla="*/ 18 w 36"/>
                <a:gd name="T9" fmla="*/ 1 h 15"/>
                <a:gd name="T10" fmla="*/ 16 w 36"/>
                <a:gd name="T11" fmla="*/ 1 h 15"/>
                <a:gd name="T12" fmla="*/ 16 w 36"/>
                <a:gd name="T13" fmla="*/ 3 h 15"/>
                <a:gd name="T14" fmla="*/ 15 w 36"/>
                <a:gd name="T15" fmla="*/ 3 h 15"/>
                <a:gd name="T16" fmla="*/ 11 w 36"/>
                <a:gd name="T17" fmla="*/ 1 h 15"/>
                <a:gd name="T18" fmla="*/ 7 w 36"/>
                <a:gd name="T19" fmla="*/ 2 h 15"/>
                <a:gd name="T20" fmla="*/ 8 w 36"/>
                <a:gd name="T21" fmla="*/ 3 h 15"/>
                <a:gd name="T22" fmla="*/ 10 w 36"/>
                <a:gd name="T23" fmla="*/ 6 h 15"/>
                <a:gd name="T24" fmla="*/ 12 w 36"/>
                <a:gd name="T25" fmla="*/ 9 h 15"/>
                <a:gd name="T26" fmla="*/ 10 w 36"/>
                <a:gd name="T27" fmla="*/ 10 h 15"/>
                <a:gd name="T28" fmla="*/ 7 w 36"/>
                <a:gd name="T29" fmla="*/ 10 h 15"/>
                <a:gd name="T30" fmla="*/ 6 w 36"/>
                <a:gd name="T31" fmla="*/ 9 h 15"/>
                <a:gd name="T32" fmla="*/ 2 w 36"/>
                <a:gd name="T33" fmla="*/ 9 h 15"/>
                <a:gd name="T34" fmla="*/ 1 w 36"/>
                <a:gd name="T35" fmla="*/ 11 h 15"/>
                <a:gd name="T36" fmla="*/ 4 w 36"/>
                <a:gd name="T37" fmla="*/ 12 h 15"/>
                <a:gd name="T38" fmla="*/ 15 w 36"/>
                <a:gd name="T39" fmla="*/ 12 h 15"/>
                <a:gd name="T40" fmla="*/ 16 w 36"/>
                <a:gd name="T41" fmla="*/ 12 h 15"/>
                <a:gd name="T42" fmla="*/ 17 w 36"/>
                <a:gd name="T43" fmla="*/ 14 h 15"/>
                <a:gd name="T44" fmla="*/ 19 w 36"/>
                <a:gd name="T45" fmla="*/ 12 h 15"/>
                <a:gd name="T46" fmla="*/ 24 w 36"/>
                <a:gd name="T47" fmla="*/ 10 h 15"/>
                <a:gd name="T48" fmla="*/ 28 w 36"/>
                <a:gd name="T49" fmla="*/ 11 h 15"/>
                <a:gd name="T50" fmla="*/ 32 w 36"/>
                <a:gd name="T5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" h="15">
                  <a:moveTo>
                    <a:pt x="32" y="11"/>
                  </a:moveTo>
                  <a:cubicBezTo>
                    <a:pt x="33" y="12"/>
                    <a:pt x="33" y="11"/>
                    <a:pt x="34" y="10"/>
                  </a:cubicBezTo>
                  <a:cubicBezTo>
                    <a:pt x="36" y="9"/>
                    <a:pt x="33" y="8"/>
                    <a:pt x="31" y="7"/>
                  </a:cubicBezTo>
                  <a:cubicBezTo>
                    <a:pt x="29" y="7"/>
                    <a:pt x="27" y="5"/>
                    <a:pt x="25" y="3"/>
                  </a:cubicBezTo>
                  <a:cubicBezTo>
                    <a:pt x="23" y="2"/>
                    <a:pt x="20" y="1"/>
                    <a:pt x="18" y="1"/>
                  </a:cubicBezTo>
                  <a:cubicBezTo>
                    <a:pt x="16" y="1"/>
                    <a:pt x="15" y="1"/>
                    <a:pt x="16" y="1"/>
                  </a:cubicBezTo>
                  <a:cubicBezTo>
                    <a:pt x="16" y="2"/>
                    <a:pt x="17" y="2"/>
                    <a:pt x="16" y="3"/>
                  </a:cubicBezTo>
                  <a:cubicBezTo>
                    <a:pt x="16" y="3"/>
                    <a:pt x="15" y="3"/>
                    <a:pt x="15" y="3"/>
                  </a:cubicBezTo>
                  <a:cubicBezTo>
                    <a:pt x="14" y="2"/>
                    <a:pt x="12" y="2"/>
                    <a:pt x="11" y="1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6" y="2"/>
                    <a:pt x="7" y="3"/>
                    <a:pt x="8" y="3"/>
                  </a:cubicBezTo>
                  <a:cubicBezTo>
                    <a:pt x="9" y="4"/>
                    <a:pt x="9" y="5"/>
                    <a:pt x="10" y="6"/>
                  </a:cubicBezTo>
                  <a:cubicBezTo>
                    <a:pt x="10" y="7"/>
                    <a:pt x="12" y="8"/>
                    <a:pt x="12" y="9"/>
                  </a:cubicBezTo>
                  <a:cubicBezTo>
                    <a:pt x="12" y="9"/>
                    <a:pt x="11" y="10"/>
                    <a:pt x="10" y="10"/>
                  </a:cubicBezTo>
                  <a:cubicBezTo>
                    <a:pt x="9" y="11"/>
                    <a:pt x="6" y="10"/>
                    <a:pt x="7" y="10"/>
                  </a:cubicBezTo>
                  <a:cubicBezTo>
                    <a:pt x="8" y="10"/>
                    <a:pt x="7" y="9"/>
                    <a:pt x="6" y="9"/>
                  </a:cubicBezTo>
                  <a:cubicBezTo>
                    <a:pt x="5" y="9"/>
                    <a:pt x="4" y="9"/>
                    <a:pt x="2" y="9"/>
                  </a:cubicBezTo>
                  <a:cubicBezTo>
                    <a:pt x="0" y="9"/>
                    <a:pt x="1" y="11"/>
                    <a:pt x="1" y="11"/>
                  </a:cubicBezTo>
                  <a:cubicBezTo>
                    <a:pt x="1" y="11"/>
                    <a:pt x="3" y="12"/>
                    <a:pt x="4" y="12"/>
                  </a:cubicBezTo>
                  <a:cubicBezTo>
                    <a:pt x="5" y="11"/>
                    <a:pt x="12" y="13"/>
                    <a:pt x="15" y="12"/>
                  </a:cubicBezTo>
                  <a:cubicBezTo>
                    <a:pt x="15" y="12"/>
                    <a:pt x="15" y="12"/>
                    <a:pt x="16" y="12"/>
                  </a:cubicBezTo>
                  <a:cubicBezTo>
                    <a:pt x="16" y="12"/>
                    <a:pt x="16" y="14"/>
                    <a:pt x="17" y="14"/>
                  </a:cubicBezTo>
                  <a:cubicBezTo>
                    <a:pt x="18" y="15"/>
                    <a:pt x="19" y="13"/>
                    <a:pt x="19" y="12"/>
                  </a:cubicBezTo>
                  <a:cubicBezTo>
                    <a:pt x="19" y="10"/>
                    <a:pt x="23" y="10"/>
                    <a:pt x="24" y="10"/>
                  </a:cubicBezTo>
                  <a:cubicBezTo>
                    <a:pt x="25" y="10"/>
                    <a:pt x="26" y="11"/>
                    <a:pt x="28" y="11"/>
                  </a:cubicBezTo>
                  <a:cubicBezTo>
                    <a:pt x="30" y="11"/>
                    <a:pt x="30" y="10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07" name="Freeform 532"/>
            <p:cNvSpPr/>
            <p:nvPr/>
          </p:nvSpPr>
          <p:spPr bwMode="auto">
            <a:xfrm>
              <a:off x="6546" y="3062289"/>
              <a:ext cx="32" cy="25400"/>
            </a:xfrm>
            <a:custGeom>
              <a:avLst/>
              <a:gdLst>
                <a:gd name="T0" fmla="*/ 13 w 23"/>
                <a:gd name="T1" fmla="*/ 1 h 12"/>
                <a:gd name="T2" fmla="*/ 9 w 23"/>
                <a:gd name="T3" fmla="*/ 3 h 12"/>
                <a:gd name="T4" fmla="*/ 9 w 23"/>
                <a:gd name="T5" fmla="*/ 4 h 12"/>
                <a:gd name="T6" fmla="*/ 6 w 23"/>
                <a:gd name="T7" fmla="*/ 5 h 12"/>
                <a:gd name="T8" fmla="*/ 1 w 23"/>
                <a:gd name="T9" fmla="*/ 8 h 12"/>
                <a:gd name="T10" fmla="*/ 1 w 23"/>
                <a:gd name="T11" fmla="*/ 12 h 12"/>
                <a:gd name="T12" fmla="*/ 5 w 23"/>
                <a:gd name="T13" fmla="*/ 11 h 12"/>
                <a:gd name="T14" fmla="*/ 9 w 23"/>
                <a:gd name="T15" fmla="*/ 7 h 12"/>
                <a:gd name="T16" fmla="*/ 10 w 23"/>
                <a:gd name="T17" fmla="*/ 6 h 12"/>
                <a:gd name="T18" fmla="*/ 17 w 23"/>
                <a:gd name="T19" fmla="*/ 3 h 12"/>
                <a:gd name="T20" fmla="*/ 22 w 23"/>
                <a:gd name="T21" fmla="*/ 1 h 12"/>
                <a:gd name="T22" fmla="*/ 19 w 23"/>
                <a:gd name="T23" fmla="*/ 0 h 12"/>
                <a:gd name="T24" fmla="*/ 13 w 23"/>
                <a:gd name="T2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2">
                  <a:moveTo>
                    <a:pt x="13" y="1"/>
                  </a:moveTo>
                  <a:cubicBezTo>
                    <a:pt x="12" y="1"/>
                    <a:pt x="10" y="2"/>
                    <a:pt x="9" y="3"/>
                  </a:cubicBezTo>
                  <a:cubicBezTo>
                    <a:pt x="9" y="3"/>
                    <a:pt x="9" y="3"/>
                    <a:pt x="9" y="4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5" y="6"/>
                    <a:pt x="2" y="7"/>
                    <a:pt x="1" y="8"/>
                  </a:cubicBezTo>
                  <a:cubicBezTo>
                    <a:pt x="1" y="9"/>
                    <a:pt x="0" y="12"/>
                    <a:pt x="1" y="12"/>
                  </a:cubicBezTo>
                  <a:cubicBezTo>
                    <a:pt x="3" y="11"/>
                    <a:pt x="4" y="11"/>
                    <a:pt x="5" y="11"/>
                  </a:cubicBezTo>
                  <a:cubicBezTo>
                    <a:pt x="6" y="11"/>
                    <a:pt x="8" y="8"/>
                    <a:pt x="9" y="7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2" y="5"/>
                    <a:pt x="16" y="4"/>
                    <a:pt x="17" y="3"/>
                  </a:cubicBezTo>
                  <a:cubicBezTo>
                    <a:pt x="19" y="3"/>
                    <a:pt x="21" y="2"/>
                    <a:pt x="22" y="1"/>
                  </a:cubicBezTo>
                  <a:cubicBezTo>
                    <a:pt x="23" y="1"/>
                    <a:pt x="20" y="0"/>
                    <a:pt x="19" y="0"/>
                  </a:cubicBezTo>
                  <a:cubicBezTo>
                    <a:pt x="18" y="1"/>
                    <a:pt x="15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08" name="Freeform 533"/>
            <p:cNvSpPr/>
            <p:nvPr/>
          </p:nvSpPr>
          <p:spPr bwMode="auto">
            <a:xfrm>
              <a:off x="6612" y="2976564"/>
              <a:ext cx="150" cy="115888"/>
            </a:xfrm>
            <a:custGeom>
              <a:avLst/>
              <a:gdLst>
                <a:gd name="T0" fmla="*/ 73 w 109"/>
                <a:gd name="T1" fmla="*/ 15 h 53"/>
                <a:gd name="T2" fmla="*/ 65 w 109"/>
                <a:gd name="T3" fmla="*/ 11 h 53"/>
                <a:gd name="T4" fmla="*/ 53 w 109"/>
                <a:gd name="T5" fmla="*/ 7 h 53"/>
                <a:gd name="T6" fmla="*/ 43 w 109"/>
                <a:gd name="T7" fmla="*/ 4 h 53"/>
                <a:gd name="T8" fmla="*/ 31 w 109"/>
                <a:gd name="T9" fmla="*/ 2 h 53"/>
                <a:gd name="T10" fmla="*/ 26 w 109"/>
                <a:gd name="T11" fmla="*/ 5 h 53"/>
                <a:gd name="T12" fmla="*/ 16 w 109"/>
                <a:gd name="T13" fmla="*/ 10 h 53"/>
                <a:gd name="T14" fmla="*/ 13 w 109"/>
                <a:gd name="T15" fmla="*/ 5 h 53"/>
                <a:gd name="T16" fmla="*/ 8 w 109"/>
                <a:gd name="T17" fmla="*/ 6 h 53"/>
                <a:gd name="T18" fmla="*/ 2 w 109"/>
                <a:gd name="T19" fmla="*/ 8 h 53"/>
                <a:gd name="T20" fmla="*/ 5 w 109"/>
                <a:gd name="T21" fmla="*/ 11 h 53"/>
                <a:gd name="T22" fmla="*/ 9 w 109"/>
                <a:gd name="T23" fmla="*/ 16 h 53"/>
                <a:gd name="T24" fmla="*/ 10 w 109"/>
                <a:gd name="T25" fmla="*/ 11 h 53"/>
                <a:gd name="T26" fmla="*/ 10 w 109"/>
                <a:gd name="T27" fmla="*/ 13 h 53"/>
                <a:gd name="T28" fmla="*/ 17 w 109"/>
                <a:gd name="T29" fmla="*/ 14 h 53"/>
                <a:gd name="T30" fmla="*/ 26 w 109"/>
                <a:gd name="T31" fmla="*/ 19 h 53"/>
                <a:gd name="T32" fmla="*/ 37 w 109"/>
                <a:gd name="T33" fmla="*/ 26 h 53"/>
                <a:gd name="T34" fmla="*/ 42 w 109"/>
                <a:gd name="T35" fmla="*/ 31 h 53"/>
                <a:gd name="T36" fmla="*/ 41 w 109"/>
                <a:gd name="T37" fmla="*/ 33 h 53"/>
                <a:gd name="T38" fmla="*/ 38 w 109"/>
                <a:gd name="T39" fmla="*/ 35 h 53"/>
                <a:gd name="T40" fmla="*/ 34 w 109"/>
                <a:gd name="T41" fmla="*/ 39 h 53"/>
                <a:gd name="T42" fmla="*/ 40 w 109"/>
                <a:gd name="T43" fmla="*/ 36 h 53"/>
                <a:gd name="T44" fmla="*/ 41 w 109"/>
                <a:gd name="T45" fmla="*/ 38 h 53"/>
                <a:gd name="T46" fmla="*/ 47 w 109"/>
                <a:gd name="T47" fmla="*/ 37 h 53"/>
                <a:gd name="T48" fmla="*/ 52 w 109"/>
                <a:gd name="T49" fmla="*/ 44 h 53"/>
                <a:gd name="T50" fmla="*/ 59 w 109"/>
                <a:gd name="T51" fmla="*/ 45 h 53"/>
                <a:gd name="T52" fmla="*/ 63 w 109"/>
                <a:gd name="T53" fmla="*/ 40 h 53"/>
                <a:gd name="T54" fmla="*/ 66 w 109"/>
                <a:gd name="T55" fmla="*/ 39 h 53"/>
                <a:gd name="T56" fmla="*/ 68 w 109"/>
                <a:gd name="T57" fmla="*/ 38 h 53"/>
                <a:gd name="T58" fmla="*/ 72 w 109"/>
                <a:gd name="T59" fmla="*/ 35 h 53"/>
                <a:gd name="T60" fmla="*/ 80 w 109"/>
                <a:gd name="T61" fmla="*/ 38 h 53"/>
                <a:gd name="T62" fmla="*/ 84 w 109"/>
                <a:gd name="T63" fmla="*/ 42 h 53"/>
                <a:gd name="T64" fmla="*/ 92 w 109"/>
                <a:gd name="T65" fmla="*/ 50 h 53"/>
                <a:gd name="T66" fmla="*/ 105 w 109"/>
                <a:gd name="T67" fmla="*/ 53 h 53"/>
                <a:gd name="T68" fmla="*/ 108 w 109"/>
                <a:gd name="T69" fmla="*/ 51 h 53"/>
                <a:gd name="T70" fmla="*/ 104 w 109"/>
                <a:gd name="T71" fmla="*/ 47 h 53"/>
                <a:gd name="T72" fmla="*/ 99 w 109"/>
                <a:gd name="T73" fmla="*/ 45 h 53"/>
                <a:gd name="T74" fmla="*/ 94 w 109"/>
                <a:gd name="T75" fmla="*/ 41 h 53"/>
                <a:gd name="T76" fmla="*/ 87 w 109"/>
                <a:gd name="T77" fmla="*/ 33 h 53"/>
                <a:gd name="T78" fmla="*/ 91 w 109"/>
                <a:gd name="T79" fmla="*/ 30 h 53"/>
                <a:gd name="T80" fmla="*/ 86 w 109"/>
                <a:gd name="T81" fmla="*/ 26 h 53"/>
                <a:gd name="T82" fmla="*/ 78 w 109"/>
                <a:gd name="T83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53">
                  <a:moveTo>
                    <a:pt x="78" y="19"/>
                  </a:moveTo>
                  <a:cubicBezTo>
                    <a:pt x="77" y="17"/>
                    <a:pt x="74" y="16"/>
                    <a:pt x="73" y="15"/>
                  </a:cubicBezTo>
                  <a:cubicBezTo>
                    <a:pt x="72" y="14"/>
                    <a:pt x="70" y="14"/>
                    <a:pt x="69" y="13"/>
                  </a:cubicBezTo>
                  <a:cubicBezTo>
                    <a:pt x="67" y="12"/>
                    <a:pt x="66" y="11"/>
                    <a:pt x="65" y="11"/>
                  </a:cubicBezTo>
                  <a:cubicBezTo>
                    <a:pt x="64" y="11"/>
                    <a:pt x="58" y="9"/>
                    <a:pt x="56" y="8"/>
                  </a:cubicBezTo>
                  <a:cubicBezTo>
                    <a:pt x="55" y="8"/>
                    <a:pt x="54" y="7"/>
                    <a:pt x="53" y="7"/>
                  </a:cubicBezTo>
                  <a:cubicBezTo>
                    <a:pt x="51" y="6"/>
                    <a:pt x="50" y="6"/>
                    <a:pt x="49" y="6"/>
                  </a:cubicBezTo>
                  <a:cubicBezTo>
                    <a:pt x="47" y="6"/>
                    <a:pt x="46" y="5"/>
                    <a:pt x="43" y="4"/>
                  </a:cubicBezTo>
                  <a:cubicBezTo>
                    <a:pt x="41" y="4"/>
                    <a:pt x="36" y="1"/>
                    <a:pt x="34" y="0"/>
                  </a:cubicBezTo>
                  <a:cubicBezTo>
                    <a:pt x="33" y="0"/>
                    <a:pt x="31" y="2"/>
                    <a:pt x="31" y="2"/>
                  </a:cubicBezTo>
                  <a:cubicBezTo>
                    <a:pt x="31" y="3"/>
                    <a:pt x="31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5" y="6"/>
                    <a:pt x="23" y="11"/>
                    <a:pt x="20" y="11"/>
                  </a:cubicBezTo>
                  <a:cubicBezTo>
                    <a:pt x="19" y="11"/>
                    <a:pt x="17" y="11"/>
                    <a:pt x="16" y="10"/>
                  </a:cubicBezTo>
                  <a:cubicBezTo>
                    <a:pt x="16" y="9"/>
                    <a:pt x="16" y="8"/>
                    <a:pt x="15" y="6"/>
                  </a:cubicBezTo>
                  <a:cubicBezTo>
                    <a:pt x="14" y="5"/>
                    <a:pt x="13" y="4"/>
                    <a:pt x="13" y="5"/>
                  </a:cubicBezTo>
                  <a:cubicBezTo>
                    <a:pt x="12" y="6"/>
                    <a:pt x="11" y="7"/>
                    <a:pt x="10" y="6"/>
                  </a:cubicBezTo>
                  <a:cubicBezTo>
                    <a:pt x="10" y="6"/>
                    <a:pt x="8" y="6"/>
                    <a:pt x="8" y="6"/>
                  </a:cubicBezTo>
                  <a:cubicBezTo>
                    <a:pt x="7" y="6"/>
                    <a:pt x="5" y="8"/>
                    <a:pt x="4" y="8"/>
                  </a:cubicBezTo>
                  <a:cubicBezTo>
                    <a:pt x="3" y="8"/>
                    <a:pt x="2" y="7"/>
                    <a:pt x="2" y="8"/>
                  </a:cubicBezTo>
                  <a:cubicBezTo>
                    <a:pt x="1" y="8"/>
                    <a:pt x="0" y="9"/>
                    <a:pt x="2" y="9"/>
                  </a:cubicBezTo>
                  <a:cubicBezTo>
                    <a:pt x="3" y="9"/>
                    <a:pt x="5" y="10"/>
                    <a:pt x="5" y="11"/>
                  </a:cubicBezTo>
                  <a:cubicBezTo>
                    <a:pt x="5" y="12"/>
                    <a:pt x="5" y="14"/>
                    <a:pt x="6" y="14"/>
                  </a:cubicBezTo>
                  <a:cubicBezTo>
                    <a:pt x="6" y="15"/>
                    <a:pt x="8" y="16"/>
                    <a:pt x="9" y="16"/>
                  </a:cubicBezTo>
                  <a:cubicBezTo>
                    <a:pt x="10" y="16"/>
                    <a:pt x="9" y="16"/>
                    <a:pt x="9" y="15"/>
                  </a:cubicBezTo>
                  <a:cubicBezTo>
                    <a:pt x="9" y="14"/>
                    <a:pt x="9" y="13"/>
                    <a:pt x="10" y="11"/>
                  </a:cubicBezTo>
                  <a:cubicBezTo>
                    <a:pt x="10" y="10"/>
                    <a:pt x="12" y="8"/>
                    <a:pt x="11" y="9"/>
                  </a:cubicBezTo>
                  <a:cubicBezTo>
                    <a:pt x="11" y="10"/>
                    <a:pt x="9" y="12"/>
                    <a:pt x="10" y="13"/>
                  </a:cubicBezTo>
                  <a:cubicBezTo>
                    <a:pt x="12" y="14"/>
                    <a:pt x="15" y="15"/>
                    <a:pt x="16" y="15"/>
                  </a:cubicBezTo>
                  <a:cubicBezTo>
                    <a:pt x="17" y="14"/>
                    <a:pt x="18" y="13"/>
                    <a:pt x="17" y="14"/>
                  </a:cubicBezTo>
                  <a:cubicBezTo>
                    <a:pt x="17" y="15"/>
                    <a:pt x="16" y="16"/>
                    <a:pt x="18" y="16"/>
                  </a:cubicBezTo>
                  <a:cubicBezTo>
                    <a:pt x="20" y="17"/>
                    <a:pt x="23" y="17"/>
                    <a:pt x="26" y="19"/>
                  </a:cubicBezTo>
                  <a:cubicBezTo>
                    <a:pt x="29" y="21"/>
                    <a:pt x="34" y="22"/>
                    <a:pt x="35" y="23"/>
                  </a:cubicBezTo>
                  <a:cubicBezTo>
                    <a:pt x="37" y="25"/>
                    <a:pt x="37" y="24"/>
                    <a:pt x="37" y="26"/>
                  </a:cubicBezTo>
                  <a:cubicBezTo>
                    <a:pt x="38" y="27"/>
                    <a:pt x="38" y="28"/>
                    <a:pt x="39" y="29"/>
                  </a:cubicBezTo>
                  <a:cubicBezTo>
                    <a:pt x="40" y="30"/>
                    <a:pt x="43" y="31"/>
                    <a:pt x="42" y="31"/>
                  </a:cubicBezTo>
                  <a:cubicBezTo>
                    <a:pt x="40" y="32"/>
                    <a:pt x="39" y="32"/>
                    <a:pt x="40" y="32"/>
                  </a:cubicBezTo>
                  <a:cubicBezTo>
                    <a:pt x="42" y="32"/>
                    <a:pt x="42" y="33"/>
                    <a:pt x="41" y="33"/>
                  </a:cubicBezTo>
                  <a:cubicBezTo>
                    <a:pt x="40" y="33"/>
                    <a:pt x="41" y="34"/>
                    <a:pt x="40" y="34"/>
                  </a:cubicBezTo>
                  <a:cubicBezTo>
                    <a:pt x="39" y="35"/>
                    <a:pt x="39" y="35"/>
                    <a:pt x="38" y="35"/>
                  </a:cubicBezTo>
                  <a:cubicBezTo>
                    <a:pt x="37" y="35"/>
                    <a:pt x="37" y="35"/>
                    <a:pt x="36" y="36"/>
                  </a:cubicBezTo>
                  <a:cubicBezTo>
                    <a:pt x="35" y="37"/>
                    <a:pt x="33" y="39"/>
                    <a:pt x="34" y="39"/>
                  </a:cubicBezTo>
                  <a:cubicBezTo>
                    <a:pt x="35" y="40"/>
                    <a:pt x="39" y="40"/>
                    <a:pt x="40" y="39"/>
                  </a:cubicBezTo>
                  <a:cubicBezTo>
                    <a:pt x="40" y="39"/>
                    <a:pt x="40" y="36"/>
                    <a:pt x="40" y="36"/>
                  </a:cubicBezTo>
                  <a:cubicBezTo>
                    <a:pt x="40" y="35"/>
                    <a:pt x="42" y="35"/>
                    <a:pt x="41" y="36"/>
                  </a:cubicBezTo>
                  <a:cubicBezTo>
                    <a:pt x="41" y="36"/>
                    <a:pt x="40" y="37"/>
                    <a:pt x="41" y="38"/>
                  </a:cubicBezTo>
                  <a:cubicBezTo>
                    <a:pt x="42" y="38"/>
                    <a:pt x="45" y="39"/>
                    <a:pt x="46" y="38"/>
                  </a:cubicBezTo>
                  <a:cubicBezTo>
                    <a:pt x="47" y="38"/>
                    <a:pt x="47" y="36"/>
                    <a:pt x="47" y="37"/>
                  </a:cubicBezTo>
                  <a:cubicBezTo>
                    <a:pt x="47" y="38"/>
                    <a:pt x="45" y="38"/>
                    <a:pt x="48" y="40"/>
                  </a:cubicBezTo>
                  <a:cubicBezTo>
                    <a:pt x="50" y="42"/>
                    <a:pt x="51" y="43"/>
                    <a:pt x="52" y="44"/>
                  </a:cubicBezTo>
                  <a:cubicBezTo>
                    <a:pt x="52" y="44"/>
                    <a:pt x="52" y="44"/>
                    <a:pt x="53" y="44"/>
                  </a:cubicBezTo>
                  <a:cubicBezTo>
                    <a:pt x="54" y="44"/>
                    <a:pt x="57" y="45"/>
                    <a:pt x="59" y="45"/>
                  </a:cubicBezTo>
                  <a:cubicBezTo>
                    <a:pt x="61" y="45"/>
                    <a:pt x="65" y="43"/>
                    <a:pt x="66" y="42"/>
                  </a:cubicBezTo>
                  <a:cubicBezTo>
                    <a:pt x="66" y="42"/>
                    <a:pt x="64" y="41"/>
                    <a:pt x="63" y="40"/>
                  </a:cubicBezTo>
                  <a:cubicBezTo>
                    <a:pt x="61" y="39"/>
                    <a:pt x="60" y="38"/>
                    <a:pt x="64" y="40"/>
                  </a:cubicBezTo>
                  <a:cubicBezTo>
                    <a:pt x="68" y="43"/>
                    <a:pt x="67" y="40"/>
                    <a:pt x="66" y="39"/>
                  </a:cubicBezTo>
                  <a:cubicBezTo>
                    <a:pt x="66" y="39"/>
                    <a:pt x="65" y="36"/>
                    <a:pt x="66" y="37"/>
                  </a:cubicBezTo>
                  <a:cubicBezTo>
                    <a:pt x="67" y="38"/>
                    <a:pt x="68" y="38"/>
                    <a:pt x="68" y="38"/>
                  </a:cubicBezTo>
                  <a:cubicBezTo>
                    <a:pt x="69" y="37"/>
                    <a:pt x="68" y="35"/>
                    <a:pt x="69" y="36"/>
                  </a:cubicBezTo>
                  <a:cubicBezTo>
                    <a:pt x="70" y="36"/>
                    <a:pt x="71" y="36"/>
                    <a:pt x="72" y="35"/>
                  </a:cubicBezTo>
                  <a:cubicBezTo>
                    <a:pt x="73" y="35"/>
                    <a:pt x="73" y="36"/>
                    <a:pt x="75" y="37"/>
                  </a:cubicBezTo>
                  <a:cubicBezTo>
                    <a:pt x="78" y="38"/>
                    <a:pt x="80" y="38"/>
                    <a:pt x="80" y="38"/>
                  </a:cubicBezTo>
                  <a:cubicBezTo>
                    <a:pt x="81" y="37"/>
                    <a:pt x="80" y="38"/>
                    <a:pt x="81" y="39"/>
                  </a:cubicBezTo>
                  <a:cubicBezTo>
                    <a:pt x="83" y="40"/>
                    <a:pt x="83" y="41"/>
                    <a:pt x="84" y="42"/>
                  </a:cubicBezTo>
                  <a:cubicBezTo>
                    <a:pt x="85" y="43"/>
                    <a:pt x="86" y="43"/>
                    <a:pt x="86" y="45"/>
                  </a:cubicBezTo>
                  <a:cubicBezTo>
                    <a:pt x="87" y="46"/>
                    <a:pt x="90" y="50"/>
                    <a:pt x="92" y="50"/>
                  </a:cubicBezTo>
                  <a:cubicBezTo>
                    <a:pt x="94" y="50"/>
                    <a:pt x="96" y="50"/>
                    <a:pt x="99" y="51"/>
                  </a:cubicBezTo>
                  <a:cubicBezTo>
                    <a:pt x="102" y="52"/>
                    <a:pt x="104" y="53"/>
                    <a:pt x="105" y="53"/>
                  </a:cubicBezTo>
                  <a:cubicBezTo>
                    <a:pt x="106" y="53"/>
                    <a:pt x="106" y="52"/>
                    <a:pt x="106" y="52"/>
                  </a:cubicBezTo>
                  <a:cubicBezTo>
                    <a:pt x="107" y="52"/>
                    <a:pt x="109" y="51"/>
                    <a:pt x="108" y="51"/>
                  </a:cubicBezTo>
                  <a:cubicBezTo>
                    <a:pt x="106" y="51"/>
                    <a:pt x="102" y="49"/>
                    <a:pt x="102" y="48"/>
                  </a:cubicBezTo>
                  <a:cubicBezTo>
                    <a:pt x="102" y="47"/>
                    <a:pt x="106" y="48"/>
                    <a:pt x="104" y="47"/>
                  </a:cubicBezTo>
                  <a:cubicBezTo>
                    <a:pt x="102" y="47"/>
                    <a:pt x="102" y="47"/>
                    <a:pt x="101" y="47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8" y="44"/>
                    <a:pt x="99" y="44"/>
                    <a:pt x="97" y="44"/>
                  </a:cubicBezTo>
                  <a:cubicBezTo>
                    <a:pt x="96" y="44"/>
                    <a:pt x="94" y="42"/>
                    <a:pt x="94" y="41"/>
                  </a:cubicBezTo>
                  <a:cubicBezTo>
                    <a:pt x="93" y="40"/>
                    <a:pt x="94" y="40"/>
                    <a:pt x="93" y="39"/>
                  </a:cubicBezTo>
                  <a:cubicBezTo>
                    <a:pt x="92" y="38"/>
                    <a:pt x="88" y="35"/>
                    <a:pt x="87" y="33"/>
                  </a:cubicBezTo>
                  <a:cubicBezTo>
                    <a:pt x="85" y="31"/>
                    <a:pt x="84" y="31"/>
                    <a:pt x="85" y="31"/>
                  </a:cubicBezTo>
                  <a:cubicBezTo>
                    <a:pt x="87" y="31"/>
                    <a:pt x="93" y="32"/>
                    <a:pt x="91" y="30"/>
                  </a:cubicBezTo>
                  <a:cubicBezTo>
                    <a:pt x="90" y="28"/>
                    <a:pt x="91" y="27"/>
                    <a:pt x="89" y="27"/>
                  </a:cubicBezTo>
                  <a:cubicBezTo>
                    <a:pt x="88" y="26"/>
                    <a:pt x="88" y="27"/>
                    <a:pt x="86" y="26"/>
                  </a:cubicBezTo>
                  <a:cubicBezTo>
                    <a:pt x="84" y="25"/>
                    <a:pt x="83" y="24"/>
                    <a:pt x="82" y="23"/>
                  </a:cubicBezTo>
                  <a:cubicBezTo>
                    <a:pt x="80" y="22"/>
                    <a:pt x="79" y="20"/>
                    <a:pt x="7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09" name="Freeform 534"/>
            <p:cNvSpPr/>
            <p:nvPr/>
          </p:nvSpPr>
          <p:spPr bwMode="auto">
            <a:xfrm>
              <a:off x="6433" y="2868614"/>
              <a:ext cx="81" cy="142875"/>
            </a:xfrm>
            <a:custGeom>
              <a:avLst/>
              <a:gdLst>
                <a:gd name="T0" fmla="*/ 0 w 59"/>
                <a:gd name="T1" fmla="*/ 37 h 65"/>
                <a:gd name="T2" fmla="*/ 1 w 59"/>
                <a:gd name="T3" fmla="*/ 42 h 65"/>
                <a:gd name="T4" fmla="*/ 3 w 59"/>
                <a:gd name="T5" fmla="*/ 45 h 65"/>
                <a:gd name="T6" fmla="*/ 6 w 59"/>
                <a:gd name="T7" fmla="*/ 52 h 65"/>
                <a:gd name="T8" fmla="*/ 8 w 59"/>
                <a:gd name="T9" fmla="*/ 56 h 65"/>
                <a:gd name="T10" fmla="*/ 14 w 59"/>
                <a:gd name="T11" fmla="*/ 58 h 65"/>
                <a:gd name="T12" fmla="*/ 16 w 59"/>
                <a:gd name="T13" fmla="*/ 58 h 65"/>
                <a:gd name="T14" fmla="*/ 17 w 59"/>
                <a:gd name="T15" fmla="*/ 60 h 65"/>
                <a:gd name="T16" fmla="*/ 22 w 59"/>
                <a:gd name="T17" fmla="*/ 59 h 65"/>
                <a:gd name="T18" fmla="*/ 23 w 59"/>
                <a:gd name="T19" fmla="*/ 58 h 65"/>
                <a:gd name="T20" fmla="*/ 27 w 59"/>
                <a:gd name="T21" fmla="*/ 60 h 65"/>
                <a:gd name="T22" fmla="*/ 31 w 59"/>
                <a:gd name="T23" fmla="*/ 59 h 65"/>
                <a:gd name="T24" fmla="*/ 32 w 59"/>
                <a:gd name="T25" fmla="*/ 64 h 65"/>
                <a:gd name="T26" fmla="*/ 40 w 59"/>
                <a:gd name="T27" fmla="*/ 61 h 65"/>
                <a:gd name="T28" fmla="*/ 41 w 59"/>
                <a:gd name="T29" fmla="*/ 63 h 65"/>
                <a:gd name="T30" fmla="*/ 41 w 59"/>
                <a:gd name="T31" fmla="*/ 60 h 65"/>
                <a:gd name="T32" fmla="*/ 41 w 59"/>
                <a:gd name="T33" fmla="*/ 57 h 65"/>
                <a:gd name="T34" fmla="*/ 42 w 59"/>
                <a:gd name="T35" fmla="*/ 54 h 65"/>
                <a:gd name="T36" fmla="*/ 42 w 59"/>
                <a:gd name="T37" fmla="*/ 51 h 65"/>
                <a:gd name="T38" fmla="*/ 45 w 59"/>
                <a:gd name="T39" fmla="*/ 47 h 65"/>
                <a:gd name="T40" fmla="*/ 48 w 59"/>
                <a:gd name="T41" fmla="*/ 42 h 65"/>
                <a:gd name="T42" fmla="*/ 49 w 59"/>
                <a:gd name="T43" fmla="*/ 37 h 65"/>
                <a:gd name="T44" fmla="*/ 53 w 59"/>
                <a:gd name="T45" fmla="*/ 35 h 65"/>
                <a:gd name="T46" fmla="*/ 56 w 59"/>
                <a:gd name="T47" fmla="*/ 35 h 65"/>
                <a:gd name="T48" fmla="*/ 51 w 59"/>
                <a:gd name="T49" fmla="*/ 29 h 65"/>
                <a:gd name="T50" fmla="*/ 50 w 59"/>
                <a:gd name="T51" fmla="*/ 26 h 65"/>
                <a:gd name="T52" fmla="*/ 47 w 59"/>
                <a:gd name="T53" fmla="*/ 20 h 65"/>
                <a:gd name="T54" fmla="*/ 50 w 59"/>
                <a:gd name="T55" fmla="*/ 21 h 65"/>
                <a:gd name="T56" fmla="*/ 49 w 59"/>
                <a:gd name="T57" fmla="*/ 18 h 65"/>
                <a:gd name="T58" fmla="*/ 50 w 59"/>
                <a:gd name="T59" fmla="*/ 17 h 65"/>
                <a:gd name="T60" fmla="*/ 54 w 59"/>
                <a:gd name="T61" fmla="*/ 15 h 65"/>
                <a:gd name="T62" fmla="*/ 52 w 59"/>
                <a:gd name="T63" fmla="*/ 12 h 65"/>
                <a:gd name="T64" fmla="*/ 55 w 59"/>
                <a:gd name="T65" fmla="*/ 12 h 65"/>
                <a:gd name="T66" fmla="*/ 58 w 59"/>
                <a:gd name="T67" fmla="*/ 10 h 65"/>
                <a:gd name="T68" fmla="*/ 53 w 59"/>
                <a:gd name="T69" fmla="*/ 8 h 65"/>
                <a:gd name="T70" fmla="*/ 51 w 59"/>
                <a:gd name="T71" fmla="*/ 8 h 65"/>
                <a:gd name="T72" fmla="*/ 51 w 59"/>
                <a:gd name="T73" fmla="*/ 7 h 65"/>
                <a:gd name="T74" fmla="*/ 50 w 59"/>
                <a:gd name="T75" fmla="*/ 7 h 65"/>
                <a:gd name="T76" fmla="*/ 49 w 59"/>
                <a:gd name="T77" fmla="*/ 3 h 65"/>
                <a:gd name="T78" fmla="*/ 45 w 59"/>
                <a:gd name="T79" fmla="*/ 1 h 65"/>
                <a:gd name="T80" fmla="*/ 44 w 59"/>
                <a:gd name="T81" fmla="*/ 2 h 65"/>
                <a:gd name="T82" fmla="*/ 43 w 59"/>
                <a:gd name="T83" fmla="*/ 2 h 65"/>
                <a:gd name="T84" fmla="*/ 38 w 59"/>
                <a:gd name="T85" fmla="*/ 8 h 65"/>
                <a:gd name="T86" fmla="*/ 36 w 59"/>
                <a:gd name="T87" fmla="*/ 11 h 65"/>
                <a:gd name="T88" fmla="*/ 36 w 59"/>
                <a:gd name="T89" fmla="*/ 12 h 65"/>
                <a:gd name="T90" fmla="*/ 31 w 59"/>
                <a:gd name="T91" fmla="*/ 14 h 65"/>
                <a:gd name="T92" fmla="*/ 29 w 59"/>
                <a:gd name="T93" fmla="*/ 15 h 65"/>
                <a:gd name="T94" fmla="*/ 27 w 59"/>
                <a:gd name="T95" fmla="*/ 17 h 65"/>
                <a:gd name="T96" fmla="*/ 21 w 59"/>
                <a:gd name="T97" fmla="*/ 23 h 65"/>
                <a:gd name="T98" fmla="*/ 14 w 59"/>
                <a:gd name="T99" fmla="*/ 25 h 65"/>
                <a:gd name="T100" fmla="*/ 12 w 59"/>
                <a:gd name="T101" fmla="*/ 31 h 65"/>
                <a:gd name="T102" fmla="*/ 13 w 59"/>
                <a:gd name="T103" fmla="*/ 32 h 65"/>
                <a:gd name="T104" fmla="*/ 8 w 59"/>
                <a:gd name="T105" fmla="*/ 31 h 65"/>
                <a:gd name="T106" fmla="*/ 5 w 59"/>
                <a:gd name="T107" fmla="*/ 30 h 65"/>
                <a:gd name="T108" fmla="*/ 3 w 59"/>
                <a:gd name="T109" fmla="*/ 29 h 65"/>
                <a:gd name="T110" fmla="*/ 3 w 59"/>
                <a:gd name="T111" fmla="*/ 30 h 65"/>
                <a:gd name="T112" fmla="*/ 0 w 59"/>
                <a:gd name="T113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65">
                  <a:moveTo>
                    <a:pt x="0" y="37"/>
                  </a:moveTo>
                  <a:cubicBezTo>
                    <a:pt x="0" y="39"/>
                    <a:pt x="1" y="40"/>
                    <a:pt x="1" y="42"/>
                  </a:cubicBezTo>
                  <a:cubicBezTo>
                    <a:pt x="2" y="44"/>
                    <a:pt x="2" y="43"/>
                    <a:pt x="3" y="45"/>
                  </a:cubicBezTo>
                  <a:cubicBezTo>
                    <a:pt x="5" y="47"/>
                    <a:pt x="5" y="49"/>
                    <a:pt x="6" y="52"/>
                  </a:cubicBezTo>
                  <a:cubicBezTo>
                    <a:pt x="6" y="54"/>
                    <a:pt x="7" y="55"/>
                    <a:pt x="8" y="56"/>
                  </a:cubicBezTo>
                  <a:cubicBezTo>
                    <a:pt x="9" y="57"/>
                    <a:pt x="12" y="58"/>
                    <a:pt x="14" y="58"/>
                  </a:cubicBezTo>
                  <a:cubicBezTo>
                    <a:pt x="16" y="58"/>
                    <a:pt x="16" y="57"/>
                    <a:pt x="16" y="58"/>
                  </a:cubicBezTo>
                  <a:cubicBezTo>
                    <a:pt x="16" y="59"/>
                    <a:pt x="15" y="60"/>
                    <a:pt x="17" y="60"/>
                  </a:cubicBezTo>
                  <a:cubicBezTo>
                    <a:pt x="19" y="60"/>
                    <a:pt x="21" y="61"/>
                    <a:pt x="22" y="59"/>
                  </a:cubicBezTo>
                  <a:cubicBezTo>
                    <a:pt x="23" y="58"/>
                    <a:pt x="22" y="57"/>
                    <a:pt x="23" y="58"/>
                  </a:cubicBezTo>
                  <a:cubicBezTo>
                    <a:pt x="25" y="59"/>
                    <a:pt x="25" y="60"/>
                    <a:pt x="27" y="60"/>
                  </a:cubicBezTo>
                  <a:cubicBezTo>
                    <a:pt x="30" y="60"/>
                    <a:pt x="31" y="58"/>
                    <a:pt x="31" y="59"/>
                  </a:cubicBezTo>
                  <a:cubicBezTo>
                    <a:pt x="32" y="60"/>
                    <a:pt x="31" y="65"/>
                    <a:pt x="32" y="64"/>
                  </a:cubicBezTo>
                  <a:cubicBezTo>
                    <a:pt x="34" y="63"/>
                    <a:pt x="39" y="61"/>
                    <a:pt x="40" y="61"/>
                  </a:cubicBezTo>
                  <a:cubicBezTo>
                    <a:pt x="40" y="61"/>
                    <a:pt x="41" y="64"/>
                    <a:pt x="41" y="63"/>
                  </a:cubicBezTo>
                  <a:cubicBezTo>
                    <a:pt x="41" y="63"/>
                    <a:pt x="42" y="61"/>
                    <a:pt x="41" y="60"/>
                  </a:cubicBezTo>
                  <a:cubicBezTo>
                    <a:pt x="41" y="59"/>
                    <a:pt x="40" y="59"/>
                    <a:pt x="41" y="57"/>
                  </a:cubicBezTo>
                  <a:cubicBezTo>
                    <a:pt x="42" y="56"/>
                    <a:pt x="42" y="55"/>
                    <a:pt x="42" y="54"/>
                  </a:cubicBezTo>
                  <a:cubicBezTo>
                    <a:pt x="42" y="53"/>
                    <a:pt x="41" y="52"/>
                    <a:pt x="42" y="51"/>
                  </a:cubicBezTo>
                  <a:cubicBezTo>
                    <a:pt x="42" y="50"/>
                    <a:pt x="44" y="49"/>
                    <a:pt x="45" y="47"/>
                  </a:cubicBezTo>
                  <a:cubicBezTo>
                    <a:pt x="47" y="46"/>
                    <a:pt x="49" y="44"/>
                    <a:pt x="48" y="42"/>
                  </a:cubicBezTo>
                  <a:cubicBezTo>
                    <a:pt x="48" y="41"/>
                    <a:pt x="46" y="39"/>
                    <a:pt x="49" y="37"/>
                  </a:cubicBezTo>
                  <a:cubicBezTo>
                    <a:pt x="51" y="36"/>
                    <a:pt x="52" y="35"/>
                    <a:pt x="53" y="35"/>
                  </a:cubicBezTo>
                  <a:cubicBezTo>
                    <a:pt x="54" y="36"/>
                    <a:pt x="57" y="35"/>
                    <a:pt x="56" y="35"/>
                  </a:cubicBezTo>
                  <a:cubicBezTo>
                    <a:pt x="56" y="34"/>
                    <a:pt x="52" y="31"/>
                    <a:pt x="51" y="29"/>
                  </a:cubicBezTo>
                  <a:cubicBezTo>
                    <a:pt x="51" y="28"/>
                    <a:pt x="51" y="27"/>
                    <a:pt x="50" y="26"/>
                  </a:cubicBezTo>
                  <a:cubicBezTo>
                    <a:pt x="50" y="25"/>
                    <a:pt x="47" y="21"/>
                    <a:pt x="47" y="20"/>
                  </a:cubicBezTo>
                  <a:cubicBezTo>
                    <a:pt x="48" y="20"/>
                    <a:pt x="51" y="22"/>
                    <a:pt x="50" y="21"/>
                  </a:cubicBezTo>
                  <a:cubicBezTo>
                    <a:pt x="49" y="19"/>
                    <a:pt x="48" y="19"/>
                    <a:pt x="49" y="18"/>
                  </a:cubicBezTo>
                  <a:cubicBezTo>
                    <a:pt x="49" y="17"/>
                    <a:pt x="50" y="17"/>
                    <a:pt x="50" y="17"/>
                  </a:cubicBezTo>
                  <a:cubicBezTo>
                    <a:pt x="52" y="16"/>
                    <a:pt x="54" y="16"/>
                    <a:pt x="54" y="15"/>
                  </a:cubicBezTo>
                  <a:cubicBezTo>
                    <a:pt x="53" y="14"/>
                    <a:pt x="52" y="13"/>
                    <a:pt x="52" y="12"/>
                  </a:cubicBezTo>
                  <a:cubicBezTo>
                    <a:pt x="52" y="12"/>
                    <a:pt x="53" y="12"/>
                    <a:pt x="55" y="12"/>
                  </a:cubicBezTo>
                  <a:cubicBezTo>
                    <a:pt x="57" y="12"/>
                    <a:pt x="59" y="11"/>
                    <a:pt x="58" y="10"/>
                  </a:cubicBezTo>
                  <a:cubicBezTo>
                    <a:pt x="57" y="9"/>
                    <a:pt x="54" y="7"/>
                    <a:pt x="53" y="8"/>
                  </a:cubicBezTo>
                  <a:cubicBezTo>
                    <a:pt x="52" y="8"/>
                    <a:pt x="52" y="9"/>
                    <a:pt x="51" y="8"/>
                  </a:cubicBezTo>
                  <a:cubicBezTo>
                    <a:pt x="51" y="7"/>
                    <a:pt x="52" y="7"/>
                    <a:pt x="51" y="7"/>
                  </a:cubicBezTo>
                  <a:cubicBezTo>
                    <a:pt x="50" y="7"/>
                    <a:pt x="50" y="8"/>
                    <a:pt x="50" y="7"/>
                  </a:cubicBezTo>
                  <a:cubicBezTo>
                    <a:pt x="50" y="6"/>
                    <a:pt x="50" y="4"/>
                    <a:pt x="49" y="3"/>
                  </a:cubicBezTo>
                  <a:cubicBezTo>
                    <a:pt x="47" y="2"/>
                    <a:pt x="46" y="0"/>
                    <a:pt x="45" y="1"/>
                  </a:cubicBezTo>
                  <a:cubicBezTo>
                    <a:pt x="45" y="3"/>
                    <a:pt x="44" y="3"/>
                    <a:pt x="44" y="2"/>
                  </a:cubicBezTo>
                  <a:cubicBezTo>
                    <a:pt x="44" y="1"/>
                    <a:pt x="44" y="0"/>
                    <a:pt x="43" y="2"/>
                  </a:cubicBezTo>
                  <a:cubicBezTo>
                    <a:pt x="42" y="3"/>
                    <a:pt x="39" y="7"/>
                    <a:pt x="38" y="8"/>
                  </a:cubicBezTo>
                  <a:cubicBezTo>
                    <a:pt x="38" y="8"/>
                    <a:pt x="36" y="10"/>
                    <a:pt x="36" y="11"/>
                  </a:cubicBezTo>
                  <a:cubicBezTo>
                    <a:pt x="36" y="12"/>
                    <a:pt x="37" y="12"/>
                    <a:pt x="36" y="12"/>
                  </a:cubicBezTo>
                  <a:cubicBezTo>
                    <a:pt x="35" y="13"/>
                    <a:pt x="32" y="13"/>
                    <a:pt x="31" y="14"/>
                  </a:cubicBezTo>
                  <a:cubicBezTo>
                    <a:pt x="30" y="14"/>
                    <a:pt x="30" y="14"/>
                    <a:pt x="29" y="15"/>
                  </a:cubicBezTo>
                  <a:cubicBezTo>
                    <a:pt x="28" y="15"/>
                    <a:pt x="28" y="16"/>
                    <a:pt x="27" y="17"/>
                  </a:cubicBezTo>
                  <a:cubicBezTo>
                    <a:pt x="26" y="17"/>
                    <a:pt x="23" y="22"/>
                    <a:pt x="21" y="23"/>
                  </a:cubicBezTo>
                  <a:cubicBezTo>
                    <a:pt x="20" y="23"/>
                    <a:pt x="15" y="24"/>
                    <a:pt x="14" y="25"/>
                  </a:cubicBezTo>
                  <a:cubicBezTo>
                    <a:pt x="13" y="26"/>
                    <a:pt x="11" y="31"/>
                    <a:pt x="12" y="31"/>
                  </a:cubicBezTo>
                  <a:cubicBezTo>
                    <a:pt x="12" y="32"/>
                    <a:pt x="14" y="33"/>
                    <a:pt x="13" y="32"/>
                  </a:cubicBezTo>
                  <a:cubicBezTo>
                    <a:pt x="11" y="32"/>
                    <a:pt x="9" y="32"/>
                    <a:pt x="8" y="31"/>
                  </a:cubicBezTo>
                  <a:cubicBezTo>
                    <a:pt x="7" y="31"/>
                    <a:pt x="6" y="30"/>
                    <a:pt x="5" y="30"/>
                  </a:cubicBezTo>
                  <a:cubicBezTo>
                    <a:pt x="4" y="29"/>
                    <a:pt x="4" y="29"/>
                    <a:pt x="3" y="29"/>
                  </a:cubicBezTo>
                  <a:cubicBezTo>
                    <a:pt x="3" y="29"/>
                    <a:pt x="3" y="29"/>
                    <a:pt x="3" y="30"/>
                  </a:cubicBezTo>
                  <a:cubicBezTo>
                    <a:pt x="2" y="30"/>
                    <a:pt x="0" y="35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10" name="Freeform 535"/>
            <p:cNvSpPr>
              <a:spLocks noEditPoints="1"/>
            </p:cNvSpPr>
            <p:nvPr/>
          </p:nvSpPr>
          <p:spPr bwMode="auto">
            <a:xfrm>
              <a:off x="5461" y="1709739"/>
              <a:ext cx="1615" cy="1697038"/>
            </a:xfrm>
            <a:custGeom>
              <a:avLst/>
              <a:gdLst>
                <a:gd name="T0" fmla="*/ 1092 w 1174"/>
                <a:gd name="T1" fmla="*/ 89 h 776"/>
                <a:gd name="T2" fmla="*/ 942 w 1174"/>
                <a:gd name="T3" fmla="*/ 72 h 776"/>
                <a:gd name="T4" fmla="*/ 870 w 1174"/>
                <a:gd name="T5" fmla="*/ 72 h 776"/>
                <a:gd name="T6" fmla="*/ 767 w 1174"/>
                <a:gd name="T7" fmla="*/ 54 h 776"/>
                <a:gd name="T8" fmla="*/ 729 w 1174"/>
                <a:gd name="T9" fmla="*/ 24 h 776"/>
                <a:gd name="T10" fmla="*/ 656 w 1174"/>
                <a:gd name="T11" fmla="*/ 19 h 776"/>
                <a:gd name="T12" fmla="*/ 591 w 1174"/>
                <a:gd name="T13" fmla="*/ 45 h 776"/>
                <a:gd name="T14" fmla="*/ 524 w 1174"/>
                <a:gd name="T15" fmla="*/ 59 h 776"/>
                <a:gd name="T16" fmla="*/ 508 w 1174"/>
                <a:gd name="T17" fmla="*/ 123 h 776"/>
                <a:gd name="T18" fmla="*/ 479 w 1174"/>
                <a:gd name="T19" fmla="*/ 84 h 776"/>
                <a:gd name="T20" fmla="*/ 384 w 1174"/>
                <a:gd name="T21" fmla="*/ 103 h 776"/>
                <a:gd name="T22" fmla="*/ 298 w 1174"/>
                <a:gd name="T23" fmla="*/ 139 h 776"/>
                <a:gd name="T24" fmla="*/ 278 w 1174"/>
                <a:gd name="T25" fmla="*/ 86 h 776"/>
                <a:gd name="T26" fmla="*/ 237 w 1174"/>
                <a:gd name="T27" fmla="*/ 75 h 776"/>
                <a:gd name="T28" fmla="*/ 206 w 1174"/>
                <a:gd name="T29" fmla="*/ 86 h 776"/>
                <a:gd name="T30" fmla="*/ 184 w 1174"/>
                <a:gd name="T31" fmla="*/ 98 h 776"/>
                <a:gd name="T32" fmla="*/ 182 w 1174"/>
                <a:gd name="T33" fmla="*/ 111 h 776"/>
                <a:gd name="T34" fmla="*/ 163 w 1174"/>
                <a:gd name="T35" fmla="*/ 135 h 776"/>
                <a:gd name="T36" fmla="*/ 139 w 1174"/>
                <a:gd name="T37" fmla="*/ 153 h 776"/>
                <a:gd name="T38" fmla="*/ 130 w 1174"/>
                <a:gd name="T39" fmla="*/ 174 h 776"/>
                <a:gd name="T40" fmla="*/ 135 w 1174"/>
                <a:gd name="T41" fmla="*/ 192 h 776"/>
                <a:gd name="T42" fmla="*/ 196 w 1174"/>
                <a:gd name="T43" fmla="*/ 156 h 776"/>
                <a:gd name="T44" fmla="*/ 235 w 1174"/>
                <a:gd name="T45" fmla="*/ 177 h 776"/>
                <a:gd name="T46" fmla="*/ 204 w 1174"/>
                <a:gd name="T47" fmla="*/ 224 h 776"/>
                <a:gd name="T48" fmla="*/ 151 w 1174"/>
                <a:gd name="T49" fmla="*/ 206 h 776"/>
                <a:gd name="T50" fmla="*/ 122 w 1174"/>
                <a:gd name="T51" fmla="*/ 245 h 776"/>
                <a:gd name="T52" fmla="*/ 87 w 1174"/>
                <a:gd name="T53" fmla="*/ 277 h 776"/>
                <a:gd name="T54" fmla="*/ 97 w 1174"/>
                <a:gd name="T55" fmla="*/ 331 h 776"/>
                <a:gd name="T56" fmla="*/ 181 w 1174"/>
                <a:gd name="T57" fmla="*/ 313 h 776"/>
                <a:gd name="T58" fmla="*/ 224 w 1174"/>
                <a:gd name="T59" fmla="*/ 350 h 776"/>
                <a:gd name="T60" fmla="*/ 253 w 1174"/>
                <a:gd name="T61" fmla="*/ 315 h 776"/>
                <a:gd name="T62" fmla="*/ 312 w 1174"/>
                <a:gd name="T63" fmla="*/ 286 h 776"/>
                <a:gd name="T64" fmla="*/ 247 w 1174"/>
                <a:gd name="T65" fmla="*/ 334 h 776"/>
                <a:gd name="T66" fmla="*/ 288 w 1174"/>
                <a:gd name="T67" fmla="*/ 384 h 776"/>
                <a:gd name="T68" fmla="*/ 135 w 1174"/>
                <a:gd name="T69" fmla="*/ 348 h 776"/>
                <a:gd name="T70" fmla="*/ 5 w 1174"/>
                <a:gd name="T71" fmla="*/ 474 h 776"/>
                <a:gd name="T72" fmla="*/ 123 w 1174"/>
                <a:gd name="T73" fmla="*/ 534 h 776"/>
                <a:gd name="T74" fmla="*/ 170 w 1174"/>
                <a:gd name="T75" fmla="*/ 646 h 776"/>
                <a:gd name="T76" fmla="*/ 290 w 1174"/>
                <a:gd name="T77" fmla="*/ 712 h 776"/>
                <a:gd name="T78" fmla="*/ 362 w 1174"/>
                <a:gd name="T79" fmla="*/ 505 h 776"/>
                <a:gd name="T80" fmla="*/ 288 w 1174"/>
                <a:gd name="T81" fmla="*/ 406 h 776"/>
                <a:gd name="T82" fmla="*/ 417 w 1174"/>
                <a:gd name="T83" fmla="*/ 428 h 776"/>
                <a:gd name="T84" fmla="*/ 388 w 1174"/>
                <a:gd name="T85" fmla="*/ 406 h 776"/>
                <a:gd name="T86" fmla="*/ 508 w 1174"/>
                <a:gd name="T87" fmla="*/ 442 h 776"/>
                <a:gd name="T88" fmla="*/ 594 w 1174"/>
                <a:gd name="T89" fmla="*/ 444 h 776"/>
                <a:gd name="T90" fmla="*/ 639 w 1174"/>
                <a:gd name="T91" fmla="*/ 472 h 776"/>
                <a:gd name="T92" fmla="*/ 655 w 1174"/>
                <a:gd name="T93" fmla="*/ 520 h 776"/>
                <a:gd name="T94" fmla="*/ 709 w 1174"/>
                <a:gd name="T95" fmla="*/ 502 h 776"/>
                <a:gd name="T96" fmla="*/ 749 w 1174"/>
                <a:gd name="T97" fmla="*/ 437 h 776"/>
                <a:gd name="T98" fmla="*/ 769 w 1174"/>
                <a:gd name="T99" fmla="*/ 380 h 776"/>
                <a:gd name="T100" fmla="*/ 777 w 1174"/>
                <a:gd name="T101" fmla="*/ 337 h 776"/>
                <a:gd name="T102" fmla="*/ 810 w 1174"/>
                <a:gd name="T103" fmla="*/ 365 h 776"/>
                <a:gd name="T104" fmla="*/ 887 w 1174"/>
                <a:gd name="T105" fmla="*/ 252 h 776"/>
                <a:gd name="T106" fmla="*/ 938 w 1174"/>
                <a:gd name="T107" fmla="*/ 183 h 776"/>
                <a:gd name="T108" fmla="*/ 1022 w 1174"/>
                <a:gd name="T109" fmla="*/ 166 h 776"/>
                <a:gd name="T110" fmla="*/ 1018 w 1174"/>
                <a:gd name="T111" fmla="*/ 199 h 776"/>
                <a:gd name="T112" fmla="*/ 1096 w 1174"/>
                <a:gd name="T113" fmla="*/ 137 h 776"/>
                <a:gd name="T114" fmla="*/ 123 w 1174"/>
                <a:gd name="T115" fmla="*/ 459 h 776"/>
                <a:gd name="T116" fmla="*/ 287 w 1174"/>
                <a:gd name="T117" fmla="*/ 630 h 776"/>
                <a:gd name="T118" fmla="*/ 401 w 1174"/>
                <a:gd name="T119" fmla="*/ 346 h 776"/>
                <a:gd name="T120" fmla="*/ 386 w 1174"/>
                <a:gd name="T121" fmla="*/ 307 h 776"/>
                <a:gd name="T122" fmla="*/ 444 w 1174"/>
                <a:gd name="T123" fmla="*/ 358 h 776"/>
                <a:gd name="T124" fmla="*/ 705 w 1174"/>
                <a:gd name="T125" fmla="*/ 234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4" h="776">
                  <a:moveTo>
                    <a:pt x="1158" y="133"/>
                  </a:moveTo>
                  <a:cubicBezTo>
                    <a:pt x="1158" y="132"/>
                    <a:pt x="1157" y="131"/>
                    <a:pt x="1157" y="130"/>
                  </a:cubicBezTo>
                  <a:cubicBezTo>
                    <a:pt x="1156" y="130"/>
                    <a:pt x="1156" y="129"/>
                    <a:pt x="1157" y="129"/>
                  </a:cubicBezTo>
                  <a:cubicBezTo>
                    <a:pt x="1158" y="130"/>
                    <a:pt x="1160" y="131"/>
                    <a:pt x="1161" y="131"/>
                  </a:cubicBezTo>
                  <a:cubicBezTo>
                    <a:pt x="1162" y="131"/>
                    <a:pt x="1166" y="132"/>
                    <a:pt x="1165" y="131"/>
                  </a:cubicBezTo>
                  <a:cubicBezTo>
                    <a:pt x="1164" y="130"/>
                    <a:pt x="1163" y="129"/>
                    <a:pt x="1164" y="129"/>
                  </a:cubicBezTo>
                  <a:cubicBezTo>
                    <a:pt x="1164" y="129"/>
                    <a:pt x="1164" y="130"/>
                    <a:pt x="1166" y="130"/>
                  </a:cubicBezTo>
                  <a:cubicBezTo>
                    <a:pt x="1168" y="130"/>
                    <a:pt x="1168" y="129"/>
                    <a:pt x="1169" y="128"/>
                  </a:cubicBezTo>
                  <a:cubicBezTo>
                    <a:pt x="1169" y="127"/>
                    <a:pt x="1170" y="126"/>
                    <a:pt x="1171" y="126"/>
                  </a:cubicBezTo>
                  <a:cubicBezTo>
                    <a:pt x="1172" y="127"/>
                    <a:pt x="1174" y="127"/>
                    <a:pt x="1172" y="126"/>
                  </a:cubicBezTo>
                  <a:cubicBezTo>
                    <a:pt x="1170" y="125"/>
                    <a:pt x="1166" y="122"/>
                    <a:pt x="1165" y="121"/>
                  </a:cubicBezTo>
                  <a:cubicBezTo>
                    <a:pt x="1163" y="120"/>
                    <a:pt x="1163" y="118"/>
                    <a:pt x="1161" y="118"/>
                  </a:cubicBezTo>
                  <a:cubicBezTo>
                    <a:pt x="1159" y="117"/>
                    <a:pt x="1157" y="117"/>
                    <a:pt x="1156" y="116"/>
                  </a:cubicBezTo>
                  <a:cubicBezTo>
                    <a:pt x="1155" y="116"/>
                    <a:pt x="1155" y="116"/>
                    <a:pt x="1156" y="117"/>
                  </a:cubicBezTo>
                  <a:cubicBezTo>
                    <a:pt x="1156" y="117"/>
                    <a:pt x="1158" y="118"/>
                    <a:pt x="1156" y="118"/>
                  </a:cubicBezTo>
                  <a:cubicBezTo>
                    <a:pt x="1154" y="118"/>
                    <a:pt x="1152" y="117"/>
                    <a:pt x="1153" y="117"/>
                  </a:cubicBezTo>
                  <a:cubicBezTo>
                    <a:pt x="1154" y="117"/>
                    <a:pt x="1154" y="116"/>
                    <a:pt x="1153" y="116"/>
                  </a:cubicBezTo>
                  <a:cubicBezTo>
                    <a:pt x="1152" y="116"/>
                    <a:pt x="1146" y="116"/>
                    <a:pt x="1146" y="116"/>
                  </a:cubicBezTo>
                  <a:cubicBezTo>
                    <a:pt x="1145" y="116"/>
                    <a:pt x="1147" y="116"/>
                    <a:pt x="1148" y="117"/>
                  </a:cubicBezTo>
                  <a:cubicBezTo>
                    <a:pt x="1148" y="118"/>
                    <a:pt x="1148" y="119"/>
                    <a:pt x="1148" y="120"/>
                  </a:cubicBezTo>
                  <a:cubicBezTo>
                    <a:pt x="1147" y="121"/>
                    <a:pt x="1147" y="120"/>
                    <a:pt x="1148" y="122"/>
                  </a:cubicBezTo>
                  <a:cubicBezTo>
                    <a:pt x="1149" y="123"/>
                    <a:pt x="1149" y="124"/>
                    <a:pt x="1148" y="124"/>
                  </a:cubicBezTo>
                  <a:cubicBezTo>
                    <a:pt x="1148" y="123"/>
                    <a:pt x="1147" y="121"/>
                    <a:pt x="1147" y="122"/>
                  </a:cubicBezTo>
                  <a:cubicBezTo>
                    <a:pt x="1146" y="123"/>
                    <a:pt x="1147" y="124"/>
                    <a:pt x="1146" y="123"/>
                  </a:cubicBezTo>
                  <a:cubicBezTo>
                    <a:pt x="1145" y="122"/>
                    <a:pt x="1145" y="121"/>
                    <a:pt x="1144" y="121"/>
                  </a:cubicBezTo>
                  <a:cubicBezTo>
                    <a:pt x="1143" y="120"/>
                    <a:pt x="1143" y="119"/>
                    <a:pt x="1143" y="119"/>
                  </a:cubicBezTo>
                  <a:cubicBezTo>
                    <a:pt x="1144" y="118"/>
                    <a:pt x="1144" y="118"/>
                    <a:pt x="1143" y="117"/>
                  </a:cubicBezTo>
                  <a:cubicBezTo>
                    <a:pt x="1143" y="116"/>
                    <a:pt x="1144" y="115"/>
                    <a:pt x="1144" y="114"/>
                  </a:cubicBezTo>
                  <a:cubicBezTo>
                    <a:pt x="1144" y="114"/>
                    <a:pt x="1144" y="113"/>
                    <a:pt x="1142" y="113"/>
                  </a:cubicBezTo>
                  <a:cubicBezTo>
                    <a:pt x="1141" y="113"/>
                    <a:pt x="1141" y="113"/>
                    <a:pt x="1141" y="112"/>
                  </a:cubicBezTo>
                  <a:cubicBezTo>
                    <a:pt x="1141" y="111"/>
                    <a:pt x="1135" y="108"/>
                    <a:pt x="1133" y="107"/>
                  </a:cubicBezTo>
                  <a:cubicBezTo>
                    <a:pt x="1132" y="106"/>
                    <a:pt x="1131" y="106"/>
                    <a:pt x="1129" y="105"/>
                  </a:cubicBezTo>
                  <a:cubicBezTo>
                    <a:pt x="1127" y="103"/>
                    <a:pt x="1126" y="103"/>
                    <a:pt x="1125" y="103"/>
                  </a:cubicBezTo>
                  <a:cubicBezTo>
                    <a:pt x="1123" y="102"/>
                    <a:pt x="1123" y="102"/>
                    <a:pt x="1121" y="101"/>
                  </a:cubicBezTo>
                  <a:cubicBezTo>
                    <a:pt x="1120" y="100"/>
                    <a:pt x="1115" y="99"/>
                    <a:pt x="1114" y="98"/>
                  </a:cubicBezTo>
                  <a:cubicBezTo>
                    <a:pt x="1112" y="97"/>
                    <a:pt x="1112" y="95"/>
                    <a:pt x="1109" y="94"/>
                  </a:cubicBezTo>
                  <a:cubicBezTo>
                    <a:pt x="1107" y="93"/>
                    <a:pt x="1098" y="91"/>
                    <a:pt x="1096" y="91"/>
                  </a:cubicBezTo>
                  <a:cubicBezTo>
                    <a:pt x="1094" y="90"/>
                    <a:pt x="1094" y="89"/>
                    <a:pt x="1092" y="89"/>
                  </a:cubicBezTo>
                  <a:cubicBezTo>
                    <a:pt x="1090" y="89"/>
                    <a:pt x="1080" y="89"/>
                    <a:pt x="1079" y="88"/>
                  </a:cubicBezTo>
                  <a:cubicBezTo>
                    <a:pt x="1077" y="88"/>
                    <a:pt x="1077" y="87"/>
                    <a:pt x="1077" y="88"/>
                  </a:cubicBezTo>
                  <a:cubicBezTo>
                    <a:pt x="1076" y="88"/>
                    <a:pt x="1077" y="89"/>
                    <a:pt x="1076" y="89"/>
                  </a:cubicBezTo>
                  <a:cubicBezTo>
                    <a:pt x="1075" y="89"/>
                    <a:pt x="1067" y="87"/>
                    <a:pt x="1064" y="86"/>
                  </a:cubicBezTo>
                  <a:cubicBezTo>
                    <a:pt x="1062" y="86"/>
                    <a:pt x="1060" y="86"/>
                    <a:pt x="1060" y="87"/>
                  </a:cubicBezTo>
                  <a:cubicBezTo>
                    <a:pt x="1060" y="88"/>
                    <a:pt x="1059" y="90"/>
                    <a:pt x="1058" y="90"/>
                  </a:cubicBezTo>
                  <a:cubicBezTo>
                    <a:pt x="1058" y="90"/>
                    <a:pt x="1058" y="91"/>
                    <a:pt x="1059" y="91"/>
                  </a:cubicBezTo>
                  <a:cubicBezTo>
                    <a:pt x="1060" y="91"/>
                    <a:pt x="1062" y="94"/>
                    <a:pt x="1063" y="95"/>
                  </a:cubicBezTo>
                  <a:cubicBezTo>
                    <a:pt x="1063" y="96"/>
                    <a:pt x="1064" y="96"/>
                    <a:pt x="1062" y="97"/>
                  </a:cubicBezTo>
                  <a:cubicBezTo>
                    <a:pt x="1060" y="98"/>
                    <a:pt x="1060" y="99"/>
                    <a:pt x="1059" y="99"/>
                  </a:cubicBezTo>
                  <a:cubicBezTo>
                    <a:pt x="1057" y="99"/>
                    <a:pt x="1055" y="100"/>
                    <a:pt x="1054" y="98"/>
                  </a:cubicBezTo>
                  <a:cubicBezTo>
                    <a:pt x="1053" y="97"/>
                    <a:pt x="1054" y="97"/>
                    <a:pt x="1052" y="96"/>
                  </a:cubicBezTo>
                  <a:cubicBezTo>
                    <a:pt x="1049" y="95"/>
                    <a:pt x="1047" y="95"/>
                    <a:pt x="1047" y="94"/>
                  </a:cubicBezTo>
                  <a:cubicBezTo>
                    <a:pt x="1047" y="93"/>
                    <a:pt x="1047" y="92"/>
                    <a:pt x="1047" y="92"/>
                  </a:cubicBezTo>
                  <a:cubicBezTo>
                    <a:pt x="1046" y="91"/>
                    <a:pt x="1046" y="91"/>
                    <a:pt x="1045" y="91"/>
                  </a:cubicBezTo>
                  <a:cubicBezTo>
                    <a:pt x="1044" y="90"/>
                    <a:pt x="1044" y="90"/>
                    <a:pt x="1043" y="90"/>
                  </a:cubicBezTo>
                  <a:cubicBezTo>
                    <a:pt x="1042" y="91"/>
                    <a:pt x="1042" y="91"/>
                    <a:pt x="1040" y="92"/>
                  </a:cubicBezTo>
                  <a:cubicBezTo>
                    <a:pt x="1037" y="92"/>
                    <a:pt x="1034" y="92"/>
                    <a:pt x="1032" y="91"/>
                  </a:cubicBezTo>
                  <a:cubicBezTo>
                    <a:pt x="1029" y="91"/>
                    <a:pt x="1025" y="91"/>
                    <a:pt x="1021" y="90"/>
                  </a:cubicBezTo>
                  <a:cubicBezTo>
                    <a:pt x="1018" y="90"/>
                    <a:pt x="1019" y="89"/>
                    <a:pt x="1016" y="90"/>
                  </a:cubicBezTo>
                  <a:cubicBezTo>
                    <a:pt x="1013" y="90"/>
                    <a:pt x="1011" y="90"/>
                    <a:pt x="1010" y="91"/>
                  </a:cubicBezTo>
                  <a:cubicBezTo>
                    <a:pt x="1009" y="91"/>
                    <a:pt x="1008" y="91"/>
                    <a:pt x="1008" y="94"/>
                  </a:cubicBezTo>
                  <a:cubicBezTo>
                    <a:pt x="1008" y="96"/>
                    <a:pt x="1009" y="98"/>
                    <a:pt x="1008" y="97"/>
                  </a:cubicBezTo>
                  <a:cubicBezTo>
                    <a:pt x="1007" y="96"/>
                    <a:pt x="1006" y="94"/>
                    <a:pt x="1006" y="93"/>
                  </a:cubicBezTo>
                  <a:cubicBezTo>
                    <a:pt x="1006" y="92"/>
                    <a:pt x="1004" y="91"/>
                    <a:pt x="1002" y="90"/>
                  </a:cubicBezTo>
                  <a:cubicBezTo>
                    <a:pt x="1001" y="90"/>
                    <a:pt x="997" y="90"/>
                    <a:pt x="998" y="88"/>
                  </a:cubicBezTo>
                  <a:cubicBezTo>
                    <a:pt x="999" y="87"/>
                    <a:pt x="1000" y="85"/>
                    <a:pt x="1000" y="84"/>
                  </a:cubicBezTo>
                  <a:cubicBezTo>
                    <a:pt x="1000" y="83"/>
                    <a:pt x="1000" y="82"/>
                    <a:pt x="998" y="81"/>
                  </a:cubicBezTo>
                  <a:cubicBezTo>
                    <a:pt x="996" y="80"/>
                    <a:pt x="988" y="75"/>
                    <a:pt x="983" y="76"/>
                  </a:cubicBezTo>
                  <a:cubicBezTo>
                    <a:pt x="977" y="76"/>
                    <a:pt x="967" y="79"/>
                    <a:pt x="962" y="79"/>
                  </a:cubicBezTo>
                  <a:cubicBezTo>
                    <a:pt x="957" y="79"/>
                    <a:pt x="954" y="78"/>
                    <a:pt x="954" y="78"/>
                  </a:cubicBezTo>
                  <a:cubicBezTo>
                    <a:pt x="953" y="77"/>
                    <a:pt x="953" y="77"/>
                    <a:pt x="954" y="76"/>
                  </a:cubicBezTo>
                  <a:cubicBezTo>
                    <a:pt x="955" y="76"/>
                    <a:pt x="955" y="76"/>
                    <a:pt x="953" y="75"/>
                  </a:cubicBezTo>
                  <a:cubicBezTo>
                    <a:pt x="952" y="74"/>
                    <a:pt x="950" y="73"/>
                    <a:pt x="948" y="73"/>
                  </a:cubicBezTo>
                  <a:cubicBezTo>
                    <a:pt x="946" y="73"/>
                    <a:pt x="944" y="74"/>
                    <a:pt x="943" y="74"/>
                  </a:cubicBezTo>
                  <a:cubicBezTo>
                    <a:pt x="942" y="74"/>
                    <a:pt x="943" y="74"/>
                    <a:pt x="945" y="73"/>
                  </a:cubicBezTo>
                  <a:cubicBezTo>
                    <a:pt x="946" y="73"/>
                    <a:pt x="947" y="72"/>
                    <a:pt x="945" y="72"/>
                  </a:cubicBezTo>
                  <a:cubicBezTo>
                    <a:pt x="943" y="72"/>
                    <a:pt x="943" y="72"/>
                    <a:pt x="942" y="72"/>
                  </a:cubicBezTo>
                  <a:cubicBezTo>
                    <a:pt x="942" y="71"/>
                    <a:pt x="942" y="71"/>
                    <a:pt x="940" y="71"/>
                  </a:cubicBezTo>
                  <a:cubicBezTo>
                    <a:pt x="939" y="70"/>
                    <a:pt x="938" y="70"/>
                    <a:pt x="937" y="69"/>
                  </a:cubicBezTo>
                  <a:cubicBezTo>
                    <a:pt x="936" y="69"/>
                    <a:pt x="936" y="68"/>
                    <a:pt x="937" y="68"/>
                  </a:cubicBezTo>
                  <a:cubicBezTo>
                    <a:pt x="938" y="68"/>
                    <a:pt x="942" y="68"/>
                    <a:pt x="943" y="68"/>
                  </a:cubicBezTo>
                  <a:cubicBezTo>
                    <a:pt x="943" y="67"/>
                    <a:pt x="943" y="67"/>
                    <a:pt x="942" y="66"/>
                  </a:cubicBezTo>
                  <a:cubicBezTo>
                    <a:pt x="940" y="65"/>
                    <a:pt x="939" y="63"/>
                    <a:pt x="935" y="63"/>
                  </a:cubicBezTo>
                  <a:cubicBezTo>
                    <a:pt x="930" y="63"/>
                    <a:pt x="927" y="62"/>
                    <a:pt x="926" y="63"/>
                  </a:cubicBezTo>
                  <a:cubicBezTo>
                    <a:pt x="925" y="65"/>
                    <a:pt x="920" y="69"/>
                    <a:pt x="917" y="69"/>
                  </a:cubicBezTo>
                  <a:cubicBezTo>
                    <a:pt x="915" y="69"/>
                    <a:pt x="915" y="69"/>
                    <a:pt x="915" y="68"/>
                  </a:cubicBezTo>
                  <a:cubicBezTo>
                    <a:pt x="915" y="68"/>
                    <a:pt x="914" y="67"/>
                    <a:pt x="916" y="67"/>
                  </a:cubicBezTo>
                  <a:cubicBezTo>
                    <a:pt x="917" y="67"/>
                    <a:pt x="919" y="67"/>
                    <a:pt x="918" y="66"/>
                  </a:cubicBezTo>
                  <a:cubicBezTo>
                    <a:pt x="918" y="65"/>
                    <a:pt x="918" y="65"/>
                    <a:pt x="917" y="64"/>
                  </a:cubicBezTo>
                  <a:cubicBezTo>
                    <a:pt x="917" y="63"/>
                    <a:pt x="917" y="63"/>
                    <a:pt x="916" y="63"/>
                  </a:cubicBezTo>
                  <a:cubicBezTo>
                    <a:pt x="914" y="63"/>
                    <a:pt x="909" y="64"/>
                    <a:pt x="909" y="64"/>
                  </a:cubicBezTo>
                  <a:cubicBezTo>
                    <a:pt x="909" y="63"/>
                    <a:pt x="913" y="61"/>
                    <a:pt x="914" y="61"/>
                  </a:cubicBezTo>
                  <a:cubicBezTo>
                    <a:pt x="916" y="62"/>
                    <a:pt x="915" y="62"/>
                    <a:pt x="919" y="62"/>
                  </a:cubicBezTo>
                  <a:cubicBezTo>
                    <a:pt x="922" y="62"/>
                    <a:pt x="927" y="63"/>
                    <a:pt x="924" y="62"/>
                  </a:cubicBezTo>
                  <a:cubicBezTo>
                    <a:pt x="921" y="61"/>
                    <a:pt x="917" y="60"/>
                    <a:pt x="914" y="60"/>
                  </a:cubicBezTo>
                  <a:cubicBezTo>
                    <a:pt x="911" y="60"/>
                    <a:pt x="901" y="58"/>
                    <a:pt x="898" y="58"/>
                  </a:cubicBezTo>
                  <a:cubicBezTo>
                    <a:pt x="895" y="58"/>
                    <a:pt x="896" y="58"/>
                    <a:pt x="894" y="58"/>
                  </a:cubicBezTo>
                  <a:cubicBezTo>
                    <a:pt x="892" y="57"/>
                    <a:pt x="890" y="56"/>
                    <a:pt x="890" y="57"/>
                  </a:cubicBezTo>
                  <a:cubicBezTo>
                    <a:pt x="890" y="57"/>
                    <a:pt x="891" y="58"/>
                    <a:pt x="890" y="59"/>
                  </a:cubicBezTo>
                  <a:cubicBezTo>
                    <a:pt x="889" y="60"/>
                    <a:pt x="885" y="60"/>
                    <a:pt x="883" y="61"/>
                  </a:cubicBezTo>
                  <a:cubicBezTo>
                    <a:pt x="881" y="62"/>
                    <a:pt x="880" y="62"/>
                    <a:pt x="881" y="63"/>
                  </a:cubicBezTo>
                  <a:cubicBezTo>
                    <a:pt x="881" y="64"/>
                    <a:pt x="881" y="65"/>
                    <a:pt x="882" y="64"/>
                  </a:cubicBezTo>
                  <a:cubicBezTo>
                    <a:pt x="883" y="64"/>
                    <a:pt x="887" y="63"/>
                    <a:pt x="886" y="64"/>
                  </a:cubicBezTo>
                  <a:cubicBezTo>
                    <a:pt x="885" y="65"/>
                    <a:pt x="883" y="65"/>
                    <a:pt x="883" y="66"/>
                  </a:cubicBezTo>
                  <a:cubicBezTo>
                    <a:pt x="884" y="67"/>
                    <a:pt x="883" y="68"/>
                    <a:pt x="884" y="69"/>
                  </a:cubicBezTo>
                  <a:cubicBezTo>
                    <a:pt x="885" y="70"/>
                    <a:pt x="887" y="71"/>
                    <a:pt x="885" y="71"/>
                  </a:cubicBezTo>
                  <a:cubicBezTo>
                    <a:pt x="883" y="72"/>
                    <a:pt x="881" y="72"/>
                    <a:pt x="880" y="72"/>
                  </a:cubicBezTo>
                  <a:cubicBezTo>
                    <a:pt x="878" y="71"/>
                    <a:pt x="879" y="71"/>
                    <a:pt x="879" y="71"/>
                  </a:cubicBezTo>
                  <a:cubicBezTo>
                    <a:pt x="880" y="70"/>
                    <a:pt x="879" y="70"/>
                    <a:pt x="878" y="70"/>
                  </a:cubicBezTo>
                  <a:cubicBezTo>
                    <a:pt x="877" y="70"/>
                    <a:pt x="874" y="71"/>
                    <a:pt x="873" y="71"/>
                  </a:cubicBezTo>
                  <a:cubicBezTo>
                    <a:pt x="872" y="71"/>
                    <a:pt x="869" y="70"/>
                    <a:pt x="870" y="71"/>
                  </a:cubicBezTo>
                  <a:cubicBezTo>
                    <a:pt x="870" y="71"/>
                    <a:pt x="870" y="71"/>
                    <a:pt x="872" y="71"/>
                  </a:cubicBezTo>
                  <a:cubicBezTo>
                    <a:pt x="874" y="72"/>
                    <a:pt x="876" y="73"/>
                    <a:pt x="875" y="74"/>
                  </a:cubicBezTo>
                  <a:cubicBezTo>
                    <a:pt x="874" y="74"/>
                    <a:pt x="873" y="75"/>
                    <a:pt x="871" y="74"/>
                  </a:cubicBezTo>
                  <a:cubicBezTo>
                    <a:pt x="870" y="73"/>
                    <a:pt x="871" y="72"/>
                    <a:pt x="870" y="72"/>
                  </a:cubicBezTo>
                  <a:cubicBezTo>
                    <a:pt x="870" y="71"/>
                    <a:pt x="869" y="71"/>
                    <a:pt x="867" y="71"/>
                  </a:cubicBezTo>
                  <a:cubicBezTo>
                    <a:pt x="866" y="71"/>
                    <a:pt x="863" y="69"/>
                    <a:pt x="860" y="70"/>
                  </a:cubicBezTo>
                  <a:cubicBezTo>
                    <a:pt x="857" y="71"/>
                    <a:pt x="857" y="70"/>
                    <a:pt x="856" y="71"/>
                  </a:cubicBezTo>
                  <a:cubicBezTo>
                    <a:pt x="854" y="72"/>
                    <a:pt x="854" y="73"/>
                    <a:pt x="851" y="72"/>
                  </a:cubicBezTo>
                  <a:cubicBezTo>
                    <a:pt x="849" y="71"/>
                    <a:pt x="846" y="70"/>
                    <a:pt x="845" y="68"/>
                  </a:cubicBezTo>
                  <a:cubicBezTo>
                    <a:pt x="844" y="66"/>
                    <a:pt x="844" y="66"/>
                    <a:pt x="843" y="67"/>
                  </a:cubicBezTo>
                  <a:cubicBezTo>
                    <a:pt x="843" y="68"/>
                    <a:pt x="841" y="70"/>
                    <a:pt x="840" y="72"/>
                  </a:cubicBezTo>
                  <a:cubicBezTo>
                    <a:pt x="839" y="73"/>
                    <a:pt x="838" y="77"/>
                    <a:pt x="837" y="77"/>
                  </a:cubicBezTo>
                  <a:cubicBezTo>
                    <a:pt x="835" y="78"/>
                    <a:pt x="836" y="79"/>
                    <a:pt x="834" y="78"/>
                  </a:cubicBezTo>
                  <a:cubicBezTo>
                    <a:pt x="832" y="77"/>
                    <a:pt x="828" y="76"/>
                    <a:pt x="827" y="74"/>
                  </a:cubicBezTo>
                  <a:cubicBezTo>
                    <a:pt x="825" y="72"/>
                    <a:pt x="821" y="68"/>
                    <a:pt x="820" y="67"/>
                  </a:cubicBezTo>
                  <a:cubicBezTo>
                    <a:pt x="819" y="66"/>
                    <a:pt x="818" y="65"/>
                    <a:pt x="818" y="64"/>
                  </a:cubicBezTo>
                  <a:cubicBezTo>
                    <a:pt x="818" y="64"/>
                    <a:pt x="820" y="64"/>
                    <a:pt x="821" y="65"/>
                  </a:cubicBezTo>
                  <a:cubicBezTo>
                    <a:pt x="822" y="65"/>
                    <a:pt x="826" y="63"/>
                    <a:pt x="825" y="62"/>
                  </a:cubicBezTo>
                  <a:cubicBezTo>
                    <a:pt x="823" y="61"/>
                    <a:pt x="821" y="60"/>
                    <a:pt x="820" y="60"/>
                  </a:cubicBezTo>
                  <a:cubicBezTo>
                    <a:pt x="819" y="60"/>
                    <a:pt x="819" y="59"/>
                    <a:pt x="820" y="59"/>
                  </a:cubicBezTo>
                  <a:cubicBezTo>
                    <a:pt x="822" y="59"/>
                    <a:pt x="823" y="58"/>
                    <a:pt x="822" y="57"/>
                  </a:cubicBezTo>
                  <a:cubicBezTo>
                    <a:pt x="820" y="57"/>
                    <a:pt x="818" y="57"/>
                    <a:pt x="820" y="56"/>
                  </a:cubicBezTo>
                  <a:cubicBezTo>
                    <a:pt x="821" y="55"/>
                    <a:pt x="824" y="53"/>
                    <a:pt x="821" y="52"/>
                  </a:cubicBezTo>
                  <a:cubicBezTo>
                    <a:pt x="819" y="52"/>
                    <a:pt x="819" y="52"/>
                    <a:pt x="818" y="51"/>
                  </a:cubicBezTo>
                  <a:cubicBezTo>
                    <a:pt x="816" y="50"/>
                    <a:pt x="815" y="49"/>
                    <a:pt x="813" y="49"/>
                  </a:cubicBezTo>
                  <a:cubicBezTo>
                    <a:pt x="811" y="50"/>
                    <a:pt x="811" y="49"/>
                    <a:pt x="810" y="50"/>
                  </a:cubicBezTo>
                  <a:cubicBezTo>
                    <a:pt x="809" y="51"/>
                    <a:pt x="809" y="51"/>
                    <a:pt x="808" y="51"/>
                  </a:cubicBezTo>
                  <a:cubicBezTo>
                    <a:pt x="807" y="50"/>
                    <a:pt x="808" y="50"/>
                    <a:pt x="807" y="50"/>
                  </a:cubicBezTo>
                  <a:cubicBezTo>
                    <a:pt x="805" y="49"/>
                    <a:pt x="803" y="50"/>
                    <a:pt x="802" y="49"/>
                  </a:cubicBezTo>
                  <a:cubicBezTo>
                    <a:pt x="800" y="48"/>
                    <a:pt x="799" y="48"/>
                    <a:pt x="798" y="47"/>
                  </a:cubicBezTo>
                  <a:cubicBezTo>
                    <a:pt x="797" y="46"/>
                    <a:pt x="798" y="45"/>
                    <a:pt x="796" y="46"/>
                  </a:cubicBezTo>
                  <a:cubicBezTo>
                    <a:pt x="794" y="47"/>
                    <a:pt x="794" y="48"/>
                    <a:pt x="794" y="48"/>
                  </a:cubicBezTo>
                  <a:cubicBezTo>
                    <a:pt x="793" y="48"/>
                    <a:pt x="793" y="47"/>
                    <a:pt x="792" y="47"/>
                  </a:cubicBezTo>
                  <a:cubicBezTo>
                    <a:pt x="791" y="47"/>
                    <a:pt x="789" y="49"/>
                    <a:pt x="790" y="51"/>
                  </a:cubicBezTo>
                  <a:cubicBezTo>
                    <a:pt x="790" y="52"/>
                    <a:pt x="792" y="51"/>
                    <a:pt x="791" y="53"/>
                  </a:cubicBezTo>
                  <a:cubicBezTo>
                    <a:pt x="790" y="55"/>
                    <a:pt x="791" y="55"/>
                    <a:pt x="789" y="55"/>
                  </a:cubicBezTo>
                  <a:cubicBezTo>
                    <a:pt x="788" y="55"/>
                    <a:pt x="785" y="55"/>
                    <a:pt x="786" y="55"/>
                  </a:cubicBezTo>
                  <a:cubicBezTo>
                    <a:pt x="787" y="56"/>
                    <a:pt x="791" y="57"/>
                    <a:pt x="790" y="57"/>
                  </a:cubicBezTo>
                  <a:cubicBezTo>
                    <a:pt x="788" y="57"/>
                    <a:pt x="788" y="56"/>
                    <a:pt x="785" y="56"/>
                  </a:cubicBezTo>
                  <a:cubicBezTo>
                    <a:pt x="783" y="55"/>
                    <a:pt x="774" y="55"/>
                    <a:pt x="773" y="55"/>
                  </a:cubicBezTo>
                  <a:cubicBezTo>
                    <a:pt x="772" y="55"/>
                    <a:pt x="772" y="54"/>
                    <a:pt x="771" y="54"/>
                  </a:cubicBezTo>
                  <a:cubicBezTo>
                    <a:pt x="770" y="54"/>
                    <a:pt x="769" y="55"/>
                    <a:pt x="767" y="54"/>
                  </a:cubicBezTo>
                  <a:cubicBezTo>
                    <a:pt x="765" y="54"/>
                    <a:pt x="761" y="53"/>
                    <a:pt x="762" y="52"/>
                  </a:cubicBezTo>
                  <a:cubicBezTo>
                    <a:pt x="762" y="50"/>
                    <a:pt x="765" y="50"/>
                    <a:pt x="764" y="50"/>
                  </a:cubicBezTo>
                  <a:cubicBezTo>
                    <a:pt x="763" y="49"/>
                    <a:pt x="763" y="49"/>
                    <a:pt x="761" y="49"/>
                  </a:cubicBezTo>
                  <a:cubicBezTo>
                    <a:pt x="758" y="49"/>
                    <a:pt x="750" y="48"/>
                    <a:pt x="748" y="47"/>
                  </a:cubicBezTo>
                  <a:cubicBezTo>
                    <a:pt x="745" y="47"/>
                    <a:pt x="743" y="48"/>
                    <a:pt x="740" y="48"/>
                  </a:cubicBezTo>
                  <a:cubicBezTo>
                    <a:pt x="738" y="48"/>
                    <a:pt x="734" y="48"/>
                    <a:pt x="735" y="49"/>
                  </a:cubicBezTo>
                  <a:cubicBezTo>
                    <a:pt x="736" y="51"/>
                    <a:pt x="737" y="52"/>
                    <a:pt x="735" y="52"/>
                  </a:cubicBezTo>
                  <a:cubicBezTo>
                    <a:pt x="733" y="51"/>
                    <a:pt x="731" y="50"/>
                    <a:pt x="732" y="49"/>
                  </a:cubicBezTo>
                  <a:cubicBezTo>
                    <a:pt x="733" y="48"/>
                    <a:pt x="732" y="45"/>
                    <a:pt x="731" y="44"/>
                  </a:cubicBezTo>
                  <a:cubicBezTo>
                    <a:pt x="730" y="44"/>
                    <a:pt x="730" y="46"/>
                    <a:pt x="729" y="46"/>
                  </a:cubicBezTo>
                  <a:cubicBezTo>
                    <a:pt x="728" y="47"/>
                    <a:pt x="727" y="47"/>
                    <a:pt x="725" y="47"/>
                  </a:cubicBezTo>
                  <a:cubicBezTo>
                    <a:pt x="724" y="47"/>
                    <a:pt x="723" y="47"/>
                    <a:pt x="722" y="46"/>
                  </a:cubicBezTo>
                  <a:cubicBezTo>
                    <a:pt x="722" y="45"/>
                    <a:pt x="723" y="44"/>
                    <a:pt x="722" y="44"/>
                  </a:cubicBezTo>
                  <a:cubicBezTo>
                    <a:pt x="720" y="44"/>
                    <a:pt x="720" y="44"/>
                    <a:pt x="718" y="44"/>
                  </a:cubicBezTo>
                  <a:cubicBezTo>
                    <a:pt x="717" y="44"/>
                    <a:pt x="715" y="43"/>
                    <a:pt x="714" y="44"/>
                  </a:cubicBezTo>
                  <a:cubicBezTo>
                    <a:pt x="712" y="45"/>
                    <a:pt x="711" y="46"/>
                    <a:pt x="711" y="46"/>
                  </a:cubicBezTo>
                  <a:cubicBezTo>
                    <a:pt x="712" y="47"/>
                    <a:pt x="712" y="47"/>
                    <a:pt x="713" y="47"/>
                  </a:cubicBezTo>
                  <a:cubicBezTo>
                    <a:pt x="715" y="47"/>
                    <a:pt x="716" y="48"/>
                    <a:pt x="714" y="48"/>
                  </a:cubicBezTo>
                  <a:cubicBezTo>
                    <a:pt x="713" y="49"/>
                    <a:pt x="712" y="49"/>
                    <a:pt x="710" y="49"/>
                  </a:cubicBezTo>
                  <a:cubicBezTo>
                    <a:pt x="708" y="49"/>
                    <a:pt x="709" y="50"/>
                    <a:pt x="708" y="51"/>
                  </a:cubicBezTo>
                  <a:cubicBezTo>
                    <a:pt x="706" y="51"/>
                    <a:pt x="706" y="51"/>
                    <a:pt x="704" y="51"/>
                  </a:cubicBezTo>
                  <a:cubicBezTo>
                    <a:pt x="702" y="52"/>
                    <a:pt x="701" y="53"/>
                    <a:pt x="698" y="53"/>
                  </a:cubicBezTo>
                  <a:cubicBezTo>
                    <a:pt x="695" y="53"/>
                    <a:pt x="693" y="52"/>
                    <a:pt x="692" y="54"/>
                  </a:cubicBezTo>
                  <a:cubicBezTo>
                    <a:pt x="691" y="55"/>
                    <a:pt x="692" y="56"/>
                    <a:pt x="689" y="57"/>
                  </a:cubicBezTo>
                  <a:cubicBezTo>
                    <a:pt x="686" y="58"/>
                    <a:pt x="684" y="57"/>
                    <a:pt x="685" y="57"/>
                  </a:cubicBezTo>
                  <a:cubicBezTo>
                    <a:pt x="687" y="56"/>
                    <a:pt x="690" y="56"/>
                    <a:pt x="690" y="54"/>
                  </a:cubicBezTo>
                  <a:cubicBezTo>
                    <a:pt x="691" y="52"/>
                    <a:pt x="691" y="51"/>
                    <a:pt x="692" y="51"/>
                  </a:cubicBezTo>
                  <a:cubicBezTo>
                    <a:pt x="693" y="51"/>
                    <a:pt x="693" y="52"/>
                    <a:pt x="694" y="51"/>
                  </a:cubicBezTo>
                  <a:cubicBezTo>
                    <a:pt x="694" y="51"/>
                    <a:pt x="695" y="50"/>
                    <a:pt x="698" y="49"/>
                  </a:cubicBezTo>
                  <a:cubicBezTo>
                    <a:pt x="701" y="48"/>
                    <a:pt x="704" y="47"/>
                    <a:pt x="705" y="45"/>
                  </a:cubicBezTo>
                  <a:cubicBezTo>
                    <a:pt x="707" y="44"/>
                    <a:pt x="711" y="43"/>
                    <a:pt x="712" y="42"/>
                  </a:cubicBezTo>
                  <a:cubicBezTo>
                    <a:pt x="713" y="41"/>
                    <a:pt x="718" y="38"/>
                    <a:pt x="720" y="37"/>
                  </a:cubicBezTo>
                  <a:cubicBezTo>
                    <a:pt x="722" y="36"/>
                    <a:pt x="727" y="34"/>
                    <a:pt x="728" y="33"/>
                  </a:cubicBezTo>
                  <a:cubicBezTo>
                    <a:pt x="730" y="33"/>
                    <a:pt x="733" y="31"/>
                    <a:pt x="734" y="29"/>
                  </a:cubicBezTo>
                  <a:cubicBezTo>
                    <a:pt x="734" y="28"/>
                    <a:pt x="735" y="28"/>
                    <a:pt x="734" y="27"/>
                  </a:cubicBezTo>
                  <a:cubicBezTo>
                    <a:pt x="733" y="26"/>
                    <a:pt x="732" y="25"/>
                    <a:pt x="732" y="25"/>
                  </a:cubicBezTo>
                  <a:cubicBezTo>
                    <a:pt x="731" y="26"/>
                    <a:pt x="731" y="27"/>
                    <a:pt x="731" y="26"/>
                  </a:cubicBezTo>
                  <a:cubicBezTo>
                    <a:pt x="730" y="25"/>
                    <a:pt x="730" y="25"/>
                    <a:pt x="729" y="24"/>
                  </a:cubicBezTo>
                  <a:cubicBezTo>
                    <a:pt x="728" y="24"/>
                    <a:pt x="727" y="23"/>
                    <a:pt x="728" y="23"/>
                  </a:cubicBezTo>
                  <a:cubicBezTo>
                    <a:pt x="729" y="23"/>
                    <a:pt x="729" y="23"/>
                    <a:pt x="730" y="23"/>
                  </a:cubicBezTo>
                  <a:cubicBezTo>
                    <a:pt x="731" y="24"/>
                    <a:pt x="732" y="24"/>
                    <a:pt x="733" y="24"/>
                  </a:cubicBezTo>
                  <a:cubicBezTo>
                    <a:pt x="734" y="24"/>
                    <a:pt x="737" y="24"/>
                    <a:pt x="736" y="23"/>
                  </a:cubicBezTo>
                  <a:cubicBezTo>
                    <a:pt x="735" y="22"/>
                    <a:pt x="735" y="23"/>
                    <a:pt x="735" y="22"/>
                  </a:cubicBezTo>
                  <a:cubicBezTo>
                    <a:pt x="734" y="21"/>
                    <a:pt x="734" y="20"/>
                    <a:pt x="734" y="19"/>
                  </a:cubicBezTo>
                  <a:cubicBezTo>
                    <a:pt x="733" y="19"/>
                    <a:pt x="733" y="18"/>
                    <a:pt x="732" y="19"/>
                  </a:cubicBezTo>
                  <a:cubicBezTo>
                    <a:pt x="731" y="19"/>
                    <a:pt x="730" y="22"/>
                    <a:pt x="730" y="20"/>
                  </a:cubicBezTo>
                  <a:cubicBezTo>
                    <a:pt x="730" y="18"/>
                    <a:pt x="730" y="18"/>
                    <a:pt x="729" y="17"/>
                  </a:cubicBezTo>
                  <a:cubicBezTo>
                    <a:pt x="729" y="17"/>
                    <a:pt x="729" y="16"/>
                    <a:pt x="727" y="16"/>
                  </a:cubicBezTo>
                  <a:cubicBezTo>
                    <a:pt x="726" y="15"/>
                    <a:pt x="726" y="15"/>
                    <a:pt x="725" y="14"/>
                  </a:cubicBezTo>
                  <a:cubicBezTo>
                    <a:pt x="724" y="14"/>
                    <a:pt x="717" y="11"/>
                    <a:pt x="716" y="12"/>
                  </a:cubicBezTo>
                  <a:cubicBezTo>
                    <a:pt x="714" y="12"/>
                    <a:pt x="714" y="13"/>
                    <a:pt x="713" y="13"/>
                  </a:cubicBezTo>
                  <a:cubicBezTo>
                    <a:pt x="711" y="12"/>
                    <a:pt x="708" y="12"/>
                    <a:pt x="706" y="12"/>
                  </a:cubicBezTo>
                  <a:cubicBezTo>
                    <a:pt x="703" y="12"/>
                    <a:pt x="703" y="12"/>
                    <a:pt x="702" y="13"/>
                  </a:cubicBezTo>
                  <a:cubicBezTo>
                    <a:pt x="702" y="13"/>
                    <a:pt x="702" y="15"/>
                    <a:pt x="701" y="15"/>
                  </a:cubicBezTo>
                  <a:cubicBezTo>
                    <a:pt x="699" y="15"/>
                    <a:pt x="692" y="16"/>
                    <a:pt x="693" y="15"/>
                  </a:cubicBezTo>
                  <a:cubicBezTo>
                    <a:pt x="695" y="14"/>
                    <a:pt x="696" y="13"/>
                    <a:pt x="697" y="12"/>
                  </a:cubicBezTo>
                  <a:cubicBezTo>
                    <a:pt x="698" y="11"/>
                    <a:pt x="699" y="9"/>
                    <a:pt x="698" y="9"/>
                  </a:cubicBezTo>
                  <a:cubicBezTo>
                    <a:pt x="697" y="9"/>
                    <a:pt x="693" y="9"/>
                    <a:pt x="691" y="9"/>
                  </a:cubicBezTo>
                  <a:cubicBezTo>
                    <a:pt x="690" y="9"/>
                    <a:pt x="688" y="9"/>
                    <a:pt x="689" y="8"/>
                  </a:cubicBezTo>
                  <a:cubicBezTo>
                    <a:pt x="691" y="7"/>
                    <a:pt x="691" y="7"/>
                    <a:pt x="689" y="7"/>
                  </a:cubicBezTo>
                  <a:cubicBezTo>
                    <a:pt x="687" y="7"/>
                    <a:pt x="685" y="8"/>
                    <a:pt x="683" y="8"/>
                  </a:cubicBezTo>
                  <a:cubicBezTo>
                    <a:pt x="681" y="8"/>
                    <a:pt x="680" y="7"/>
                    <a:pt x="683" y="7"/>
                  </a:cubicBezTo>
                  <a:cubicBezTo>
                    <a:pt x="686" y="6"/>
                    <a:pt x="688" y="6"/>
                    <a:pt x="689" y="5"/>
                  </a:cubicBezTo>
                  <a:cubicBezTo>
                    <a:pt x="689" y="4"/>
                    <a:pt x="691" y="5"/>
                    <a:pt x="691" y="4"/>
                  </a:cubicBezTo>
                  <a:cubicBezTo>
                    <a:pt x="691" y="3"/>
                    <a:pt x="691" y="2"/>
                    <a:pt x="689" y="2"/>
                  </a:cubicBezTo>
                  <a:cubicBezTo>
                    <a:pt x="687" y="2"/>
                    <a:pt x="686" y="2"/>
                    <a:pt x="685" y="2"/>
                  </a:cubicBezTo>
                  <a:cubicBezTo>
                    <a:pt x="684" y="1"/>
                    <a:pt x="681" y="0"/>
                    <a:pt x="680" y="0"/>
                  </a:cubicBezTo>
                  <a:cubicBezTo>
                    <a:pt x="679" y="1"/>
                    <a:pt x="675" y="2"/>
                    <a:pt x="674" y="2"/>
                  </a:cubicBezTo>
                  <a:cubicBezTo>
                    <a:pt x="672" y="2"/>
                    <a:pt x="667" y="5"/>
                    <a:pt x="666" y="6"/>
                  </a:cubicBezTo>
                  <a:cubicBezTo>
                    <a:pt x="665" y="8"/>
                    <a:pt x="662" y="9"/>
                    <a:pt x="662" y="10"/>
                  </a:cubicBezTo>
                  <a:cubicBezTo>
                    <a:pt x="663" y="11"/>
                    <a:pt x="664" y="11"/>
                    <a:pt x="664" y="12"/>
                  </a:cubicBezTo>
                  <a:cubicBezTo>
                    <a:pt x="664" y="13"/>
                    <a:pt x="663" y="14"/>
                    <a:pt x="664" y="14"/>
                  </a:cubicBezTo>
                  <a:cubicBezTo>
                    <a:pt x="666" y="15"/>
                    <a:pt x="670" y="17"/>
                    <a:pt x="667" y="16"/>
                  </a:cubicBezTo>
                  <a:cubicBezTo>
                    <a:pt x="665" y="15"/>
                    <a:pt x="657" y="16"/>
                    <a:pt x="655" y="15"/>
                  </a:cubicBezTo>
                  <a:cubicBezTo>
                    <a:pt x="653" y="15"/>
                    <a:pt x="651" y="15"/>
                    <a:pt x="652" y="15"/>
                  </a:cubicBezTo>
                  <a:cubicBezTo>
                    <a:pt x="653" y="16"/>
                    <a:pt x="655" y="18"/>
                    <a:pt x="656" y="19"/>
                  </a:cubicBezTo>
                  <a:cubicBezTo>
                    <a:pt x="656" y="20"/>
                    <a:pt x="656" y="20"/>
                    <a:pt x="654" y="19"/>
                  </a:cubicBezTo>
                  <a:cubicBezTo>
                    <a:pt x="652" y="18"/>
                    <a:pt x="650" y="18"/>
                    <a:pt x="649" y="18"/>
                  </a:cubicBezTo>
                  <a:cubicBezTo>
                    <a:pt x="648" y="18"/>
                    <a:pt x="647" y="18"/>
                    <a:pt x="646" y="19"/>
                  </a:cubicBezTo>
                  <a:cubicBezTo>
                    <a:pt x="645" y="20"/>
                    <a:pt x="645" y="20"/>
                    <a:pt x="644" y="20"/>
                  </a:cubicBezTo>
                  <a:cubicBezTo>
                    <a:pt x="644" y="20"/>
                    <a:pt x="644" y="21"/>
                    <a:pt x="643" y="21"/>
                  </a:cubicBezTo>
                  <a:cubicBezTo>
                    <a:pt x="642" y="21"/>
                    <a:pt x="642" y="21"/>
                    <a:pt x="642" y="20"/>
                  </a:cubicBezTo>
                  <a:cubicBezTo>
                    <a:pt x="642" y="20"/>
                    <a:pt x="642" y="19"/>
                    <a:pt x="641" y="19"/>
                  </a:cubicBezTo>
                  <a:cubicBezTo>
                    <a:pt x="640" y="20"/>
                    <a:pt x="640" y="21"/>
                    <a:pt x="638" y="21"/>
                  </a:cubicBezTo>
                  <a:cubicBezTo>
                    <a:pt x="637" y="21"/>
                    <a:pt x="635" y="23"/>
                    <a:pt x="636" y="22"/>
                  </a:cubicBezTo>
                  <a:cubicBezTo>
                    <a:pt x="637" y="21"/>
                    <a:pt x="639" y="20"/>
                    <a:pt x="638" y="20"/>
                  </a:cubicBezTo>
                  <a:cubicBezTo>
                    <a:pt x="636" y="20"/>
                    <a:pt x="635" y="19"/>
                    <a:pt x="632" y="19"/>
                  </a:cubicBezTo>
                  <a:cubicBezTo>
                    <a:pt x="630" y="19"/>
                    <a:pt x="632" y="19"/>
                    <a:pt x="632" y="19"/>
                  </a:cubicBezTo>
                  <a:cubicBezTo>
                    <a:pt x="632" y="18"/>
                    <a:pt x="635" y="17"/>
                    <a:pt x="632" y="18"/>
                  </a:cubicBezTo>
                  <a:cubicBezTo>
                    <a:pt x="630" y="19"/>
                    <a:pt x="628" y="20"/>
                    <a:pt x="626" y="20"/>
                  </a:cubicBezTo>
                  <a:cubicBezTo>
                    <a:pt x="624" y="20"/>
                    <a:pt x="622" y="20"/>
                    <a:pt x="622" y="21"/>
                  </a:cubicBezTo>
                  <a:cubicBezTo>
                    <a:pt x="623" y="21"/>
                    <a:pt x="623" y="22"/>
                    <a:pt x="625" y="22"/>
                  </a:cubicBezTo>
                  <a:cubicBezTo>
                    <a:pt x="627" y="22"/>
                    <a:pt x="627" y="22"/>
                    <a:pt x="626" y="22"/>
                  </a:cubicBezTo>
                  <a:cubicBezTo>
                    <a:pt x="624" y="22"/>
                    <a:pt x="619" y="24"/>
                    <a:pt x="617" y="24"/>
                  </a:cubicBezTo>
                  <a:cubicBezTo>
                    <a:pt x="615" y="25"/>
                    <a:pt x="616" y="25"/>
                    <a:pt x="614" y="25"/>
                  </a:cubicBezTo>
                  <a:cubicBezTo>
                    <a:pt x="612" y="25"/>
                    <a:pt x="610" y="24"/>
                    <a:pt x="609" y="25"/>
                  </a:cubicBezTo>
                  <a:cubicBezTo>
                    <a:pt x="607" y="25"/>
                    <a:pt x="607" y="27"/>
                    <a:pt x="605" y="27"/>
                  </a:cubicBezTo>
                  <a:cubicBezTo>
                    <a:pt x="603" y="28"/>
                    <a:pt x="602" y="27"/>
                    <a:pt x="601" y="28"/>
                  </a:cubicBezTo>
                  <a:cubicBezTo>
                    <a:pt x="600" y="28"/>
                    <a:pt x="598" y="31"/>
                    <a:pt x="597" y="31"/>
                  </a:cubicBezTo>
                  <a:cubicBezTo>
                    <a:pt x="596" y="31"/>
                    <a:pt x="594" y="31"/>
                    <a:pt x="592" y="31"/>
                  </a:cubicBezTo>
                  <a:cubicBezTo>
                    <a:pt x="590" y="31"/>
                    <a:pt x="591" y="31"/>
                    <a:pt x="593" y="32"/>
                  </a:cubicBezTo>
                  <a:cubicBezTo>
                    <a:pt x="595" y="32"/>
                    <a:pt x="595" y="33"/>
                    <a:pt x="593" y="33"/>
                  </a:cubicBezTo>
                  <a:cubicBezTo>
                    <a:pt x="592" y="33"/>
                    <a:pt x="584" y="33"/>
                    <a:pt x="587" y="33"/>
                  </a:cubicBezTo>
                  <a:cubicBezTo>
                    <a:pt x="590" y="33"/>
                    <a:pt x="593" y="34"/>
                    <a:pt x="591" y="34"/>
                  </a:cubicBezTo>
                  <a:cubicBezTo>
                    <a:pt x="589" y="34"/>
                    <a:pt x="588" y="34"/>
                    <a:pt x="589" y="34"/>
                  </a:cubicBezTo>
                  <a:cubicBezTo>
                    <a:pt x="590" y="34"/>
                    <a:pt x="592" y="35"/>
                    <a:pt x="590" y="35"/>
                  </a:cubicBezTo>
                  <a:cubicBezTo>
                    <a:pt x="588" y="35"/>
                    <a:pt x="590" y="36"/>
                    <a:pt x="590" y="36"/>
                  </a:cubicBezTo>
                  <a:cubicBezTo>
                    <a:pt x="589" y="36"/>
                    <a:pt x="589" y="37"/>
                    <a:pt x="588" y="37"/>
                  </a:cubicBezTo>
                  <a:cubicBezTo>
                    <a:pt x="586" y="36"/>
                    <a:pt x="584" y="36"/>
                    <a:pt x="586" y="37"/>
                  </a:cubicBezTo>
                  <a:cubicBezTo>
                    <a:pt x="587" y="38"/>
                    <a:pt x="589" y="38"/>
                    <a:pt x="588" y="38"/>
                  </a:cubicBezTo>
                  <a:cubicBezTo>
                    <a:pt x="588" y="39"/>
                    <a:pt x="586" y="38"/>
                    <a:pt x="587" y="39"/>
                  </a:cubicBezTo>
                  <a:cubicBezTo>
                    <a:pt x="588" y="40"/>
                    <a:pt x="591" y="40"/>
                    <a:pt x="590" y="40"/>
                  </a:cubicBezTo>
                  <a:cubicBezTo>
                    <a:pt x="590" y="41"/>
                    <a:pt x="589" y="41"/>
                    <a:pt x="590" y="42"/>
                  </a:cubicBezTo>
                  <a:cubicBezTo>
                    <a:pt x="591" y="43"/>
                    <a:pt x="592" y="44"/>
                    <a:pt x="591" y="45"/>
                  </a:cubicBezTo>
                  <a:cubicBezTo>
                    <a:pt x="590" y="45"/>
                    <a:pt x="584" y="45"/>
                    <a:pt x="583" y="46"/>
                  </a:cubicBezTo>
                  <a:cubicBezTo>
                    <a:pt x="582" y="47"/>
                    <a:pt x="582" y="47"/>
                    <a:pt x="580" y="47"/>
                  </a:cubicBezTo>
                  <a:cubicBezTo>
                    <a:pt x="579" y="46"/>
                    <a:pt x="578" y="47"/>
                    <a:pt x="575" y="47"/>
                  </a:cubicBezTo>
                  <a:cubicBezTo>
                    <a:pt x="573" y="47"/>
                    <a:pt x="562" y="47"/>
                    <a:pt x="559" y="48"/>
                  </a:cubicBezTo>
                  <a:cubicBezTo>
                    <a:pt x="556" y="48"/>
                    <a:pt x="554" y="51"/>
                    <a:pt x="555" y="53"/>
                  </a:cubicBezTo>
                  <a:cubicBezTo>
                    <a:pt x="556" y="55"/>
                    <a:pt x="557" y="55"/>
                    <a:pt x="556" y="56"/>
                  </a:cubicBezTo>
                  <a:cubicBezTo>
                    <a:pt x="556" y="57"/>
                    <a:pt x="556" y="60"/>
                    <a:pt x="559" y="62"/>
                  </a:cubicBezTo>
                  <a:cubicBezTo>
                    <a:pt x="562" y="63"/>
                    <a:pt x="563" y="61"/>
                    <a:pt x="565" y="63"/>
                  </a:cubicBezTo>
                  <a:cubicBezTo>
                    <a:pt x="566" y="65"/>
                    <a:pt x="568" y="68"/>
                    <a:pt x="567" y="68"/>
                  </a:cubicBezTo>
                  <a:cubicBezTo>
                    <a:pt x="566" y="68"/>
                    <a:pt x="564" y="68"/>
                    <a:pt x="563" y="68"/>
                  </a:cubicBezTo>
                  <a:cubicBezTo>
                    <a:pt x="561" y="68"/>
                    <a:pt x="561" y="67"/>
                    <a:pt x="559" y="66"/>
                  </a:cubicBezTo>
                  <a:cubicBezTo>
                    <a:pt x="556" y="64"/>
                    <a:pt x="550" y="62"/>
                    <a:pt x="548" y="62"/>
                  </a:cubicBezTo>
                  <a:cubicBezTo>
                    <a:pt x="546" y="61"/>
                    <a:pt x="543" y="62"/>
                    <a:pt x="542" y="61"/>
                  </a:cubicBezTo>
                  <a:cubicBezTo>
                    <a:pt x="542" y="60"/>
                    <a:pt x="543" y="60"/>
                    <a:pt x="542" y="60"/>
                  </a:cubicBezTo>
                  <a:cubicBezTo>
                    <a:pt x="541" y="59"/>
                    <a:pt x="538" y="59"/>
                    <a:pt x="537" y="60"/>
                  </a:cubicBezTo>
                  <a:cubicBezTo>
                    <a:pt x="536" y="61"/>
                    <a:pt x="534" y="61"/>
                    <a:pt x="535" y="61"/>
                  </a:cubicBezTo>
                  <a:cubicBezTo>
                    <a:pt x="537" y="62"/>
                    <a:pt x="541" y="62"/>
                    <a:pt x="540" y="63"/>
                  </a:cubicBezTo>
                  <a:cubicBezTo>
                    <a:pt x="539" y="63"/>
                    <a:pt x="537" y="63"/>
                    <a:pt x="538" y="64"/>
                  </a:cubicBezTo>
                  <a:cubicBezTo>
                    <a:pt x="538" y="64"/>
                    <a:pt x="542" y="64"/>
                    <a:pt x="542" y="65"/>
                  </a:cubicBezTo>
                  <a:cubicBezTo>
                    <a:pt x="542" y="66"/>
                    <a:pt x="542" y="67"/>
                    <a:pt x="541" y="67"/>
                  </a:cubicBezTo>
                  <a:cubicBezTo>
                    <a:pt x="540" y="67"/>
                    <a:pt x="539" y="67"/>
                    <a:pt x="537" y="66"/>
                  </a:cubicBezTo>
                  <a:cubicBezTo>
                    <a:pt x="536" y="66"/>
                    <a:pt x="535" y="65"/>
                    <a:pt x="533" y="65"/>
                  </a:cubicBezTo>
                  <a:cubicBezTo>
                    <a:pt x="531" y="66"/>
                    <a:pt x="530" y="65"/>
                    <a:pt x="531" y="68"/>
                  </a:cubicBezTo>
                  <a:cubicBezTo>
                    <a:pt x="532" y="71"/>
                    <a:pt x="533" y="70"/>
                    <a:pt x="536" y="71"/>
                  </a:cubicBezTo>
                  <a:cubicBezTo>
                    <a:pt x="538" y="72"/>
                    <a:pt x="538" y="72"/>
                    <a:pt x="540" y="73"/>
                  </a:cubicBezTo>
                  <a:cubicBezTo>
                    <a:pt x="542" y="74"/>
                    <a:pt x="543" y="74"/>
                    <a:pt x="543" y="75"/>
                  </a:cubicBezTo>
                  <a:cubicBezTo>
                    <a:pt x="544" y="76"/>
                    <a:pt x="545" y="76"/>
                    <a:pt x="546" y="76"/>
                  </a:cubicBezTo>
                  <a:cubicBezTo>
                    <a:pt x="547" y="76"/>
                    <a:pt x="547" y="77"/>
                    <a:pt x="546" y="77"/>
                  </a:cubicBezTo>
                  <a:cubicBezTo>
                    <a:pt x="545" y="77"/>
                    <a:pt x="542" y="77"/>
                    <a:pt x="541" y="76"/>
                  </a:cubicBezTo>
                  <a:cubicBezTo>
                    <a:pt x="540" y="76"/>
                    <a:pt x="539" y="74"/>
                    <a:pt x="537" y="74"/>
                  </a:cubicBezTo>
                  <a:cubicBezTo>
                    <a:pt x="536" y="74"/>
                    <a:pt x="528" y="74"/>
                    <a:pt x="527" y="73"/>
                  </a:cubicBezTo>
                  <a:cubicBezTo>
                    <a:pt x="526" y="72"/>
                    <a:pt x="526" y="71"/>
                    <a:pt x="526" y="71"/>
                  </a:cubicBezTo>
                  <a:cubicBezTo>
                    <a:pt x="527" y="70"/>
                    <a:pt x="527" y="70"/>
                    <a:pt x="527" y="69"/>
                  </a:cubicBezTo>
                  <a:cubicBezTo>
                    <a:pt x="526" y="68"/>
                    <a:pt x="526" y="68"/>
                    <a:pt x="526" y="67"/>
                  </a:cubicBezTo>
                  <a:cubicBezTo>
                    <a:pt x="526" y="66"/>
                    <a:pt x="528" y="63"/>
                    <a:pt x="528" y="61"/>
                  </a:cubicBezTo>
                  <a:cubicBezTo>
                    <a:pt x="527" y="60"/>
                    <a:pt x="527" y="58"/>
                    <a:pt x="526" y="57"/>
                  </a:cubicBezTo>
                  <a:cubicBezTo>
                    <a:pt x="525" y="56"/>
                    <a:pt x="524" y="56"/>
                    <a:pt x="524" y="57"/>
                  </a:cubicBezTo>
                  <a:cubicBezTo>
                    <a:pt x="523" y="57"/>
                    <a:pt x="524" y="58"/>
                    <a:pt x="524" y="59"/>
                  </a:cubicBezTo>
                  <a:cubicBezTo>
                    <a:pt x="524" y="60"/>
                    <a:pt x="524" y="61"/>
                    <a:pt x="524" y="62"/>
                  </a:cubicBezTo>
                  <a:cubicBezTo>
                    <a:pt x="524" y="64"/>
                    <a:pt x="523" y="65"/>
                    <a:pt x="521" y="66"/>
                  </a:cubicBezTo>
                  <a:cubicBezTo>
                    <a:pt x="519" y="66"/>
                    <a:pt x="518" y="66"/>
                    <a:pt x="517" y="67"/>
                  </a:cubicBezTo>
                  <a:cubicBezTo>
                    <a:pt x="516" y="69"/>
                    <a:pt x="514" y="71"/>
                    <a:pt x="514" y="72"/>
                  </a:cubicBezTo>
                  <a:cubicBezTo>
                    <a:pt x="513" y="72"/>
                    <a:pt x="513" y="72"/>
                    <a:pt x="515" y="73"/>
                  </a:cubicBezTo>
                  <a:cubicBezTo>
                    <a:pt x="517" y="74"/>
                    <a:pt x="519" y="79"/>
                    <a:pt x="520" y="79"/>
                  </a:cubicBezTo>
                  <a:cubicBezTo>
                    <a:pt x="521" y="80"/>
                    <a:pt x="520" y="81"/>
                    <a:pt x="520" y="81"/>
                  </a:cubicBezTo>
                  <a:cubicBezTo>
                    <a:pt x="519" y="82"/>
                    <a:pt x="518" y="85"/>
                    <a:pt x="517" y="87"/>
                  </a:cubicBezTo>
                  <a:cubicBezTo>
                    <a:pt x="516" y="89"/>
                    <a:pt x="516" y="90"/>
                    <a:pt x="516" y="90"/>
                  </a:cubicBezTo>
                  <a:cubicBezTo>
                    <a:pt x="516" y="90"/>
                    <a:pt x="517" y="91"/>
                    <a:pt x="517" y="92"/>
                  </a:cubicBezTo>
                  <a:cubicBezTo>
                    <a:pt x="517" y="93"/>
                    <a:pt x="518" y="95"/>
                    <a:pt x="518" y="95"/>
                  </a:cubicBezTo>
                  <a:cubicBezTo>
                    <a:pt x="519" y="95"/>
                    <a:pt x="519" y="95"/>
                    <a:pt x="520" y="95"/>
                  </a:cubicBezTo>
                  <a:cubicBezTo>
                    <a:pt x="521" y="95"/>
                    <a:pt x="521" y="95"/>
                    <a:pt x="522" y="95"/>
                  </a:cubicBezTo>
                  <a:cubicBezTo>
                    <a:pt x="524" y="95"/>
                    <a:pt x="525" y="94"/>
                    <a:pt x="526" y="94"/>
                  </a:cubicBezTo>
                  <a:cubicBezTo>
                    <a:pt x="528" y="94"/>
                    <a:pt x="532" y="95"/>
                    <a:pt x="533" y="95"/>
                  </a:cubicBezTo>
                  <a:cubicBezTo>
                    <a:pt x="534" y="95"/>
                    <a:pt x="536" y="96"/>
                    <a:pt x="538" y="97"/>
                  </a:cubicBezTo>
                  <a:cubicBezTo>
                    <a:pt x="539" y="98"/>
                    <a:pt x="540" y="101"/>
                    <a:pt x="540" y="101"/>
                  </a:cubicBezTo>
                  <a:cubicBezTo>
                    <a:pt x="541" y="102"/>
                    <a:pt x="541" y="103"/>
                    <a:pt x="540" y="103"/>
                  </a:cubicBezTo>
                  <a:cubicBezTo>
                    <a:pt x="540" y="104"/>
                    <a:pt x="538" y="106"/>
                    <a:pt x="538" y="107"/>
                  </a:cubicBezTo>
                  <a:cubicBezTo>
                    <a:pt x="538" y="107"/>
                    <a:pt x="539" y="108"/>
                    <a:pt x="541" y="108"/>
                  </a:cubicBezTo>
                  <a:cubicBezTo>
                    <a:pt x="543" y="109"/>
                    <a:pt x="547" y="110"/>
                    <a:pt x="546" y="110"/>
                  </a:cubicBezTo>
                  <a:cubicBezTo>
                    <a:pt x="545" y="110"/>
                    <a:pt x="540" y="111"/>
                    <a:pt x="539" y="110"/>
                  </a:cubicBezTo>
                  <a:cubicBezTo>
                    <a:pt x="538" y="109"/>
                    <a:pt x="537" y="109"/>
                    <a:pt x="537" y="109"/>
                  </a:cubicBezTo>
                  <a:cubicBezTo>
                    <a:pt x="537" y="109"/>
                    <a:pt x="537" y="109"/>
                    <a:pt x="537" y="108"/>
                  </a:cubicBezTo>
                  <a:cubicBezTo>
                    <a:pt x="536" y="107"/>
                    <a:pt x="535" y="106"/>
                    <a:pt x="536" y="106"/>
                  </a:cubicBezTo>
                  <a:cubicBezTo>
                    <a:pt x="536" y="105"/>
                    <a:pt x="538" y="103"/>
                    <a:pt x="537" y="102"/>
                  </a:cubicBezTo>
                  <a:cubicBezTo>
                    <a:pt x="536" y="100"/>
                    <a:pt x="534" y="101"/>
                    <a:pt x="534" y="100"/>
                  </a:cubicBezTo>
                  <a:cubicBezTo>
                    <a:pt x="533" y="98"/>
                    <a:pt x="533" y="97"/>
                    <a:pt x="532" y="97"/>
                  </a:cubicBezTo>
                  <a:cubicBezTo>
                    <a:pt x="530" y="96"/>
                    <a:pt x="528" y="98"/>
                    <a:pt x="526" y="98"/>
                  </a:cubicBezTo>
                  <a:cubicBezTo>
                    <a:pt x="525" y="97"/>
                    <a:pt x="522" y="98"/>
                    <a:pt x="521" y="99"/>
                  </a:cubicBezTo>
                  <a:cubicBezTo>
                    <a:pt x="520" y="100"/>
                    <a:pt x="523" y="100"/>
                    <a:pt x="522" y="100"/>
                  </a:cubicBezTo>
                  <a:cubicBezTo>
                    <a:pt x="521" y="101"/>
                    <a:pt x="520" y="103"/>
                    <a:pt x="521" y="103"/>
                  </a:cubicBezTo>
                  <a:cubicBezTo>
                    <a:pt x="521" y="103"/>
                    <a:pt x="522" y="104"/>
                    <a:pt x="522" y="105"/>
                  </a:cubicBezTo>
                  <a:cubicBezTo>
                    <a:pt x="522" y="106"/>
                    <a:pt x="523" y="108"/>
                    <a:pt x="522" y="109"/>
                  </a:cubicBezTo>
                  <a:cubicBezTo>
                    <a:pt x="522" y="109"/>
                    <a:pt x="519" y="112"/>
                    <a:pt x="518" y="112"/>
                  </a:cubicBezTo>
                  <a:cubicBezTo>
                    <a:pt x="518" y="113"/>
                    <a:pt x="517" y="116"/>
                    <a:pt x="516" y="116"/>
                  </a:cubicBezTo>
                  <a:cubicBezTo>
                    <a:pt x="515" y="117"/>
                    <a:pt x="509" y="119"/>
                    <a:pt x="509" y="120"/>
                  </a:cubicBezTo>
                  <a:cubicBezTo>
                    <a:pt x="509" y="121"/>
                    <a:pt x="509" y="123"/>
                    <a:pt x="508" y="123"/>
                  </a:cubicBezTo>
                  <a:cubicBezTo>
                    <a:pt x="506" y="123"/>
                    <a:pt x="506" y="123"/>
                    <a:pt x="504" y="122"/>
                  </a:cubicBezTo>
                  <a:cubicBezTo>
                    <a:pt x="503" y="122"/>
                    <a:pt x="501" y="122"/>
                    <a:pt x="499" y="122"/>
                  </a:cubicBezTo>
                  <a:cubicBezTo>
                    <a:pt x="498" y="122"/>
                    <a:pt x="496" y="122"/>
                    <a:pt x="495" y="121"/>
                  </a:cubicBezTo>
                  <a:cubicBezTo>
                    <a:pt x="494" y="120"/>
                    <a:pt x="492" y="121"/>
                    <a:pt x="491" y="120"/>
                  </a:cubicBezTo>
                  <a:cubicBezTo>
                    <a:pt x="491" y="120"/>
                    <a:pt x="491" y="119"/>
                    <a:pt x="490" y="118"/>
                  </a:cubicBezTo>
                  <a:cubicBezTo>
                    <a:pt x="490" y="117"/>
                    <a:pt x="492" y="117"/>
                    <a:pt x="492" y="118"/>
                  </a:cubicBezTo>
                  <a:cubicBezTo>
                    <a:pt x="493" y="118"/>
                    <a:pt x="492" y="118"/>
                    <a:pt x="493" y="119"/>
                  </a:cubicBezTo>
                  <a:cubicBezTo>
                    <a:pt x="493" y="120"/>
                    <a:pt x="494" y="121"/>
                    <a:pt x="495" y="120"/>
                  </a:cubicBezTo>
                  <a:cubicBezTo>
                    <a:pt x="496" y="120"/>
                    <a:pt x="495" y="119"/>
                    <a:pt x="496" y="119"/>
                  </a:cubicBezTo>
                  <a:cubicBezTo>
                    <a:pt x="497" y="118"/>
                    <a:pt x="497" y="118"/>
                    <a:pt x="498" y="119"/>
                  </a:cubicBezTo>
                  <a:cubicBezTo>
                    <a:pt x="498" y="119"/>
                    <a:pt x="498" y="120"/>
                    <a:pt x="499" y="120"/>
                  </a:cubicBezTo>
                  <a:cubicBezTo>
                    <a:pt x="500" y="120"/>
                    <a:pt x="504" y="120"/>
                    <a:pt x="504" y="119"/>
                  </a:cubicBezTo>
                  <a:cubicBezTo>
                    <a:pt x="504" y="118"/>
                    <a:pt x="503" y="118"/>
                    <a:pt x="503" y="118"/>
                  </a:cubicBezTo>
                  <a:cubicBezTo>
                    <a:pt x="503" y="118"/>
                    <a:pt x="503" y="117"/>
                    <a:pt x="504" y="116"/>
                  </a:cubicBezTo>
                  <a:cubicBezTo>
                    <a:pt x="505" y="116"/>
                    <a:pt x="505" y="116"/>
                    <a:pt x="506" y="115"/>
                  </a:cubicBezTo>
                  <a:cubicBezTo>
                    <a:pt x="507" y="114"/>
                    <a:pt x="509" y="114"/>
                    <a:pt x="509" y="112"/>
                  </a:cubicBezTo>
                  <a:cubicBezTo>
                    <a:pt x="510" y="111"/>
                    <a:pt x="510" y="111"/>
                    <a:pt x="511" y="110"/>
                  </a:cubicBezTo>
                  <a:cubicBezTo>
                    <a:pt x="513" y="110"/>
                    <a:pt x="514" y="109"/>
                    <a:pt x="514" y="107"/>
                  </a:cubicBezTo>
                  <a:cubicBezTo>
                    <a:pt x="513" y="105"/>
                    <a:pt x="513" y="104"/>
                    <a:pt x="514" y="103"/>
                  </a:cubicBezTo>
                  <a:cubicBezTo>
                    <a:pt x="515" y="102"/>
                    <a:pt x="516" y="102"/>
                    <a:pt x="516" y="101"/>
                  </a:cubicBezTo>
                  <a:cubicBezTo>
                    <a:pt x="515" y="100"/>
                    <a:pt x="511" y="100"/>
                    <a:pt x="510" y="96"/>
                  </a:cubicBezTo>
                  <a:cubicBezTo>
                    <a:pt x="510" y="92"/>
                    <a:pt x="510" y="91"/>
                    <a:pt x="510" y="88"/>
                  </a:cubicBezTo>
                  <a:cubicBezTo>
                    <a:pt x="510" y="84"/>
                    <a:pt x="509" y="83"/>
                    <a:pt x="510" y="82"/>
                  </a:cubicBezTo>
                  <a:cubicBezTo>
                    <a:pt x="511" y="82"/>
                    <a:pt x="513" y="79"/>
                    <a:pt x="512" y="77"/>
                  </a:cubicBezTo>
                  <a:cubicBezTo>
                    <a:pt x="510" y="75"/>
                    <a:pt x="506" y="72"/>
                    <a:pt x="506" y="71"/>
                  </a:cubicBezTo>
                  <a:cubicBezTo>
                    <a:pt x="506" y="70"/>
                    <a:pt x="508" y="70"/>
                    <a:pt x="509" y="68"/>
                  </a:cubicBezTo>
                  <a:cubicBezTo>
                    <a:pt x="510" y="65"/>
                    <a:pt x="511" y="64"/>
                    <a:pt x="511" y="63"/>
                  </a:cubicBezTo>
                  <a:cubicBezTo>
                    <a:pt x="512" y="61"/>
                    <a:pt x="513" y="59"/>
                    <a:pt x="510" y="58"/>
                  </a:cubicBezTo>
                  <a:cubicBezTo>
                    <a:pt x="508" y="57"/>
                    <a:pt x="506" y="56"/>
                    <a:pt x="504" y="56"/>
                  </a:cubicBezTo>
                  <a:cubicBezTo>
                    <a:pt x="501" y="56"/>
                    <a:pt x="494" y="55"/>
                    <a:pt x="493" y="55"/>
                  </a:cubicBezTo>
                  <a:cubicBezTo>
                    <a:pt x="492" y="55"/>
                    <a:pt x="491" y="58"/>
                    <a:pt x="489" y="61"/>
                  </a:cubicBezTo>
                  <a:cubicBezTo>
                    <a:pt x="488" y="64"/>
                    <a:pt x="487" y="68"/>
                    <a:pt x="485" y="69"/>
                  </a:cubicBezTo>
                  <a:cubicBezTo>
                    <a:pt x="482" y="71"/>
                    <a:pt x="478" y="73"/>
                    <a:pt x="477" y="74"/>
                  </a:cubicBezTo>
                  <a:cubicBezTo>
                    <a:pt x="476" y="74"/>
                    <a:pt x="477" y="75"/>
                    <a:pt x="477" y="76"/>
                  </a:cubicBezTo>
                  <a:cubicBezTo>
                    <a:pt x="476" y="76"/>
                    <a:pt x="476" y="77"/>
                    <a:pt x="477" y="77"/>
                  </a:cubicBezTo>
                  <a:cubicBezTo>
                    <a:pt x="477" y="77"/>
                    <a:pt x="480" y="77"/>
                    <a:pt x="480" y="78"/>
                  </a:cubicBezTo>
                  <a:cubicBezTo>
                    <a:pt x="480" y="79"/>
                    <a:pt x="480" y="79"/>
                    <a:pt x="480" y="81"/>
                  </a:cubicBezTo>
                  <a:cubicBezTo>
                    <a:pt x="480" y="82"/>
                    <a:pt x="479" y="83"/>
                    <a:pt x="479" y="84"/>
                  </a:cubicBezTo>
                  <a:cubicBezTo>
                    <a:pt x="479" y="84"/>
                    <a:pt x="480" y="85"/>
                    <a:pt x="479" y="86"/>
                  </a:cubicBezTo>
                  <a:cubicBezTo>
                    <a:pt x="479" y="87"/>
                    <a:pt x="477" y="87"/>
                    <a:pt x="477" y="88"/>
                  </a:cubicBezTo>
                  <a:cubicBezTo>
                    <a:pt x="476" y="89"/>
                    <a:pt x="477" y="90"/>
                    <a:pt x="478" y="90"/>
                  </a:cubicBezTo>
                  <a:cubicBezTo>
                    <a:pt x="479" y="90"/>
                    <a:pt x="480" y="89"/>
                    <a:pt x="481" y="90"/>
                  </a:cubicBezTo>
                  <a:cubicBezTo>
                    <a:pt x="482" y="90"/>
                    <a:pt x="485" y="90"/>
                    <a:pt x="485" y="91"/>
                  </a:cubicBezTo>
                  <a:cubicBezTo>
                    <a:pt x="485" y="92"/>
                    <a:pt x="485" y="95"/>
                    <a:pt x="487" y="96"/>
                  </a:cubicBezTo>
                  <a:cubicBezTo>
                    <a:pt x="488" y="97"/>
                    <a:pt x="490" y="97"/>
                    <a:pt x="491" y="97"/>
                  </a:cubicBezTo>
                  <a:cubicBezTo>
                    <a:pt x="492" y="97"/>
                    <a:pt x="491" y="98"/>
                    <a:pt x="490" y="99"/>
                  </a:cubicBezTo>
                  <a:cubicBezTo>
                    <a:pt x="489" y="100"/>
                    <a:pt x="488" y="106"/>
                    <a:pt x="486" y="104"/>
                  </a:cubicBezTo>
                  <a:cubicBezTo>
                    <a:pt x="484" y="102"/>
                    <a:pt x="480" y="99"/>
                    <a:pt x="479" y="98"/>
                  </a:cubicBezTo>
                  <a:cubicBezTo>
                    <a:pt x="478" y="98"/>
                    <a:pt x="478" y="97"/>
                    <a:pt x="477" y="97"/>
                  </a:cubicBezTo>
                  <a:cubicBezTo>
                    <a:pt x="475" y="97"/>
                    <a:pt x="470" y="95"/>
                    <a:pt x="468" y="94"/>
                  </a:cubicBezTo>
                  <a:cubicBezTo>
                    <a:pt x="466" y="94"/>
                    <a:pt x="464" y="92"/>
                    <a:pt x="463" y="91"/>
                  </a:cubicBezTo>
                  <a:cubicBezTo>
                    <a:pt x="461" y="90"/>
                    <a:pt x="449" y="89"/>
                    <a:pt x="447" y="88"/>
                  </a:cubicBezTo>
                  <a:cubicBezTo>
                    <a:pt x="446" y="88"/>
                    <a:pt x="443" y="88"/>
                    <a:pt x="442" y="88"/>
                  </a:cubicBezTo>
                  <a:cubicBezTo>
                    <a:pt x="441" y="89"/>
                    <a:pt x="441" y="89"/>
                    <a:pt x="440" y="90"/>
                  </a:cubicBezTo>
                  <a:cubicBezTo>
                    <a:pt x="440" y="91"/>
                    <a:pt x="441" y="93"/>
                    <a:pt x="442" y="94"/>
                  </a:cubicBezTo>
                  <a:cubicBezTo>
                    <a:pt x="443" y="95"/>
                    <a:pt x="444" y="96"/>
                    <a:pt x="443" y="97"/>
                  </a:cubicBezTo>
                  <a:cubicBezTo>
                    <a:pt x="442" y="98"/>
                    <a:pt x="441" y="99"/>
                    <a:pt x="440" y="99"/>
                  </a:cubicBezTo>
                  <a:cubicBezTo>
                    <a:pt x="438" y="99"/>
                    <a:pt x="437" y="99"/>
                    <a:pt x="437" y="100"/>
                  </a:cubicBezTo>
                  <a:cubicBezTo>
                    <a:pt x="437" y="101"/>
                    <a:pt x="438" y="102"/>
                    <a:pt x="438" y="102"/>
                  </a:cubicBezTo>
                  <a:cubicBezTo>
                    <a:pt x="437" y="102"/>
                    <a:pt x="434" y="102"/>
                    <a:pt x="433" y="101"/>
                  </a:cubicBezTo>
                  <a:cubicBezTo>
                    <a:pt x="432" y="101"/>
                    <a:pt x="432" y="99"/>
                    <a:pt x="433" y="99"/>
                  </a:cubicBezTo>
                  <a:cubicBezTo>
                    <a:pt x="434" y="99"/>
                    <a:pt x="435" y="98"/>
                    <a:pt x="434" y="98"/>
                  </a:cubicBezTo>
                  <a:cubicBezTo>
                    <a:pt x="433" y="97"/>
                    <a:pt x="432" y="95"/>
                    <a:pt x="430" y="96"/>
                  </a:cubicBezTo>
                  <a:cubicBezTo>
                    <a:pt x="429" y="97"/>
                    <a:pt x="425" y="99"/>
                    <a:pt x="424" y="99"/>
                  </a:cubicBezTo>
                  <a:cubicBezTo>
                    <a:pt x="422" y="100"/>
                    <a:pt x="421" y="100"/>
                    <a:pt x="419" y="99"/>
                  </a:cubicBezTo>
                  <a:cubicBezTo>
                    <a:pt x="417" y="99"/>
                    <a:pt x="411" y="101"/>
                    <a:pt x="410" y="102"/>
                  </a:cubicBezTo>
                  <a:cubicBezTo>
                    <a:pt x="410" y="102"/>
                    <a:pt x="409" y="104"/>
                    <a:pt x="408" y="104"/>
                  </a:cubicBezTo>
                  <a:cubicBezTo>
                    <a:pt x="407" y="104"/>
                    <a:pt x="399" y="103"/>
                    <a:pt x="400" y="103"/>
                  </a:cubicBezTo>
                  <a:cubicBezTo>
                    <a:pt x="400" y="102"/>
                    <a:pt x="402" y="102"/>
                    <a:pt x="402" y="102"/>
                  </a:cubicBezTo>
                  <a:cubicBezTo>
                    <a:pt x="403" y="102"/>
                    <a:pt x="402" y="100"/>
                    <a:pt x="402" y="99"/>
                  </a:cubicBezTo>
                  <a:cubicBezTo>
                    <a:pt x="403" y="98"/>
                    <a:pt x="405" y="97"/>
                    <a:pt x="404" y="96"/>
                  </a:cubicBezTo>
                  <a:cubicBezTo>
                    <a:pt x="403" y="96"/>
                    <a:pt x="401" y="97"/>
                    <a:pt x="399" y="97"/>
                  </a:cubicBezTo>
                  <a:cubicBezTo>
                    <a:pt x="396" y="98"/>
                    <a:pt x="395" y="98"/>
                    <a:pt x="395" y="100"/>
                  </a:cubicBezTo>
                  <a:cubicBezTo>
                    <a:pt x="395" y="102"/>
                    <a:pt x="396" y="102"/>
                    <a:pt x="395" y="102"/>
                  </a:cubicBezTo>
                  <a:cubicBezTo>
                    <a:pt x="394" y="102"/>
                    <a:pt x="394" y="101"/>
                    <a:pt x="393" y="101"/>
                  </a:cubicBezTo>
                  <a:cubicBezTo>
                    <a:pt x="391" y="100"/>
                    <a:pt x="386" y="101"/>
                    <a:pt x="384" y="103"/>
                  </a:cubicBezTo>
                  <a:cubicBezTo>
                    <a:pt x="381" y="104"/>
                    <a:pt x="376" y="107"/>
                    <a:pt x="375" y="107"/>
                  </a:cubicBezTo>
                  <a:cubicBezTo>
                    <a:pt x="374" y="107"/>
                    <a:pt x="370" y="108"/>
                    <a:pt x="369" y="109"/>
                  </a:cubicBezTo>
                  <a:cubicBezTo>
                    <a:pt x="368" y="111"/>
                    <a:pt x="368" y="116"/>
                    <a:pt x="366" y="116"/>
                  </a:cubicBezTo>
                  <a:cubicBezTo>
                    <a:pt x="364" y="116"/>
                    <a:pt x="358" y="117"/>
                    <a:pt x="357" y="116"/>
                  </a:cubicBezTo>
                  <a:cubicBezTo>
                    <a:pt x="357" y="115"/>
                    <a:pt x="356" y="114"/>
                    <a:pt x="354" y="113"/>
                  </a:cubicBezTo>
                  <a:cubicBezTo>
                    <a:pt x="352" y="112"/>
                    <a:pt x="350" y="112"/>
                    <a:pt x="351" y="111"/>
                  </a:cubicBezTo>
                  <a:cubicBezTo>
                    <a:pt x="352" y="110"/>
                    <a:pt x="352" y="108"/>
                    <a:pt x="354" y="108"/>
                  </a:cubicBezTo>
                  <a:cubicBezTo>
                    <a:pt x="355" y="107"/>
                    <a:pt x="361" y="108"/>
                    <a:pt x="361" y="107"/>
                  </a:cubicBezTo>
                  <a:cubicBezTo>
                    <a:pt x="361" y="106"/>
                    <a:pt x="358" y="102"/>
                    <a:pt x="357" y="101"/>
                  </a:cubicBezTo>
                  <a:cubicBezTo>
                    <a:pt x="356" y="100"/>
                    <a:pt x="354" y="100"/>
                    <a:pt x="352" y="100"/>
                  </a:cubicBezTo>
                  <a:cubicBezTo>
                    <a:pt x="349" y="100"/>
                    <a:pt x="346" y="100"/>
                    <a:pt x="345" y="99"/>
                  </a:cubicBezTo>
                  <a:cubicBezTo>
                    <a:pt x="344" y="99"/>
                    <a:pt x="341" y="98"/>
                    <a:pt x="342" y="99"/>
                  </a:cubicBezTo>
                  <a:cubicBezTo>
                    <a:pt x="343" y="100"/>
                    <a:pt x="347" y="101"/>
                    <a:pt x="347" y="102"/>
                  </a:cubicBezTo>
                  <a:cubicBezTo>
                    <a:pt x="347" y="103"/>
                    <a:pt x="347" y="106"/>
                    <a:pt x="346" y="108"/>
                  </a:cubicBezTo>
                  <a:cubicBezTo>
                    <a:pt x="345" y="109"/>
                    <a:pt x="343" y="112"/>
                    <a:pt x="344" y="112"/>
                  </a:cubicBezTo>
                  <a:cubicBezTo>
                    <a:pt x="345" y="112"/>
                    <a:pt x="349" y="115"/>
                    <a:pt x="348" y="117"/>
                  </a:cubicBezTo>
                  <a:cubicBezTo>
                    <a:pt x="347" y="119"/>
                    <a:pt x="346" y="121"/>
                    <a:pt x="346" y="123"/>
                  </a:cubicBezTo>
                  <a:cubicBezTo>
                    <a:pt x="346" y="124"/>
                    <a:pt x="347" y="127"/>
                    <a:pt x="346" y="125"/>
                  </a:cubicBezTo>
                  <a:cubicBezTo>
                    <a:pt x="345" y="124"/>
                    <a:pt x="345" y="122"/>
                    <a:pt x="344" y="123"/>
                  </a:cubicBezTo>
                  <a:cubicBezTo>
                    <a:pt x="343" y="124"/>
                    <a:pt x="341" y="125"/>
                    <a:pt x="342" y="124"/>
                  </a:cubicBezTo>
                  <a:cubicBezTo>
                    <a:pt x="343" y="123"/>
                    <a:pt x="344" y="122"/>
                    <a:pt x="343" y="121"/>
                  </a:cubicBezTo>
                  <a:cubicBezTo>
                    <a:pt x="341" y="121"/>
                    <a:pt x="338" y="120"/>
                    <a:pt x="337" y="120"/>
                  </a:cubicBezTo>
                  <a:cubicBezTo>
                    <a:pt x="335" y="120"/>
                    <a:pt x="333" y="121"/>
                    <a:pt x="332" y="123"/>
                  </a:cubicBezTo>
                  <a:cubicBezTo>
                    <a:pt x="330" y="124"/>
                    <a:pt x="327" y="125"/>
                    <a:pt x="326" y="125"/>
                  </a:cubicBezTo>
                  <a:cubicBezTo>
                    <a:pt x="325" y="126"/>
                    <a:pt x="322" y="129"/>
                    <a:pt x="321" y="130"/>
                  </a:cubicBezTo>
                  <a:cubicBezTo>
                    <a:pt x="320" y="130"/>
                    <a:pt x="324" y="133"/>
                    <a:pt x="325" y="134"/>
                  </a:cubicBezTo>
                  <a:cubicBezTo>
                    <a:pt x="326" y="136"/>
                    <a:pt x="327" y="139"/>
                    <a:pt x="324" y="138"/>
                  </a:cubicBezTo>
                  <a:cubicBezTo>
                    <a:pt x="321" y="137"/>
                    <a:pt x="315" y="135"/>
                    <a:pt x="314" y="136"/>
                  </a:cubicBezTo>
                  <a:cubicBezTo>
                    <a:pt x="313" y="137"/>
                    <a:pt x="311" y="137"/>
                    <a:pt x="311" y="136"/>
                  </a:cubicBezTo>
                  <a:cubicBezTo>
                    <a:pt x="312" y="136"/>
                    <a:pt x="312" y="135"/>
                    <a:pt x="310" y="134"/>
                  </a:cubicBezTo>
                  <a:cubicBezTo>
                    <a:pt x="308" y="133"/>
                    <a:pt x="306" y="132"/>
                    <a:pt x="305" y="132"/>
                  </a:cubicBezTo>
                  <a:cubicBezTo>
                    <a:pt x="305" y="133"/>
                    <a:pt x="303" y="134"/>
                    <a:pt x="304" y="135"/>
                  </a:cubicBezTo>
                  <a:cubicBezTo>
                    <a:pt x="304" y="136"/>
                    <a:pt x="306" y="138"/>
                    <a:pt x="307" y="139"/>
                  </a:cubicBezTo>
                  <a:cubicBezTo>
                    <a:pt x="308" y="139"/>
                    <a:pt x="312" y="139"/>
                    <a:pt x="312" y="140"/>
                  </a:cubicBezTo>
                  <a:cubicBezTo>
                    <a:pt x="312" y="141"/>
                    <a:pt x="310" y="143"/>
                    <a:pt x="309" y="144"/>
                  </a:cubicBezTo>
                  <a:cubicBezTo>
                    <a:pt x="308" y="144"/>
                    <a:pt x="307" y="144"/>
                    <a:pt x="306" y="143"/>
                  </a:cubicBezTo>
                  <a:cubicBezTo>
                    <a:pt x="304" y="143"/>
                    <a:pt x="303" y="143"/>
                    <a:pt x="302" y="143"/>
                  </a:cubicBezTo>
                  <a:cubicBezTo>
                    <a:pt x="301" y="142"/>
                    <a:pt x="299" y="140"/>
                    <a:pt x="298" y="139"/>
                  </a:cubicBezTo>
                  <a:cubicBezTo>
                    <a:pt x="297" y="139"/>
                    <a:pt x="294" y="138"/>
                    <a:pt x="294" y="137"/>
                  </a:cubicBezTo>
                  <a:cubicBezTo>
                    <a:pt x="294" y="136"/>
                    <a:pt x="293" y="133"/>
                    <a:pt x="292" y="132"/>
                  </a:cubicBezTo>
                  <a:cubicBezTo>
                    <a:pt x="291" y="131"/>
                    <a:pt x="290" y="131"/>
                    <a:pt x="291" y="130"/>
                  </a:cubicBezTo>
                  <a:cubicBezTo>
                    <a:pt x="292" y="129"/>
                    <a:pt x="294" y="127"/>
                    <a:pt x="294" y="126"/>
                  </a:cubicBezTo>
                  <a:cubicBezTo>
                    <a:pt x="293" y="125"/>
                    <a:pt x="292" y="124"/>
                    <a:pt x="291" y="123"/>
                  </a:cubicBezTo>
                  <a:cubicBezTo>
                    <a:pt x="290" y="122"/>
                    <a:pt x="287" y="121"/>
                    <a:pt x="286" y="121"/>
                  </a:cubicBezTo>
                  <a:cubicBezTo>
                    <a:pt x="284" y="120"/>
                    <a:pt x="286" y="120"/>
                    <a:pt x="285" y="119"/>
                  </a:cubicBezTo>
                  <a:cubicBezTo>
                    <a:pt x="284" y="118"/>
                    <a:pt x="282" y="118"/>
                    <a:pt x="282" y="118"/>
                  </a:cubicBezTo>
                  <a:cubicBezTo>
                    <a:pt x="282" y="118"/>
                    <a:pt x="284" y="118"/>
                    <a:pt x="282" y="117"/>
                  </a:cubicBezTo>
                  <a:cubicBezTo>
                    <a:pt x="281" y="116"/>
                    <a:pt x="280" y="115"/>
                    <a:pt x="279" y="114"/>
                  </a:cubicBezTo>
                  <a:cubicBezTo>
                    <a:pt x="277" y="113"/>
                    <a:pt x="276" y="113"/>
                    <a:pt x="278" y="113"/>
                  </a:cubicBezTo>
                  <a:cubicBezTo>
                    <a:pt x="279" y="113"/>
                    <a:pt x="281" y="113"/>
                    <a:pt x="282" y="115"/>
                  </a:cubicBezTo>
                  <a:cubicBezTo>
                    <a:pt x="283" y="116"/>
                    <a:pt x="285" y="117"/>
                    <a:pt x="286" y="117"/>
                  </a:cubicBezTo>
                  <a:cubicBezTo>
                    <a:pt x="286" y="116"/>
                    <a:pt x="287" y="116"/>
                    <a:pt x="287" y="116"/>
                  </a:cubicBezTo>
                  <a:cubicBezTo>
                    <a:pt x="287" y="117"/>
                    <a:pt x="289" y="117"/>
                    <a:pt x="291" y="118"/>
                  </a:cubicBezTo>
                  <a:cubicBezTo>
                    <a:pt x="293" y="119"/>
                    <a:pt x="298" y="121"/>
                    <a:pt x="301" y="121"/>
                  </a:cubicBezTo>
                  <a:cubicBezTo>
                    <a:pt x="304" y="121"/>
                    <a:pt x="306" y="121"/>
                    <a:pt x="308" y="122"/>
                  </a:cubicBezTo>
                  <a:cubicBezTo>
                    <a:pt x="309" y="123"/>
                    <a:pt x="312" y="124"/>
                    <a:pt x="316" y="123"/>
                  </a:cubicBezTo>
                  <a:cubicBezTo>
                    <a:pt x="320" y="123"/>
                    <a:pt x="326" y="119"/>
                    <a:pt x="327" y="117"/>
                  </a:cubicBezTo>
                  <a:cubicBezTo>
                    <a:pt x="329" y="116"/>
                    <a:pt x="331" y="116"/>
                    <a:pt x="330" y="115"/>
                  </a:cubicBezTo>
                  <a:cubicBezTo>
                    <a:pt x="330" y="113"/>
                    <a:pt x="329" y="112"/>
                    <a:pt x="329" y="110"/>
                  </a:cubicBezTo>
                  <a:cubicBezTo>
                    <a:pt x="329" y="108"/>
                    <a:pt x="330" y="108"/>
                    <a:pt x="327" y="107"/>
                  </a:cubicBezTo>
                  <a:cubicBezTo>
                    <a:pt x="324" y="106"/>
                    <a:pt x="324" y="106"/>
                    <a:pt x="323" y="105"/>
                  </a:cubicBezTo>
                  <a:cubicBezTo>
                    <a:pt x="322" y="104"/>
                    <a:pt x="320" y="104"/>
                    <a:pt x="318" y="103"/>
                  </a:cubicBezTo>
                  <a:cubicBezTo>
                    <a:pt x="317" y="102"/>
                    <a:pt x="317" y="101"/>
                    <a:pt x="315" y="101"/>
                  </a:cubicBezTo>
                  <a:cubicBezTo>
                    <a:pt x="313" y="100"/>
                    <a:pt x="312" y="100"/>
                    <a:pt x="310" y="99"/>
                  </a:cubicBezTo>
                  <a:cubicBezTo>
                    <a:pt x="309" y="98"/>
                    <a:pt x="296" y="92"/>
                    <a:pt x="296" y="93"/>
                  </a:cubicBezTo>
                  <a:cubicBezTo>
                    <a:pt x="295" y="93"/>
                    <a:pt x="295" y="93"/>
                    <a:pt x="294" y="93"/>
                  </a:cubicBezTo>
                  <a:cubicBezTo>
                    <a:pt x="293" y="93"/>
                    <a:pt x="290" y="91"/>
                    <a:pt x="289" y="92"/>
                  </a:cubicBezTo>
                  <a:cubicBezTo>
                    <a:pt x="288" y="92"/>
                    <a:pt x="285" y="94"/>
                    <a:pt x="284" y="95"/>
                  </a:cubicBezTo>
                  <a:cubicBezTo>
                    <a:pt x="283" y="95"/>
                    <a:pt x="283" y="94"/>
                    <a:pt x="284" y="94"/>
                  </a:cubicBezTo>
                  <a:cubicBezTo>
                    <a:pt x="285" y="93"/>
                    <a:pt x="286" y="92"/>
                    <a:pt x="285" y="92"/>
                  </a:cubicBezTo>
                  <a:cubicBezTo>
                    <a:pt x="284" y="91"/>
                    <a:pt x="284" y="91"/>
                    <a:pt x="283" y="91"/>
                  </a:cubicBezTo>
                  <a:cubicBezTo>
                    <a:pt x="281" y="91"/>
                    <a:pt x="279" y="89"/>
                    <a:pt x="279" y="89"/>
                  </a:cubicBezTo>
                  <a:cubicBezTo>
                    <a:pt x="279" y="89"/>
                    <a:pt x="277" y="88"/>
                    <a:pt x="279" y="88"/>
                  </a:cubicBezTo>
                  <a:cubicBezTo>
                    <a:pt x="281" y="88"/>
                    <a:pt x="283" y="89"/>
                    <a:pt x="283" y="89"/>
                  </a:cubicBezTo>
                  <a:cubicBezTo>
                    <a:pt x="283" y="88"/>
                    <a:pt x="284" y="88"/>
                    <a:pt x="282" y="87"/>
                  </a:cubicBezTo>
                  <a:cubicBezTo>
                    <a:pt x="279" y="86"/>
                    <a:pt x="278" y="85"/>
                    <a:pt x="278" y="86"/>
                  </a:cubicBezTo>
                  <a:cubicBezTo>
                    <a:pt x="277" y="86"/>
                    <a:pt x="273" y="89"/>
                    <a:pt x="273" y="89"/>
                  </a:cubicBezTo>
                  <a:cubicBezTo>
                    <a:pt x="273" y="88"/>
                    <a:pt x="274" y="87"/>
                    <a:pt x="273" y="87"/>
                  </a:cubicBezTo>
                  <a:cubicBezTo>
                    <a:pt x="273" y="87"/>
                    <a:pt x="271" y="86"/>
                    <a:pt x="270" y="87"/>
                  </a:cubicBezTo>
                  <a:cubicBezTo>
                    <a:pt x="269" y="88"/>
                    <a:pt x="269" y="89"/>
                    <a:pt x="269" y="88"/>
                  </a:cubicBezTo>
                  <a:cubicBezTo>
                    <a:pt x="269" y="88"/>
                    <a:pt x="269" y="88"/>
                    <a:pt x="268" y="88"/>
                  </a:cubicBezTo>
                  <a:cubicBezTo>
                    <a:pt x="268" y="87"/>
                    <a:pt x="268" y="85"/>
                    <a:pt x="268" y="86"/>
                  </a:cubicBezTo>
                  <a:cubicBezTo>
                    <a:pt x="268" y="87"/>
                    <a:pt x="267" y="88"/>
                    <a:pt x="267" y="88"/>
                  </a:cubicBezTo>
                  <a:cubicBezTo>
                    <a:pt x="266" y="87"/>
                    <a:pt x="265" y="88"/>
                    <a:pt x="264" y="88"/>
                  </a:cubicBezTo>
                  <a:cubicBezTo>
                    <a:pt x="263" y="88"/>
                    <a:pt x="263" y="88"/>
                    <a:pt x="263" y="88"/>
                  </a:cubicBezTo>
                  <a:cubicBezTo>
                    <a:pt x="263" y="88"/>
                    <a:pt x="264" y="87"/>
                    <a:pt x="264" y="87"/>
                  </a:cubicBezTo>
                  <a:cubicBezTo>
                    <a:pt x="265" y="86"/>
                    <a:pt x="265" y="86"/>
                    <a:pt x="264" y="85"/>
                  </a:cubicBezTo>
                  <a:cubicBezTo>
                    <a:pt x="262" y="84"/>
                    <a:pt x="258" y="84"/>
                    <a:pt x="260" y="84"/>
                  </a:cubicBezTo>
                  <a:cubicBezTo>
                    <a:pt x="262" y="83"/>
                    <a:pt x="264" y="85"/>
                    <a:pt x="266" y="84"/>
                  </a:cubicBezTo>
                  <a:cubicBezTo>
                    <a:pt x="269" y="83"/>
                    <a:pt x="270" y="82"/>
                    <a:pt x="271" y="81"/>
                  </a:cubicBezTo>
                  <a:cubicBezTo>
                    <a:pt x="271" y="81"/>
                    <a:pt x="272" y="80"/>
                    <a:pt x="270" y="79"/>
                  </a:cubicBezTo>
                  <a:cubicBezTo>
                    <a:pt x="268" y="78"/>
                    <a:pt x="265" y="77"/>
                    <a:pt x="263" y="77"/>
                  </a:cubicBezTo>
                  <a:cubicBezTo>
                    <a:pt x="262" y="76"/>
                    <a:pt x="261" y="75"/>
                    <a:pt x="260" y="76"/>
                  </a:cubicBezTo>
                  <a:cubicBezTo>
                    <a:pt x="259" y="77"/>
                    <a:pt x="258" y="78"/>
                    <a:pt x="258" y="79"/>
                  </a:cubicBezTo>
                  <a:cubicBezTo>
                    <a:pt x="257" y="80"/>
                    <a:pt x="256" y="81"/>
                    <a:pt x="256" y="81"/>
                  </a:cubicBezTo>
                  <a:cubicBezTo>
                    <a:pt x="256" y="80"/>
                    <a:pt x="257" y="78"/>
                    <a:pt x="256" y="78"/>
                  </a:cubicBezTo>
                  <a:cubicBezTo>
                    <a:pt x="254" y="78"/>
                    <a:pt x="253" y="78"/>
                    <a:pt x="255" y="78"/>
                  </a:cubicBezTo>
                  <a:cubicBezTo>
                    <a:pt x="256" y="78"/>
                    <a:pt x="257" y="78"/>
                    <a:pt x="256" y="77"/>
                  </a:cubicBezTo>
                  <a:cubicBezTo>
                    <a:pt x="254" y="77"/>
                    <a:pt x="252" y="77"/>
                    <a:pt x="254" y="76"/>
                  </a:cubicBezTo>
                  <a:cubicBezTo>
                    <a:pt x="257" y="76"/>
                    <a:pt x="259" y="76"/>
                    <a:pt x="257" y="75"/>
                  </a:cubicBezTo>
                  <a:cubicBezTo>
                    <a:pt x="255" y="74"/>
                    <a:pt x="252" y="73"/>
                    <a:pt x="251" y="74"/>
                  </a:cubicBezTo>
                  <a:cubicBezTo>
                    <a:pt x="251" y="75"/>
                    <a:pt x="253" y="76"/>
                    <a:pt x="252" y="77"/>
                  </a:cubicBezTo>
                  <a:cubicBezTo>
                    <a:pt x="251" y="77"/>
                    <a:pt x="249" y="79"/>
                    <a:pt x="249" y="79"/>
                  </a:cubicBezTo>
                  <a:cubicBezTo>
                    <a:pt x="248" y="80"/>
                    <a:pt x="247" y="81"/>
                    <a:pt x="247" y="80"/>
                  </a:cubicBezTo>
                  <a:cubicBezTo>
                    <a:pt x="247" y="79"/>
                    <a:pt x="246" y="77"/>
                    <a:pt x="247" y="77"/>
                  </a:cubicBezTo>
                  <a:cubicBezTo>
                    <a:pt x="247" y="76"/>
                    <a:pt x="247" y="75"/>
                    <a:pt x="246" y="75"/>
                  </a:cubicBezTo>
                  <a:cubicBezTo>
                    <a:pt x="246" y="76"/>
                    <a:pt x="241" y="83"/>
                    <a:pt x="240" y="83"/>
                  </a:cubicBezTo>
                  <a:cubicBezTo>
                    <a:pt x="238" y="83"/>
                    <a:pt x="238" y="83"/>
                    <a:pt x="238" y="81"/>
                  </a:cubicBezTo>
                  <a:cubicBezTo>
                    <a:pt x="239" y="80"/>
                    <a:pt x="242" y="77"/>
                    <a:pt x="242" y="76"/>
                  </a:cubicBezTo>
                  <a:cubicBezTo>
                    <a:pt x="243" y="75"/>
                    <a:pt x="243" y="75"/>
                    <a:pt x="243" y="74"/>
                  </a:cubicBezTo>
                  <a:cubicBezTo>
                    <a:pt x="243" y="74"/>
                    <a:pt x="242" y="73"/>
                    <a:pt x="241" y="73"/>
                  </a:cubicBezTo>
                  <a:cubicBezTo>
                    <a:pt x="240" y="74"/>
                    <a:pt x="239" y="74"/>
                    <a:pt x="240" y="74"/>
                  </a:cubicBezTo>
                  <a:cubicBezTo>
                    <a:pt x="241" y="74"/>
                    <a:pt x="242" y="75"/>
                    <a:pt x="240" y="75"/>
                  </a:cubicBezTo>
                  <a:cubicBezTo>
                    <a:pt x="239" y="75"/>
                    <a:pt x="237" y="76"/>
                    <a:pt x="237" y="75"/>
                  </a:cubicBezTo>
                  <a:cubicBezTo>
                    <a:pt x="237" y="74"/>
                    <a:pt x="237" y="73"/>
                    <a:pt x="236" y="74"/>
                  </a:cubicBezTo>
                  <a:cubicBezTo>
                    <a:pt x="236" y="74"/>
                    <a:pt x="235" y="75"/>
                    <a:pt x="235" y="76"/>
                  </a:cubicBezTo>
                  <a:cubicBezTo>
                    <a:pt x="234" y="76"/>
                    <a:pt x="235" y="78"/>
                    <a:pt x="235" y="78"/>
                  </a:cubicBezTo>
                  <a:cubicBezTo>
                    <a:pt x="236" y="79"/>
                    <a:pt x="235" y="79"/>
                    <a:pt x="235" y="79"/>
                  </a:cubicBezTo>
                  <a:cubicBezTo>
                    <a:pt x="234" y="78"/>
                    <a:pt x="234" y="78"/>
                    <a:pt x="234" y="79"/>
                  </a:cubicBezTo>
                  <a:cubicBezTo>
                    <a:pt x="234" y="79"/>
                    <a:pt x="234" y="81"/>
                    <a:pt x="233" y="80"/>
                  </a:cubicBezTo>
                  <a:cubicBezTo>
                    <a:pt x="233" y="79"/>
                    <a:pt x="233" y="79"/>
                    <a:pt x="232" y="79"/>
                  </a:cubicBezTo>
                  <a:cubicBezTo>
                    <a:pt x="231" y="80"/>
                    <a:pt x="230" y="80"/>
                    <a:pt x="230" y="79"/>
                  </a:cubicBezTo>
                  <a:cubicBezTo>
                    <a:pt x="231" y="78"/>
                    <a:pt x="233" y="77"/>
                    <a:pt x="232" y="77"/>
                  </a:cubicBezTo>
                  <a:cubicBezTo>
                    <a:pt x="230" y="77"/>
                    <a:pt x="230" y="79"/>
                    <a:pt x="229" y="79"/>
                  </a:cubicBezTo>
                  <a:cubicBezTo>
                    <a:pt x="227" y="79"/>
                    <a:pt x="226" y="79"/>
                    <a:pt x="227" y="80"/>
                  </a:cubicBezTo>
                  <a:cubicBezTo>
                    <a:pt x="227" y="81"/>
                    <a:pt x="228" y="82"/>
                    <a:pt x="229" y="82"/>
                  </a:cubicBezTo>
                  <a:cubicBezTo>
                    <a:pt x="230" y="82"/>
                    <a:pt x="230" y="82"/>
                    <a:pt x="230" y="83"/>
                  </a:cubicBezTo>
                  <a:cubicBezTo>
                    <a:pt x="229" y="83"/>
                    <a:pt x="229" y="85"/>
                    <a:pt x="228" y="85"/>
                  </a:cubicBezTo>
                  <a:cubicBezTo>
                    <a:pt x="227" y="84"/>
                    <a:pt x="227" y="83"/>
                    <a:pt x="226" y="83"/>
                  </a:cubicBezTo>
                  <a:cubicBezTo>
                    <a:pt x="226" y="83"/>
                    <a:pt x="225" y="83"/>
                    <a:pt x="225" y="82"/>
                  </a:cubicBezTo>
                  <a:cubicBezTo>
                    <a:pt x="225" y="81"/>
                    <a:pt x="225" y="81"/>
                    <a:pt x="224" y="82"/>
                  </a:cubicBezTo>
                  <a:cubicBezTo>
                    <a:pt x="224" y="83"/>
                    <a:pt x="224" y="83"/>
                    <a:pt x="223" y="83"/>
                  </a:cubicBezTo>
                  <a:cubicBezTo>
                    <a:pt x="222" y="82"/>
                    <a:pt x="223" y="82"/>
                    <a:pt x="222" y="82"/>
                  </a:cubicBezTo>
                  <a:cubicBezTo>
                    <a:pt x="221" y="81"/>
                    <a:pt x="219" y="82"/>
                    <a:pt x="218" y="82"/>
                  </a:cubicBezTo>
                  <a:cubicBezTo>
                    <a:pt x="216" y="82"/>
                    <a:pt x="216" y="82"/>
                    <a:pt x="219" y="83"/>
                  </a:cubicBezTo>
                  <a:cubicBezTo>
                    <a:pt x="221" y="83"/>
                    <a:pt x="223" y="85"/>
                    <a:pt x="222" y="84"/>
                  </a:cubicBezTo>
                  <a:cubicBezTo>
                    <a:pt x="221" y="84"/>
                    <a:pt x="221" y="84"/>
                    <a:pt x="221" y="85"/>
                  </a:cubicBezTo>
                  <a:cubicBezTo>
                    <a:pt x="221" y="86"/>
                    <a:pt x="222" y="88"/>
                    <a:pt x="221" y="87"/>
                  </a:cubicBezTo>
                  <a:cubicBezTo>
                    <a:pt x="220" y="87"/>
                    <a:pt x="218" y="86"/>
                    <a:pt x="218" y="86"/>
                  </a:cubicBezTo>
                  <a:cubicBezTo>
                    <a:pt x="218" y="85"/>
                    <a:pt x="217" y="86"/>
                    <a:pt x="217" y="86"/>
                  </a:cubicBezTo>
                  <a:cubicBezTo>
                    <a:pt x="217" y="87"/>
                    <a:pt x="216" y="87"/>
                    <a:pt x="216" y="86"/>
                  </a:cubicBezTo>
                  <a:cubicBezTo>
                    <a:pt x="215" y="86"/>
                    <a:pt x="216" y="85"/>
                    <a:pt x="215" y="86"/>
                  </a:cubicBezTo>
                  <a:cubicBezTo>
                    <a:pt x="215" y="86"/>
                    <a:pt x="213" y="87"/>
                    <a:pt x="214" y="88"/>
                  </a:cubicBezTo>
                  <a:cubicBezTo>
                    <a:pt x="214" y="89"/>
                    <a:pt x="215" y="90"/>
                    <a:pt x="214" y="90"/>
                  </a:cubicBezTo>
                  <a:cubicBezTo>
                    <a:pt x="213" y="90"/>
                    <a:pt x="212" y="90"/>
                    <a:pt x="212" y="89"/>
                  </a:cubicBezTo>
                  <a:cubicBezTo>
                    <a:pt x="212" y="88"/>
                    <a:pt x="213" y="86"/>
                    <a:pt x="212" y="86"/>
                  </a:cubicBezTo>
                  <a:cubicBezTo>
                    <a:pt x="211" y="86"/>
                    <a:pt x="212" y="87"/>
                    <a:pt x="210" y="87"/>
                  </a:cubicBezTo>
                  <a:cubicBezTo>
                    <a:pt x="209" y="88"/>
                    <a:pt x="209" y="88"/>
                    <a:pt x="210" y="89"/>
                  </a:cubicBezTo>
                  <a:cubicBezTo>
                    <a:pt x="210" y="89"/>
                    <a:pt x="210" y="88"/>
                    <a:pt x="209" y="89"/>
                  </a:cubicBezTo>
                  <a:cubicBezTo>
                    <a:pt x="208" y="90"/>
                    <a:pt x="207" y="92"/>
                    <a:pt x="208" y="90"/>
                  </a:cubicBezTo>
                  <a:cubicBezTo>
                    <a:pt x="208" y="89"/>
                    <a:pt x="209" y="89"/>
                    <a:pt x="208" y="88"/>
                  </a:cubicBezTo>
                  <a:cubicBezTo>
                    <a:pt x="207" y="87"/>
                    <a:pt x="204" y="87"/>
                    <a:pt x="206" y="86"/>
                  </a:cubicBezTo>
                  <a:cubicBezTo>
                    <a:pt x="207" y="86"/>
                    <a:pt x="209" y="86"/>
                    <a:pt x="207" y="85"/>
                  </a:cubicBezTo>
                  <a:cubicBezTo>
                    <a:pt x="205" y="85"/>
                    <a:pt x="205" y="85"/>
                    <a:pt x="204" y="85"/>
                  </a:cubicBezTo>
                  <a:cubicBezTo>
                    <a:pt x="203" y="84"/>
                    <a:pt x="203" y="84"/>
                    <a:pt x="204" y="85"/>
                  </a:cubicBezTo>
                  <a:cubicBezTo>
                    <a:pt x="204" y="86"/>
                    <a:pt x="205" y="88"/>
                    <a:pt x="204" y="88"/>
                  </a:cubicBezTo>
                  <a:cubicBezTo>
                    <a:pt x="204" y="88"/>
                    <a:pt x="203" y="88"/>
                    <a:pt x="202" y="88"/>
                  </a:cubicBezTo>
                  <a:cubicBezTo>
                    <a:pt x="202" y="88"/>
                    <a:pt x="200" y="89"/>
                    <a:pt x="202" y="89"/>
                  </a:cubicBezTo>
                  <a:cubicBezTo>
                    <a:pt x="203" y="89"/>
                    <a:pt x="204" y="88"/>
                    <a:pt x="203" y="89"/>
                  </a:cubicBezTo>
                  <a:cubicBezTo>
                    <a:pt x="202" y="89"/>
                    <a:pt x="201" y="89"/>
                    <a:pt x="203" y="89"/>
                  </a:cubicBezTo>
                  <a:cubicBezTo>
                    <a:pt x="204" y="90"/>
                    <a:pt x="205" y="90"/>
                    <a:pt x="205" y="90"/>
                  </a:cubicBezTo>
                  <a:cubicBezTo>
                    <a:pt x="205" y="89"/>
                    <a:pt x="205" y="89"/>
                    <a:pt x="205" y="89"/>
                  </a:cubicBezTo>
                  <a:cubicBezTo>
                    <a:pt x="205" y="90"/>
                    <a:pt x="205" y="92"/>
                    <a:pt x="205" y="91"/>
                  </a:cubicBezTo>
                  <a:cubicBezTo>
                    <a:pt x="204" y="91"/>
                    <a:pt x="203" y="90"/>
                    <a:pt x="202" y="90"/>
                  </a:cubicBezTo>
                  <a:cubicBezTo>
                    <a:pt x="202" y="90"/>
                    <a:pt x="202" y="88"/>
                    <a:pt x="201" y="89"/>
                  </a:cubicBezTo>
                  <a:cubicBezTo>
                    <a:pt x="200" y="89"/>
                    <a:pt x="198" y="90"/>
                    <a:pt x="198" y="90"/>
                  </a:cubicBezTo>
                  <a:cubicBezTo>
                    <a:pt x="198" y="89"/>
                    <a:pt x="198" y="89"/>
                    <a:pt x="196" y="90"/>
                  </a:cubicBezTo>
                  <a:cubicBezTo>
                    <a:pt x="195" y="90"/>
                    <a:pt x="194" y="91"/>
                    <a:pt x="194" y="92"/>
                  </a:cubicBezTo>
                  <a:cubicBezTo>
                    <a:pt x="194" y="93"/>
                    <a:pt x="195" y="93"/>
                    <a:pt x="194" y="93"/>
                  </a:cubicBezTo>
                  <a:cubicBezTo>
                    <a:pt x="194" y="94"/>
                    <a:pt x="193" y="95"/>
                    <a:pt x="195" y="94"/>
                  </a:cubicBezTo>
                  <a:cubicBezTo>
                    <a:pt x="196" y="94"/>
                    <a:pt x="196" y="93"/>
                    <a:pt x="197" y="93"/>
                  </a:cubicBezTo>
                  <a:cubicBezTo>
                    <a:pt x="197" y="93"/>
                    <a:pt x="197" y="94"/>
                    <a:pt x="198" y="93"/>
                  </a:cubicBezTo>
                  <a:cubicBezTo>
                    <a:pt x="199" y="93"/>
                    <a:pt x="200" y="93"/>
                    <a:pt x="199" y="94"/>
                  </a:cubicBezTo>
                  <a:cubicBezTo>
                    <a:pt x="198" y="95"/>
                    <a:pt x="197" y="95"/>
                    <a:pt x="197" y="96"/>
                  </a:cubicBezTo>
                  <a:cubicBezTo>
                    <a:pt x="197" y="97"/>
                    <a:pt x="197" y="99"/>
                    <a:pt x="197" y="98"/>
                  </a:cubicBezTo>
                  <a:cubicBezTo>
                    <a:pt x="196" y="98"/>
                    <a:pt x="195" y="96"/>
                    <a:pt x="194" y="97"/>
                  </a:cubicBezTo>
                  <a:cubicBezTo>
                    <a:pt x="194" y="97"/>
                    <a:pt x="193" y="99"/>
                    <a:pt x="193" y="98"/>
                  </a:cubicBezTo>
                  <a:cubicBezTo>
                    <a:pt x="193" y="97"/>
                    <a:pt x="193" y="96"/>
                    <a:pt x="192" y="97"/>
                  </a:cubicBezTo>
                  <a:cubicBezTo>
                    <a:pt x="191" y="97"/>
                    <a:pt x="191" y="99"/>
                    <a:pt x="191" y="97"/>
                  </a:cubicBezTo>
                  <a:cubicBezTo>
                    <a:pt x="191" y="96"/>
                    <a:pt x="192" y="94"/>
                    <a:pt x="191" y="95"/>
                  </a:cubicBezTo>
                  <a:cubicBezTo>
                    <a:pt x="190" y="96"/>
                    <a:pt x="189" y="99"/>
                    <a:pt x="189" y="98"/>
                  </a:cubicBezTo>
                  <a:cubicBezTo>
                    <a:pt x="188" y="97"/>
                    <a:pt x="188" y="95"/>
                    <a:pt x="188" y="94"/>
                  </a:cubicBezTo>
                  <a:cubicBezTo>
                    <a:pt x="189" y="94"/>
                    <a:pt x="190" y="91"/>
                    <a:pt x="189" y="92"/>
                  </a:cubicBezTo>
                  <a:cubicBezTo>
                    <a:pt x="188" y="93"/>
                    <a:pt x="185" y="94"/>
                    <a:pt x="186" y="94"/>
                  </a:cubicBezTo>
                  <a:cubicBezTo>
                    <a:pt x="187" y="95"/>
                    <a:pt x="188" y="96"/>
                    <a:pt x="187" y="96"/>
                  </a:cubicBezTo>
                  <a:cubicBezTo>
                    <a:pt x="185" y="95"/>
                    <a:pt x="185" y="95"/>
                    <a:pt x="185" y="96"/>
                  </a:cubicBezTo>
                  <a:cubicBezTo>
                    <a:pt x="185" y="97"/>
                    <a:pt x="184" y="98"/>
                    <a:pt x="184" y="97"/>
                  </a:cubicBezTo>
                  <a:cubicBezTo>
                    <a:pt x="184" y="96"/>
                    <a:pt x="184" y="96"/>
                    <a:pt x="183" y="96"/>
                  </a:cubicBezTo>
                  <a:cubicBezTo>
                    <a:pt x="182" y="97"/>
                    <a:pt x="181" y="98"/>
                    <a:pt x="182" y="98"/>
                  </a:cubicBezTo>
                  <a:cubicBezTo>
                    <a:pt x="184" y="98"/>
                    <a:pt x="185" y="98"/>
                    <a:pt x="184" y="98"/>
                  </a:cubicBezTo>
                  <a:cubicBezTo>
                    <a:pt x="184" y="98"/>
                    <a:pt x="183" y="99"/>
                    <a:pt x="184" y="99"/>
                  </a:cubicBezTo>
                  <a:cubicBezTo>
                    <a:pt x="185" y="99"/>
                    <a:pt x="185" y="98"/>
                    <a:pt x="185" y="99"/>
                  </a:cubicBezTo>
                  <a:cubicBezTo>
                    <a:pt x="185" y="99"/>
                    <a:pt x="185" y="100"/>
                    <a:pt x="184" y="100"/>
                  </a:cubicBezTo>
                  <a:cubicBezTo>
                    <a:pt x="183" y="100"/>
                    <a:pt x="183" y="98"/>
                    <a:pt x="182" y="99"/>
                  </a:cubicBezTo>
                  <a:cubicBezTo>
                    <a:pt x="181" y="100"/>
                    <a:pt x="181" y="102"/>
                    <a:pt x="179" y="102"/>
                  </a:cubicBezTo>
                  <a:cubicBezTo>
                    <a:pt x="178" y="102"/>
                    <a:pt x="175" y="103"/>
                    <a:pt x="176" y="103"/>
                  </a:cubicBezTo>
                  <a:cubicBezTo>
                    <a:pt x="178" y="103"/>
                    <a:pt x="179" y="104"/>
                    <a:pt x="180" y="103"/>
                  </a:cubicBezTo>
                  <a:cubicBezTo>
                    <a:pt x="182" y="102"/>
                    <a:pt x="183" y="101"/>
                    <a:pt x="184" y="101"/>
                  </a:cubicBezTo>
                  <a:cubicBezTo>
                    <a:pt x="185" y="101"/>
                    <a:pt x="185" y="101"/>
                    <a:pt x="186" y="101"/>
                  </a:cubicBezTo>
                  <a:cubicBezTo>
                    <a:pt x="187" y="100"/>
                    <a:pt x="187" y="101"/>
                    <a:pt x="188" y="100"/>
                  </a:cubicBezTo>
                  <a:cubicBezTo>
                    <a:pt x="190" y="100"/>
                    <a:pt x="189" y="100"/>
                    <a:pt x="188" y="99"/>
                  </a:cubicBezTo>
                  <a:cubicBezTo>
                    <a:pt x="187" y="98"/>
                    <a:pt x="189" y="99"/>
                    <a:pt x="189" y="99"/>
                  </a:cubicBezTo>
                  <a:cubicBezTo>
                    <a:pt x="189" y="99"/>
                    <a:pt x="189" y="100"/>
                    <a:pt x="190" y="100"/>
                  </a:cubicBezTo>
                  <a:cubicBezTo>
                    <a:pt x="191" y="100"/>
                    <a:pt x="192" y="98"/>
                    <a:pt x="192" y="99"/>
                  </a:cubicBezTo>
                  <a:cubicBezTo>
                    <a:pt x="191" y="100"/>
                    <a:pt x="190" y="100"/>
                    <a:pt x="191" y="101"/>
                  </a:cubicBezTo>
                  <a:cubicBezTo>
                    <a:pt x="191" y="101"/>
                    <a:pt x="190" y="101"/>
                    <a:pt x="190" y="101"/>
                  </a:cubicBezTo>
                  <a:cubicBezTo>
                    <a:pt x="190" y="101"/>
                    <a:pt x="190" y="101"/>
                    <a:pt x="190" y="101"/>
                  </a:cubicBezTo>
                  <a:cubicBezTo>
                    <a:pt x="192" y="101"/>
                    <a:pt x="193" y="101"/>
                    <a:pt x="192" y="101"/>
                  </a:cubicBezTo>
                  <a:cubicBezTo>
                    <a:pt x="192" y="102"/>
                    <a:pt x="189" y="103"/>
                    <a:pt x="191" y="103"/>
                  </a:cubicBezTo>
                  <a:cubicBezTo>
                    <a:pt x="192" y="103"/>
                    <a:pt x="192" y="103"/>
                    <a:pt x="193" y="102"/>
                  </a:cubicBezTo>
                  <a:cubicBezTo>
                    <a:pt x="194" y="101"/>
                    <a:pt x="196" y="102"/>
                    <a:pt x="194" y="102"/>
                  </a:cubicBezTo>
                  <a:cubicBezTo>
                    <a:pt x="193" y="102"/>
                    <a:pt x="192" y="103"/>
                    <a:pt x="191" y="104"/>
                  </a:cubicBezTo>
                  <a:cubicBezTo>
                    <a:pt x="190" y="104"/>
                    <a:pt x="191" y="104"/>
                    <a:pt x="190" y="105"/>
                  </a:cubicBezTo>
                  <a:cubicBezTo>
                    <a:pt x="190" y="105"/>
                    <a:pt x="189" y="106"/>
                    <a:pt x="188" y="105"/>
                  </a:cubicBezTo>
                  <a:cubicBezTo>
                    <a:pt x="188" y="104"/>
                    <a:pt x="188" y="102"/>
                    <a:pt x="188" y="103"/>
                  </a:cubicBezTo>
                  <a:cubicBezTo>
                    <a:pt x="187" y="104"/>
                    <a:pt x="188" y="106"/>
                    <a:pt x="187" y="105"/>
                  </a:cubicBezTo>
                  <a:cubicBezTo>
                    <a:pt x="186" y="104"/>
                    <a:pt x="186" y="103"/>
                    <a:pt x="185" y="104"/>
                  </a:cubicBezTo>
                  <a:cubicBezTo>
                    <a:pt x="184" y="105"/>
                    <a:pt x="184" y="105"/>
                    <a:pt x="183" y="106"/>
                  </a:cubicBezTo>
                  <a:cubicBezTo>
                    <a:pt x="182" y="107"/>
                    <a:pt x="181" y="108"/>
                    <a:pt x="182" y="108"/>
                  </a:cubicBezTo>
                  <a:cubicBezTo>
                    <a:pt x="183" y="108"/>
                    <a:pt x="185" y="106"/>
                    <a:pt x="185" y="106"/>
                  </a:cubicBezTo>
                  <a:cubicBezTo>
                    <a:pt x="185" y="107"/>
                    <a:pt x="185" y="107"/>
                    <a:pt x="185" y="107"/>
                  </a:cubicBezTo>
                  <a:cubicBezTo>
                    <a:pt x="186" y="107"/>
                    <a:pt x="188" y="108"/>
                    <a:pt x="186" y="108"/>
                  </a:cubicBezTo>
                  <a:cubicBezTo>
                    <a:pt x="185" y="108"/>
                    <a:pt x="185" y="107"/>
                    <a:pt x="184" y="108"/>
                  </a:cubicBezTo>
                  <a:cubicBezTo>
                    <a:pt x="183" y="109"/>
                    <a:pt x="184" y="109"/>
                    <a:pt x="185" y="109"/>
                  </a:cubicBezTo>
                  <a:cubicBezTo>
                    <a:pt x="186" y="109"/>
                    <a:pt x="187" y="109"/>
                    <a:pt x="187" y="110"/>
                  </a:cubicBezTo>
                  <a:cubicBezTo>
                    <a:pt x="186" y="111"/>
                    <a:pt x="187" y="111"/>
                    <a:pt x="186" y="110"/>
                  </a:cubicBezTo>
                  <a:cubicBezTo>
                    <a:pt x="184" y="109"/>
                    <a:pt x="185" y="109"/>
                    <a:pt x="184" y="109"/>
                  </a:cubicBezTo>
                  <a:cubicBezTo>
                    <a:pt x="183" y="109"/>
                    <a:pt x="183" y="110"/>
                    <a:pt x="182" y="111"/>
                  </a:cubicBezTo>
                  <a:cubicBezTo>
                    <a:pt x="181" y="111"/>
                    <a:pt x="179" y="112"/>
                    <a:pt x="180" y="112"/>
                  </a:cubicBezTo>
                  <a:cubicBezTo>
                    <a:pt x="182" y="112"/>
                    <a:pt x="184" y="111"/>
                    <a:pt x="185" y="112"/>
                  </a:cubicBezTo>
                  <a:cubicBezTo>
                    <a:pt x="186" y="112"/>
                    <a:pt x="186" y="113"/>
                    <a:pt x="184" y="112"/>
                  </a:cubicBezTo>
                  <a:cubicBezTo>
                    <a:pt x="183" y="112"/>
                    <a:pt x="183" y="112"/>
                    <a:pt x="182" y="112"/>
                  </a:cubicBezTo>
                  <a:cubicBezTo>
                    <a:pt x="181" y="112"/>
                    <a:pt x="181" y="113"/>
                    <a:pt x="182" y="113"/>
                  </a:cubicBezTo>
                  <a:cubicBezTo>
                    <a:pt x="183" y="113"/>
                    <a:pt x="182" y="114"/>
                    <a:pt x="181" y="113"/>
                  </a:cubicBezTo>
                  <a:cubicBezTo>
                    <a:pt x="180" y="112"/>
                    <a:pt x="180" y="112"/>
                    <a:pt x="178" y="113"/>
                  </a:cubicBezTo>
                  <a:cubicBezTo>
                    <a:pt x="177" y="114"/>
                    <a:pt x="178" y="113"/>
                    <a:pt x="179" y="113"/>
                  </a:cubicBezTo>
                  <a:cubicBezTo>
                    <a:pt x="180" y="113"/>
                    <a:pt x="181" y="114"/>
                    <a:pt x="179" y="114"/>
                  </a:cubicBezTo>
                  <a:cubicBezTo>
                    <a:pt x="177" y="114"/>
                    <a:pt x="177" y="115"/>
                    <a:pt x="177" y="116"/>
                  </a:cubicBezTo>
                  <a:cubicBezTo>
                    <a:pt x="176" y="116"/>
                    <a:pt x="177" y="116"/>
                    <a:pt x="177" y="117"/>
                  </a:cubicBezTo>
                  <a:cubicBezTo>
                    <a:pt x="177" y="117"/>
                    <a:pt x="177" y="117"/>
                    <a:pt x="176" y="117"/>
                  </a:cubicBezTo>
                  <a:cubicBezTo>
                    <a:pt x="175" y="117"/>
                    <a:pt x="175" y="118"/>
                    <a:pt x="174" y="118"/>
                  </a:cubicBezTo>
                  <a:cubicBezTo>
                    <a:pt x="173" y="119"/>
                    <a:pt x="173" y="120"/>
                    <a:pt x="174" y="120"/>
                  </a:cubicBezTo>
                  <a:cubicBezTo>
                    <a:pt x="174" y="120"/>
                    <a:pt x="174" y="120"/>
                    <a:pt x="173" y="120"/>
                  </a:cubicBezTo>
                  <a:cubicBezTo>
                    <a:pt x="173" y="120"/>
                    <a:pt x="172" y="121"/>
                    <a:pt x="173" y="121"/>
                  </a:cubicBezTo>
                  <a:cubicBezTo>
                    <a:pt x="174" y="121"/>
                    <a:pt x="175" y="120"/>
                    <a:pt x="174" y="121"/>
                  </a:cubicBezTo>
                  <a:cubicBezTo>
                    <a:pt x="174" y="122"/>
                    <a:pt x="173" y="122"/>
                    <a:pt x="175" y="122"/>
                  </a:cubicBezTo>
                  <a:cubicBezTo>
                    <a:pt x="176" y="122"/>
                    <a:pt x="177" y="122"/>
                    <a:pt x="178" y="122"/>
                  </a:cubicBezTo>
                  <a:cubicBezTo>
                    <a:pt x="178" y="122"/>
                    <a:pt x="177" y="122"/>
                    <a:pt x="177" y="122"/>
                  </a:cubicBezTo>
                  <a:cubicBezTo>
                    <a:pt x="176" y="123"/>
                    <a:pt x="176" y="123"/>
                    <a:pt x="175" y="123"/>
                  </a:cubicBezTo>
                  <a:cubicBezTo>
                    <a:pt x="174" y="123"/>
                    <a:pt x="174" y="123"/>
                    <a:pt x="173" y="123"/>
                  </a:cubicBezTo>
                  <a:cubicBezTo>
                    <a:pt x="172" y="123"/>
                    <a:pt x="172" y="123"/>
                    <a:pt x="171" y="123"/>
                  </a:cubicBezTo>
                  <a:cubicBezTo>
                    <a:pt x="169" y="123"/>
                    <a:pt x="168" y="123"/>
                    <a:pt x="169" y="124"/>
                  </a:cubicBezTo>
                  <a:cubicBezTo>
                    <a:pt x="170" y="124"/>
                    <a:pt x="171" y="125"/>
                    <a:pt x="170" y="125"/>
                  </a:cubicBezTo>
                  <a:cubicBezTo>
                    <a:pt x="169" y="125"/>
                    <a:pt x="168" y="125"/>
                    <a:pt x="169" y="125"/>
                  </a:cubicBezTo>
                  <a:cubicBezTo>
                    <a:pt x="171" y="125"/>
                    <a:pt x="172" y="124"/>
                    <a:pt x="172" y="125"/>
                  </a:cubicBezTo>
                  <a:cubicBezTo>
                    <a:pt x="172" y="126"/>
                    <a:pt x="172" y="126"/>
                    <a:pt x="171" y="126"/>
                  </a:cubicBezTo>
                  <a:cubicBezTo>
                    <a:pt x="170" y="126"/>
                    <a:pt x="170" y="127"/>
                    <a:pt x="169" y="127"/>
                  </a:cubicBezTo>
                  <a:cubicBezTo>
                    <a:pt x="168" y="128"/>
                    <a:pt x="170" y="127"/>
                    <a:pt x="170" y="128"/>
                  </a:cubicBezTo>
                  <a:cubicBezTo>
                    <a:pt x="170" y="129"/>
                    <a:pt x="169" y="128"/>
                    <a:pt x="168" y="129"/>
                  </a:cubicBezTo>
                  <a:cubicBezTo>
                    <a:pt x="167" y="129"/>
                    <a:pt x="169" y="129"/>
                    <a:pt x="170" y="129"/>
                  </a:cubicBezTo>
                  <a:cubicBezTo>
                    <a:pt x="170" y="129"/>
                    <a:pt x="170" y="130"/>
                    <a:pt x="169" y="130"/>
                  </a:cubicBezTo>
                  <a:cubicBezTo>
                    <a:pt x="168" y="130"/>
                    <a:pt x="168" y="130"/>
                    <a:pt x="168" y="131"/>
                  </a:cubicBezTo>
                  <a:cubicBezTo>
                    <a:pt x="169" y="132"/>
                    <a:pt x="170" y="132"/>
                    <a:pt x="170" y="132"/>
                  </a:cubicBezTo>
                  <a:cubicBezTo>
                    <a:pt x="170" y="132"/>
                    <a:pt x="169" y="132"/>
                    <a:pt x="168" y="132"/>
                  </a:cubicBezTo>
                  <a:cubicBezTo>
                    <a:pt x="166" y="132"/>
                    <a:pt x="166" y="132"/>
                    <a:pt x="165" y="133"/>
                  </a:cubicBezTo>
                  <a:cubicBezTo>
                    <a:pt x="164" y="135"/>
                    <a:pt x="165" y="135"/>
                    <a:pt x="163" y="135"/>
                  </a:cubicBezTo>
                  <a:cubicBezTo>
                    <a:pt x="162" y="134"/>
                    <a:pt x="159" y="134"/>
                    <a:pt x="161" y="135"/>
                  </a:cubicBezTo>
                  <a:cubicBezTo>
                    <a:pt x="162" y="135"/>
                    <a:pt x="163" y="136"/>
                    <a:pt x="164" y="136"/>
                  </a:cubicBezTo>
                  <a:cubicBezTo>
                    <a:pt x="165" y="136"/>
                    <a:pt x="165" y="134"/>
                    <a:pt x="167" y="134"/>
                  </a:cubicBezTo>
                  <a:cubicBezTo>
                    <a:pt x="168" y="134"/>
                    <a:pt x="169" y="134"/>
                    <a:pt x="167" y="134"/>
                  </a:cubicBezTo>
                  <a:cubicBezTo>
                    <a:pt x="166" y="134"/>
                    <a:pt x="166" y="136"/>
                    <a:pt x="165" y="136"/>
                  </a:cubicBezTo>
                  <a:cubicBezTo>
                    <a:pt x="165" y="136"/>
                    <a:pt x="163" y="136"/>
                    <a:pt x="164" y="137"/>
                  </a:cubicBezTo>
                  <a:cubicBezTo>
                    <a:pt x="164" y="138"/>
                    <a:pt x="165" y="138"/>
                    <a:pt x="164" y="139"/>
                  </a:cubicBezTo>
                  <a:cubicBezTo>
                    <a:pt x="163" y="139"/>
                    <a:pt x="163" y="139"/>
                    <a:pt x="162" y="139"/>
                  </a:cubicBezTo>
                  <a:cubicBezTo>
                    <a:pt x="161" y="138"/>
                    <a:pt x="160" y="138"/>
                    <a:pt x="160" y="138"/>
                  </a:cubicBezTo>
                  <a:cubicBezTo>
                    <a:pt x="159" y="139"/>
                    <a:pt x="157" y="141"/>
                    <a:pt x="156" y="142"/>
                  </a:cubicBezTo>
                  <a:cubicBezTo>
                    <a:pt x="156" y="142"/>
                    <a:pt x="155" y="143"/>
                    <a:pt x="156" y="143"/>
                  </a:cubicBezTo>
                  <a:cubicBezTo>
                    <a:pt x="157" y="143"/>
                    <a:pt x="157" y="143"/>
                    <a:pt x="156" y="143"/>
                  </a:cubicBezTo>
                  <a:cubicBezTo>
                    <a:pt x="155" y="144"/>
                    <a:pt x="155" y="144"/>
                    <a:pt x="154" y="144"/>
                  </a:cubicBezTo>
                  <a:cubicBezTo>
                    <a:pt x="154" y="144"/>
                    <a:pt x="152" y="145"/>
                    <a:pt x="153" y="145"/>
                  </a:cubicBezTo>
                  <a:cubicBezTo>
                    <a:pt x="154" y="145"/>
                    <a:pt x="154" y="145"/>
                    <a:pt x="154" y="147"/>
                  </a:cubicBezTo>
                  <a:cubicBezTo>
                    <a:pt x="154" y="148"/>
                    <a:pt x="156" y="147"/>
                    <a:pt x="157" y="146"/>
                  </a:cubicBezTo>
                  <a:cubicBezTo>
                    <a:pt x="159" y="146"/>
                    <a:pt x="162" y="146"/>
                    <a:pt x="161" y="145"/>
                  </a:cubicBezTo>
                  <a:cubicBezTo>
                    <a:pt x="161" y="144"/>
                    <a:pt x="161" y="145"/>
                    <a:pt x="160" y="144"/>
                  </a:cubicBezTo>
                  <a:cubicBezTo>
                    <a:pt x="160" y="143"/>
                    <a:pt x="160" y="143"/>
                    <a:pt x="161" y="144"/>
                  </a:cubicBezTo>
                  <a:cubicBezTo>
                    <a:pt x="162" y="145"/>
                    <a:pt x="164" y="145"/>
                    <a:pt x="163" y="145"/>
                  </a:cubicBezTo>
                  <a:cubicBezTo>
                    <a:pt x="162" y="145"/>
                    <a:pt x="163" y="146"/>
                    <a:pt x="162" y="147"/>
                  </a:cubicBezTo>
                  <a:cubicBezTo>
                    <a:pt x="160" y="147"/>
                    <a:pt x="160" y="148"/>
                    <a:pt x="159" y="148"/>
                  </a:cubicBezTo>
                  <a:cubicBezTo>
                    <a:pt x="159" y="148"/>
                    <a:pt x="158" y="149"/>
                    <a:pt x="158" y="148"/>
                  </a:cubicBezTo>
                  <a:cubicBezTo>
                    <a:pt x="157" y="148"/>
                    <a:pt x="157" y="147"/>
                    <a:pt x="156" y="148"/>
                  </a:cubicBezTo>
                  <a:cubicBezTo>
                    <a:pt x="156" y="148"/>
                    <a:pt x="155" y="149"/>
                    <a:pt x="155" y="149"/>
                  </a:cubicBezTo>
                  <a:cubicBezTo>
                    <a:pt x="154" y="149"/>
                    <a:pt x="154" y="148"/>
                    <a:pt x="153" y="148"/>
                  </a:cubicBezTo>
                  <a:cubicBezTo>
                    <a:pt x="153" y="147"/>
                    <a:pt x="153" y="146"/>
                    <a:pt x="152" y="147"/>
                  </a:cubicBezTo>
                  <a:cubicBezTo>
                    <a:pt x="152" y="148"/>
                    <a:pt x="152" y="149"/>
                    <a:pt x="151" y="149"/>
                  </a:cubicBezTo>
                  <a:cubicBezTo>
                    <a:pt x="150" y="149"/>
                    <a:pt x="149" y="149"/>
                    <a:pt x="149" y="148"/>
                  </a:cubicBezTo>
                  <a:cubicBezTo>
                    <a:pt x="150" y="147"/>
                    <a:pt x="150" y="146"/>
                    <a:pt x="149" y="147"/>
                  </a:cubicBezTo>
                  <a:cubicBezTo>
                    <a:pt x="149" y="148"/>
                    <a:pt x="149" y="148"/>
                    <a:pt x="148" y="149"/>
                  </a:cubicBezTo>
                  <a:cubicBezTo>
                    <a:pt x="148" y="150"/>
                    <a:pt x="149" y="151"/>
                    <a:pt x="147" y="151"/>
                  </a:cubicBezTo>
                  <a:cubicBezTo>
                    <a:pt x="146" y="150"/>
                    <a:pt x="145" y="150"/>
                    <a:pt x="145" y="151"/>
                  </a:cubicBezTo>
                  <a:cubicBezTo>
                    <a:pt x="144" y="152"/>
                    <a:pt x="145" y="152"/>
                    <a:pt x="145" y="153"/>
                  </a:cubicBezTo>
                  <a:cubicBezTo>
                    <a:pt x="145" y="154"/>
                    <a:pt x="144" y="154"/>
                    <a:pt x="144" y="153"/>
                  </a:cubicBezTo>
                  <a:cubicBezTo>
                    <a:pt x="144" y="152"/>
                    <a:pt x="145" y="152"/>
                    <a:pt x="144" y="151"/>
                  </a:cubicBezTo>
                  <a:cubicBezTo>
                    <a:pt x="143" y="151"/>
                    <a:pt x="142" y="151"/>
                    <a:pt x="141" y="152"/>
                  </a:cubicBezTo>
                  <a:cubicBezTo>
                    <a:pt x="140" y="152"/>
                    <a:pt x="139" y="152"/>
                    <a:pt x="139" y="153"/>
                  </a:cubicBezTo>
                  <a:cubicBezTo>
                    <a:pt x="139" y="154"/>
                    <a:pt x="138" y="154"/>
                    <a:pt x="140" y="154"/>
                  </a:cubicBezTo>
                  <a:cubicBezTo>
                    <a:pt x="141" y="154"/>
                    <a:pt x="141" y="155"/>
                    <a:pt x="143" y="155"/>
                  </a:cubicBezTo>
                  <a:cubicBezTo>
                    <a:pt x="144" y="154"/>
                    <a:pt x="144" y="154"/>
                    <a:pt x="145" y="154"/>
                  </a:cubicBezTo>
                  <a:cubicBezTo>
                    <a:pt x="145" y="154"/>
                    <a:pt x="146" y="155"/>
                    <a:pt x="147" y="154"/>
                  </a:cubicBezTo>
                  <a:cubicBezTo>
                    <a:pt x="147" y="154"/>
                    <a:pt x="148" y="153"/>
                    <a:pt x="147" y="154"/>
                  </a:cubicBezTo>
                  <a:cubicBezTo>
                    <a:pt x="147" y="155"/>
                    <a:pt x="146" y="155"/>
                    <a:pt x="145" y="155"/>
                  </a:cubicBezTo>
                  <a:cubicBezTo>
                    <a:pt x="144" y="155"/>
                    <a:pt x="143" y="154"/>
                    <a:pt x="142" y="155"/>
                  </a:cubicBezTo>
                  <a:cubicBezTo>
                    <a:pt x="141" y="155"/>
                    <a:pt x="141" y="156"/>
                    <a:pt x="139" y="156"/>
                  </a:cubicBezTo>
                  <a:cubicBezTo>
                    <a:pt x="138" y="155"/>
                    <a:pt x="135" y="155"/>
                    <a:pt x="135" y="156"/>
                  </a:cubicBezTo>
                  <a:cubicBezTo>
                    <a:pt x="135" y="157"/>
                    <a:pt x="135" y="156"/>
                    <a:pt x="137" y="157"/>
                  </a:cubicBezTo>
                  <a:cubicBezTo>
                    <a:pt x="138" y="157"/>
                    <a:pt x="139" y="158"/>
                    <a:pt x="139" y="159"/>
                  </a:cubicBezTo>
                  <a:cubicBezTo>
                    <a:pt x="139" y="160"/>
                    <a:pt x="139" y="162"/>
                    <a:pt x="138" y="160"/>
                  </a:cubicBezTo>
                  <a:cubicBezTo>
                    <a:pt x="138" y="158"/>
                    <a:pt x="139" y="158"/>
                    <a:pt x="137" y="158"/>
                  </a:cubicBezTo>
                  <a:cubicBezTo>
                    <a:pt x="136" y="157"/>
                    <a:pt x="135" y="157"/>
                    <a:pt x="135" y="158"/>
                  </a:cubicBezTo>
                  <a:cubicBezTo>
                    <a:pt x="135" y="159"/>
                    <a:pt x="135" y="161"/>
                    <a:pt x="135" y="159"/>
                  </a:cubicBezTo>
                  <a:cubicBezTo>
                    <a:pt x="135" y="158"/>
                    <a:pt x="135" y="158"/>
                    <a:pt x="135" y="157"/>
                  </a:cubicBezTo>
                  <a:cubicBezTo>
                    <a:pt x="134" y="156"/>
                    <a:pt x="135" y="155"/>
                    <a:pt x="134" y="156"/>
                  </a:cubicBezTo>
                  <a:cubicBezTo>
                    <a:pt x="134" y="157"/>
                    <a:pt x="133" y="157"/>
                    <a:pt x="133" y="158"/>
                  </a:cubicBezTo>
                  <a:cubicBezTo>
                    <a:pt x="133" y="159"/>
                    <a:pt x="132" y="160"/>
                    <a:pt x="133" y="160"/>
                  </a:cubicBezTo>
                  <a:cubicBezTo>
                    <a:pt x="134" y="160"/>
                    <a:pt x="134" y="161"/>
                    <a:pt x="133" y="160"/>
                  </a:cubicBezTo>
                  <a:cubicBezTo>
                    <a:pt x="132" y="160"/>
                    <a:pt x="132" y="160"/>
                    <a:pt x="131" y="159"/>
                  </a:cubicBezTo>
                  <a:cubicBezTo>
                    <a:pt x="131" y="158"/>
                    <a:pt x="131" y="158"/>
                    <a:pt x="131" y="159"/>
                  </a:cubicBezTo>
                  <a:cubicBezTo>
                    <a:pt x="130" y="159"/>
                    <a:pt x="130" y="160"/>
                    <a:pt x="129" y="160"/>
                  </a:cubicBezTo>
                  <a:cubicBezTo>
                    <a:pt x="128" y="160"/>
                    <a:pt x="127" y="161"/>
                    <a:pt x="127" y="162"/>
                  </a:cubicBezTo>
                  <a:cubicBezTo>
                    <a:pt x="127" y="162"/>
                    <a:pt x="128" y="162"/>
                    <a:pt x="127" y="163"/>
                  </a:cubicBezTo>
                  <a:cubicBezTo>
                    <a:pt x="126" y="163"/>
                    <a:pt x="126" y="164"/>
                    <a:pt x="127" y="164"/>
                  </a:cubicBezTo>
                  <a:cubicBezTo>
                    <a:pt x="127" y="164"/>
                    <a:pt x="129" y="164"/>
                    <a:pt x="129" y="164"/>
                  </a:cubicBezTo>
                  <a:cubicBezTo>
                    <a:pt x="130" y="165"/>
                    <a:pt x="131" y="166"/>
                    <a:pt x="130" y="165"/>
                  </a:cubicBezTo>
                  <a:cubicBezTo>
                    <a:pt x="129" y="165"/>
                    <a:pt x="129" y="166"/>
                    <a:pt x="128" y="166"/>
                  </a:cubicBezTo>
                  <a:cubicBezTo>
                    <a:pt x="127" y="166"/>
                    <a:pt x="126" y="167"/>
                    <a:pt x="127" y="168"/>
                  </a:cubicBezTo>
                  <a:cubicBezTo>
                    <a:pt x="127" y="168"/>
                    <a:pt x="128" y="168"/>
                    <a:pt x="129" y="168"/>
                  </a:cubicBezTo>
                  <a:cubicBezTo>
                    <a:pt x="130" y="169"/>
                    <a:pt x="130" y="169"/>
                    <a:pt x="131" y="168"/>
                  </a:cubicBezTo>
                  <a:cubicBezTo>
                    <a:pt x="132" y="168"/>
                    <a:pt x="134" y="168"/>
                    <a:pt x="132" y="168"/>
                  </a:cubicBezTo>
                  <a:cubicBezTo>
                    <a:pt x="130" y="169"/>
                    <a:pt x="131" y="169"/>
                    <a:pt x="129" y="169"/>
                  </a:cubicBezTo>
                  <a:cubicBezTo>
                    <a:pt x="128" y="170"/>
                    <a:pt x="127" y="170"/>
                    <a:pt x="127" y="171"/>
                  </a:cubicBezTo>
                  <a:cubicBezTo>
                    <a:pt x="126" y="171"/>
                    <a:pt x="127" y="171"/>
                    <a:pt x="128" y="172"/>
                  </a:cubicBezTo>
                  <a:cubicBezTo>
                    <a:pt x="129" y="172"/>
                    <a:pt x="130" y="172"/>
                    <a:pt x="131" y="173"/>
                  </a:cubicBezTo>
                  <a:cubicBezTo>
                    <a:pt x="131" y="174"/>
                    <a:pt x="131" y="175"/>
                    <a:pt x="130" y="174"/>
                  </a:cubicBezTo>
                  <a:cubicBezTo>
                    <a:pt x="130" y="173"/>
                    <a:pt x="130" y="172"/>
                    <a:pt x="129" y="172"/>
                  </a:cubicBezTo>
                  <a:cubicBezTo>
                    <a:pt x="128" y="173"/>
                    <a:pt x="128" y="173"/>
                    <a:pt x="127" y="174"/>
                  </a:cubicBezTo>
                  <a:cubicBezTo>
                    <a:pt x="127" y="174"/>
                    <a:pt x="127" y="175"/>
                    <a:pt x="128" y="176"/>
                  </a:cubicBezTo>
                  <a:cubicBezTo>
                    <a:pt x="128" y="176"/>
                    <a:pt x="129" y="176"/>
                    <a:pt x="130" y="176"/>
                  </a:cubicBezTo>
                  <a:cubicBezTo>
                    <a:pt x="131" y="176"/>
                    <a:pt x="131" y="177"/>
                    <a:pt x="131" y="177"/>
                  </a:cubicBezTo>
                  <a:cubicBezTo>
                    <a:pt x="132" y="177"/>
                    <a:pt x="132" y="177"/>
                    <a:pt x="133" y="177"/>
                  </a:cubicBezTo>
                  <a:cubicBezTo>
                    <a:pt x="134" y="177"/>
                    <a:pt x="134" y="177"/>
                    <a:pt x="134" y="176"/>
                  </a:cubicBezTo>
                  <a:cubicBezTo>
                    <a:pt x="135" y="175"/>
                    <a:pt x="135" y="174"/>
                    <a:pt x="136" y="175"/>
                  </a:cubicBezTo>
                  <a:cubicBezTo>
                    <a:pt x="136" y="175"/>
                    <a:pt x="136" y="175"/>
                    <a:pt x="136" y="175"/>
                  </a:cubicBezTo>
                  <a:cubicBezTo>
                    <a:pt x="136" y="175"/>
                    <a:pt x="135" y="175"/>
                    <a:pt x="135" y="175"/>
                  </a:cubicBezTo>
                  <a:cubicBezTo>
                    <a:pt x="134" y="177"/>
                    <a:pt x="133" y="178"/>
                    <a:pt x="133" y="178"/>
                  </a:cubicBezTo>
                  <a:cubicBezTo>
                    <a:pt x="132" y="178"/>
                    <a:pt x="132" y="178"/>
                    <a:pt x="131" y="178"/>
                  </a:cubicBezTo>
                  <a:cubicBezTo>
                    <a:pt x="131" y="178"/>
                    <a:pt x="133" y="179"/>
                    <a:pt x="133" y="179"/>
                  </a:cubicBezTo>
                  <a:cubicBezTo>
                    <a:pt x="134" y="180"/>
                    <a:pt x="134" y="180"/>
                    <a:pt x="132" y="179"/>
                  </a:cubicBezTo>
                  <a:cubicBezTo>
                    <a:pt x="131" y="179"/>
                    <a:pt x="131" y="179"/>
                    <a:pt x="131" y="180"/>
                  </a:cubicBezTo>
                  <a:cubicBezTo>
                    <a:pt x="132" y="181"/>
                    <a:pt x="133" y="181"/>
                    <a:pt x="134" y="181"/>
                  </a:cubicBezTo>
                  <a:cubicBezTo>
                    <a:pt x="134" y="181"/>
                    <a:pt x="136" y="182"/>
                    <a:pt x="134" y="182"/>
                  </a:cubicBezTo>
                  <a:cubicBezTo>
                    <a:pt x="133" y="182"/>
                    <a:pt x="132" y="182"/>
                    <a:pt x="132" y="181"/>
                  </a:cubicBezTo>
                  <a:cubicBezTo>
                    <a:pt x="131" y="181"/>
                    <a:pt x="130" y="182"/>
                    <a:pt x="130" y="181"/>
                  </a:cubicBezTo>
                  <a:cubicBezTo>
                    <a:pt x="129" y="180"/>
                    <a:pt x="130" y="177"/>
                    <a:pt x="129" y="178"/>
                  </a:cubicBezTo>
                  <a:cubicBezTo>
                    <a:pt x="128" y="180"/>
                    <a:pt x="128" y="180"/>
                    <a:pt x="128" y="181"/>
                  </a:cubicBezTo>
                  <a:cubicBezTo>
                    <a:pt x="128" y="182"/>
                    <a:pt x="130" y="182"/>
                    <a:pt x="129" y="182"/>
                  </a:cubicBezTo>
                  <a:cubicBezTo>
                    <a:pt x="128" y="183"/>
                    <a:pt x="128" y="183"/>
                    <a:pt x="128" y="184"/>
                  </a:cubicBezTo>
                  <a:cubicBezTo>
                    <a:pt x="128" y="185"/>
                    <a:pt x="128" y="185"/>
                    <a:pt x="129" y="184"/>
                  </a:cubicBezTo>
                  <a:cubicBezTo>
                    <a:pt x="130" y="183"/>
                    <a:pt x="131" y="184"/>
                    <a:pt x="131" y="183"/>
                  </a:cubicBezTo>
                  <a:cubicBezTo>
                    <a:pt x="131" y="182"/>
                    <a:pt x="131" y="182"/>
                    <a:pt x="131" y="183"/>
                  </a:cubicBezTo>
                  <a:cubicBezTo>
                    <a:pt x="131" y="183"/>
                    <a:pt x="132" y="183"/>
                    <a:pt x="132" y="183"/>
                  </a:cubicBezTo>
                  <a:cubicBezTo>
                    <a:pt x="133" y="183"/>
                    <a:pt x="133" y="183"/>
                    <a:pt x="133" y="183"/>
                  </a:cubicBezTo>
                  <a:cubicBezTo>
                    <a:pt x="134" y="183"/>
                    <a:pt x="134" y="182"/>
                    <a:pt x="134" y="183"/>
                  </a:cubicBezTo>
                  <a:cubicBezTo>
                    <a:pt x="134" y="184"/>
                    <a:pt x="134" y="183"/>
                    <a:pt x="134" y="184"/>
                  </a:cubicBezTo>
                  <a:cubicBezTo>
                    <a:pt x="134" y="184"/>
                    <a:pt x="134" y="185"/>
                    <a:pt x="133" y="185"/>
                  </a:cubicBezTo>
                  <a:cubicBezTo>
                    <a:pt x="132" y="185"/>
                    <a:pt x="132" y="186"/>
                    <a:pt x="133" y="187"/>
                  </a:cubicBezTo>
                  <a:cubicBezTo>
                    <a:pt x="133" y="187"/>
                    <a:pt x="134" y="187"/>
                    <a:pt x="134" y="187"/>
                  </a:cubicBezTo>
                  <a:cubicBezTo>
                    <a:pt x="134" y="186"/>
                    <a:pt x="135" y="187"/>
                    <a:pt x="134" y="187"/>
                  </a:cubicBezTo>
                  <a:cubicBezTo>
                    <a:pt x="134" y="188"/>
                    <a:pt x="133" y="188"/>
                    <a:pt x="132" y="188"/>
                  </a:cubicBezTo>
                  <a:cubicBezTo>
                    <a:pt x="131" y="188"/>
                    <a:pt x="131" y="189"/>
                    <a:pt x="130" y="189"/>
                  </a:cubicBezTo>
                  <a:cubicBezTo>
                    <a:pt x="130" y="190"/>
                    <a:pt x="131" y="190"/>
                    <a:pt x="131" y="190"/>
                  </a:cubicBezTo>
                  <a:cubicBezTo>
                    <a:pt x="132" y="191"/>
                    <a:pt x="133" y="192"/>
                    <a:pt x="135" y="192"/>
                  </a:cubicBezTo>
                  <a:cubicBezTo>
                    <a:pt x="137" y="193"/>
                    <a:pt x="137" y="192"/>
                    <a:pt x="137" y="193"/>
                  </a:cubicBezTo>
                  <a:cubicBezTo>
                    <a:pt x="138" y="193"/>
                    <a:pt x="138" y="194"/>
                    <a:pt x="139" y="194"/>
                  </a:cubicBezTo>
                  <a:cubicBezTo>
                    <a:pt x="140" y="194"/>
                    <a:pt x="143" y="194"/>
                    <a:pt x="144" y="194"/>
                  </a:cubicBezTo>
                  <a:cubicBezTo>
                    <a:pt x="146" y="193"/>
                    <a:pt x="149" y="190"/>
                    <a:pt x="151" y="189"/>
                  </a:cubicBezTo>
                  <a:cubicBezTo>
                    <a:pt x="153" y="188"/>
                    <a:pt x="152" y="187"/>
                    <a:pt x="154" y="186"/>
                  </a:cubicBezTo>
                  <a:cubicBezTo>
                    <a:pt x="156" y="185"/>
                    <a:pt x="157" y="186"/>
                    <a:pt x="158" y="184"/>
                  </a:cubicBezTo>
                  <a:cubicBezTo>
                    <a:pt x="158" y="183"/>
                    <a:pt x="158" y="182"/>
                    <a:pt x="158" y="181"/>
                  </a:cubicBezTo>
                  <a:cubicBezTo>
                    <a:pt x="159" y="181"/>
                    <a:pt x="159" y="181"/>
                    <a:pt x="159" y="183"/>
                  </a:cubicBezTo>
                  <a:cubicBezTo>
                    <a:pt x="160" y="185"/>
                    <a:pt x="161" y="184"/>
                    <a:pt x="162" y="185"/>
                  </a:cubicBezTo>
                  <a:cubicBezTo>
                    <a:pt x="162" y="186"/>
                    <a:pt x="161" y="185"/>
                    <a:pt x="162" y="187"/>
                  </a:cubicBezTo>
                  <a:cubicBezTo>
                    <a:pt x="162" y="187"/>
                    <a:pt x="162" y="187"/>
                    <a:pt x="162" y="187"/>
                  </a:cubicBezTo>
                  <a:cubicBezTo>
                    <a:pt x="162" y="189"/>
                    <a:pt x="162" y="188"/>
                    <a:pt x="162" y="190"/>
                  </a:cubicBezTo>
                  <a:cubicBezTo>
                    <a:pt x="162" y="191"/>
                    <a:pt x="166" y="192"/>
                    <a:pt x="166" y="194"/>
                  </a:cubicBezTo>
                  <a:cubicBezTo>
                    <a:pt x="166" y="195"/>
                    <a:pt x="165" y="195"/>
                    <a:pt x="166" y="196"/>
                  </a:cubicBezTo>
                  <a:cubicBezTo>
                    <a:pt x="166" y="197"/>
                    <a:pt x="168" y="203"/>
                    <a:pt x="169" y="204"/>
                  </a:cubicBezTo>
                  <a:cubicBezTo>
                    <a:pt x="169" y="204"/>
                    <a:pt x="171" y="205"/>
                    <a:pt x="171" y="206"/>
                  </a:cubicBezTo>
                  <a:cubicBezTo>
                    <a:pt x="171" y="207"/>
                    <a:pt x="171" y="209"/>
                    <a:pt x="171" y="210"/>
                  </a:cubicBezTo>
                  <a:cubicBezTo>
                    <a:pt x="171" y="211"/>
                    <a:pt x="172" y="212"/>
                    <a:pt x="172" y="213"/>
                  </a:cubicBezTo>
                  <a:cubicBezTo>
                    <a:pt x="172" y="215"/>
                    <a:pt x="171" y="216"/>
                    <a:pt x="174" y="216"/>
                  </a:cubicBezTo>
                  <a:cubicBezTo>
                    <a:pt x="176" y="216"/>
                    <a:pt x="179" y="217"/>
                    <a:pt x="179" y="215"/>
                  </a:cubicBezTo>
                  <a:cubicBezTo>
                    <a:pt x="178" y="213"/>
                    <a:pt x="178" y="211"/>
                    <a:pt x="180" y="211"/>
                  </a:cubicBezTo>
                  <a:cubicBezTo>
                    <a:pt x="182" y="211"/>
                    <a:pt x="182" y="209"/>
                    <a:pt x="183" y="209"/>
                  </a:cubicBezTo>
                  <a:cubicBezTo>
                    <a:pt x="185" y="209"/>
                    <a:pt x="187" y="211"/>
                    <a:pt x="188" y="210"/>
                  </a:cubicBezTo>
                  <a:cubicBezTo>
                    <a:pt x="189" y="209"/>
                    <a:pt x="189" y="208"/>
                    <a:pt x="189" y="207"/>
                  </a:cubicBezTo>
                  <a:cubicBezTo>
                    <a:pt x="190" y="206"/>
                    <a:pt x="192" y="199"/>
                    <a:pt x="192" y="197"/>
                  </a:cubicBezTo>
                  <a:cubicBezTo>
                    <a:pt x="192" y="195"/>
                    <a:pt x="192" y="193"/>
                    <a:pt x="191" y="192"/>
                  </a:cubicBezTo>
                  <a:cubicBezTo>
                    <a:pt x="191" y="191"/>
                    <a:pt x="190" y="190"/>
                    <a:pt x="191" y="190"/>
                  </a:cubicBezTo>
                  <a:cubicBezTo>
                    <a:pt x="193" y="190"/>
                    <a:pt x="197" y="188"/>
                    <a:pt x="197" y="187"/>
                  </a:cubicBezTo>
                  <a:cubicBezTo>
                    <a:pt x="198" y="186"/>
                    <a:pt x="198" y="186"/>
                    <a:pt x="198" y="186"/>
                  </a:cubicBezTo>
                  <a:cubicBezTo>
                    <a:pt x="198" y="185"/>
                    <a:pt x="199" y="186"/>
                    <a:pt x="200" y="185"/>
                  </a:cubicBezTo>
                  <a:cubicBezTo>
                    <a:pt x="201" y="185"/>
                    <a:pt x="202" y="184"/>
                    <a:pt x="201" y="183"/>
                  </a:cubicBezTo>
                  <a:cubicBezTo>
                    <a:pt x="200" y="183"/>
                    <a:pt x="200" y="183"/>
                    <a:pt x="201" y="182"/>
                  </a:cubicBezTo>
                  <a:cubicBezTo>
                    <a:pt x="202" y="181"/>
                    <a:pt x="205" y="180"/>
                    <a:pt x="204" y="178"/>
                  </a:cubicBezTo>
                  <a:cubicBezTo>
                    <a:pt x="203" y="177"/>
                    <a:pt x="199" y="174"/>
                    <a:pt x="197" y="173"/>
                  </a:cubicBezTo>
                  <a:cubicBezTo>
                    <a:pt x="195" y="172"/>
                    <a:pt x="195" y="172"/>
                    <a:pt x="194" y="170"/>
                  </a:cubicBezTo>
                  <a:cubicBezTo>
                    <a:pt x="194" y="168"/>
                    <a:pt x="194" y="164"/>
                    <a:pt x="195" y="161"/>
                  </a:cubicBezTo>
                  <a:cubicBezTo>
                    <a:pt x="197" y="159"/>
                    <a:pt x="197" y="159"/>
                    <a:pt x="196" y="158"/>
                  </a:cubicBezTo>
                  <a:cubicBezTo>
                    <a:pt x="195" y="157"/>
                    <a:pt x="194" y="157"/>
                    <a:pt x="196" y="156"/>
                  </a:cubicBezTo>
                  <a:cubicBezTo>
                    <a:pt x="197" y="155"/>
                    <a:pt x="199" y="154"/>
                    <a:pt x="200" y="152"/>
                  </a:cubicBezTo>
                  <a:cubicBezTo>
                    <a:pt x="202" y="150"/>
                    <a:pt x="203" y="150"/>
                    <a:pt x="205" y="149"/>
                  </a:cubicBezTo>
                  <a:cubicBezTo>
                    <a:pt x="207" y="148"/>
                    <a:pt x="210" y="146"/>
                    <a:pt x="212" y="144"/>
                  </a:cubicBezTo>
                  <a:cubicBezTo>
                    <a:pt x="213" y="143"/>
                    <a:pt x="214" y="143"/>
                    <a:pt x="215" y="142"/>
                  </a:cubicBezTo>
                  <a:cubicBezTo>
                    <a:pt x="217" y="141"/>
                    <a:pt x="218" y="139"/>
                    <a:pt x="218" y="138"/>
                  </a:cubicBezTo>
                  <a:cubicBezTo>
                    <a:pt x="218" y="138"/>
                    <a:pt x="218" y="138"/>
                    <a:pt x="216" y="136"/>
                  </a:cubicBezTo>
                  <a:cubicBezTo>
                    <a:pt x="215" y="134"/>
                    <a:pt x="216" y="134"/>
                    <a:pt x="217" y="133"/>
                  </a:cubicBezTo>
                  <a:cubicBezTo>
                    <a:pt x="217" y="133"/>
                    <a:pt x="221" y="132"/>
                    <a:pt x="220" y="131"/>
                  </a:cubicBezTo>
                  <a:cubicBezTo>
                    <a:pt x="219" y="130"/>
                    <a:pt x="218" y="129"/>
                    <a:pt x="220" y="128"/>
                  </a:cubicBezTo>
                  <a:cubicBezTo>
                    <a:pt x="223" y="127"/>
                    <a:pt x="223" y="127"/>
                    <a:pt x="224" y="126"/>
                  </a:cubicBezTo>
                  <a:cubicBezTo>
                    <a:pt x="226" y="125"/>
                    <a:pt x="226" y="125"/>
                    <a:pt x="227" y="125"/>
                  </a:cubicBezTo>
                  <a:cubicBezTo>
                    <a:pt x="228" y="126"/>
                    <a:pt x="228" y="126"/>
                    <a:pt x="229" y="126"/>
                  </a:cubicBezTo>
                  <a:cubicBezTo>
                    <a:pt x="231" y="125"/>
                    <a:pt x="231" y="125"/>
                    <a:pt x="233" y="125"/>
                  </a:cubicBezTo>
                  <a:cubicBezTo>
                    <a:pt x="233" y="125"/>
                    <a:pt x="233" y="125"/>
                    <a:pt x="233" y="126"/>
                  </a:cubicBezTo>
                  <a:cubicBezTo>
                    <a:pt x="235" y="126"/>
                    <a:pt x="237" y="128"/>
                    <a:pt x="238" y="128"/>
                  </a:cubicBezTo>
                  <a:cubicBezTo>
                    <a:pt x="240" y="128"/>
                    <a:pt x="238" y="131"/>
                    <a:pt x="239" y="132"/>
                  </a:cubicBezTo>
                  <a:cubicBezTo>
                    <a:pt x="240" y="133"/>
                    <a:pt x="241" y="134"/>
                    <a:pt x="240" y="134"/>
                  </a:cubicBezTo>
                  <a:cubicBezTo>
                    <a:pt x="239" y="134"/>
                    <a:pt x="238" y="135"/>
                    <a:pt x="237" y="134"/>
                  </a:cubicBezTo>
                  <a:cubicBezTo>
                    <a:pt x="237" y="134"/>
                    <a:pt x="237" y="134"/>
                    <a:pt x="236" y="134"/>
                  </a:cubicBezTo>
                  <a:cubicBezTo>
                    <a:pt x="236" y="135"/>
                    <a:pt x="234" y="137"/>
                    <a:pt x="233" y="138"/>
                  </a:cubicBezTo>
                  <a:cubicBezTo>
                    <a:pt x="232" y="139"/>
                    <a:pt x="232" y="141"/>
                    <a:pt x="230" y="142"/>
                  </a:cubicBezTo>
                  <a:cubicBezTo>
                    <a:pt x="229" y="142"/>
                    <a:pt x="229" y="142"/>
                    <a:pt x="228" y="143"/>
                  </a:cubicBezTo>
                  <a:cubicBezTo>
                    <a:pt x="227" y="144"/>
                    <a:pt x="224" y="146"/>
                    <a:pt x="223" y="147"/>
                  </a:cubicBezTo>
                  <a:cubicBezTo>
                    <a:pt x="222" y="149"/>
                    <a:pt x="221" y="149"/>
                    <a:pt x="219" y="149"/>
                  </a:cubicBezTo>
                  <a:cubicBezTo>
                    <a:pt x="217" y="149"/>
                    <a:pt x="219" y="150"/>
                    <a:pt x="218" y="151"/>
                  </a:cubicBezTo>
                  <a:cubicBezTo>
                    <a:pt x="217" y="152"/>
                    <a:pt x="216" y="152"/>
                    <a:pt x="216" y="155"/>
                  </a:cubicBezTo>
                  <a:cubicBezTo>
                    <a:pt x="217" y="158"/>
                    <a:pt x="216" y="158"/>
                    <a:pt x="217" y="160"/>
                  </a:cubicBezTo>
                  <a:cubicBezTo>
                    <a:pt x="218" y="161"/>
                    <a:pt x="219" y="160"/>
                    <a:pt x="219" y="162"/>
                  </a:cubicBezTo>
                  <a:cubicBezTo>
                    <a:pt x="219" y="164"/>
                    <a:pt x="219" y="169"/>
                    <a:pt x="218" y="171"/>
                  </a:cubicBezTo>
                  <a:cubicBezTo>
                    <a:pt x="218" y="173"/>
                    <a:pt x="217" y="172"/>
                    <a:pt x="219" y="173"/>
                  </a:cubicBezTo>
                  <a:cubicBezTo>
                    <a:pt x="221" y="174"/>
                    <a:pt x="222" y="174"/>
                    <a:pt x="221" y="175"/>
                  </a:cubicBezTo>
                  <a:cubicBezTo>
                    <a:pt x="221" y="175"/>
                    <a:pt x="218" y="178"/>
                    <a:pt x="220" y="177"/>
                  </a:cubicBezTo>
                  <a:cubicBezTo>
                    <a:pt x="222" y="176"/>
                    <a:pt x="223" y="173"/>
                    <a:pt x="223" y="174"/>
                  </a:cubicBezTo>
                  <a:cubicBezTo>
                    <a:pt x="224" y="174"/>
                    <a:pt x="224" y="176"/>
                    <a:pt x="223" y="177"/>
                  </a:cubicBezTo>
                  <a:cubicBezTo>
                    <a:pt x="223" y="177"/>
                    <a:pt x="222" y="179"/>
                    <a:pt x="224" y="178"/>
                  </a:cubicBezTo>
                  <a:cubicBezTo>
                    <a:pt x="226" y="176"/>
                    <a:pt x="227" y="175"/>
                    <a:pt x="227" y="176"/>
                  </a:cubicBezTo>
                  <a:cubicBezTo>
                    <a:pt x="228" y="177"/>
                    <a:pt x="225" y="179"/>
                    <a:pt x="227" y="178"/>
                  </a:cubicBezTo>
                  <a:cubicBezTo>
                    <a:pt x="229" y="178"/>
                    <a:pt x="232" y="178"/>
                    <a:pt x="235" y="177"/>
                  </a:cubicBezTo>
                  <a:cubicBezTo>
                    <a:pt x="237" y="176"/>
                    <a:pt x="242" y="175"/>
                    <a:pt x="245" y="174"/>
                  </a:cubicBezTo>
                  <a:cubicBezTo>
                    <a:pt x="247" y="174"/>
                    <a:pt x="252" y="173"/>
                    <a:pt x="254" y="173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7" y="172"/>
                    <a:pt x="258" y="172"/>
                    <a:pt x="258" y="173"/>
                  </a:cubicBezTo>
                  <a:cubicBezTo>
                    <a:pt x="258" y="173"/>
                    <a:pt x="259" y="175"/>
                    <a:pt x="260" y="175"/>
                  </a:cubicBezTo>
                  <a:cubicBezTo>
                    <a:pt x="261" y="176"/>
                    <a:pt x="266" y="177"/>
                    <a:pt x="266" y="177"/>
                  </a:cubicBezTo>
                  <a:cubicBezTo>
                    <a:pt x="265" y="178"/>
                    <a:pt x="265" y="178"/>
                    <a:pt x="263" y="178"/>
                  </a:cubicBezTo>
                  <a:cubicBezTo>
                    <a:pt x="261" y="178"/>
                    <a:pt x="257" y="179"/>
                    <a:pt x="256" y="180"/>
                  </a:cubicBezTo>
                  <a:cubicBezTo>
                    <a:pt x="255" y="180"/>
                    <a:pt x="255" y="181"/>
                    <a:pt x="255" y="181"/>
                  </a:cubicBezTo>
                  <a:cubicBezTo>
                    <a:pt x="254" y="181"/>
                    <a:pt x="254" y="182"/>
                    <a:pt x="253" y="182"/>
                  </a:cubicBezTo>
                  <a:cubicBezTo>
                    <a:pt x="252" y="183"/>
                    <a:pt x="245" y="182"/>
                    <a:pt x="243" y="181"/>
                  </a:cubicBezTo>
                  <a:cubicBezTo>
                    <a:pt x="241" y="181"/>
                    <a:pt x="235" y="181"/>
                    <a:pt x="234" y="182"/>
                  </a:cubicBezTo>
                  <a:cubicBezTo>
                    <a:pt x="232" y="183"/>
                    <a:pt x="230" y="185"/>
                    <a:pt x="229" y="185"/>
                  </a:cubicBezTo>
                  <a:cubicBezTo>
                    <a:pt x="228" y="185"/>
                    <a:pt x="227" y="187"/>
                    <a:pt x="228" y="187"/>
                  </a:cubicBezTo>
                  <a:cubicBezTo>
                    <a:pt x="230" y="187"/>
                    <a:pt x="230" y="187"/>
                    <a:pt x="230" y="188"/>
                  </a:cubicBezTo>
                  <a:cubicBezTo>
                    <a:pt x="230" y="189"/>
                    <a:pt x="229" y="189"/>
                    <a:pt x="230" y="190"/>
                  </a:cubicBezTo>
                  <a:cubicBezTo>
                    <a:pt x="230" y="191"/>
                    <a:pt x="230" y="192"/>
                    <a:pt x="232" y="192"/>
                  </a:cubicBezTo>
                  <a:cubicBezTo>
                    <a:pt x="235" y="192"/>
                    <a:pt x="237" y="191"/>
                    <a:pt x="236" y="192"/>
                  </a:cubicBezTo>
                  <a:cubicBezTo>
                    <a:pt x="235" y="193"/>
                    <a:pt x="234" y="194"/>
                    <a:pt x="234" y="195"/>
                  </a:cubicBezTo>
                  <a:cubicBezTo>
                    <a:pt x="234" y="196"/>
                    <a:pt x="234" y="196"/>
                    <a:pt x="234" y="197"/>
                  </a:cubicBezTo>
                  <a:cubicBezTo>
                    <a:pt x="234" y="198"/>
                    <a:pt x="234" y="200"/>
                    <a:pt x="233" y="201"/>
                  </a:cubicBezTo>
                  <a:cubicBezTo>
                    <a:pt x="232" y="201"/>
                    <a:pt x="230" y="203"/>
                    <a:pt x="229" y="202"/>
                  </a:cubicBezTo>
                  <a:cubicBezTo>
                    <a:pt x="228" y="201"/>
                    <a:pt x="226" y="199"/>
                    <a:pt x="225" y="198"/>
                  </a:cubicBezTo>
                  <a:cubicBezTo>
                    <a:pt x="223" y="197"/>
                    <a:pt x="223" y="197"/>
                    <a:pt x="222" y="197"/>
                  </a:cubicBezTo>
                  <a:cubicBezTo>
                    <a:pt x="221" y="197"/>
                    <a:pt x="219" y="198"/>
                    <a:pt x="218" y="200"/>
                  </a:cubicBezTo>
                  <a:cubicBezTo>
                    <a:pt x="217" y="202"/>
                    <a:pt x="216" y="203"/>
                    <a:pt x="215" y="205"/>
                  </a:cubicBezTo>
                  <a:cubicBezTo>
                    <a:pt x="215" y="207"/>
                    <a:pt x="215" y="208"/>
                    <a:pt x="215" y="210"/>
                  </a:cubicBezTo>
                  <a:cubicBezTo>
                    <a:pt x="215" y="212"/>
                    <a:pt x="215" y="213"/>
                    <a:pt x="216" y="214"/>
                  </a:cubicBezTo>
                  <a:cubicBezTo>
                    <a:pt x="216" y="214"/>
                    <a:pt x="216" y="216"/>
                    <a:pt x="216" y="217"/>
                  </a:cubicBezTo>
                  <a:cubicBezTo>
                    <a:pt x="216" y="218"/>
                    <a:pt x="216" y="219"/>
                    <a:pt x="216" y="219"/>
                  </a:cubicBezTo>
                  <a:cubicBezTo>
                    <a:pt x="215" y="219"/>
                    <a:pt x="214" y="220"/>
                    <a:pt x="214" y="219"/>
                  </a:cubicBezTo>
                  <a:cubicBezTo>
                    <a:pt x="214" y="219"/>
                    <a:pt x="214" y="218"/>
                    <a:pt x="213" y="218"/>
                  </a:cubicBezTo>
                  <a:cubicBezTo>
                    <a:pt x="212" y="219"/>
                    <a:pt x="212" y="219"/>
                    <a:pt x="211" y="219"/>
                  </a:cubicBezTo>
                  <a:cubicBezTo>
                    <a:pt x="210" y="219"/>
                    <a:pt x="208" y="219"/>
                    <a:pt x="208" y="221"/>
                  </a:cubicBezTo>
                  <a:cubicBezTo>
                    <a:pt x="208" y="222"/>
                    <a:pt x="208" y="223"/>
                    <a:pt x="207" y="222"/>
                  </a:cubicBezTo>
                  <a:cubicBezTo>
                    <a:pt x="207" y="221"/>
                    <a:pt x="207" y="221"/>
                    <a:pt x="207" y="223"/>
                  </a:cubicBezTo>
                  <a:cubicBezTo>
                    <a:pt x="207" y="223"/>
                    <a:pt x="207" y="223"/>
                    <a:pt x="206" y="223"/>
                  </a:cubicBezTo>
                  <a:cubicBezTo>
                    <a:pt x="206" y="224"/>
                    <a:pt x="206" y="225"/>
                    <a:pt x="204" y="224"/>
                  </a:cubicBezTo>
                  <a:cubicBezTo>
                    <a:pt x="203" y="223"/>
                    <a:pt x="202" y="222"/>
                    <a:pt x="202" y="221"/>
                  </a:cubicBezTo>
                  <a:cubicBezTo>
                    <a:pt x="201" y="221"/>
                    <a:pt x="199" y="220"/>
                    <a:pt x="198" y="220"/>
                  </a:cubicBezTo>
                  <a:cubicBezTo>
                    <a:pt x="197" y="220"/>
                    <a:pt x="192" y="223"/>
                    <a:pt x="190" y="224"/>
                  </a:cubicBezTo>
                  <a:cubicBezTo>
                    <a:pt x="189" y="224"/>
                    <a:pt x="183" y="227"/>
                    <a:pt x="181" y="227"/>
                  </a:cubicBezTo>
                  <a:cubicBezTo>
                    <a:pt x="179" y="227"/>
                    <a:pt x="182" y="228"/>
                    <a:pt x="180" y="228"/>
                  </a:cubicBezTo>
                  <a:cubicBezTo>
                    <a:pt x="180" y="228"/>
                    <a:pt x="179" y="229"/>
                    <a:pt x="179" y="228"/>
                  </a:cubicBezTo>
                  <a:cubicBezTo>
                    <a:pt x="179" y="228"/>
                    <a:pt x="179" y="228"/>
                    <a:pt x="178" y="227"/>
                  </a:cubicBezTo>
                  <a:cubicBezTo>
                    <a:pt x="177" y="226"/>
                    <a:pt x="175" y="225"/>
                    <a:pt x="175" y="225"/>
                  </a:cubicBezTo>
                  <a:cubicBezTo>
                    <a:pt x="176" y="224"/>
                    <a:pt x="176" y="222"/>
                    <a:pt x="175" y="222"/>
                  </a:cubicBezTo>
                  <a:cubicBezTo>
                    <a:pt x="174" y="223"/>
                    <a:pt x="174" y="225"/>
                    <a:pt x="174" y="225"/>
                  </a:cubicBezTo>
                  <a:cubicBezTo>
                    <a:pt x="173" y="225"/>
                    <a:pt x="172" y="224"/>
                    <a:pt x="171" y="224"/>
                  </a:cubicBezTo>
                  <a:cubicBezTo>
                    <a:pt x="170" y="224"/>
                    <a:pt x="167" y="225"/>
                    <a:pt x="166" y="225"/>
                  </a:cubicBezTo>
                  <a:cubicBezTo>
                    <a:pt x="165" y="226"/>
                    <a:pt x="165" y="227"/>
                    <a:pt x="163" y="227"/>
                  </a:cubicBezTo>
                  <a:cubicBezTo>
                    <a:pt x="161" y="227"/>
                    <a:pt x="159" y="227"/>
                    <a:pt x="160" y="226"/>
                  </a:cubicBezTo>
                  <a:cubicBezTo>
                    <a:pt x="161" y="225"/>
                    <a:pt x="162" y="224"/>
                    <a:pt x="160" y="224"/>
                  </a:cubicBezTo>
                  <a:cubicBezTo>
                    <a:pt x="158" y="225"/>
                    <a:pt x="156" y="225"/>
                    <a:pt x="156" y="224"/>
                  </a:cubicBezTo>
                  <a:cubicBezTo>
                    <a:pt x="156" y="223"/>
                    <a:pt x="156" y="222"/>
                    <a:pt x="156" y="221"/>
                  </a:cubicBezTo>
                  <a:cubicBezTo>
                    <a:pt x="156" y="221"/>
                    <a:pt x="156" y="220"/>
                    <a:pt x="155" y="220"/>
                  </a:cubicBezTo>
                  <a:cubicBezTo>
                    <a:pt x="154" y="219"/>
                    <a:pt x="152" y="218"/>
                    <a:pt x="152" y="217"/>
                  </a:cubicBezTo>
                  <a:cubicBezTo>
                    <a:pt x="152" y="216"/>
                    <a:pt x="153" y="217"/>
                    <a:pt x="154" y="216"/>
                  </a:cubicBezTo>
                  <a:cubicBezTo>
                    <a:pt x="155" y="214"/>
                    <a:pt x="154" y="214"/>
                    <a:pt x="155" y="213"/>
                  </a:cubicBezTo>
                  <a:cubicBezTo>
                    <a:pt x="156" y="212"/>
                    <a:pt x="156" y="210"/>
                    <a:pt x="156" y="211"/>
                  </a:cubicBezTo>
                  <a:cubicBezTo>
                    <a:pt x="157" y="212"/>
                    <a:pt x="157" y="213"/>
                    <a:pt x="158" y="212"/>
                  </a:cubicBezTo>
                  <a:cubicBezTo>
                    <a:pt x="158" y="211"/>
                    <a:pt x="158" y="211"/>
                    <a:pt x="160" y="210"/>
                  </a:cubicBezTo>
                  <a:cubicBezTo>
                    <a:pt x="161" y="209"/>
                    <a:pt x="162" y="208"/>
                    <a:pt x="160" y="207"/>
                  </a:cubicBezTo>
                  <a:cubicBezTo>
                    <a:pt x="158" y="206"/>
                    <a:pt x="157" y="206"/>
                    <a:pt x="157" y="205"/>
                  </a:cubicBezTo>
                  <a:cubicBezTo>
                    <a:pt x="156" y="203"/>
                    <a:pt x="156" y="203"/>
                    <a:pt x="156" y="202"/>
                  </a:cubicBezTo>
                  <a:cubicBezTo>
                    <a:pt x="156" y="202"/>
                    <a:pt x="158" y="202"/>
                    <a:pt x="158" y="202"/>
                  </a:cubicBezTo>
                  <a:cubicBezTo>
                    <a:pt x="158" y="201"/>
                    <a:pt x="158" y="198"/>
                    <a:pt x="158" y="198"/>
                  </a:cubicBezTo>
                  <a:cubicBezTo>
                    <a:pt x="158" y="197"/>
                    <a:pt x="158" y="198"/>
                    <a:pt x="157" y="198"/>
                  </a:cubicBezTo>
                  <a:cubicBezTo>
                    <a:pt x="155" y="198"/>
                    <a:pt x="155" y="197"/>
                    <a:pt x="154" y="199"/>
                  </a:cubicBezTo>
                  <a:cubicBezTo>
                    <a:pt x="153" y="201"/>
                    <a:pt x="153" y="202"/>
                    <a:pt x="152" y="202"/>
                  </a:cubicBezTo>
                  <a:cubicBezTo>
                    <a:pt x="151" y="202"/>
                    <a:pt x="149" y="202"/>
                    <a:pt x="148" y="202"/>
                  </a:cubicBezTo>
                  <a:cubicBezTo>
                    <a:pt x="147" y="202"/>
                    <a:pt x="145" y="204"/>
                    <a:pt x="146" y="205"/>
                  </a:cubicBezTo>
                  <a:cubicBezTo>
                    <a:pt x="147" y="205"/>
                    <a:pt x="147" y="205"/>
                    <a:pt x="148" y="205"/>
                  </a:cubicBezTo>
                  <a:cubicBezTo>
                    <a:pt x="149" y="204"/>
                    <a:pt x="149" y="204"/>
                    <a:pt x="150" y="203"/>
                  </a:cubicBezTo>
                  <a:cubicBezTo>
                    <a:pt x="150" y="203"/>
                    <a:pt x="151" y="203"/>
                    <a:pt x="151" y="204"/>
                  </a:cubicBezTo>
                  <a:cubicBezTo>
                    <a:pt x="151" y="204"/>
                    <a:pt x="152" y="206"/>
                    <a:pt x="151" y="206"/>
                  </a:cubicBezTo>
                  <a:cubicBezTo>
                    <a:pt x="150" y="205"/>
                    <a:pt x="149" y="204"/>
                    <a:pt x="149" y="205"/>
                  </a:cubicBezTo>
                  <a:cubicBezTo>
                    <a:pt x="149" y="205"/>
                    <a:pt x="148" y="207"/>
                    <a:pt x="148" y="207"/>
                  </a:cubicBezTo>
                  <a:cubicBezTo>
                    <a:pt x="148" y="207"/>
                    <a:pt x="147" y="206"/>
                    <a:pt x="147" y="206"/>
                  </a:cubicBezTo>
                  <a:cubicBezTo>
                    <a:pt x="146" y="206"/>
                    <a:pt x="147" y="206"/>
                    <a:pt x="146" y="206"/>
                  </a:cubicBezTo>
                  <a:cubicBezTo>
                    <a:pt x="145" y="207"/>
                    <a:pt x="145" y="206"/>
                    <a:pt x="145" y="206"/>
                  </a:cubicBezTo>
                  <a:cubicBezTo>
                    <a:pt x="144" y="207"/>
                    <a:pt x="144" y="207"/>
                    <a:pt x="144" y="209"/>
                  </a:cubicBezTo>
                  <a:cubicBezTo>
                    <a:pt x="144" y="211"/>
                    <a:pt x="144" y="213"/>
                    <a:pt x="145" y="214"/>
                  </a:cubicBezTo>
                  <a:cubicBezTo>
                    <a:pt x="146" y="215"/>
                    <a:pt x="147" y="214"/>
                    <a:pt x="147" y="216"/>
                  </a:cubicBezTo>
                  <a:cubicBezTo>
                    <a:pt x="147" y="217"/>
                    <a:pt x="147" y="217"/>
                    <a:pt x="147" y="218"/>
                  </a:cubicBezTo>
                  <a:cubicBezTo>
                    <a:pt x="146" y="219"/>
                    <a:pt x="145" y="219"/>
                    <a:pt x="147" y="220"/>
                  </a:cubicBezTo>
                  <a:cubicBezTo>
                    <a:pt x="147" y="220"/>
                    <a:pt x="147" y="220"/>
                    <a:pt x="147" y="220"/>
                  </a:cubicBezTo>
                  <a:cubicBezTo>
                    <a:pt x="148" y="221"/>
                    <a:pt x="148" y="221"/>
                    <a:pt x="148" y="222"/>
                  </a:cubicBezTo>
                  <a:cubicBezTo>
                    <a:pt x="148" y="224"/>
                    <a:pt x="147" y="223"/>
                    <a:pt x="147" y="225"/>
                  </a:cubicBezTo>
                  <a:cubicBezTo>
                    <a:pt x="148" y="226"/>
                    <a:pt x="149" y="226"/>
                    <a:pt x="149" y="227"/>
                  </a:cubicBezTo>
                  <a:cubicBezTo>
                    <a:pt x="149" y="228"/>
                    <a:pt x="150" y="227"/>
                    <a:pt x="151" y="227"/>
                  </a:cubicBezTo>
                  <a:cubicBezTo>
                    <a:pt x="152" y="228"/>
                    <a:pt x="155" y="230"/>
                    <a:pt x="154" y="230"/>
                  </a:cubicBezTo>
                  <a:cubicBezTo>
                    <a:pt x="153" y="230"/>
                    <a:pt x="152" y="229"/>
                    <a:pt x="151" y="229"/>
                  </a:cubicBezTo>
                  <a:cubicBezTo>
                    <a:pt x="150" y="228"/>
                    <a:pt x="150" y="228"/>
                    <a:pt x="149" y="229"/>
                  </a:cubicBezTo>
                  <a:cubicBezTo>
                    <a:pt x="148" y="229"/>
                    <a:pt x="147" y="229"/>
                    <a:pt x="147" y="230"/>
                  </a:cubicBezTo>
                  <a:cubicBezTo>
                    <a:pt x="147" y="231"/>
                    <a:pt x="147" y="231"/>
                    <a:pt x="146" y="231"/>
                  </a:cubicBezTo>
                  <a:cubicBezTo>
                    <a:pt x="144" y="231"/>
                    <a:pt x="144" y="230"/>
                    <a:pt x="142" y="230"/>
                  </a:cubicBezTo>
                  <a:cubicBezTo>
                    <a:pt x="141" y="230"/>
                    <a:pt x="139" y="229"/>
                    <a:pt x="139" y="230"/>
                  </a:cubicBezTo>
                  <a:cubicBezTo>
                    <a:pt x="139" y="231"/>
                    <a:pt x="139" y="231"/>
                    <a:pt x="139" y="231"/>
                  </a:cubicBezTo>
                  <a:cubicBezTo>
                    <a:pt x="138" y="232"/>
                    <a:pt x="138" y="232"/>
                    <a:pt x="138" y="232"/>
                  </a:cubicBezTo>
                  <a:cubicBezTo>
                    <a:pt x="137" y="232"/>
                    <a:pt x="136" y="231"/>
                    <a:pt x="136" y="231"/>
                  </a:cubicBezTo>
                  <a:cubicBezTo>
                    <a:pt x="135" y="231"/>
                    <a:pt x="135" y="232"/>
                    <a:pt x="134" y="232"/>
                  </a:cubicBezTo>
                  <a:cubicBezTo>
                    <a:pt x="133" y="232"/>
                    <a:pt x="131" y="232"/>
                    <a:pt x="131" y="232"/>
                  </a:cubicBezTo>
                  <a:cubicBezTo>
                    <a:pt x="131" y="232"/>
                    <a:pt x="129" y="234"/>
                    <a:pt x="129" y="234"/>
                  </a:cubicBezTo>
                  <a:cubicBezTo>
                    <a:pt x="128" y="235"/>
                    <a:pt x="129" y="235"/>
                    <a:pt x="129" y="235"/>
                  </a:cubicBezTo>
                  <a:cubicBezTo>
                    <a:pt x="130" y="236"/>
                    <a:pt x="131" y="238"/>
                    <a:pt x="130" y="238"/>
                  </a:cubicBezTo>
                  <a:cubicBezTo>
                    <a:pt x="128" y="238"/>
                    <a:pt x="127" y="238"/>
                    <a:pt x="127" y="237"/>
                  </a:cubicBezTo>
                  <a:cubicBezTo>
                    <a:pt x="128" y="236"/>
                    <a:pt x="129" y="234"/>
                    <a:pt x="128" y="235"/>
                  </a:cubicBezTo>
                  <a:cubicBezTo>
                    <a:pt x="127" y="237"/>
                    <a:pt x="126" y="236"/>
                    <a:pt x="125" y="237"/>
                  </a:cubicBezTo>
                  <a:cubicBezTo>
                    <a:pt x="124" y="238"/>
                    <a:pt x="125" y="239"/>
                    <a:pt x="124" y="240"/>
                  </a:cubicBezTo>
                  <a:cubicBezTo>
                    <a:pt x="123" y="240"/>
                    <a:pt x="123" y="240"/>
                    <a:pt x="122" y="242"/>
                  </a:cubicBezTo>
                  <a:cubicBezTo>
                    <a:pt x="122" y="243"/>
                    <a:pt x="122" y="242"/>
                    <a:pt x="122" y="243"/>
                  </a:cubicBezTo>
                  <a:cubicBezTo>
                    <a:pt x="121" y="244"/>
                    <a:pt x="121" y="245"/>
                    <a:pt x="122" y="245"/>
                  </a:cubicBezTo>
                  <a:cubicBezTo>
                    <a:pt x="122" y="245"/>
                    <a:pt x="124" y="245"/>
                    <a:pt x="122" y="245"/>
                  </a:cubicBezTo>
                  <a:cubicBezTo>
                    <a:pt x="121" y="245"/>
                    <a:pt x="120" y="245"/>
                    <a:pt x="120" y="245"/>
                  </a:cubicBezTo>
                  <a:cubicBezTo>
                    <a:pt x="120" y="245"/>
                    <a:pt x="120" y="245"/>
                    <a:pt x="120" y="245"/>
                  </a:cubicBezTo>
                  <a:cubicBezTo>
                    <a:pt x="121" y="245"/>
                    <a:pt x="122" y="245"/>
                    <a:pt x="122" y="245"/>
                  </a:cubicBezTo>
                  <a:cubicBezTo>
                    <a:pt x="121" y="245"/>
                    <a:pt x="120" y="245"/>
                    <a:pt x="120" y="245"/>
                  </a:cubicBezTo>
                  <a:cubicBezTo>
                    <a:pt x="120" y="245"/>
                    <a:pt x="120" y="245"/>
                    <a:pt x="120" y="245"/>
                  </a:cubicBezTo>
                  <a:cubicBezTo>
                    <a:pt x="120" y="245"/>
                    <a:pt x="121" y="246"/>
                    <a:pt x="121" y="247"/>
                  </a:cubicBezTo>
                  <a:cubicBezTo>
                    <a:pt x="122" y="247"/>
                    <a:pt x="121" y="246"/>
                    <a:pt x="120" y="246"/>
                  </a:cubicBezTo>
                  <a:cubicBezTo>
                    <a:pt x="120" y="246"/>
                    <a:pt x="118" y="246"/>
                    <a:pt x="119" y="246"/>
                  </a:cubicBezTo>
                  <a:cubicBezTo>
                    <a:pt x="121" y="247"/>
                    <a:pt x="121" y="248"/>
                    <a:pt x="120" y="247"/>
                  </a:cubicBezTo>
                  <a:cubicBezTo>
                    <a:pt x="118" y="246"/>
                    <a:pt x="118" y="247"/>
                    <a:pt x="118" y="247"/>
                  </a:cubicBezTo>
                  <a:cubicBezTo>
                    <a:pt x="119" y="247"/>
                    <a:pt x="120" y="248"/>
                    <a:pt x="119" y="248"/>
                  </a:cubicBezTo>
                  <a:cubicBezTo>
                    <a:pt x="119" y="248"/>
                    <a:pt x="119" y="247"/>
                    <a:pt x="118" y="247"/>
                  </a:cubicBezTo>
                  <a:cubicBezTo>
                    <a:pt x="118" y="247"/>
                    <a:pt x="117" y="247"/>
                    <a:pt x="117" y="247"/>
                  </a:cubicBezTo>
                  <a:cubicBezTo>
                    <a:pt x="117" y="248"/>
                    <a:pt x="117" y="248"/>
                    <a:pt x="117" y="248"/>
                  </a:cubicBezTo>
                  <a:cubicBezTo>
                    <a:pt x="116" y="248"/>
                    <a:pt x="115" y="248"/>
                    <a:pt x="114" y="249"/>
                  </a:cubicBezTo>
                  <a:cubicBezTo>
                    <a:pt x="114" y="249"/>
                    <a:pt x="114" y="250"/>
                    <a:pt x="113" y="250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12" y="250"/>
                    <a:pt x="111" y="250"/>
                    <a:pt x="110" y="250"/>
                  </a:cubicBezTo>
                  <a:cubicBezTo>
                    <a:pt x="108" y="251"/>
                    <a:pt x="107" y="253"/>
                    <a:pt x="107" y="254"/>
                  </a:cubicBezTo>
                  <a:cubicBezTo>
                    <a:pt x="107" y="256"/>
                    <a:pt x="107" y="256"/>
                    <a:pt x="106" y="257"/>
                  </a:cubicBezTo>
                  <a:cubicBezTo>
                    <a:pt x="105" y="258"/>
                    <a:pt x="103" y="259"/>
                    <a:pt x="102" y="259"/>
                  </a:cubicBezTo>
                  <a:cubicBezTo>
                    <a:pt x="100" y="260"/>
                    <a:pt x="100" y="260"/>
                    <a:pt x="100" y="261"/>
                  </a:cubicBezTo>
                  <a:cubicBezTo>
                    <a:pt x="100" y="262"/>
                    <a:pt x="99" y="263"/>
                    <a:pt x="98" y="263"/>
                  </a:cubicBezTo>
                  <a:cubicBezTo>
                    <a:pt x="97" y="263"/>
                    <a:pt x="93" y="263"/>
                    <a:pt x="92" y="262"/>
                  </a:cubicBezTo>
                  <a:cubicBezTo>
                    <a:pt x="91" y="262"/>
                    <a:pt x="91" y="260"/>
                    <a:pt x="89" y="260"/>
                  </a:cubicBezTo>
                  <a:cubicBezTo>
                    <a:pt x="88" y="260"/>
                    <a:pt x="87" y="260"/>
                    <a:pt x="88" y="261"/>
                  </a:cubicBezTo>
                  <a:cubicBezTo>
                    <a:pt x="89" y="263"/>
                    <a:pt x="90" y="266"/>
                    <a:pt x="90" y="267"/>
                  </a:cubicBezTo>
                  <a:cubicBezTo>
                    <a:pt x="90" y="267"/>
                    <a:pt x="89" y="268"/>
                    <a:pt x="88" y="268"/>
                  </a:cubicBezTo>
                  <a:cubicBezTo>
                    <a:pt x="87" y="268"/>
                    <a:pt x="85" y="268"/>
                    <a:pt x="85" y="268"/>
                  </a:cubicBezTo>
                  <a:cubicBezTo>
                    <a:pt x="85" y="268"/>
                    <a:pt x="83" y="268"/>
                    <a:pt x="82" y="268"/>
                  </a:cubicBezTo>
                  <a:cubicBezTo>
                    <a:pt x="81" y="267"/>
                    <a:pt x="79" y="266"/>
                    <a:pt x="79" y="266"/>
                  </a:cubicBezTo>
                  <a:cubicBezTo>
                    <a:pt x="78" y="266"/>
                    <a:pt x="74" y="268"/>
                    <a:pt x="73" y="268"/>
                  </a:cubicBezTo>
                  <a:cubicBezTo>
                    <a:pt x="71" y="269"/>
                    <a:pt x="70" y="269"/>
                    <a:pt x="71" y="269"/>
                  </a:cubicBezTo>
                  <a:cubicBezTo>
                    <a:pt x="72" y="270"/>
                    <a:pt x="73" y="271"/>
                    <a:pt x="73" y="271"/>
                  </a:cubicBezTo>
                  <a:cubicBezTo>
                    <a:pt x="72" y="272"/>
                    <a:pt x="71" y="272"/>
                    <a:pt x="71" y="272"/>
                  </a:cubicBezTo>
                  <a:cubicBezTo>
                    <a:pt x="72" y="273"/>
                    <a:pt x="74" y="274"/>
                    <a:pt x="77" y="274"/>
                  </a:cubicBezTo>
                  <a:cubicBezTo>
                    <a:pt x="79" y="275"/>
                    <a:pt x="82" y="276"/>
                    <a:pt x="83" y="276"/>
                  </a:cubicBezTo>
                  <a:cubicBezTo>
                    <a:pt x="84" y="276"/>
                    <a:pt x="86" y="277"/>
                    <a:pt x="87" y="277"/>
                  </a:cubicBezTo>
                  <a:cubicBezTo>
                    <a:pt x="88" y="278"/>
                    <a:pt x="87" y="278"/>
                    <a:pt x="86" y="279"/>
                  </a:cubicBezTo>
                  <a:cubicBezTo>
                    <a:pt x="86" y="279"/>
                    <a:pt x="86" y="280"/>
                    <a:pt x="87" y="282"/>
                  </a:cubicBezTo>
                  <a:cubicBezTo>
                    <a:pt x="87" y="283"/>
                    <a:pt x="89" y="284"/>
                    <a:pt x="91" y="284"/>
                  </a:cubicBezTo>
                  <a:cubicBezTo>
                    <a:pt x="92" y="284"/>
                    <a:pt x="93" y="286"/>
                    <a:pt x="92" y="287"/>
                  </a:cubicBezTo>
                  <a:cubicBezTo>
                    <a:pt x="92" y="288"/>
                    <a:pt x="91" y="289"/>
                    <a:pt x="92" y="290"/>
                  </a:cubicBezTo>
                  <a:cubicBezTo>
                    <a:pt x="94" y="290"/>
                    <a:pt x="95" y="294"/>
                    <a:pt x="94" y="293"/>
                  </a:cubicBezTo>
                  <a:cubicBezTo>
                    <a:pt x="93" y="292"/>
                    <a:pt x="92" y="289"/>
                    <a:pt x="92" y="290"/>
                  </a:cubicBezTo>
                  <a:cubicBezTo>
                    <a:pt x="92" y="292"/>
                    <a:pt x="90" y="302"/>
                    <a:pt x="90" y="303"/>
                  </a:cubicBezTo>
                  <a:cubicBezTo>
                    <a:pt x="90" y="304"/>
                    <a:pt x="89" y="305"/>
                    <a:pt x="88" y="305"/>
                  </a:cubicBezTo>
                  <a:cubicBezTo>
                    <a:pt x="88" y="306"/>
                    <a:pt x="87" y="306"/>
                    <a:pt x="87" y="306"/>
                  </a:cubicBezTo>
                  <a:cubicBezTo>
                    <a:pt x="85" y="306"/>
                    <a:pt x="84" y="305"/>
                    <a:pt x="83" y="305"/>
                  </a:cubicBezTo>
                  <a:cubicBezTo>
                    <a:pt x="82" y="305"/>
                    <a:pt x="80" y="306"/>
                    <a:pt x="79" y="305"/>
                  </a:cubicBezTo>
                  <a:cubicBezTo>
                    <a:pt x="77" y="305"/>
                    <a:pt x="71" y="305"/>
                    <a:pt x="67" y="305"/>
                  </a:cubicBezTo>
                  <a:cubicBezTo>
                    <a:pt x="63" y="304"/>
                    <a:pt x="58" y="304"/>
                    <a:pt x="55" y="303"/>
                  </a:cubicBezTo>
                  <a:cubicBezTo>
                    <a:pt x="53" y="303"/>
                    <a:pt x="51" y="305"/>
                    <a:pt x="51" y="305"/>
                  </a:cubicBezTo>
                  <a:cubicBezTo>
                    <a:pt x="50" y="305"/>
                    <a:pt x="48" y="306"/>
                    <a:pt x="46" y="307"/>
                  </a:cubicBezTo>
                  <a:cubicBezTo>
                    <a:pt x="45" y="308"/>
                    <a:pt x="45" y="309"/>
                    <a:pt x="46" y="310"/>
                  </a:cubicBezTo>
                  <a:cubicBezTo>
                    <a:pt x="47" y="310"/>
                    <a:pt x="48" y="313"/>
                    <a:pt x="48" y="314"/>
                  </a:cubicBezTo>
                  <a:cubicBezTo>
                    <a:pt x="48" y="315"/>
                    <a:pt x="48" y="315"/>
                    <a:pt x="48" y="315"/>
                  </a:cubicBezTo>
                  <a:cubicBezTo>
                    <a:pt x="48" y="317"/>
                    <a:pt x="48" y="318"/>
                    <a:pt x="48" y="319"/>
                  </a:cubicBezTo>
                  <a:cubicBezTo>
                    <a:pt x="48" y="320"/>
                    <a:pt x="47" y="328"/>
                    <a:pt x="47" y="330"/>
                  </a:cubicBezTo>
                  <a:cubicBezTo>
                    <a:pt x="46" y="332"/>
                    <a:pt x="45" y="334"/>
                    <a:pt x="45" y="335"/>
                  </a:cubicBezTo>
                  <a:cubicBezTo>
                    <a:pt x="45" y="336"/>
                    <a:pt x="46" y="339"/>
                    <a:pt x="46" y="338"/>
                  </a:cubicBezTo>
                  <a:cubicBezTo>
                    <a:pt x="47" y="337"/>
                    <a:pt x="48" y="339"/>
                    <a:pt x="48" y="341"/>
                  </a:cubicBezTo>
                  <a:cubicBezTo>
                    <a:pt x="48" y="343"/>
                    <a:pt x="47" y="348"/>
                    <a:pt x="48" y="348"/>
                  </a:cubicBezTo>
                  <a:cubicBezTo>
                    <a:pt x="49" y="348"/>
                    <a:pt x="52" y="349"/>
                    <a:pt x="54" y="348"/>
                  </a:cubicBezTo>
                  <a:cubicBezTo>
                    <a:pt x="55" y="347"/>
                    <a:pt x="55" y="347"/>
                    <a:pt x="56" y="347"/>
                  </a:cubicBezTo>
                  <a:cubicBezTo>
                    <a:pt x="57" y="346"/>
                    <a:pt x="58" y="346"/>
                    <a:pt x="59" y="347"/>
                  </a:cubicBezTo>
                  <a:cubicBezTo>
                    <a:pt x="60" y="348"/>
                    <a:pt x="64" y="354"/>
                    <a:pt x="65" y="355"/>
                  </a:cubicBezTo>
                  <a:cubicBezTo>
                    <a:pt x="66" y="355"/>
                    <a:pt x="67" y="356"/>
                    <a:pt x="67" y="355"/>
                  </a:cubicBezTo>
                  <a:cubicBezTo>
                    <a:pt x="68" y="354"/>
                    <a:pt x="69" y="352"/>
                    <a:pt x="70" y="352"/>
                  </a:cubicBezTo>
                  <a:cubicBezTo>
                    <a:pt x="71" y="352"/>
                    <a:pt x="74" y="350"/>
                    <a:pt x="76" y="351"/>
                  </a:cubicBezTo>
                  <a:cubicBezTo>
                    <a:pt x="78" y="351"/>
                    <a:pt x="83" y="350"/>
                    <a:pt x="84" y="350"/>
                  </a:cubicBezTo>
                  <a:cubicBezTo>
                    <a:pt x="86" y="349"/>
                    <a:pt x="87" y="349"/>
                    <a:pt x="88" y="348"/>
                  </a:cubicBezTo>
                  <a:cubicBezTo>
                    <a:pt x="88" y="346"/>
                    <a:pt x="93" y="345"/>
                    <a:pt x="94" y="343"/>
                  </a:cubicBezTo>
                  <a:cubicBezTo>
                    <a:pt x="94" y="342"/>
                    <a:pt x="96" y="339"/>
                    <a:pt x="98" y="338"/>
                  </a:cubicBezTo>
                  <a:cubicBezTo>
                    <a:pt x="99" y="337"/>
                    <a:pt x="99" y="337"/>
                    <a:pt x="98" y="336"/>
                  </a:cubicBezTo>
                  <a:cubicBezTo>
                    <a:pt x="98" y="335"/>
                    <a:pt x="96" y="333"/>
                    <a:pt x="97" y="331"/>
                  </a:cubicBezTo>
                  <a:cubicBezTo>
                    <a:pt x="98" y="329"/>
                    <a:pt x="100" y="326"/>
                    <a:pt x="101" y="325"/>
                  </a:cubicBezTo>
                  <a:cubicBezTo>
                    <a:pt x="102" y="324"/>
                    <a:pt x="103" y="323"/>
                    <a:pt x="103" y="322"/>
                  </a:cubicBezTo>
                  <a:cubicBezTo>
                    <a:pt x="103" y="322"/>
                    <a:pt x="109" y="320"/>
                    <a:pt x="111" y="319"/>
                  </a:cubicBezTo>
                  <a:cubicBezTo>
                    <a:pt x="112" y="318"/>
                    <a:pt x="117" y="316"/>
                    <a:pt x="117" y="314"/>
                  </a:cubicBezTo>
                  <a:cubicBezTo>
                    <a:pt x="116" y="313"/>
                    <a:pt x="116" y="313"/>
                    <a:pt x="116" y="312"/>
                  </a:cubicBezTo>
                  <a:cubicBezTo>
                    <a:pt x="115" y="310"/>
                    <a:pt x="115" y="309"/>
                    <a:pt x="115" y="308"/>
                  </a:cubicBezTo>
                  <a:cubicBezTo>
                    <a:pt x="116" y="306"/>
                    <a:pt x="118" y="304"/>
                    <a:pt x="120" y="304"/>
                  </a:cubicBezTo>
                  <a:cubicBezTo>
                    <a:pt x="122" y="304"/>
                    <a:pt x="122" y="304"/>
                    <a:pt x="125" y="304"/>
                  </a:cubicBezTo>
                  <a:cubicBezTo>
                    <a:pt x="127" y="305"/>
                    <a:pt x="129" y="307"/>
                    <a:pt x="132" y="307"/>
                  </a:cubicBezTo>
                  <a:cubicBezTo>
                    <a:pt x="134" y="307"/>
                    <a:pt x="137" y="305"/>
                    <a:pt x="138" y="304"/>
                  </a:cubicBezTo>
                  <a:cubicBezTo>
                    <a:pt x="139" y="304"/>
                    <a:pt x="140" y="303"/>
                    <a:pt x="142" y="303"/>
                  </a:cubicBezTo>
                  <a:cubicBezTo>
                    <a:pt x="143" y="302"/>
                    <a:pt x="145" y="301"/>
                    <a:pt x="146" y="301"/>
                  </a:cubicBezTo>
                  <a:cubicBezTo>
                    <a:pt x="147" y="299"/>
                    <a:pt x="148" y="298"/>
                    <a:pt x="149" y="298"/>
                  </a:cubicBezTo>
                  <a:cubicBezTo>
                    <a:pt x="151" y="298"/>
                    <a:pt x="153" y="301"/>
                    <a:pt x="155" y="301"/>
                  </a:cubicBezTo>
                  <a:cubicBezTo>
                    <a:pt x="156" y="301"/>
                    <a:pt x="156" y="303"/>
                    <a:pt x="157" y="304"/>
                  </a:cubicBezTo>
                  <a:cubicBezTo>
                    <a:pt x="158" y="305"/>
                    <a:pt x="158" y="307"/>
                    <a:pt x="158" y="308"/>
                  </a:cubicBezTo>
                  <a:cubicBezTo>
                    <a:pt x="159" y="309"/>
                    <a:pt x="164" y="312"/>
                    <a:pt x="165" y="313"/>
                  </a:cubicBezTo>
                  <a:cubicBezTo>
                    <a:pt x="167" y="315"/>
                    <a:pt x="171" y="319"/>
                    <a:pt x="172" y="319"/>
                  </a:cubicBezTo>
                  <a:cubicBezTo>
                    <a:pt x="173" y="319"/>
                    <a:pt x="175" y="320"/>
                    <a:pt x="177" y="322"/>
                  </a:cubicBezTo>
                  <a:cubicBezTo>
                    <a:pt x="180" y="324"/>
                    <a:pt x="181" y="324"/>
                    <a:pt x="183" y="326"/>
                  </a:cubicBezTo>
                  <a:cubicBezTo>
                    <a:pt x="184" y="328"/>
                    <a:pt x="186" y="327"/>
                    <a:pt x="187" y="328"/>
                  </a:cubicBezTo>
                  <a:cubicBezTo>
                    <a:pt x="187" y="329"/>
                    <a:pt x="188" y="333"/>
                    <a:pt x="188" y="334"/>
                  </a:cubicBezTo>
                  <a:cubicBezTo>
                    <a:pt x="189" y="335"/>
                    <a:pt x="187" y="337"/>
                    <a:pt x="187" y="338"/>
                  </a:cubicBezTo>
                  <a:cubicBezTo>
                    <a:pt x="187" y="339"/>
                    <a:pt x="187" y="342"/>
                    <a:pt x="187" y="342"/>
                  </a:cubicBezTo>
                  <a:cubicBezTo>
                    <a:pt x="187" y="341"/>
                    <a:pt x="190" y="338"/>
                    <a:pt x="190" y="337"/>
                  </a:cubicBezTo>
                  <a:cubicBezTo>
                    <a:pt x="191" y="336"/>
                    <a:pt x="192" y="335"/>
                    <a:pt x="193" y="335"/>
                  </a:cubicBezTo>
                  <a:cubicBezTo>
                    <a:pt x="193" y="335"/>
                    <a:pt x="194" y="334"/>
                    <a:pt x="194" y="333"/>
                  </a:cubicBezTo>
                  <a:cubicBezTo>
                    <a:pt x="193" y="332"/>
                    <a:pt x="191" y="330"/>
                    <a:pt x="190" y="329"/>
                  </a:cubicBezTo>
                  <a:cubicBezTo>
                    <a:pt x="190" y="328"/>
                    <a:pt x="190" y="327"/>
                    <a:pt x="191" y="326"/>
                  </a:cubicBezTo>
                  <a:cubicBezTo>
                    <a:pt x="192" y="325"/>
                    <a:pt x="194" y="324"/>
                    <a:pt x="195" y="325"/>
                  </a:cubicBezTo>
                  <a:cubicBezTo>
                    <a:pt x="196" y="326"/>
                    <a:pt x="198" y="326"/>
                    <a:pt x="198" y="327"/>
                  </a:cubicBezTo>
                  <a:cubicBezTo>
                    <a:pt x="199" y="328"/>
                    <a:pt x="200" y="329"/>
                    <a:pt x="200" y="329"/>
                  </a:cubicBezTo>
                  <a:cubicBezTo>
                    <a:pt x="201" y="328"/>
                    <a:pt x="201" y="326"/>
                    <a:pt x="199" y="325"/>
                  </a:cubicBezTo>
                  <a:cubicBezTo>
                    <a:pt x="197" y="323"/>
                    <a:pt x="194" y="321"/>
                    <a:pt x="193" y="321"/>
                  </a:cubicBezTo>
                  <a:cubicBezTo>
                    <a:pt x="192" y="320"/>
                    <a:pt x="187" y="319"/>
                    <a:pt x="187" y="318"/>
                  </a:cubicBezTo>
                  <a:cubicBezTo>
                    <a:pt x="187" y="317"/>
                    <a:pt x="189" y="316"/>
                    <a:pt x="188" y="315"/>
                  </a:cubicBezTo>
                  <a:cubicBezTo>
                    <a:pt x="188" y="315"/>
                    <a:pt x="187" y="315"/>
                    <a:pt x="185" y="315"/>
                  </a:cubicBezTo>
                  <a:cubicBezTo>
                    <a:pt x="183" y="315"/>
                    <a:pt x="182" y="314"/>
                    <a:pt x="181" y="313"/>
                  </a:cubicBezTo>
                  <a:cubicBezTo>
                    <a:pt x="180" y="312"/>
                    <a:pt x="177" y="309"/>
                    <a:pt x="176" y="307"/>
                  </a:cubicBezTo>
                  <a:cubicBezTo>
                    <a:pt x="175" y="305"/>
                    <a:pt x="175" y="304"/>
                    <a:pt x="174" y="303"/>
                  </a:cubicBezTo>
                  <a:cubicBezTo>
                    <a:pt x="172" y="302"/>
                    <a:pt x="169" y="300"/>
                    <a:pt x="168" y="299"/>
                  </a:cubicBezTo>
                  <a:cubicBezTo>
                    <a:pt x="168" y="297"/>
                    <a:pt x="169" y="296"/>
                    <a:pt x="169" y="295"/>
                  </a:cubicBezTo>
                  <a:cubicBezTo>
                    <a:pt x="169" y="295"/>
                    <a:pt x="170" y="294"/>
                    <a:pt x="169" y="293"/>
                  </a:cubicBezTo>
                  <a:cubicBezTo>
                    <a:pt x="169" y="292"/>
                    <a:pt x="168" y="291"/>
                    <a:pt x="169" y="290"/>
                  </a:cubicBezTo>
                  <a:cubicBezTo>
                    <a:pt x="170" y="290"/>
                    <a:pt x="172" y="290"/>
                    <a:pt x="172" y="290"/>
                  </a:cubicBezTo>
                  <a:cubicBezTo>
                    <a:pt x="172" y="289"/>
                    <a:pt x="172" y="288"/>
                    <a:pt x="173" y="288"/>
                  </a:cubicBezTo>
                  <a:cubicBezTo>
                    <a:pt x="174" y="288"/>
                    <a:pt x="175" y="288"/>
                    <a:pt x="176" y="289"/>
                  </a:cubicBezTo>
                  <a:cubicBezTo>
                    <a:pt x="176" y="289"/>
                    <a:pt x="176" y="290"/>
                    <a:pt x="176" y="291"/>
                  </a:cubicBezTo>
                  <a:cubicBezTo>
                    <a:pt x="176" y="291"/>
                    <a:pt x="176" y="291"/>
                    <a:pt x="176" y="292"/>
                  </a:cubicBezTo>
                  <a:cubicBezTo>
                    <a:pt x="176" y="293"/>
                    <a:pt x="177" y="296"/>
                    <a:pt x="177" y="295"/>
                  </a:cubicBezTo>
                  <a:cubicBezTo>
                    <a:pt x="177" y="294"/>
                    <a:pt x="179" y="294"/>
                    <a:pt x="179" y="295"/>
                  </a:cubicBezTo>
                  <a:cubicBezTo>
                    <a:pt x="179" y="296"/>
                    <a:pt x="179" y="297"/>
                    <a:pt x="180" y="296"/>
                  </a:cubicBezTo>
                  <a:cubicBezTo>
                    <a:pt x="180" y="296"/>
                    <a:pt x="179" y="294"/>
                    <a:pt x="180" y="294"/>
                  </a:cubicBezTo>
                  <a:cubicBezTo>
                    <a:pt x="180" y="293"/>
                    <a:pt x="181" y="293"/>
                    <a:pt x="182" y="294"/>
                  </a:cubicBezTo>
                  <a:cubicBezTo>
                    <a:pt x="182" y="296"/>
                    <a:pt x="183" y="297"/>
                    <a:pt x="184" y="298"/>
                  </a:cubicBezTo>
                  <a:cubicBezTo>
                    <a:pt x="185" y="299"/>
                    <a:pt x="186" y="301"/>
                    <a:pt x="187" y="302"/>
                  </a:cubicBezTo>
                  <a:cubicBezTo>
                    <a:pt x="189" y="303"/>
                    <a:pt x="189" y="304"/>
                    <a:pt x="190" y="304"/>
                  </a:cubicBezTo>
                  <a:cubicBezTo>
                    <a:pt x="192" y="305"/>
                    <a:pt x="192" y="305"/>
                    <a:pt x="195" y="307"/>
                  </a:cubicBezTo>
                  <a:cubicBezTo>
                    <a:pt x="196" y="308"/>
                    <a:pt x="199" y="310"/>
                    <a:pt x="201" y="311"/>
                  </a:cubicBezTo>
                  <a:cubicBezTo>
                    <a:pt x="202" y="312"/>
                    <a:pt x="202" y="312"/>
                    <a:pt x="203" y="313"/>
                  </a:cubicBezTo>
                  <a:cubicBezTo>
                    <a:pt x="204" y="314"/>
                    <a:pt x="205" y="315"/>
                    <a:pt x="206" y="315"/>
                  </a:cubicBezTo>
                  <a:cubicBezTo>
                    <a:pt x="207" y="316"/>
                    <a:pt x="207" y="316"/>
                    <a:pt x="207" y="316"/>
                  </a:cubicBezTo>
                  <a:cubicBezTo>
                    <a:pt x="206" y="318"/>
                    <a:pt x="206" y="322"/>
                    <a:pt x="206" y="324"/>
                  </a:cubicBezTo>
                  <a:cubicBezTo>
                    <a:pt x="207" y="326"/>
                    <a:pt x="207" y="327"/>
                    <a:pt x="208" y="327"/>
                  </a:cubicBezTo>
                  <a:cubicBezTo>
                    <a:pt x="209" y="327"/>
                    <a:pt x="209" y="327"/>
                    <a:pt x="209" y="329"/>
                  </a:cubicBezTo>
                  <a:cubicBezTo>
                    <a:pt x="210" y="330"/>
                    <a:pt x="210" y="330"/>
                    <a:pt x="210" y="331"/>
                  </a:cubicBezTo>
                  <a:cubicBezTo>
                    <a:pt x="211" y="331"/>
                    <a:pt x="212" y="332"/>
                    <a:pt x="212" y="333"/>
                  </a:cubicBezTo>
                  <a:cubicBezTo>
                    <a:pt x="214" y="334"/>
                    <a:pt x="215" y="334"/>
                    <a:pt x="215" y="335"/>
                  </a:cubicBezTo>
                  <a:cubicBezTo>
                    <a:pt x="215" y="337"/>
                    <a:pt x="216" y="340"/>
                    <a:pt x="216" y="341"/>
                  </a:cubicBezTo>
                  <a:cubicBezTo>
                    <a:pt x="216" y="342"/>
                    <a:pt x="217" y="343"/>
                    <a:pt x="218" y="344"/>
                  </a:cubicBezTo>
                  <a:cubicBezTo>
                    <a:pt x="219" y="345"/>
                    <a:pt x="219" y="345"/>
                    <a:pt x="218" y="346"/>
                  </a:cubicBezTo>
                  <a:cubicBezTo>
                    <a:pt x="218" y="346"/>
                    <a:pt x="217" y="348"/>
                    <a:pt x="218" y="348"/>
                  </a:cubicBezTo>
                  <a:cubicBezTo>
                    <a:pt x="219" y="349"/>
                    <a:pt x="219" y="348"/>
                    <a:pt x="220" y="348"/>
                  </a:cubicBezTo>
                  <a:cubicBezTo>
                    <a:pt x="221" y="348"/>
                    <a:pt x="221" y="348"/>
                    <a:pt x="221" y="349"/>
                  </a:cubicBezTo>
                  <a:cubicBezTo>
                    <a:pt x="222" y="350"/>
                    <a:pt x="222" y="351"/>
                    <a:pt x="223" y="351"/>
                  </a:cubicBezTo>
                  <a:cubicBezTo>
                    <a:pt x="223" y="350"/>
                    <a:pt x="224" y="349"/>
                    <a:pt x="224" y="350"/>
                  </a:cubicBezTo>
                  <a:cubicBezTo>
                    <a:pt x="225" y="350"/>
                    <a:pt x="226" y="352"/>
                    <a:pt x="226" y="351"/>
                  </a:cubicBezTo>
                  <a:cubicBezTo>
                    <a:pt x="226" y="350"/>
                    <a:pt x="227" y="350"/>
                    <a:pt x="226" y="348"/>
                  </a:cubicBezTo>
                  <a:cubicBezTo>
                    <a:pt x="225" y="347"/>
                    <a:pt x="226" y="347"/>
                    <a:pt x="225" y="345"/>
                  </a:cubicBezTo>
                  <a:cubicBezTo>
                    <a:pt x="225" y="344"/>
                    <a:pt x="226" y="345"/>
                    <a:pt x="227" y="345"/>
                  </a:cubicBezTo>
                  <a:cubicBezTo>
                    <a:pt x="228" y="345"/>
                    <a:pt x="230" y="346"/>
                    <a:pt x="229" y="345"/>
                  </a:cubicBezTo>
                  <a:cubicBezTo>
                    <a:pt x="228" y="343"/>
                    <a:pt x="227" y="343"/>
                    <a:pt x="227" y="342"/>
                  </a:cubicBezTo>
                  <a:cubicBezTo>
                    <a:pt x="226" y="341"/>
                    <a:pt x="227" y="342"/>
                    <a:pt x="227" y="341"/>
                  </a:cubicBezTo>
                  <a:cubicBezTo>
                    <a:pt x="228" y="341"/>
                    <a:pt x="228" y="341"/>
                    <a:pt x="229" y="341"/>
                  </a:cubicBezTo>
                  <a:cubicBezTo>
                    <a:pt x="230" y="342"/>
                    <a:pt x="231" y="343"/>
                    <a:pt x="231" y="343"/>
                  </a:cubicBezTo>
                  <a:cubicBezTo>
                    <a:pt x="231" y="342"/>
                    <a:pt x="231" y="342"/>
                    <a:pt x="231" y="341"/>
                  </a:cubicBezTo>
                  <a:cubicBezTo>
                    <a:pt x="231" y="341"/>
                    <a:pt x="231" y="340"/>
                    <a:pt x="232" y="340"/>
                  </a:cubicBezTo>
                  <a:cubicBezTo>
                    <a:pt x="233" y="341"/>
                    <a:pt x="234" y="342"/>
                    <a:pt x="234" y="341"/>
                  </a:cubicBezTo>
                  <a:cubicBezTo>
                    <a:pt x="234" y="341"/>
                    <a:pt x="234" y="341"/>
                    <a:pt x="233" y="339"/>
                  </a:cubicBezTo>
                  <a:cubicBezTo>
                    <a:pt x="232" y="337"/>
                    <a:pt x="233" y="338"/>
                    <a:pt x="231" y="337"/>
                  </a:cubicBezTo>
                  <a:cubicBezTo>
                    <a:pt x="229" y="336"/>
                    <a:pt x="227" y="335"/>
                    <a:pt x="227" y="334"/>
                  </a:cubicBezTo>
                  <a:cubicBezTo>
                    <a:pt x="227" y="333"/>
                    <a:pt x="229" y="334"/>
                    <a:pt x="227" y="333"/>
                  </a:cubicBezTo>
                  <a:cubicBezTo>
                    <a:pt x="226" y="331"/>
                    <a:pt x="224" y="330"/>
                    <a:pt x="224" y="328"/>
                  </a:cubicBezTo>
                  <a:cubicBezTo>
                    <a:pt x="223" y="326"/>
                    <a:pt x="224" y="325"/>
                    <a:pt x="224" y="325"/>
                  </a:cubicBezTo>
                  <a:cubicBezTo>
                    <a:pt x="225" y="325"/>
                    <a:pt x="226" y="325"/>
                    <a:pt x="227" y="327"/>
                  </a:cubicBezTo>
                  <a:cubicBezTo>
                    <a:pt x="228" y="328"/>
                    <a:pt x="229" y="328"/>
                    <a:pt x="229" y="328"/>
                  </a:cubicBezTo>
                  <a:cubicBezTo>
                    <a:pt x="229" y="327"/>
                    <a:pt x="229" y="326"/>
                    <a:pt x="230" y="327"/>
                  </a:cubicBezTo>
                  <a:cubicBezTo>
                    <a:pt x="231" y="327"/>
                    <a:pt x="232" y="328"/>
                    <a:pt x="231" y="327"/>
                  </a:cubicBezTo>
                  <a:cubicBezTo>
                    <a:pt x="231" y="327"/>
                    <a:pt x="229" y="326"/>
                    <a:pt x="231" y="326"/>
                  </a:cubicBezTo>
                  <a:cubicBezTo>
                    <a:pt x="232" y="326"/>
                    <a:pt x="235" y="328"/>
                    <a:pt x="233" y="326"/>
                  </a:cubicBezTo>
                  <a:cubicBezTo>
                    <a:pt x="232" y="325"/>
                    <a:pt x="229" y="325"/>
                    <a:pt x="231" y="323"/>
                  </a:cubicBezTo>
                  <a:cubicBezTo>
                    <a:pt x="232" y="322"/>
                    <a:pt x="232" y="323"/>
                    <a:pt x="233" y="322"/>
                  </a:cubicBezTo>
                  <a:cubicBezTo>
                    <a:pt x="234" y="322"/>
                    <a:pt x="235" y="321"/>
                    <a:pt x="235" y="322"/>
                  </a:cubicBezTo>
                  <a:cubicBezTo>
                    <a:pt x="235" y="322"/>
                    <a:pt x="234" y="325"/>
                    <a:pt x="235" y="324"/>
                  </a:cubicBezTo>
                  <a:cubicBezTo>
                    <a:pt x="236" y="323"/>
                    <a:pt x="236" y="322"/>
                    <a:pt x="238" y="322"/>
                  </a:cubicBezTo>
                  <a:cubicBezTo>
                    <a:pt x="240" y="322"/>
                    <a:pt x="241" y="322"/>
                    <a:pt x="242" y="323"/>
                  </a:cubicBezTo>
                  <a:cubicBezTo>
                    <a:pt x="243" y="323"/>
                    <a:pt x="243" y="324"/>
                    <a:pt x="243" y="324"/>
                  </a:cubicBezTo>
                  <a:cubicBezTo>
                    <a:pt x="244" y="324"/>
                    <a:pt x="244" y="324"/>
                    <a:pt x="246" y="324"/>
                  </a:cubicBezTo>
                  <a:cubicBezTo>
                    <a:pt x="248" y="324"/>
                    <a:pt x="250" y="323"/>
                    <a:pt x="251" y="322"/>
                  </a:cubicBezTo>
                  <a:cubicBezTo>
                    <a:pt x="252" y="321"/>
                    <a:pt x="256" y="321"/>
                    <a:pt x="257" y="321"/>
                  </a:cubicBezTo>
                  <a:cubicBezTo>
                    <a:pt x="258" y="321"/>
                    <a:pt x="259" y="321"/>
                    <a:pt x="259" y="320"/>
                  </a:cubicBezTo>
                  <a:cubicBezTo>
                    <a:pt x="259" y="320"/>
                    <a:pt x="260" y="320"/>
                    <a:pt x="258" y="319"/>
                  </a:cubicBezTo>
                  <a:cubicBezTo>
                    <a:pt x="256" y="318"/>
                    <a:pt x="254" y="318"/>
                    <a:pt x="254" y="316"/>
                  </a:cubicBezTo>
                  <a:cubicBezTo>
                    <a:pt x="254" y="315"/>
                    <a:pt x="253" y="315"/>
                    <a:pt x="253" y="315"/>
                  </a:cubicBezTo>
                  <a:cubicBezTo>
                    <a:pt x="253" y="313"/>
                    <a:pt x="253" y="313"/>
                    <a:pt x="253" y="312"/>
                  </a:cubicBezTo>
                  <a:cubicBezTo>
                    <a:pt x="252" y="312"/>
                    <a:pt x="253" y="309"/>
                    <a:pt x="254" y="308"/>
                  </a:cubicBezTo>
                  <a:cubicBezTo>
                    <a:pt x="254" y="306"/>
                    <a:pt x="255" y="306"/>
                    <a:pt x="256" y="305"/>
                  </a:cubicBezTo>
                  <a:cubicBezTo>
                    <a:pt x="256" y="304"/>
                    <a:pt x="257" y="304"/>
                    <a:pt x="257" y="303"/>
                  </a:cubicBezTo>
                  <a:cubicBezTo>
                    <a:pt x="257" y="301"/>
                    <a:pt x="257" y="299"/>
                    <a:pt x="258" y="298"/>
                  </a:cubicBezTo>
                  <a:cubicBezTo>
                    <a:pt x="258" y="296"/>
                    <a:pt x="258" y="295"/>
                    <a:pt x="259" y="295"/>
                  </a:cubicBezTo>
                  <a:cubicBezTo>
                    <a:pt x="260" y="294"/>
                    <a:pt x="261" y="295"/>
                    <a:pt x="263" y="294"/>
                  </a:cubicBezTo>
                  <a:cubicBezTo>
                    <a:pt x="263" y="293"/>
                    <a:pt x="264" y="293"/>
                    <a:pt x="264" y="292"/>
                  </a:cubicBezTo>
                  <a:cubicBezTo>
                    <a:pt x="264" y="291"/>
                    <a:pt x="264" y="291"/>
                    <a:pt x="264" y="290"/>
                  </a:cubicBezTo>
                  <a:cubicBezTo>
                    <a:pt x="263" y="289"/>
                    <a:pt x="262" y="289"/>
                    <a:pt x="263" y="289"/>
                  </a:cubicBezTo>
                  <a:cubicBezTo>
                    <a:pt x="264" y="288"/>
                    <a:pt x="266" y="286"/>
                    <a:pt x="268" y="285"/>
                  </a:cubicBezTo>
                  <a:cubicBezTo>
                    <a:pt x="268" y="285"/>
                    <a:pt x="268" y="285"/>
                    <a:pt x="268" y="285"/>
                  </a:cubicBezTo>
                  <a:cubicBezTo>
                    <a:pt x="269" y="284"/>
                    <a:pt x="269" y="282"/>
                    <a:pt x="271" y="282"/>
                  </a:cubicBezTo>
                  <a:cubicBezTo>
                    <a:pt x="273" y="282"/>
                    <a:pt x="273" y="282"/>
                    <a:pt x="274" y="283"/>
                  </a:cubicBezTo>
                  <a:cubicBezTo>
                    <a:pt x="275" y="284"/>
                    <a:pt x="275" y="285"/>
                    <a:pt x="277" y="285"/>
                  </a:cubicBezTo>
                  <a:cubicBezTo>
                    <a:pt x="279" y="285"/>
                    <a:pt x="280" y="286"/>
                    <a:pt x="282" y="286"/>
                  </a:cubicBezTo>
                  <a:cubicBezTo>
                    <a:pt x="284" y="286"/>
                    <a:pt x="287" y="286"/>
                    <a:pt x="287" y="286"/>
                  </a:cubicBezTo>
                  <a:cubicBezTo>
                    <a:pt x="287" y="287"/>
                    <a:pt x="282" y="289"/>
                    <a:pt x="281" y="289"/>
                  </a:cubicBezTo>
                  <a:cubicBezTo>
                    <a:pt x="280" y="290"/>
                    <a:pt x="279" y="290"/>
                    <a:pt x="281" y="291"/>
                  </a:cubicBezTo>
                  <a:cubicBezTo>
                    <a:pt x="282" y="291"/>
                    <a:pt x="285" y="292"/>
                    <a:pt x="285" y="293"/>
                  </a:cubicBezTo>
                  <a:cubicBezTo>
                    <a:pt x="285" y="294"/>
                    <a:pt x="283" y="295"/>
                    <a:pt x="284" y="296"/>
                  </a:cubicBezTo>
                  <a:cubicBezTo>
                    <a:pt x="285" y="297"/>
                    <a:pt x="287" y="298"/>
                    <a:pt x="288" y="298"/>
                  </a:cubicBezTo>
                  <a:cubicBezTo>
                    <a:pt x="288" y="297"/>
                    <a:pt x="290" y="295"/>
                    <a:pt x="292" y="295"/>
                  </a:cubicBezTo>
                  <a:cubicBezTo>
                    <a:pt x="293" y="295"/>
                    <a:pt x="295" y="293"/>
                    <a:pt x="297" y="293"/>
                  </a:cubicBezTo>
                  <a:cubicBezTo>
                    <a:pt x="299" y="293"/>
                    <a:pt x="302" y="293"/>
                    <a:pt x="302" y="293"/>
                  </a:cubicBezTo>
                  <a:cubicBezTo>
                    <a:pt x="303" y="292"/>
                    <a:pt x="304" y="292"/>
                    <a:pt x="303" y="292"/>
                  </a:cubicBezTo>
                  <a:cubicBezTo>
                    <a:pt x="303" y="291"/>
                    <a:pt x="305" y="291"/>
                    <a:pt x="304" y="291"/>
                  </a:cubicBezTo>
                  <a:cubicBezTo>
                    <a:pt x="303" y="290"/>
                    <a:pt x="301" y="290"/>
                    <a:pt x="300" y="290"/>
                  </a:cubicBezTo>
                  <a:cubicBezTo>
                    <a:pt x="299" y="290"/>
                    <a:pt x="296" y="292"/>
                    <a:pt x="295" y="291"/>
                  </a:cubicBezTo>
                  <a:cubicBezTo>
                    <a:pt x="293" y="289"/>
                    <a:pt x="292" y="288"/>
                    <a:pt x="293" y="287"/>
                  </a:cubicBezTo>
                  <a:cubicBezTo>
                    <a:pt x="294" y="285"/>
                    <a:pt x="296" y="283"/>
                    <a:pt x="297" y="283"/>
                  </a:cubicBezTo>
                  <a:cubicBezTo>
                    <a:pt x="299" y="282"/>
                    <a:pt x="302" y="282"/>
                    <a:pt x="304" y="281"/>
                  </a:cubicBezTo>
                  <a:cubicBezTo>
                    <a:pt x="306" y="280"/>
                    <a:pt x="308" y="279"/>
                    <a:pt x="311" y="278"/>
                  </a:cubicBezTo>
                  <a:cubicBezTo>
                    <a:pt x="311" y="278"/>
                    <a:pt x="312" y="278"/>
                    <a:pt x="312" y="278"/>
                  </a:cubicBezTo>
                  <a:cubicBezTo>
                    <a:pt x="315" y="278"/>
                    <a:pt x="317" y="278"/>
                    <a:pt x="316" y="279"/>
                  </a:cubicBezTo>
                  <a:cubicBezTo>
                    <a:pt x="315" y="279"/>
                    <a:pt x="312" y="282"/>
                    <a:pt x="311" y="282"/>
                  </a:cubicBezTo>
                  <a:cubicBezTo>
                    <a:pt x="310" y="282"/>
                    <a:pt x="310" y="283"/>
                    <a:pt x="312" y="284"/>
                  </a:cubicBezTo>
                  <a:cubicBezTo>
                    <a:pt x="313" y="284"/>
                    <a:pt x="313" y="286"/>
                    <a:pt x="312" y="286"/>
                  </a:cubicBezTo>
                  <a:cubicBezTo>
                    <a:pt x="311" y="286"/>
                    <a:pt x="309" y="288"/>
                    <a:pt x="308" y="289"/>
                  </a:cubicBezTo>
                  <a:cubicBezTo>
                    <a:pt x="308" y="291"/>
                    <a:pt x="308" y="291"/>
                    <a:pt x="307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3"/>
                    <a:pt x="303" y="293"/>
                    <a:pt x="305" y="294"/>
                  </a:cubicBezTo>
                  <a:cubicBezTo>
                    <a:pt x="306" y="294"/>
                    <a:pt x="305" y="295"/>
                    <a:pt x="306" y="296"/>
                  </a:cubicBezTo>
                  <a:cubicBezTo>
                    <a:pt x="307" y="296"/>
                    <a:pt x="310" y="296"/>
                    <a:pt x="311" y="297"/>
                  </a:cubicBezTo>
                  <a:cubicBezTo>
                    <a:pt x="312" y="298"/>
                    <a:pt x="316" y="301"/>
                    <a:pt x="318" y="303"/>
                  </a:cubicBezTo>
                  <a:cubicBezTo>
                    <a:pt x="319" y="303"/>
                    <a:pt x="320" y="304"/>
                    <a:pt x="321" y="304"/>
                  </a:cubicBezTo>
                  <a:cubicBezTo>
                    <a:pt x="322" y="306"/>
                    <a:pt x="323" y="307"/>
                    <a:pt x="324" y="307"/>
                  </a:cubicBezTo>
                  <a:cubicBezTo>
                    <a:pt x="326" y="308"/>
                    <a:pt x="330" y="311"/>
                    <a:pt x="331" y="312"/>
                  </a:cubicBezTo>
                  <a:cubicBezTo>
                    <a:pt x="331" y="313"/>
                    <a:pt x="331" y="316"/>
                    <a:pt x="331" y="317"/>
                  </a:cubicBezTo>
                  <a:cubicBezTo>
                    <a:pt x="331" y="318"/>
                    <a:pt x="330" y="318"/>
                    <a:pt x="330" y="318"/>
                  </a:cubicBezTo>
                  <a:cubicBezTo>
                    <a:pt x="329" y="319"/>
                    <a:pt x="324" y="322"/>
                    <a:pt x="323" y="322"/>
                  </a:cubicBezTo>
                  <a:cubicBezTo>
                    <a:pt x="321" y="322"/>
                    <a:pt x="318" y="321"/>
                    <a:pt x="317" y="321"/>
                  </a:cubicBezTo>
                  <a:cubicBezTo>
                    <a:pt x="315" y="321"/>
                    <a:pt x="309" y="321"/>
                    <a:pt x="307" y="321"/>
                  </a:cubicBezTo>
                  <a:cubicBezTo>
                    <a:pt x="306" y="321"/>
                    <a:pt x="304" y="319"/>
                    <a:pt x="304" y="319"/>
                  </a:cubicBezTo>
                  <a:cubicBezTo>
                    <a:pt x="303" y="319"/>
                    <a:pt x="303" y="320"/>
                    <a:pt x="301" y="319"/>
                  </a:cubicBezTo>
                  <a:cubicBezTo>
                    <a:pt x="300" y="319"/>
                    <a:pt x="301" y="318"/>
                    <a:pt x="299" y="317"/>
                  </a:cubicBezTo>
                  <a:cubicBezTo>
                    <a:pt x="297" y="317"/>
                    <a:pt x="296" y="317"/>
                    <a:pt x="295" y="316"/>
                  </a:cubicBezTo>
                  <a:cubicBezTo>
                    <a:pt x="294" y="315"/>
                    <a:pt x="294" y="314"/>
                    <a:pt x="293" y="314"/>
                  </a:cubicBezTo>
                  <a:cubicBezTo>
                    <a:pt x="293" y="315"/>
                    <a:pt x="284" y="314"/>
                    <a:pt x="283" y="315"/>
                  </a:cubicBezTo>
                  <a:cubicBezTo>
                    <a:pt x="281" y="315"/>
                    <a:pt x="276" y="319"/>
                    <a:pt x="274" y="320"/>
                  </a:cubicBezTo>
                  <a:cubicBezTo>
                    <a:pt x="272" y="320"/>
                    <a:pt x="266" y="320"/>
                    <a:pt x="264" y="320"/>
                  </a:cubicBezTo>
                  <a:cubicBezTo>
                    <a:pt x="262" y="320"/>
                    <a:pt x="261" y="320"/>
                    <a:pt x="261" y="320"/>
                  </a:cubicBezTo>
                  <a:cubicBezTo>
                    <a:pt x="260" y="321"/>
                    <a:pt x="259" y="321"/>
                    <a:pt x="260" y="321"/>
                  </a:cubicBezTo>
                  <a:cubicBezTo>
                    <a:pt x="261" y="322"/>
                    <a:pt x="262" y="322"/>
                    <a:pt x="261" y="323"/>
                  </a:cubicBezTo>
                  <a:cubicBezTo>
                    <a:pt x="260" y="323"/>
                    <a:pt x="259" y="323"/>
                    <a:pt x="259" y="323"/>
                  </a:cubicBezTo>
                  <a:cubicBezTo>
                    <a:pt x="259" y="324"/>
                    <a:pt x="259" y="325"/>
                    <a:pt x="259" y="325"/>
                  </a:cubicBezTo>
                  <a:cubicBezTo>
                    <a:pt x="258" y="325"/>
                    <a:pt x="253" y="324"/>
                    <a:pt x="252" y="325"/>
                  </a:cubicBezTo>
                  <a:cubicBezTo>
                    <a:pt x="251" y="325"/>
                    <a:pt x="250" y="325"/>
                    <a:pt x="249" y="325"/>
                  </a:cubicBezTo>
                  <a:cubicBezTo>
                    <a:pt x="248" y="325"/>
                    <a:pt x="245" y="325"/>
                    <a:pt x="245" y="325"/>
                  </a:cubicBezTo>
                  <a:cubicBezTo>
                    <a:pt x="244" y="325"/>
                    <a:pt x="245" y="327"/>
                    <a:pt x="244" y="328"/>
                  </a:cubicBezTo>
                  <a:cubicBezTo>
                    <a:pt x="243" y="329"/>
                    <a:pt x="242" y="330"/>
                    <a:pt x="243" y="331"/>
                  </a:cubicBezTo>
                  <a:cubicBezTo>
                    <a:pt x="243" y="331"/>
                    <a:pt x="244" y="332"/>
                    <a:pt x="245" y="332"/>
                  </a:cubicBezTo>
                  <a:cubicBezTo>
                    <a:pt x="245" y="331"/>
                    <a:pt x="247" y="330"/>
                    <a:pt x="247" y="331"/>
                  </a:cubicBezTo>
                  <a:cubicBezTo>
                    <a:pt x="247" y="332"/>
                    <a:pt x="247" y="332"/>
                    <a:pt x="247" y="332"/>
                  </a:cubicBezTo>
                  <a:cubicBezTo>
                    <a:pt x="246" y="333"/>
                    <a:pt x="244" y="334"/>
                    <a:pt x="245" y="334"/>
                  </a:cubicBezTo>
                  <a:cubicBezTo>
                    <a:pt x="245" y="334"/>
                    <a:pt x="246" y="334"/>
                    <a:pt x="247" y="334"/>
                  </a:cubicBezTo>
                  <a:cubicBezTo>
                    <a:pt x="247" y="334"/>
                    <a:pt x="247" y="335"/>
                    <a:pt x="247" y="336"/>
                  </a:cubicBezTo>
                  <a:cubicBezTo>
                    <a:pt x="247" y="337"/>
                    <a:pt x="249" y="338"/>
                    <a:pt x="247" y="338"/>
                  </a:cubicBezTo>
                  <a:cubicBezTo>
                    <a:pt x="245" y="338"/>
                    <a:pt x="245" y="336"/>
                    <a:pt x="245" y="337"/>
                  </a:cubicBezTo>
                  <a:cubicBezTo>
                    <a:pt x="244" y="338"/>
                    <a:pt x="244" y="339"/>
                    <a:pt x="244" y="340"/>
                  </a:cubicBezTo>
                  <a:cubicBezTo>
                    <a:pt x="245" y="340"/>
                    <a:pt x="245" y="340"/>
                    <a:pt x="246" y="340"/>
                  </a:cubicBezTo>
                  <a:cubicBezTo>
                    <a:pt x="247" y="341"/>
                    <a:pt x="246" y="341"/>
                    <a:pt x="246" y="342"/>
                  </a:cubicBezTo>
                  <a:cubicBezTo>
                    <a:pt x="246" y="343"/>
                    <a:pt x="245" y="343"/>
                    <a:pt x="247" y="344"/>
                  </a:cubicBezTo>
                  <a:cubicBezTo>
                    <a:pt x="250" y="345"/>
                    <a:pt x="250" y="345"/>
                    <a:pt x="250" y="346"/>
                  </a:cubicBezTo>
                  <a:cubicBezTo>
                    <a:pt x="251" y="346"/>
                    <a:pt x="251" y="347"/>
                    <a:pt x="250" y="347"/>
                  </a:cubicBezTo>
                  <a:cubicBezTo>
                    <a:pt x="249" y="348"/>
                    <a:pt x="248" y="349"/>
                    <a:pt x="249" y="349"/>
                  </a:cubicBezTo>
                  <a:cubicBezTo>
                    <a:pt x="249" y="349"/>
                    <a:pt x="251" y="348"/>
                    <a:pt x="251" y="348"/>
                  </a:cubicBezTo>
                  <a:cubicBezTo>
                    <a:pt x="252" y="348"/>
                    <a:pt x="253" y="349"/>
                    <a:pt x="252" y="349"/>
                  </a:cubicBezTo>
                  <a:cubicBezTo>
                    <a:pt x="251" y="349"/>
                    <a:pt x="249" y="350"/>
                    <a:pt x="250" y="350"/>
                  </a:cubicBezTo>
                  <a:cubicBezTo>
                    <a:pt x="251" y="350"/>
                    <a:pt x="253" y="349"/>
                    <a:pt x="253" y="349"/>
                  </a:cubicBezTo>
                  <a:cubicBezTo>
                    <a:pt x="253" y="349"/>
                    <a:pt x="253" y="351"/>
                    <a:pt x="253" y="352"/>
                  </a:cubicBezTo>
                  <a:cubicBezTo>
                    <a:pt x="252" y="353"/>
                    <a:pt x="251" y="355"/>
                    <a:pt x="252" y="354"/>
                  </a:cubicBezTo>
                  <a:cubicBezTo>
                    <a:pt x="253" y="354"/>
                    <a:pt x="254" y="355"/>
                    <a:pt x="254" y="353"/>
                  </a:cubicBezTo>
                  <a:cubicBezTo>
                    <a:pt x="255" y="351"/>
                    <a:pt x="254" y="350"/>
                    <a:pt x="256" y="350"/>
                  </a:cubicBezTo>
                  <a:cubicBezTo>
                    <a:pt x="257" y="349"/>
                    <a:pt x="260" y="352"/>
                    <a:pt x="261" y="353"/>
                  </a:cubicBezTo>
                  <a:cubicBezTo>
                    <a:pt x="263" y="353"/>
                    <a:pt x="267" y="353"/>
                    <a:pt x="268" y="352"/>
                  </a:cubicBezTo>
                  <a:cubicBezTo>
                    <a:pt x="268" y="350"/>
                    <a:pt x="267" y="348"/>
                    <a:pt x="271" y="350"/>
                  </a:cubicBezTo>
                  <a:cubicBezTo>
                    <a:pt x="274" y="351"/>
                    <a:pt x="278" y="355"/>
                    <a:pt x="280" y="354"/>
                  </a:cubicBezTo>
                  <a:cubicBezTo>
                    <a:pt x="282" y="354"/>
                    <a:pt x="288" y="352"/>
                    <a:pt x="289" y="351"/>
                  </a:cubicBezTo>
                  <a:cubicBezTo>
                    <a:pt x="290" y="349"/>
                    <a:pt x="291" y="349"/>
                    <a:pt x="293" y="349"/>
                  </a:cubicBezTo>
                  <a:cubicBezTo>
                    <a:pt x="295" y="350"/>
                    <a:pt x="295" y="351"/>
                    <a:pt x="296" y="350"/>
                  </a:cubicBezTo>
                  <a:cubicBezTo>
                    <a:pt x="297" y="349"/>
                    <a:pt x="299" y="349"/>
                    <a:pt x="299" y="349"/>
                  </a:cubicBezTo>
                  <a:cubicBezTo>
                    <a:pt x="299" y="350"/>
                    <a:pt x="299" y="351"/>
                    <a:pt x="298" y="352"/>
                  </a:cubicBezTo>
                  <a:cubicBezTo>
                    <a:pt x="298" y="352"/>
                    <a:pt x="299" y="353"/>
                    <a:pt x="299" y="354"/>
                  </a:cubicBezTo>
                  <a:cubicBezTo>
                    <a:pt x="299" y="354"/>
                    <a:pt x="299" y="354"/>
                    <a:pt x="298" y="355"/>
                  </a:cubicBezTo>
                  <a:cubicBezTo>
                    <a:pt x="298" y="355"/>
                    <a:pt x="298" y="355"/>
                    <a:pt x="297" y="355"/>
                  </a:cubicBezTo>
                  <a:cubicBezTo>
                    <a:pt x="297" y="357"/>
                    <a:pt x="298" y="357"/>
                    <a:pt x="298" y="358"/>
                  </a:cubicBezTo>
                  <a:cubicBezTo>
                    <a:pt x="298" y="360"/>
                    <a:pt x="298" y="362"/>
                    <a:pt x="298" y="363"/>
                  </a:cubicBezTo>
                  <a:cubicBezTo>
                    <a:pt x="298" y="363"/>
                    <a:pt x="298" y="364"/>
                    <a:pt x="297" y="364"/>
                  </a:cubicBezTo>
                  <a:cubicBezTo>
                    <a:pt x="296" y="365"/>
                    <a:pt x="295" y="370"/>
                    <a:pt x="294" y="371"/>
                  </a:cubicBezTo>
                  <a:cubicBezTo>
                    <a:pt x="294" y="372"/>
                    <a:pt x="294" y="372"/>
                    <a:pt x="293" y="373"/>
                  </a:cubicBezTo>
                  <a:cubicBezTo>
                    <a:pt x="293" y="373"/>
                    <a:pt x="293" y="374"/>
                    <a:pt x="292" y="375"/>
                  </a:cubicBezTo>
                  <a:cubicBezTo>
                    <a:pt x="291" y="377"/>
                    <a:pt x="290" y="380"/>
                    <a:pt x="290" y="381"/>
                  </a:cubicBezTo>
                  <a:cubicBezTo>
                    <a:pt x="289" y="382"/>
                    <a:pt x="289" y="383"/>
                    <a:pt x="288" y="384"/>
                  </a:cubicBezTo>
                  <a:cubicBezTo>
                    <a:pt x="287" y="384"/>
                    <a:pt x="287" y="385"/>
                    <a:pt x="286" y="385"/>
                  </a:cubicBezTo>
                  <a:cubicBezTo>
                    <a:pt x="285" y="385"/>
                    <a:pt x="283" y="385"/>
                    <a:pt x="282" y="385"/>
                  </a:cubicBezTo>
                  <a:cubicBezTo>
                    <a:pt x="281" y="385"/>
                    <a:pt x="279" y="386"/>
                    <a:pt x="278" y="385"/>
                  </a:cubicBezTo>
                  <a:cubicBezTo>
                    <a:pt x="278" y="385"/>
                    <a:pt x="276" y="383"/>
                    <a:pt x="271" y="383"/>
                  </a:cubicBezTo>
                  <a:cubicBezTo>
                    <a:pt x="269" y="383"/>
                    <a:pt x="268" y="383"/>
                    <a:pt x="265" y="385"/>
                  </a:cubicBezTo>
                  <a:cubicBezTo>
                    <a:pt x="262" y="387"/>
                    <a:pt x="260" y="388"/>
                    <a:pt x="258" y="387"/>
                  </a:cubicBezTo>
                  <a:cubicBezTo>
                    <a:pt x="255" y="386"/>
                    <a:pt x="244" y="384"/>
                    <a:pt x="241" y="383"/>
                  </a:cubicBezTo>
                  <a:cubicBezTo>
                    <a:pt x="239" y="383"/>
                    <a:pt x="238" y="382"/>
                    <a:pt x="238" y="382"/>
                  </a:cubicBezTo>
                  <a:cubicBezTo>
                    <a:pt x="237" y="381"/>
                    <a:pt x="237" y="381"/>
                    <a:pt x="236" y="381"/>
                  </a:cubicBezTo>
                  <a:cubicBezTo>
                    <a:pt x="234" y="380"/>
                    <a:pt x="230" y="380"/>
                    <a:pt x="228" y="379"/>
                  </a:cubicBezTo>
                  <a:cubicBezTo>
                    <a:pt x="226" y="377"/>
                    <a:pt x="225" y="374"/>
                    <a:pt x="219" y="375"/>
                  </a:cubicBezTo>
                  <a:cubicBezTo>
                    <a:pt x="212" y="375"/>
                    <a:pt x="209" y="379"/>
                    <a:pt x="208" y="381"/>
                  </a:cubicBezTo>
                  <a:cubicBezTo>
                    <a:pt x="208" y="383"/>
                    <a:pt x="210" y="385"/>
                    <a:pt x="209" y="386"/>
                  </a:cubicBezTo>
                  <a:cubicBezTo>
                    <a:pt x="208" y="387"/>
                    <a:pt x="207" y="391"/>
                    <a:pt x="204" y="391"/>
                  </a:cubicBezTo>
                  <a:cubicBezTo>
                    <a:pt x="202" y="390"/>
                    <a:pt x="197" y="387"/>
                    <a:pt x="193" y="386"/>
                  </a:cubicBezTo>
                  <a:cubicBezTo>
                    <a:pt x="189" y="385"/>
                    <a:pt x="187" y="386"/>
                    <a:pt x="185" y="384"/>
                  </a:cubicBezTo>
                  <a:cubicBezTo>
                    <a:pt x="184" y="381"/>
                    <a:pt x="185" y="380"/>
                    <a:pt x="183" y="379"/>
                  </a:cubicBezTo>
                  <a:cubicBezTo>
                    <a:pt x="182" y="378"/>
                    <a:pt x="179" y="377"/>
                    <a:pt x="177" y="376"/>
                  </a:cubicBezTo>
                  <a:cubicBezTo>
                    <a:pt x="175" y="376"/>
                    <a:pt x="174" y="375"/>
                    <a:pt x="172" y="375"/>
                  </a:cubicBezTo>
                  <a:cubicBezTo>
                    <a:pt x="170" y="375"/>
                    <a:pt x="168" y="375"/>
                    <a:pt x="166" y="374"/>
                  </a:cubicBezTo>
                  <a:cubicBezTo>
                    <a:pt x="165" y="373"/>
                    <a:pt x="165" y="373"/>
                    <a:pt x="164" y="373"/>
                  </a:cubicBezTo>
                  <a:cubicBezTo>
                    <a:pt x="163" y="373"/>
                    <a:pt x="162" y="373"/>
                    <a:pt x="161" y="372"/>
                  </a:cubicBezTo>
                  <a:cubicBezTo>
                    <a:pt x="161" y="370"/>
                    <a:pt x="161" y="369"/>
                    <a:pt x="160" y="370"/>
                  </a:cubicBezTo>
                  <a:cubicBezTo>
                    <a:pt x="159" y="370"/>
                    <a:pt x="157" y="370"/>
                    <a:pt x="156" y="369"/>
                  </a:cubicBezTo>
                  <a:cubicBezTo>
                    <a:pt x="155" y="368"/>
                    <a:pt x="155" y="367"/>
                    <a:pt x="156" y="366"/>
                  </a:cubicBezTo>
                  <a:cubicBezTo>
                    <a:pt x="158" y="365"/>
                    <a:pt x="161" y="364"/>
                    <a:pt x="161" y="360"/>
                  </a:cubicBezTo>
                  <a:cubicBezTo>
                    <a:pt x="161" y="357"/>
                    <a:pt x="157" y="355"/>
                    <a:pt x="158" y="354"/>
                  </a:cubicBezTo>
                  <a:cubicBezTo>
                    <a:pt x="158" y="352"/>
                    <a:pt x="161" y="352"/>
                    <a:pt x="161" y="350"/>
                  </a:cubicBezTo>
                  <a:cubicBezTo>
                    <a:pt x="161" y="349"/>
                    <a:pt x="162" y="347"/>
                    <a:pt x="160" y="348"/>
                  </a:cubicBezTo>
                  <a:cubicBezTo>
                    <a:pt x="159" y="349"/>
                    <a:pt x="157" y="351"/>
                    <a:pt x="157" y="350"/>
                  </a:cubicBezTo>
                  <a:cubicBezTo>
                    <a:pt x="157" y="349"/>
                    <a:pt x="156" y="347"/>
                    <a:pt x="154" y="346"/>
                  </a:cubicBezTo>
                  <a:cubicBezTo>
                    <a:pt x="152" y="346"/>
                    <a:pt x="148" y="349"/>
                    <a:pt x="147" y="349"/>
                  </a:cubicBezTo>
                  <a:cubicBezTo>
                    <a:pt x="147" y="349"/>
                    <a:pt x="147" y="349"/>
                    <a:pt x="147" y="349"/>
                  </a:cubicBezTo>
                  <a:cubicBezTo>
                    <a:pt x="145" y="350"/>
                    <a:pt x="145" y="349"/>
                    <a:pt x="145" y="349"/>
                  </a:cubicBezTo>
                  <a:cubicBezTo>
                    <a:pt x="144" y="349"/>
                    <a:pt x="144" y="349"/>
                    <a:pt x="143" y="349"/>
                  </a:cubicBezTo>
                  <a:cubicBezTo>
                    <a:pt x="142" y="349"/>
                    <a:pt x="142" y="347"/>
                    <a:pt x="141" y="347"/>
                  </a:cubicBezTo>
                  <a:cubicBezTo>
                    <a:pt x="140" y="348"/>
                    <a:pt x="140" y="349"/>
                    <a:pt x="138" y="349"/>
                  </a:cubicBezTo>
                  <a:cubicBezTo>
                    <a:pt x="136" y="348"/>
                    <a:pt x="136" y="347"/>
                    <a:pt x="135" y="348"/>
                  </a:cubicBezTo>
                  <a:cubicBezTo>
                    <a:pt x="134" y="348"/>
                    <a:pt x="133" y="349"/>
                    <a:pt x="132" y="349"/>
                  </a:cubicBezTo>
                  <a:cubicBezTo>
                    <a:pt x="131" y="349"/>
                    <a:pt x="129" y="351"/>
                    <a:pt x="128" y="350"/>
                  </a:cubicBezTo>
                  <a:cubicBezTo>
                    <a:pt x="127" y="350"/>
                    <a:pt x="127" y="349"/>
                    <a:pt x="126" y="349"/>
                  </a:cubicBezTo>
                  <a:cubicBezTo>
                    <a:pt x="125" y="349"/>
                    <a:pt x="120" y="349"/>
                    <a:pt x="119" y="349"/>
                  </a:cubicBezTo>
                  <a:cubicBezTo>
                    <a:pt x="117" y="350"/>
                    <a:pt x="106" y="351"/>
                    <a:pt x="104" y="352"/>
                  </a:cubicBezTo>
                  <a:cubicBezTo>
                    <a:pt x="102" y="353"/>
                    <a:pt x="100" y="354"/>
                    <a:pt x="99" y="355"/>
                  </a:cubicBezTo>
                  <a:cubicBezTo>
                    <a:pt x="98" y="355"/>
                    <a:pt x="98" y="356"/>
                    <a:pt x="97" y="356"/>
                  </a:cubicBezTo>
                  <a:cubicBezTo>
                    <a:pt x="96" y="356"/>
                    <a:pt x="92" y="357"/>
                    <a:pt x="92" y="358"/>
                  </a:cubicBezTo>
                  <a:cubicBezTo>
                    <a:pt x="91" y="358"/>
                    <a:pt x="89" y="361"/>
                    <a:pt x="87" y="361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85" y="361"/>
                    <a:pt x="82" y="359"/>
                    <a:pt x="81" y="359"/>
                  </a:cubicBezTo>
                  <a:cubicBezTo>
                    <a:pt x="81" y="360"/>
                    <a:pt x="80" y="360"/>
                    <a:pt x="79" y="360"/>
                  </a:cubicBezTo>
                  <a:cubicBezTo>
                    <a:pt x="78" y="360"/>
                    <a:pt x="78" y="359"/>
                    <a:pt x="77" y="359"/>
                  </a:cubicBezTo>
                  <a:cubicBezTo>
                    <a:pt x="76" y="360"/>
                    <a:pt x="73" y="361"/>
                    <a:pt x="72" y="360"/>
                  </a:cubicBezTo>
                  <a:cubicBezTo>
                    <a:pt x="70" y="359"/>
                    <a:pt x="68" y="357"/>
                    <a:pt x="67" y="356"/>
                  </a:cubicBezTo>
                  <a:cubicBezTo>
                    <a:pt x="67" y="356"/>
                    <a:pt x="66" y="356"/>
                    <a:pt x="65" y="356"/>
                  </a:cubicBezTo>
                  <a:cubicBezTo>
                    <a:pt x="64" y="356"/>
                    <a:pt x="63" y="363"/>
                    <a:pt x="60" y="366"/>
                  </a:cubicBezTo>
                  <a:cubicBezTo>
                    <a:pt x="57" y="369"/>
                    <a:pt x="55" y="371"/>
                    <a:pt x="52" y="371"/>
                  </a:cubicBezTo>
                  <a:cubicBezTo>
                    <a:pt x="50" y="372"/>
                    <a:pt x="46" y="375"/>
                    <a:pt x="46" y="377"/>
                  </a:cubicBezTo>
                  <a:cubicBezTo>
                    <a:pt x="45" y="379"/>
                    <a:pt x="45" y="381"/>
                    <a:pt x="44" y="382"/>
                  </a:cubicBezTo>
                  <a:cubicBezTo>
                    <a:pt x="43" y="382"/>
                    <a:pt x="42" y="387"/>
                    <a:pt x="43" y="388"/>
                  </a:cubicBezTo>
                  <a:cubicBezTo>
                    <a:pt x="43" y="390"/>
                    <a:pt x="44" y="390"/>
                    <a:pt x="43" y="392"/>
                  </a:cubicBezTo>
                  <a:cubicBezTo>
                    <a:pt x="42" y="393"/>
                    <a:pt x="40" y="399"/>
                    <a:pt x="38" y="399"/>
                  </a:cubicBezTo>
                  <a:cubicBezTo>
                    <a:pt x="36" y="400"/>
                    <a:pt x="34" y="401"/>
                    <a:pt x="33" y="402"/>
                  </a:cubicBezTo>
                  <a:cubicBezTo>
                    <a:pt x="32" y="403"/>
                    <a:pt x="29" y="405"/>
                    <a:pt x="27" y="406"/>
                  </a:cubicBezTo>
                  <a:cubicBezTo>
                    <a:pt x="26" y="406"/>
                    <a:pt x="25" y="407"/>
                    <a:pt x="25" y="408"/>
                  </a:cubicBezTo>
                  <a:cubicBezTo>
                    <a:pt x="23" y="410"/>
                    <a:pt x="22" y="413"/>
                    <a:pt x="21" y="413"/>
                  </a:cubicBezTo>
                  <a:cubicBezTo>
                    <a:pt x="20" y="414"/>
                    <a:pt x="16" y="416"/>
                    <a:pt x="15" y="419"/>
                  </a:cubicBezTo>
                  <a:cubicBezTo>
                    <a:pt x="13" y="423"/>
                    <a:pt x="13" y="427"/>
                    <a:pt x="12" y="427"/>
                  </a:cubicBezTo>
                  <a:cubicBezTo>
                    <a:pt x="12" y="428"/>
                    <a:pt x="11" y="429"/>
                    <a:pt x="8" y="432"/>
                  </a:cubicBezTo>
                  <a:cubicBezTo>
                    <a:pt x="6" y="435"/>
                    <a:pt x="5" y="440"/>
                    <a:pt x="4" y="440"/>
                  </a:cubicBezTo>
                  <a:cubicBezTo>
                    <a:pt x="3" y="441"/>
                    <a:pt x="2" y="444"/>
                    <a:pt x="1" y="446"/>
                  </a:cubicBezTo>
                  <a:cubicBezTo>
                    <a:pt x="1" y="446"/>
                    <a:pt x="1" y="446"/>
                    <a:pt x="1" y="446"/>
                  </a:cubicBezTo>
                  <a:cubicBezTo>
                    <a:pt x="1" y="448"/>
                    <a:pt x="2" y="449"/>
                    <a:pt x="3" y="450"/>
                  </a:cubicBezTo>
                  <a:cubicBezTo>
                    <a:pt x="4" y="451"/>
                    <a:pt x="5" y="452"/>
                    <a:pt x="5" y="454"/>
                  </a:cubicBezTo>
                  <a:cubicBezTo>
                    <a:pt x="5" y="455"/>
                    <a:pt x="4" y="458"/>
                    <a:pt x="4" y="459"/>
                  </a:cubicBezTo>
                  <a:cubicBezTo>
                    <a:pt x="4" y="460"/>
                    <a:pt x="9" y="464"/>
                    <a:pt x="7" y="467"/>
                  </a:cubicBezTo>
                  <a:cubicBezTo>
                    <a:pt x="6" y="470"/>
                    <a:pt x="5" y="473"/>
                    <a:pt x="5" y="474"/>
                  </a:cubicBezTo>
                  <a:cubicBezTo>
                    <a:pt x="4" y="475"/>
                    <a:pt x="4" y="476"/>
                    <a:pt x="4" y="477"/>
                  </a:cubicBezTo>
                  <a:cubicBezTo>
                    <a:pt x="4" y="478"/>
                    <a:pt x="3" y="479"/>
                    <a:pt x="3" y="480"/>
                  </a:cubicBezTo>
                  <a:cubicBezTo>
                    <a:pt x="2" y="481"/>
                    <a:pt x="4" y="482"/>
                    <a:pt x="4" y="483"/>
                  </a:cubicBezTo>
                  <a:cubicBezTo>
                    <a:pt x="4" y="484"/>
                    <a:pt x="3" y="484"/>
                    <a:pt x="2" y="485"/>
                  </a:cubicBezTo>
                  <a:cubicBezTo>
                    <a:pt x="2" y="486"/>
                    <a:pt x="0" y="485"/>
                    <a:pt x="2" y="486"/>
                  </a:cubicBezTo>
                  <a:cubicBezTo>
                    <a:pt x="3" y="487"/>
                    <a:pt x="5" y="488"/>
                    <a:pt x="4" y="489"/>
                  </a:cubicBezTo>
                  <a:cubicBezTo>
                    <a:pt x="3" y="490"/>
                    <a:pt x="2" y="489"/>
                    <a:pt x="3" y="490"/>
                  </a:cubicBezTo>
                  <a:cubicBezTo>
                    <a:pt x="4" y="491"/>
                    <a:pt x="3" y="491"/>
                    <a:pt x="4" y="492"/>
                  </a:cubicBezTo>
                  <a:cubicBezTo>
                    <a:pt x="5" y="492"/>
                    <a:pt x="5" y="492"/>
                    <a:pt x="5" y="492"/>
                  </a:cubicBezTo>
                  <a:cubicBezTo>
                    <a:pt x="4" y="493"/>
                    <a:pt x="3" y="493"/>
                    <a:pt x="3" y="494"/>
                  </a:cubicBezTo>
                  <a:cubicBezTo>
                    <a:pt x="3" y="494"/>
                    <a:pt x="3" y="494"/>
                    <a:pt x="3" y="495"/>
                  </a:cubicBezTo>
                  <a:cubicBezTo>
                    <a:pt x="3" y="496"/>
                    <a:pt x="3" y="497"/>
                    <a:pt x="4" y="498"/>
                  </a:cubicBezTo>
                  <a:cubicBezTo>
                    <a:pt x="4" y="498"/>
                    <a:pt x="4" y="498"/>
                    <a:pt x="4" y="499"/>
                  </a:cubicBezTo>
                  <a:cubicBezTo>
                    <a:pt x="5" y="500"/>
                    <a:pt x="5" y="502"/>
                    <a:pt x="7" y="502"/>
                  </a:cubicBezTo>
                  <a:cubicBezTo>
                    <a:pt x="8" y="502"/>
                    <a:pt x="11" y="502"/>
                    <a:pt x="12" y="502"/>
                  </a:cubicBezTo>
                  <a:cubicBezTo>
                    <a:pt x="12" y="502"/>
                    <a:pt x="11" y="502"/>
                    <a:pt x="11" y="503"/>
                  </a:cubicBezTo>
                  <a:cubicBezTo>
                    <a:pt x="11" y="504"/>
                    <a:pt x="12" y="505"/>
                    <a:pt x="14" y="507"/>
                  </a:cubicBezTo>
                  <a:cubicBezTo>
                    <a:pt x="14" y="507"/>
                    <a:pt x="14" y="507"/>
                    <a:pt x="14" y="507"/>
                  </a:cubicBezTo>
                  <a:cubicBezTo>
                    <a:pt x="16" y="509"/>
                    <a:pt x="16" y="510"/>
                    <a:pt x="19" y="513"/>
                  </a:cubicBezTo>
                  <a:cubicBezTo>
                    <a:pt x="20" y="514"/>
                    <a:pt x="22" y="516"/>
                    <a:pt x="23" y="518"/>
                  </a:cubicBezTo>
                  <a:cubicBezTo>
                    <a:pt x="23" y="519"/>
                    <a:pt x="24" y="520"/>
                    <a:pt x="24" y="521"/>
                  </a:cubicBezTo>
                  <a:cubicBezTo>
                    <a:pt x="24" y="523"/>
                    <a:pt x="24" y="523"/>
                    <a:pt x="26" y="524"/>
                  </a:cubicBezTo>
                  <a:cubicBezTo>
                    <a:pt x="28" y="526"/>
                    <a:pt x="27" y="527"/>
                    <a:pt x="29" y="528"/>
                  </a:cubicBezTo>
                  <a:cubicBezTo>
                    <a:pt x="30" y="529"/>
                    <a:pt x="31" y="529"/>
                    <a:pt x="32" y="530"/>
                  </a:cubicBezTo>
                  <a:cubicBezTo>
                    <a:pt x="34" y="531"/>
                    <a:pt x="36" y="532"/>
                    <a:pt x="38" y="533"/>
                  </a:cubicBezTo>
                  <a:cubicBezTo>
                    <a:pt x="40" y="535"/>
                    <a:pt x="43" y="538"/>
                    <a:pt x="45" y="540"/>
                  </a:cubicBezTo>
                  <a:cubicBezTo>
                    <a:pt x="48" y="542"/>
                    <a:pt x="51" y="545"/>
                    <a:pt x="55" y="544"/>
                  </a:cubicBezTo>
                  <a:cubicBezTo>
                    <a:pt x="55" y="544"/>
                    <a:pt x="56" y="544"/>
                    <a:pt x="56" y="544"/>
                  </a:cubicBezTo>
                  <a:cubicBezTo>
                    <a:pt x="60" y="543"/>
                    <a:pt x="65" y="540"/>
                    <a:pt x="73" y="540"/>
                  </a:cubicBezTo>
                  <a:cubicBezTo>
                    <a:pt x="77" y="540"/>
                    <a:pt x="80" y="540"/>
                    <a:pt x="82" y="541"/>
                  </a:cubicBezTo>
                  <a:cubicBezTo>
                    <a:pt x="84" y="541"/>
                    <a:pt x="85" y="542"/>
                    <a:pt x="86" y="542"/>
                  </a:cubicBezTo>
                  <a:cubicBezTo>
                    <a:pt x="87" y="542"/>
                    <a:pt x="94" y="539"/>
                    <a:pt x="99" y="537"/>
                  </a:cubicBezTo>
                  <a:cubicBezTo>
                    <a:pt x="101" y="536"/>
                    <a:pt x="103" y="536"/>
                    <a:pt x="105" y="535"/>
                  </a:cubicBezTo>
                  <a:cubicBezTo>
                    <a:pt x="106" y="535"/>
                    <a:pt x="107" y="534"/>
                    <a:pt x="108" y="534"/>
                  </a:cubicBezTo>
                  <a:cubicBezTo>
                    <a:pt x="110" y="534"/>
                    <a:pt x="111" y="533"/>
                    <a:pt x="112" y="533"/>
                  </a:cubicBezTo>
                  <a:cubicBezTo>
                    <a:pt x="113" y="533"/>
                    <a:pt x="114" y="533"/>
                    <a:pt x="115" y="533"/>
                  </a:cubicBezTo>
                  <a:cubicBezTo>
                    <a:pt x="116" y="533"/>
                    <a:pt x="117" y="533"/>
                    <a:pt x="118" y="533"/>
                  </a:cubicBezTo>
                  <a:cubicBezTo>
                    <a:pt x="120" y="533"/>
                    <a:pt x="121" y="533"/>
                    <a:pt x="123" y="534"/>
                  </a:cubicBezTo>
                  <a:cubicBezTo>
                    <a:pt x="126" y="535"/>
                    <a:pt x="130" y="537"/>
                    <a:pt x="130" y="538"/>
                  </a:cubicBezTo>
                  <a:cubicBezTo>
                    <a:pt x="130" y="539"/>
                    <a:pt x="128" y="539"/>
                    <a:pt x="130" y="542"/>
                  </a:cubicBezTo>
                  <a:cubicBezTo>
                    <a:pt x="132" y="544"/>
                    <a:pt x="132" y="545"/>
                    <a:pt x="134" y="545"/>
                  </a:cubicBezTo>
                  <a:cubicBezTo>
                    <a:pt x="137" y="544"/>
                    <a:pt x="139" y="543"/>
                    <a:pt x="139" y="543"/>
                  </a:cubicBezTo>
                  <a:cubicBezTo>
                    <a:pt x="140" y="543"/>
                    <a:pt x="138" y="544"/>
                    <a:pt x="139" y="544"/>
                  </a:cubicBezTo>
                  <a:cubicBezTo>
                    <a:pt x="140" y="544"/>
                    <a:pt x="141" y="543"/>
                    <a:pt x="142" y="543"/>
                  </a:cubicBezTo>
                  <a:cubicBezTo>
                    <a:pt x="144" y="543"/>
                    <a:pt x="146" y="542"/>
                    <a:pt x="146" y="542"/>
                  </a:cubicBezTo>
                  <a:cubicBezTo>
                    <a:pt x="145" y="542"/>
                    <a:pt x="146" y="541"/>
                    <a:pt x="147" y="541"/>
                  </a:cubicBezTo>
                  <a:cubicBezTo>
                    <a:pt x="147" y="541"/>
                    <a:pt x="147" y="542"/>
                    <a:pt x="147" y="542"/>
                  </a:cubicBezTo>
                  <a:cubicBezTo>
                    <a:pt x="148" y="543"/>
                    <a:pt x="148" y="544"/>
                    <a:pt x="149" y="544"/>
                  </a:cubicBezTo>
                  <a:cubicBezTo>
                    <a:pt x="149" y="544"/>
                    <a:pt x="151" y="546"/>
                    <a:pt x="151" y="546"/>
                  </a:cubicBezTo>
                  <a:cubicBezTo>
                    <a:pt x="151" y="546"/>
                    <a:pt x="152" y="545"/>
                    <a:pt x="152" y="546"/>
                  </a:cubicBezTo>
                  <a:cubicBezTo>
                    <a:pt x="153" y="547"/>
                    <a:pt x="153" y="547"/>
                    <a:pt x="154" y="549"/>
                  </a:cubicBezTo>
                  <a:cubicBezTo>
                    <a:pt x="155" y="550"/>
                    <a:pt x="155" y="554"/>
                    <a:pt x="155" y="555"/>
                  </a:cubicBezTo>
                  <a:cubicBezTo>
                    <a:pt x="154" y="556"/>
                    <a:pt x="155" y="557"/>
                    <a:pt x="155" y="557"/>
                  </a:cubicBezTo>
                  <a:cubicBezTo>
                    <a:pt x="155" y="558"/>
                    <a:pt x="155" y="558"/>
                    <a:pt x="154" y="559"/>
                  </a:cubicBezTo>
                  <a:cubicBezTo>
                    <a:pt x="153" y="560"/>
                    <a:pt x="151" y="562"/>
                    <a:pt x="152" y="562"/>
                  </a:cubicBezTo>
                  <a:cubicBezTo>
                    <a:pt x="153" y="562"/>
                    <a:pt x="153" y="563"/>
                    <a:pt x="153" y="564"/>
                  </a:cubicBezTo>
                  <a:cubicBezTo>
                    <a:pt x="153" y="564"/>
                    <a:pt x="153" y="564"/>
                    <a:pt x="153" y="564"/>
                  </a:cubicBezTo>
                  <a:cubicBezTo>
                    <a:pt x="153" y="565"/>
                    <a:pt x="152" y="565"/>
                    <a:pt x="152" y="566"/>
                  </a:cubicBezTo>
                  <a:cubicBezTo>
                    <a:pt x="151" y="567"/>
                    <a:pt x="152" y="567"/>
                    <a:pt x="152" y="567"/>
                  </a:cubicBezTo>
                  <a:cubicBezTo>
                    <a:pt x="153" y="568"/>
                    <a:pt x="153" y="568"/>
                    <a:pt x="152" y="568"/>
                  </a:cubicBezTo>
                  <a:cubicBezTo>
                    <a:pt x="152" y="569"/>
                    <a:pt x="152" y="571"/>
                    <a:pt x="151" y="571"/>
                  </a:cubicBezTo>
                  <a:cubicBezTo>
                    <a:pt x="151" y="572"/>
                    <a:pt x="150" y="573"/>
                    <a:pt x="149" y="574"/>
                  </a:cubicBezTo>
                  <a:cubicBezTo>
                    <a:pt x="149" y="575"/>
                    <a:pt x="150" y="577"/>
                    <a:pt x="151" y="579"/>
                  </a:cubicBezTo>
                  <a:cubicBezTo>
                    <a:pt x="153" y="581"/>
                    <a:pt x="158" y="587"/>
                    <a:pt x="159" y="588"/>
                  </a:cubicBezTo>
                  <a:cubicBezTo>
                    <a:pt x="159" y="589"/>
                    <a:pt x="160" y="590"/>
                    <a:pt x="162" y="592"/>
                  </a:cubicBezTo>
                  <a:cubicBezTo>
                    <a:pt x="164" y="594"/>
                    <a:pt x="166" y="597"/>
                    <a:pt x="167" y="598"/>
                  </a:cubicBezTo>
                  <a:cubicBezTo>
                    <a:pt x="167" y="598"/>
                    <a:pt x="167" y="598"/>
                    <a:pt x="167" y="598"/>
                  </a:cubicBezTo>
                  <a:cubicBezTo>
                    <a:pt x="168" y="599"/>
                    <a:pt x="167" y="601"/>
                    <a:pt x="168" y="602"/>
                  </a:cubicBezTo>
                  <a:cubicBezTo>
                    <a:pt x="168" y="603"/>
                    <a:pt x="168" y="604"/>
                    <a:pt x="168" y="605"/>
                  </a:cubicBezTo>
                  <a:cubicBezTo>
                    <a:pt x="168" y="605"/>
                    <a:pt x="168" y="605"/>
                    <a:pt x="168" y="605"/>
                  </a:cubicBezTo>
                  <a:cubicBezTo>
                    <a:pt x="169" y="608"/>
                    <a:pt x="172" y="614"/>
                    <a:pt x="173" y="616"/>
                  </a:cubicBezTo>
                  <a:cubicBezTo>
                    <a:pt x="174" y="618"/>
                    <a:pt x="174" y="619"/>
                    <a:pt x="173" y="620"/>
                  </a:cubicBezTo>
                  <a:cubicBezTo>
                    <a:pt x="172" y="621"/>
                    <a:pt x="170" y="620"/>
                    <a:pt x="173" y="624"/>
                  </a:cubicBezTo>
                  <a:cubicBezTo>
                    <a:pt x="175" y="629"/>
                    <a:pt x="177" y="632"/>
                    <a:pt x="176" y="636"/>
                  </a:cubicBezTo>
                  <a:cubicBezTo>
                    <a:pt x="175" y="640"/>
                    <a:pt x="173" y="641"/>
                    <a:pt x="172" y="643"/>
                  </a:cubicBezTo>
                  <a:cubicBezTo>
                    <a:pt x="171" y="644"/>
                    <a:pt x="171" y="645"/>
                    <a:pt x="170" y="646"/>
                  </a:cubicBezTo>
                  <a:cubicBezTo>
                    <a:pt x="169" y="647"/>
                    <a:pt x="167" y="658"/>
                    <a:pt x="166" y="660"/>
                  </a:cubicBezTo>
                  <a:cubicBezTo>
                    <a:pt x="165" y="661"/>
                    <a:pt x="165" y="666"/>
                    <a:pt x="165" y="669"/>
                  </a:cubicBezTo>
                  <a:cubicBezTo>
                    <a:pt x="165" y="670"/>
                    <a:pt x="165" y="672"/>
                    <a:pt x="165" y="672"/>
                  </a:cubicBezTo>
                  <a:cubicBezTo>
                    <a:pt x="165" y="674"/>
                    <a:pt x="170" y="680"/>
                    <a:pt x="171" y="682"/>
                  </a:cubicBezTo>
                  <a:cubicBezTo>
                    <a:pt x="172" y="684"/>
                    <a:pt x="174" y="690"/>
                    <a:pt x="176" y="693"/>
                  </a:cubicBezTo>
                  <a:cubicBezTo>
                    <a:pt x="177" y="695"/>
                    <a:pt x="180" y="700"/>
                    <a:pt x="179" y="701"/>
                  </a:cubicBezTo>
                  <a:cubicBezTo>
                    <a:pt x="179" y="702"/>
                    <a:pt x="179" y="709"/>
                    <a:pt x="180" y="712"/>
                  </a:cubicBezTo>
                  <a:cubicBezTo>
                    <a:pt x="181" y="715"/>
                    <a:pt x="181" y="721"/>
                    <a:pt x="182" y="724"/>
                  </a:cubicBezTo>
                  <a:cubicBezTo>
                    <a:pt x="183" y="728"/>
                    <a:pt x="186" y="732"/>
                    <a:pt x="189" y="736"/>
                  </a:cubicBezTo>
                  <a:cubicBezTo>
                    <a:pt x="189" y="736"/>
                    <a:pt x="189" y="737"/>
                    <a:pt x="189" y="737"/>
                  </a:cubicBezTo>
                  <a:cubicBezTo>
                    <a:pt x="192" y="741"/>
                    <a:pt x="194" y="748"/>
                    <a:pt x="195" y="749"/>
                  </a:cubicBezTo>
                  <a:cubicBezTo>
                    <a:pt x="195" y="751"/>
                    <a:pt x="199" y="755"/>
                    <a:pt x="199" y="758"/>
                  </a:cubicBezTo>
                  <a:cubicBezTo>
                    <a:pt x="199" y="761"/>
                    <a:pt x="199" y="762"/>
                    <a:pt x="198" y="763"/>
                  </a:cubicBezTo>
                  <a:cubicBezTo>
                    <a:pt x="197" y="763"/>
                    <a:pt x="197" y="765"/>
                    <a:pt x="198" y="766"/>
                  </a:cubicBezTo>
                  <a:cubicBezTo>
                    <a:pt x="199" y="767"/>
                    <a:pt x="200" y="769"/>
                    <a:pt x="199" y="771"/>
                  </a:cubicBezTo>
                  <a:cubicBezTo>
                    <a:pt x="199" y="772"/>
                    <a:pt x="199" y="773"/>
                    <a:pt x="200" y="772"/>
                  </a:cubicBezTo>
                  <a:cubicBezTo>
                    <a:pt x="200" y="772"/>
                    <a:pt x="200" y="770"/>
                    <a:pt x="201" y="771"/>
                  </a:cubicBezTo>
                  <a:cubicBezTo>
                    <a:pt x="202" y="773"/>
                    <a:pt x="202" y="773"/>
                    <a:pt x="204" y="774"/>
                  </a:cubicBezTo>
                  <a:cubicBezTo>
                    <a:pt x="205" y="774"/>
                    <a:pt x="205" y="775"/>
                    <a:pt x="206" y="775"/>
                  </a:cubicBezTo>
                  <a:cubicBezTo>
                    <a:pt x="208" y="776"/>
                    <a:pt x="211" y="773"/>
                    <a:pt x="213" y="773"/>
                  </a:cubicBezTo>
                  <a:cubicBezTo>
                    <a:pt x="216" y="773"/>
                    <a:pt x="216" y="774"/>
                    <a:pt x="218" y="773"/>
                  </a:cubicBezTo>
                  <a:cubicBezTo>
                    <a:pt x="220" y="771"/>
                    <a:pt x="218" y="770"/>
                    <a:pt x="222" y="771"/>
                  </a:cubicBezTo>
                  <a:cubicBezTo>
                    <a:pt x="225" y="771"/>
                    <a:pt x="232" y="771"/>
                    <a:pt x="234" y="771"/>
                  </a:cubicBezTo>
                  <a:cubicBezTo>
                    <a:pt x="235" y="771"/>
                    <a:pt x="234" y="769"/>
                    <a:pt x="235" y="769"/>
                  </a:cubicBezTo>
                  <a:cubicBezTo>
                    <a:pt x="236" y="769"/>
                    <a:pt x="236" y="768"/>
                    <a:pt x="237" y="769"/>
                  </a:cubicBezTo>
                  <a:cubicBezTo>
                    <a:pt x="237" y="771"/>
                    <a:pt x="238" y="772"/>
                    <a:pt x="239" y="771"/>
                  </a:cubicBezTo>
                  <a:cubicBezTo>
                    <a:pt x="239" y="770"/>
                    <a:pt x="238" y="768"/>
                    <a:pt x="240" y="768"/>
                  </a:cubicBezTo>
                  <a:cubicBezTo>
                    <a:pt x="242" y="768"/>
                    <a:pt x="243" y="770"/>
                    <a:pt x="247" y="767"/>
                  </a:cubicBezTo>
                  <a:cubicBezTo>
                    <a:pt x="252" y="763"/>
                    <a:pt x="260" y="756"/>
                    <a:pt x="261" y="754"/>
                  </a:cubicBezTo>
                  <a:cubicBezTo>
                    <a:pt x="263" y="752"/>
                    <a:pt x="263" y="752"/>
                    <a:pt x="265" y="750"/>
                  </a:cubicBezTo>
                  <a:cubicBezTo>
                    <a:pt x="266" y="748"/>
                    <a:pt x="269" y="742"/>
                    <a:pt x="271" y="740"/>
                  </a:cubicBezTo>
                  <a:cubicBezTo>
                    <a:pt x="273" y="738"/>
                    <a:pt x="275" y="737"/>
                    <a:pt x="276" y="735"/>
                  </a:cubicBezTo>
                  <a:cubicBezTo>
                    <a:pt x="277" y="734"/>
                    <a:pt x="278" y="730"/>
                    <a:pt x="279" y="726"/>
                  </a:cubicBezTo>
                  <a:cubicBezTo>
                    <a:pt x="279" y="725"/>
                    <a:pt x="280" y="724"/>
                    <a:pt x="280" y="723"/>
                  </a:cubicBezTo>
                  <a:cubicBezTo>
                    <a:pt x="280" y="721"/>
                    <a:pt x="279" y="722"/>
                    <a:pt x="278" y="722"/>
                  </a:cubicBezTo>
                  <a:cubicBezTo>
                    <a:pt x="277" y="721"/>
                    <a:pt x="277" y="721"/>
                    <a:pt x="278" y="720"/>
                  </a:cubicBezTo>
                  <a:cubicBezTo>
                    <a:pt x="280" y="718"/>
                    <a:pt x="279" y="717"/>
                    <a:pt x="282" y="716"/>
                  </a:cubicBezTo>
                  <a:cubicBezTo>
                    <a:pt x="284" y="715"/>
                    <a:pt x="288" y="714"/>
                    <a:pt x="290" y="712"/>
                  </a:cubicBezTo>
                  <a:cubicBezTo>
                    <a:pt x="292" y="711"/>
                    <a:pt x="293" y="710"/>
                    <a:pt x="293" y="708"/>
                  </a:cubicBezTo>
                  <a:cubicBezTo>
                    <a:pt x="293" y="707"/>
                    <a:pt x="293" y="703"/>
                    <a:pt x="294" y="702"/>
                  </a:cubicBezTo>
                  <a:cubicBezTo>
                    <a:pt x="294" y="700"/>
                    <a:pt x="292" y="694"/>
                    <a:pt x="292" y="692"/>
                  </a:cubicBezTo>
                  <a:cubicBezTo>
                    <a:pt x="291" y="691"/>
                    <a:pt x="290" y="688"/>
                    <a:pt x="290" y="686"/>
                  </a:cubicBezTo>
                  <a:cubicBezTo>
                    <a:pt x="289" y="683"/>
                    <a:pt x="287" y="680"/>
                    <a:pt x="289" y="682"/>
                  </a:cubicBezTo>
                  <a:cubicBezTo>
                    <a:pt x="291" y="683"/>
                    <a:pt x="291" y="683"/>
                    <a:pt x="293" y="681"/>
                  </a:cubicBezTo>
                  <a:cubicBezTo>
                    <a:pt x="295" y="678"/>
                    <a:pt x="297" y="678"/>
                    <a:pt x="299" y="677"/>
                  </a:cubicBezTo>
                  <a:cubicBezTo>
                    <a:pt x="300" y="676"/>
                    <a:pt x="302" y="671"/>
                    <a:pt x="303" y="670"/>
                  </a:cubicBezTo>
                  <a:cubicBezTo>
                    <a:pt x="305" y="669"/>
                    <a:pt x="305" y="671"/>
                    <a:pt x="309" y="669"/>
                  </a:cubicBezTo>
                  <a:cubicBezTo>
                    <a:pt x="313" y="666"/>
                    <a:pt x="315" y="666"/>
                    <a:pt x="318" y="663"/>
                  </a:cubicBezTo>
                  <a:cubicBezTo>
                    <a:pt x="320" y="661"/>
                    <a:pt x="325" y="654"/>
                    <a:pt x="324" y="653"/>
                  </a:cubicBezTo>
                  <a:cubicBezTo>
                    <a:pt x="324" y="652"/>
                    <a:pt x="323" y="647"/>
                    <a:pt x="322" y="645"/>
                  </a:cubicBezTo>
                  <a:cubicBezTo>
                    <a:pt x="322" y="643"/>
                    <a:pt x="322" y="634"/>
                    <a:pt x="322" y="632"/>
                  </a:cubicBezTo>
                  <a:cubicBezTo>
                    <a:pt x="322" y="630"/>
                    <a:pt x="322" y="629"/>
                    <a:pt x="322" y="629"/>
                  </a:cubicBezTo>
                  <a:cubicBezTo>
                    <a:pt x="321" y="628"/>
                    <a:pt x="321" y="628"/>
                    <a:pt x="321" y="628"/>
                  </a:cubicBezTo>
                  <a:cubicBezTo>
                    <a:pt x="319" y="626"/>
                    <a:pt x="318" y="625"/>
                    <a:pt x="318" y="623"/>
                  </a:cubicBezTo>
                  <a:cubicBezTo>
                    <a:pt x="317" y="621"/>
                    <a:pt x="316" y="620"/>
                    <a:pt x="316" y="619"/>
                  </a:cubicBezTo>
                  <a:cubicBezTo>
                    <a:pt x="316" y="617"/>
                    <a:pt x="316" y="614"/>
                    <a:pt x="316" y="613"/>
                  </a:cubicBezTo>
                  <a:cubicBezTo>
                    <a:pt x="316" y="613"/>
                    <a:pt x="315" y="612"/>
                    <a:pt x="316" y="611"/>
                  </a:cubicBezTo>
                  <a:cubicBezTo>
                    <a:pt x="317" y="610"/>
                    <a:pt x="318" y="610"/>
                    <a:pt x="316" y="609"/>
                  </a:cubicBezTo>
                  <a:cubicBezTo>
                    <a:pt x="315" y="607"/>
                    <a:pt x="312" y="606"/>
                    <a:pt x="313" y="603"/>
                  </a:cubicBezTo>
                  <a:cubicBezTo>
                    <a:pt x="313" y="600"/>
                    <a:pt x="314" y="598"/>
                    <a:pt x="316" y="596"/>
                  </a:cubicBezTo>
                  <a:cubicBezTo>
                    <a:pt x="316" y="595"/>
                    <a:pt x="317" y="594"/>
                    <a:pt x="317" y="593"/>
                  </a:cubicBezTo>
                  <a:cubicBezTo>
                    <a:pt x="320" y="590"/>
                    <a:pt x="320" y="586"/>
                    <a:pt x="321" y="584"/>
                  </a:cubicBezTo>
                  <a:cubicBezTo>
                    <a:pt x="323" y="583"/>
                    <a:pt x="323" y="584"/>
                    <a:pt x="324" y="582"/>
                  </a:cubicBezTo>
                  <a:cubicBezTo>
                    <a:pt x="325" y="581"/>
                    <a:pt x="324" y="581"/>
                    <a:pt x="327" y="580"/>
                  </a:cubicBezTo>
                  <a:cubicBezTo>
                    <a:pt x="329" y="579"/>
                    <a:pt x="332" y="573"/>
                    <a:pt x="334" y="571"/>
                  </a:cubicBezTo>
                  <a:cubicBezTo>
                    <a:pt x="337" y="569"/>
                    <a:pt x="343" y="562"/>
                    <a:pt x="347" y="559"/>
                  </a:cubicBezTo>
                  <a:cubicBezTo>
                    <a:pt x="352" y="556"/>
                    <a:pt x="359" y="553"/>
                    <a:pt x="364" y="545"/>
                  </a:cubicBezTo>
                  <a:cubicBezTo>
                    <a:pt x="369" y="538"/>
                    <a:pt x="372" y="531"/>
                    <a:pt x="374" y="529"/>
                  </a:cubicBezTo>
                  <a:cubicBezTo>
                    <a:pt x="375" y="526"/>
                    <a:pt x="380" y="520"/>
                    <a:pt x="381" y="518"/>
                  </a:cubicBezTo>
                  <a:cubicBezTo>
                    <a:pt x="382" y="515"/>
                    <a:pt x="383" y="511"/>
                    <a:pt x="384" y="508"/>
                  </a:cubicBezTo>
                  <a:cubicBezTo>
                    <a:pt x="384" y="505"/>
                    <a:pt x="383" y="503"/>
                    <a:pt x="384" y="503"/>
                  </a:cubicBezTo>
                  <a:cubicBezTo>
                    <a:pt x="384" y="502"/>
                    <a:pt x="385" y="502"/>
                    <a:pt x="383" y="502"/>
                  </a:cubicBezTo>
                  <a:cubicBezTo>
                    <a:pt x="381" y="502"/>
                    <a:pt x="381" y="501"/>
                    <a:pt x="379" y="503"/>
                  </a:cubicBezTo>
                  <a:cubicBezTo>
                    <a:pt x="378" y="504"/>
                    <a:pt x="377" y="505"/>
                    <a:pt x="372" y="505"/>
                  </a:cubicBezTo>
                  <a:cubicBezTo>
                    <a:pt x="367" y="505"/>
                    <a:pt x="366" y="506"/>
                    <a:pt x="364" y="506"/>
                  </a:cubicBezTo>
                  <a:cubicBezTo>
                    <a:pt x="363" y="506"/>
                    <a:pt x="364" y="504"/>
                    <a:pt x="362" y="505"/>
                  </a:cubicBezTo>
                  <a:cubicBezTo>
                    <a:pt x="359" y="507"/>
                    <a:pt x="359" y="508"/>
                    <a:pt x="357" y="508"/>
                  </a:cubicBezTo>
                  <a:cubicBezTo>
                    <a:pt x="355" y="508"/>
                    <a:pt x="356" y="506"/>
                    <a:pt x="352" y="508"/>
                  </a:cubicBezTo>
                  <a:cubicBezTo>
                    <a:pt x="349" y="509"/>
                    <a:pt x="348" y="510"/>
                    <a:pt x="346" y="510"/>
                  </a:cubicBezTo>
                  <a:cubicBezTo>
                    <a:pt x="345" y="509"/>
                    <a:pt x="342" y="509"/>
                    <a:pt x="341" y="507"/>
                  </a:cubicBezTo>
                  <a:cubicBezTo>
                    <a:pt x="340" y="506"/>
                    <a:pt x="340" y="505"/>
                    <a:pt x="340" y="504"/>
                  </a:cubicBezTo>
                  <a:cubicBezTo>
                    <a:pt x="339" y="503"/>
                    <a:pt x="339" y="503"/>
                    <a:pt x="338" y="503"/>
                  </a:cubicBezTo>
                  <a:cubicBezTo>
                    <a:pt x="335" y="503"/>
                    <a:pt x="333" y="503"/>
                    <a:pt x="336" y="502"/>
                  </a:cubicBezTo>
                  <a:cubicBezTo>
                    <a:pt x="338" y="501"/>
                    <a:pt x="340" y="500"/>
                    <a:pt x="340" y="499"/>
                  </a:cubicBezTo>
                  <a:cubicBezTo>
                    <a:pt x="339" y="498"/>
                    <a:pt x="338" y="497"/>
                    <a:pt x="337" y="496"/>
                  </a:cubicBezTo>
                  <a:cubicBezTo>
                    <a:pt x="336" y="496"/>
                    <a:pt x="336" y="496"/>
                    <a:pt x="336" y="495"/>
                  </a:cubicBezTo>
                  <a:cubicBezTo>
                    <a:pt x="334" y="494"/>
                    <a:pt x="331" y="491"/>
                    <a:pt x="329" y="489"/>
                  </a:cubicBezTo>
                  <a:cubicBezTo>
                    <a:pt x="328" y="487"/>
                    <a:pt x="328" y="485"/>
                    <a:pt x="325" y="484"/>
                  </a:cubicBezTo>
                  <a:cubicBezTo>
                    <a:pt x="322" y="483"/>
                    <a:pt x="323" y="484"/>
                    <a:pt x="322" y="483"/>
                  </a:cubicBezTo>
                  <a:cubicBezTo>
                    <a:pt x="321" y="482"/>
                    <a:pt x="319" y="480"/>
                    <a:pt x="319" y="481"/>
                  </a:cubicBezTo>
                  <a:cubicBezTo>
                    <a:pt x="319" y="482"/>
                    <a:pt x="320" y="483"/>
                    <a:pt x="319" y="483"/>
                  </a:cubicBezTo>
                  <a:cubicBezTo>
                    <a:pt x="319" y="482"/>
                    <a:pt x="316" y="477"/>
                    <a:pt x="315" y="473"/>
                  </a:cubicBezTo>
                  <a:cubicBezTo>
                    <a:pt x="315" y="470"/>
                    <a:pt x="315" y="467"/>
                    <a:pt x="313" y="466"/>
                  </a:cubicBezTo>
                  <a:cubicBezTo>
                    <a:pt x="313" y="466"/>
                    <a:pt x="312" y="465"/>
                    <a:pt x="312" y="465"/>
                  </a:cubicBezTo>
                  <a:cubicBezTo>
                    <a:pt x="310" y="464"/>
                    <a:pt x="306" y="460"/>
                    <a:pt x="305" y="458"/>
                  </a:cubicBezTo>
                  <a:cubicBezTo>
                    <a:pt x="304" y="455"/>
                    <a:pt x="305" y="449"/>
                    <a:pt x="305" y="448"/>
                  </a:cubicBezTo>
                  <a:cubicBezTo>
                    <a:pt x="305" y="447"/>
                    <a:pt x="306" y="447"/>
                    <a:pt x="305" y="447"/>
                  </a:cubicBezTo>
                  <a:cubicBezTo>
                    <a:pt x="305" y="446"/>
                    <a:pt x="303" y="445"/>
                    <a:pt x="303" y="444"/>
                  </a:cubicBezTo>
                  <a:cubicBezTo>
                    <a:pt x="303" y="443"/>
                    <a:pt x="303" y="442"/>
                    <a:pt x="302" y="440"/>
                  </a:cubicBezTo>
                  <a:cubicBezTo>
                    <a:pt x="301" y="439"/>
                    <a:pt x="297" y="437"/>
                    <a:pt x="296" y="436"/>
                  </a:cubicBezTo>
                  <a:cubicBezTo>
                    <a:pt x="296" y="436"/>
                    <a:pt x="296" y="435"/>
                    <a:pt x="296" y="435"/>
                  </a:cubicBezTo>
                  <a:cubicBezTo>
                    <a:pt x="295" y="433"/>
                    <a:pt x="295" y="430"/>
                    <a:pt x="295" y="430"/>
                  </a:cubicBezTo>
                  <a:cubicBezTo>
                    <a:pt x="295" y="429"/>
                    <a:pt x="297" y="430"/>
                    <a:pt x="297" y="429"/>
                  </a:cubicBezTo>
                  <a:cubicBezTo>
                    <a:pt x="296" y="429"/>
                    <a:pt x="293" y="425"/>
                    <a:pt x="292" y="423"/>
                  </a:cubicBezTo>
                  <a:cubicBezTo>
                    <a:pt x="291" y="422"/>
                    <a:pt x="290" y="419"/>
                    <a:pt x="288" y="416"/>
                  </a:cubicBezTo>
                  <a:cubicBezTo>
                    <a:pt x="287" y="412"/>
                    <a:pt x="286" y="410"/>
                    <a:pt x="285" y="409"/>
                  </a:cubicBezTo>
                  <a:cubicBezTo>
                    <a:pt x="285" y="408"/>
                    <a:pt x="285" y="408"/>
                    <a:pt x="284" y="407"/>
                  </a:cubicBezTo>
                  <a:cubicBezTo>
                    <a:pt x="284" y="406"/>
                    <a:pt x="281" y="403"/>
                    <a:pt x="281" y="401"/>
                  </a:cubicBezTo>
                  <a:cubicBezTo>
                    <a:pt x="281" y="400"/>
                    <a:pt x="280" y="400"/>
                    <a:pt x="279" y="399"/>
                  </a:cubicBezTo>
                  <a:cubicBezTo>
                    <a:pt x="278" y="398"/>
                    <a:pt x="278" y="395"/>
                    <a:pt x="278" y="394"/>
                  </a:cubicBezTo>
                  <a:cubicBezTo>
                    <a:pt x="278" y="393"/>
                    <a:pt x="277" y="390"/>
                    <a:pt x="278" y="391"/>
                  </a:cubicBezTo>
                  <a:cubicBezTo>
                    <a:pt x="278" y="392"/>
                    <a:pt x="283" y="399"/>
                    <a:pt x="283" y="400"/>
                  </a:cubicBezTo>
                  <a:cubicBezTo>
                    <a:pt x="283" y="402"/>
                    <a:pt x="284" y="403"/>
                    <a:pt x="286" y="404"/>
                  </a:cubicBezTo>
                  <a:cubicBezTo>
                    <a:pt x="287" y="405"/>
                    <a:pt x="288" y="408"/>
                    <a:pt x="288" y="406"/>
                  </a:cubicBezTo>
                  <a:cubicBezTo>
                    <a:pt x="289" y="405"/>
                    <a:pt x="290" y="404"/>
                    <a:pt x="290" y="403"/>
                  </a:cubicBezTo>
                  <a:cubicBezTo>
                    <a:pt x="290" y="403"/>
                    <a:pt x="290" y="402"/>
                    <a:pt x="290" y="402"/>
                  </a:cubicBezTo>
                  <a:cubicBezTo>
                    <a:pt x="291" y="401"/>
                    <a:pt x="291" y="401"/>
                    <a:pt x="291" y="402"/>
                  </a:cubicBezTo>
                  <a:cubicBezTo>
                    <a:pt x="291" y="402"/>
                    <a:pt x="291" y="402"/>
                    <a:pt x="291" y="402"/>
                  </a:cubicBezTo>
                  <a:cubicBezTo>
                    <a:pt x="290" y="403"/>
                    <a:pt x="291" y="404"/>
                    <a:pt x="292" y="404"/>
                  </a:cubicBezTo>
                  <a:cubicBezTo>
                    <a:pt x="292" y="403"/>
                    <a:pt x="294" y="405"/>
                    <a:pt x="296" y="408"/>
                  </a:cubicBezTo>
                  <a:cubicBezTo>
                    <a:pt x="297" y="410"/>
                    <a:pt x="303" y="421"/>
                    <a:pt x="304" y="421"/>
                  </a:cubicBezTo>
                  <a:cubicBezTo>
                    <a:pt x="304" y="422"/>
                    <a:pt x="305" y="424"/>
                    <a:pt x="305" y="425"/>
                  </a:cubicBezTo>
                  <a:cubicBezTo>
                    <a:pt x="306" y="427"/>
                    <a:pt x="309" y="429"/>
                    <a:pt x="311" y="430"/>
                  </a:cubicBezTo>
                  <a:cubicBezTo>
                    <a:pt x="312" y="431"/>
                    <a:pt x="314" y="435"/>
                    <a:pt x="315" y="438"/>
                  </a:cubicBezTo>
                  <a:cubicBezTo>
                    <a:pt x="316" y="441"/>
                    <a:pt x="315" y="444"/>
                    <a:pt x="317" y="447"/>
                  </a:cubicBezTo>
                  <a:cubicBezTo>
                    <a:pt x="318" y="450"/>
                    <a:pt x="323" y="454"/>
                    <a:pt x="324" y="454"/>
                  </a:cubicBezTo>
                  <a:cubicBezTo>
                    <a:pt x="325" y="455"/>
                    <a:pt x="328" y="462"/>
                    <a:pt x="331" y="465"/>
                  </a:cubicBezTo>
                  <a:cubicBezTo>
                    <a:pt x="333" y="469"/>
                    <a:pt x="335" y="471"/>
                    <a:pt x="336" y="472"/>
                  </a:cubicBezTo>
                  <a:cubicBezTo>
                    <a:pt x="336" y="473"/>
                    <a:pt x="336" y="474"/>
                    <a:pt x="337" y="475"/>
                  </a:cubicBezTo>
                  <a:cubicBezTo>
                    <a:pt x="337" y="476"/>
                    <a:pt x="336" y="477"/>
                    <a:pt x="336" y="478"/>
                  </a:cubicBezTo>
                  <a:cubicBezTo>
                    <a:pt x="335" y="480"/>
                    <a:pt x="337" y="486"/>
                    <a:pt x="339" y="491"/>
                  </a:cubicBezTo>
                  <a:cubicBezTo>
                    <a:pt x="340" y="496"/>
                    <a:pt x="339" y="496"/>
                    <a:pt x="341" y="496"/>
                  </a:cubicBezTo>
                  <a:cubicBezTo>
                    <a:pt x="344" y="497"/>
                    <a:pt x="347" y="498"/>
                    <a:pt x="350" y="495"/>
                  </a:cubicBezTo>
                  <a:cubicBezTo>
                    <a:pt x="354" y="492"/>
                    <a:pt x="353" y="493"/>
                    <a:pt x="357" y="493"/>
                  </a:cubicBezTo>
                  <a:cubicBezTo>
                    <a:pt x="361" y="492"/>
                    <a:pt x="361" y="490"/>
                    <a:pt x="365" y="489"/>
                  </a:cubicBezTo>
                  <a:cubicBezTo>
                    <a:pt x="368" y="488"/>
                    <a:pt x="372" y="487"/>
                    <a:pt x="375" y="485"/>
                  </a:cubicBezTo>
                  <a:cubicBezTo>
                    <a:pt x="377" y="484"/>
                    <a:pt x="386" y="483"/>
                    <a:pt x="388" y="481"/>
                  </a:cubicBezTo>
                  <a:cubicBezTo>
                    <a:pt x="391" y="478"/>
                    <a:pt x="389" y="478"/>
                    <a:pt x="391" y="476"/>
                  </a:cubicBezTo>
                  <a:cubicBezTo>
                    <a:pt x="392" y="475"/>
                    <a:pt x="394" y="474"/>
                    <a:pt x="396" y="473"/>
                  </a:cubicBezTo>
                  <a:cubicBezTo>
                    <a:pt x="398" y="472"/>
                    <a:pt x="400" y="471"/>
                    <a:pt x="402" y="472"/>
                  </a:cubicBezTo>
                  <a:cubicBezTo>
                    <a:pt x="406" y="472"/>
                    <a:pt x="409" y="471"/>
                    <a:pt x="408" y="470"/>
                  </a:cubicBezTo>
                  <a:cubicBezTo>
                    <a:pt x="408" y="469"/>
                    <a:pt x="407" y="469"/>
                    <a:pt x="409" y="468"/>
                  </a:cubicBezTo>
                  <a:cubicBezTo>
                    <a:pt x="410" y="467"/>
                    <a:pt x="414" y="467"/>
                    <a:pt x="415" y="465"/>
                  </a:cubicBezTo>
                  <a:cubicBezTo>
                    <a:pt x="417" y="463"/>
                    <a:pt x="417" y="461"/>
                    <a:pt x="420" y="461"/>
                  </a:cubicBezTo>
                  <a:cubicBezTo>
                    <a:pt x="422" y="461"/>
                    <a:pt x="423" y="460"/>
                    <a:pt x="422" y="456"/>
                  </a:cubicBezTo>
                  <a:cubicBezTo>
                    <a:pt x="422" y="453"/>
                    <a:pt x="421" y="452"/>
                    <a:pt x="424" y="451"/>
                  </a:cubicBezTo>
                  <a:cubicBezTo>
                    <a:pt x="427" y="451"/>
                    <a:pt x="428" y="451"/>
                    <a:pt x="429" y="449"/>
                  </a:cubicBezTo>
                  <a:cubicBezTo>
                    <a:pt x="429" y="447"/>
                    <a:pt x="432" y="444"/>
                    <a:pt x="434" y="442"/>
                  </a:cubicBezTo>
                  <a:cubicBezTo>
                    <a:pt x="435" y="440"/>
                    <a:pt x="435" y="439"/>
                    <a:pt x="434" y="439"/>
                  </a:cubicBezTo>
                  <a:cubicBezTo>
                    <a:pt x="433" y="439"/>
                    <a:pt x="431" y="437"/>
                    <a:pt x="429" y="435"/>
                  </a:cubicBezTo>
                  <a:cubicBezTo>
                    <a:pt x="428" y="433"/>
                    <a:pt x="429" y="433"/>
                    <a:pt x="427" y="432"/>
                  </a:cubicBezTo>
                  <a:cubicBezTo>
                    <a:pt x="425" y="432"/>
                    <a:pt x="419" y="431"/>
                    <a:pt x="417" y="428"/>
                  </a:cubicBezTo>
                  <a:cubicBezTo>
                    <a:pt x="415" y="425"/>
                    <a:pt x="413" y="422"/>
                    <a:pt x="414" y="421"/>
                  </a:cubicBezTo>
                  <a:cubicBezTo>
                    <a:pt x="414" y="419"/>
                    <a:pt x="416" y="416"/>
                    <a:pt x="415" y="417"/>
                  </a:cubicBezTo>
                  <a:cubicBezTo>
                    <a:pt x="413" y="419"/>
                    <a:pt x="411" y="421"/>
                    <a:pt x="409" y="423"/>
                  </a:cubicBezTo>
                  <a:cubicBezTo>
                    <a:pt x="407" y="425"/>
                    <a:pt x="403" y="428"/>
                    <a:pt x="401" y="429"/>
                  </a:cubicBezTo>
                  <a:cubicBezTo>
                    <a:pt x="399" y="430"/>
                    <a:pt x="398" y="429"/>
                    <a:pt x="396" y="429"/>
                  </a:cubicBezTo>
                  <a:cubicBezTo>
                    <a:pt x="395" y="428"/>
                    <a:pt x="395" y="429"/>
                    <a:pt x="393" y="430"/>
                  </a:cubicBezTo>
                  <a:cubicBezTo>
                    <a:pt x="391" y="430"/>
                    <a:pt x="391" y="432"/>
                    <a:pt x="389" y="430"/>
                  </a:cubicBezTo>
                  <a:cubicBezTo>
                    <a:pt x="389" y="430"/>
                    <a:pt x="389" y="430"/>
                    <a:pt x="389" y="430"/>
                  </a:cubicBezTo>
                  <a:cubicBezTo>
                    <a:pt x="388" y="429"/>
                    <a:pt x="387" y="428"/>
                    <a:pt x="386" y="427"/>
                  </a:cubicBezTo>
                  <a:cubicBezTo>
                    <a:pt x="385" y="427"/>
                    <a:pt x="385" y="427"/>
                    <a:pt x="386" y="426"/>
                  </a:cubicBezTo>
                  <a:cubicBezTo>
                    <a:pt x="386" y="426"/>
                    <a:pt x="387" y="425"/>
                    <a:pt x="387" y="424"/>
                  </a:cubicBezTo>
                  <a:cubicBezTo>
                    <a:pt x="387" y="422"/>
                    <a:pt x="387" y="421"/>
                    <a:pt x="387" y="420"/>
                  </a:cubicBezTo>
                  <a:cubicBezTo>
                    <a:pt x="387" y="419"/>
                    <a:pt x="386" y="417"/>
                    <a:pt x="385" y="418"/>
                  </a:cubicBezTo>
                  <a:cubicBezTo>
                    <a:pt x="384" y="418"/>
                    <a:pt x="383" y="418"/>
                    <a:pt x="383" y="420"/>
                  </a:cubicBezTo>
                  <a:cubicBezTo>
                    <a:pt x="383" y="421"/>
                    <a:pt x="383" y="423"/>
                    <a:pt x="382" y="423"/>
                  </a:cubicBezTo>
                  <a:cubicBezTo>
                    <a:pt x="382" y="424"/>
                    <a:pt x="382" y="424"/>
                    <a:pt x="382" y="424"/>
                  </a:cubicBezTo>
                  <a:cubicBezTo>
                    <a:pt x="382" y="423"/>
                    <a:pt x="378" y="418"/>
                    <a:pt x="378" y="417"/>
                  </a:cubicBezTo>
                  <a:cubicBezTo>
                    <a:pt x="377" y="416"/>
                    <a:pt x="379" y="416"/>
                    <a:pt x="379" y="415"/>
                  </a:cubicBezTo>
                  <a:cubicBezTo>
                    <a:pt x="380" y="414"/>
                    <a:pt x="380" y="414"/>
                    <a:pt x="379" y="413"/>
                  </a:cubicBezTo>
                  <a:cubicBezTo>
                    <a:pt x="378" y="412"/>
                    <a:pt x="376" y="412"/>
                    <a:pt x="376" y="411"/>
                  </a:cubicBezTo>
                  <a:cubicBezTo>
                    <a:pt x="376" y="410"/>
                    <a:pt x="375" y="411"/>
                    <a:pt x="374" y="410"/>
                  </a:cubicBezTo>
                  <a:cubicBezTo>
                    <a:pt x="373" y="409"/>
                    <a:pt x="371" y="405"/>
                    <a:pt x="369" y="402"/>
                  </a:cubicBezTo>
                  <a:cubicBezTo>
                    <a:pt x="369" y="402"/>
                    <a:pt x="369" y="402"/>
                    <a:pt x="369" y="402"/>
                  </a:cubicBezTo>
                  <a:cubicBezTo>
                    <a:pt x="368" y="399"/>
                    <a:pt x="366" y="398"/>
                    <a:pt x="366" y="397"/>
                  </a:cubicBezTo>
                  <a:cubicBezTo>
                    <a:pt x="366" y="395"/>
                    <a:pt x="367" y="397"/>
                    <a:pt x="368" y="396"/>
                  </a:cubicBezTo>
                  <a:cubicBezTo>
                    <a:pt x="368" y="396"/>
                    <a:pt x="369" y="396"/>
                    <a:pt x="367" y="394"/>
                  </a:cubicBezTo>
                  <a:cubicBezTo>
                    <a:pt x="367" y="394"/>
                    <a:pt x="366" y="393"/>
                    <a:pt x="366" y="393"/>
                  </a:cubicBezTo>
                  <a:cubicBezTo>
                    <a:pt x="366" y="393"/>
                    <a:pt x="366" y="393"/>
                    <a:pt x="367" y="393"/>
                  </a:cubicBezTo>
                  <a:cubicBezTo>
                    <a:pt x="368" y="394"/>
                    <a:pt x="370" y="395"/>
                    <a:pt x="371" y="394"/>
                  </a:cubicBezTo>
                  <a:cubicBezTo>
                    <a:pt x="371" y="394"/>
                    <a:pt x="371" y="394"/>
                    <a:pt x="371" y="394"/>
                  </a:cubicBezTo>
                  <a:cubicBezTo>
                    <a:pt x="371" y="393"/>
                    <a:pt x="372" y="393"/>
                    <a:pt x="372" y="393"/>
                  </a:cubicBezTo>
                  <a:cubicBezTo>
                    <a:pt x="372" y="392"/>
                    <a:pt x="372" y="390"/>
                    <a:pt x="372" y="390"/>
                  </a:cubicBezTo>
                  <a:cubicBezTo>
                    <a:pt x="373" y="391"/>
                    <a:pt x="374" y="392"/>
                    <a:pt x="375" y="392"/>
                  </a:cubicBezTo>
                  <a:cubicBezTo>
                    <a:pt x="375" y="392"/>
                    <a:pt x="374" y="393"/>
                    <a:pt x="375" y="393"/>
                  </a:cubicBezTo>
                  <a:cubicBezTo>
                    <a:pt x="377" y="392"/>
                    <a:pt x="377" y="391"/>
                    <a:pt x="378" y="392"/>
                  </a:cubicBezTo>
                  <a:cubicBezTo>
                    <a:pt x="378" y="392"/>
                    <a:pt x="378" y="392"/>
                    <a:pt x="379" y="394"/>
                  </a:cubicBezTo>
                  <a:cubicBezTo>
                    <a:pt x="381" y="395"/>
                    <a:pt x="384" y="402"/>
                    <a:pt x="385" y="403"/>
                  </a:cubicBezTo>
                  <a:cubicBezTo>
                    <a:pt x="385" y="404"/>
                    <a:pt x="386" y="406"/>
                    <a:pt x="388" y="406"/>
                  </a:cubicBezTo>
                  <a:cubicBezTo>
                    <a:pt x="389" y="407"/>
                    <a:pt x="393" y="410"/>
                    <a:pt x="396" y="411"/>
                  </a:cubicBezTo>
                  <a:cubicBezTo>
                    <a:pt x="399" y="413"/>
                    <a:pt x="405" y="415"/>
                    <a:pt x="406" y="415"/>
                  </a:cubicBezTo>
                  <a:cubicBezTo>
                    <a:pt x="407" y="414"/>
                    <a:pt x="409" y="413"/>
                    <a:pt x="409" y="414"/>
                  </a:cubicBezTo>
                  <a:cubicBezTo>
                    <a:pt x="409" y="414"/>
                    <a:pt x="408" y="415"/>
                    <a:pt x="409" y="415"/>
                  </a:cubicBezTo>
                  <a:cubicBezTo>
                    <a:pt x="411" y="414"/>
                    <a:pt x="413" y="413"/>
                    <a:pt x="414" y="412"/>
                  </a:cubicBezTo>
                  <a:cubicBezTo>
                    <a:pt x="414" y="411"/>
                    <a:pt x="414" y="412"/>
                    <a:pt x="413" y="411"/>
                  </a:cubicBezTo>
                  <a:cubicBezTo>
                    <a:pt x="413" y="411"/>
                    <a:pt x="413" y="411"/>
                    <a:pt x="414" y="411"/>
                  </a:cubicBezTo>
                  <a:cubicBezTo>
                    <a:pt x="415" y="411"/>
                    <a:pt x="417" y="411"/>
                    <a:pt x="418" y="413"/>
                  </a:cubicBezTo>
                  <a:cubicBezTo>
                    <a:pt x="419" y="414"/>
                    <a:pt x="419" y="418"/>
                    <a:pt x="421" y="419"/>
                  </a:cubicBezTo>
                  <a:cubicBezTo>
                    <a:pt x="422" y="420"/>
                    <a:pt x="433" y="422"/>
                    <a:pt x="437" y="422"/>
                  </a:cubicBezTo>
                  <a:cubicBezTo>
                    <a:pt x="441" y="422"/>
                    <a:pt x="443" y="423"/>
                    <a:pt x="445" y="424"/>
                  </a:cubicBezTo>
                  <a:cubicBezTo>
                    <a:pt x="446" y="424"/>
                    <a:pt x="446" y="424"/>
                    <a:pt x="447" y="424"/>
                  </a:cubicBezTo>
                  <a:cubicBezTo>
                    <a:pt x="450" y="424"/>
                    <a:pt x="457" y="422"/>
                    <a:pt x="458" y="422"/>
                  </a:cubicBezTo>
                  <a:cubicBezTo>
                    <a:pt x="458" y="421"/>
                    <a:pt x="459" y="422"/>
                    <a:pt x="461" y="422"/>
                  </a:cubicBezTo>
                  <a:cubicBezTo>
                    <a:pt x="463" y="422"/>
                    <a:pt x="468" y="423"/>
                    <a:pt x="470" y="422"/>
                  </a:cubicBezTo>
                  <a:cubicBezTo>
                    <a:pt x="472" y="422"/>
                    <a:pt x="474" y="421"/>
                    <a:pt x="474" y="422"/>
                  </a:cubicBezTo>
                  <a:cubicBezTo>
                    <a:pt x="475" y="423"/>
                    <a:pt x="475" y="425"/>
                    <a:pt x="475" y="425"/>
                  </a:cubicBezTo>
                  <a:cubicBezTo>
                    <a:pt x="476" y="425"/>
                    <a:pt x="477" y="426"/>
                    <a:pt x="478" y="427"/>
                  </a:cubicBezTo>
                  <a:cubicBezTo>
                    <a:pt x="478" y="428"/>
                    <a:pt x="479" y="431"/>
                    <a:pt x="480" y="431"/>
                  </a:cubicBezTo>
                  <a:cubicBezTo>
                    <a:pt x="481" y="432"/>
                    <a:pt x="481" y="432"/>
                    <a:pt x="481" y="431"/>
                  </a:cubicBezTo>
                  <a:cubicBezTo>
                    <a:pt x="481" y="430"/>
                    <a:pt x="481" y="430"/>
                    <a:pt x="482" y="430"/>
                  </a:cubicBezTo>
                  <a:cubicBezTo>
                    <a:pt x="482" y="431"/>
                    <a:pt x="481" y="430"/>
                    <a:pt x="483" y="432"/>
                  </a:cubicBezTo>
                  <a:cubicBezTo>
                    <a:pt x="483" y="432"/>
                    <a:pt x="483" y="432"/>
                    <a:pt x="483" y="432"/>
                  </a:cubicBezTo>
                  <a:cubicBezTo>
                    <a:pt x="484" y="434"/>
                    <a:pt x="485" y="435"/>
                    <a:pt x="486" y="436"/>
                  </a:cubicBezTo>
                  <a:cubicBezTo>
                    <a:pt x="488" y="436"/>
                    <a:pt x="488" y="438"/>
                    <a:pt x="490" y="438"/>
                  </a:cubicBezTo>
                  <a:cubicBezTo>
                    <a:pt x="491" y="438"/>
                    <a:pt x="492" y="437"/>
                    <a:pt x="494" y="437"/>
                  </a:cubicBezTo>
                  <a:cubicBezTo>
                    <a:pt x="496" y="437"/>
                    <a:pt x="496" y="437"/>
                    <a:pt x="495" y="438"/>
                  </a:cubicBezTo>
                  <a:cubicBezTo>
                    <a:pt x="494" y="438"/>
                    <a:pt x="493" y="440"/>
                    <a:pt x="491" y="440"/>
                  </a:cubicBezTo>
                  <a:cubicBezTo>
                    <a:pt x="490" y="441"/>
                    <a:pt x="489" y="440"/>
                    <a:pt x="488" y="440"/>
                  </a:cubicBezTo>
                  <a:cubicBezTo>
                    <a:pt x="488" y="440"/>
                    <a:pt x="488" y="441"/>
                    <a:pt x="488" y="442"/>
                  </a:cubicBezTo>
                  <a:cubicBezTo>
                    <a:pt x="488" y="443"/>
                    <a:pt x="493" y="447"/>
                    <a:pt x="494" y="448"/>
                  </a:cubicBezTo>
                  <a:cubicBezTo>
                    <a:pt x="496" y="450"/>
                    <a:pt x="497" y="451"/>
                    <a:pt x="499" y="450"/>
                  </a:cubicBezTo>
                  <a:cubicBezTo>
                    <a:pt x="501" y="450"/>
                    <a:pt x="502" y="449"/>
                    <a:pt x="504" y="448"/>
                  </a:cubicBezTo>
                  <a:cubicBezTo>
                    <a:pt x="506" y="447"/>
                    <a:pt x="507" y="446"/>
                    <a:pt x="506" y="445"/>
                  </a:cubicBezTo>
                  <a:cubicBezTo>
                    <a:pt x="506" y="444"/>
                    <a:pt x="505" y="444"/>
                    <a:pt x="505" y="444"/>
                  </a:cubicBezTo>
                  <a:cubicBezTo>
                    <a:pt x="506" y="443"/>
                    <a:pt x="506" y="443"/>
                    <a:pt x="506" y="442"/>
                  </a:cubicBezTo>
                  <a:cubicBezTo>
                    <a:pt x="506" y="441"/>
                    <a:pt x="507" y="441"/>
                    <a:pt x="508" y="441"/>
                  </a:cubicBezTo>
                  <a:cubicBezTo>
                    <a:pt x="509" y="441"/>
                    <a:pt x="509" y="441"/>
                    <a:pt x="508" y="442"/>
                  </a:cubicBezTo>
                  <a:cubicBezTo>
                    <a:pt x="508" y="442"/>
                    <a:pt x="508" y="443"/>
                    <a:pt x="509" y="443"/>
                  </a:cubicBezTo>
                  <a:cubicBezTo>
                    <a:pt x="509" y="443"/>
                    <a:pt x="510" y="443"/>
                    <a:pt x="509" y="444"/>
                  </a:cubicBezTo>
                  <a:cubicBezTo>
                    <a:pt x="508" y="444"/>
                    <a:pt x="507" y="445"/>
                    <a:pt x="508" y="445"/>
                  </a:cubicBezTo>
                  <a:cubicBezTo>
                    <a:pt x="509" y="445"/>
                    <a:pt x="510" y="444"/>
                    <a:pt x="509" y="445"/>
                  </a:cubicBezTo>
                  <a:cubicBezTo>
                    <a:pt x="508" y="446"/>
                    <a:pt x="507" y="446"/>
                    <a:pt x="508" y="447"/>
                  </a:cubicBezTo>
                  <a:cubicBezTo>
                    <a:pt x="510" y="448"/>
                    <a:pt x="510" y="449"/>
                    <a:pt x="510" y="450"/>
                  </a:cubicBezTo>
                  <a:cubicBezTo>
                    <a:pt x="510" y="451"/>
                    <a:pt x="509" y="452"/>
                    <a:pt x="509" y="453"/>
                  </a:cubicBezTo>
                  <a:cubicBezTo>
                    <a:pt x="509" y="454"/>
                    <a:pt x="507" y="454"/>
                    <a:pt x="509" y="456"/>
                  </a:cubicBezTo>
                  <a:cubicBezTo>
                    <a:pt x="511" y="458"/>
                    <a:pt x="510" y="461"/>
                    <a:pt x="510" y="464"/>
                  </a:cubicBezTo>
                  <a:cubicBezTo>
                    <a:pt x="510" y="466"/>
                    <a:pt x="510" y="466"/>
                    <a:pt x="510" y="468"/>
                  </a:cubicBezTo>
                  <a:cubicBezTo>
                    <a:pt x="510" y="470"/>
                    <a:pt x="509" y="472"/>
                    <a:pt x="510" y="471"/>
                  </a:cubicBezTo>
                  <a:cubicBezTo>
                    <a:pt x="510" y="470"/>
                    <a:pt x="510" y="468"/>
                    <a:pt x="511" y="469"/>
                  </a:cubicBezTo>
                  <a:cubicBezTo>
                    <a:pt x="511" y="471"/>
                    <a:pt x="512" y="477"/>
                    <a:pt x="514" y="479"/>
                  </a:cubicBezTo>
                  <a:cubicBezTo>
                    <a:pt x="515" y="481"/>
                    <a:pt x="518" y="487"/>
                    <a:pt x="519" y="492"/>
                  </a:cubicBezTo>
                  <a:cubicBezTo>
                    <a:pt x="520" y="497"/>
                    <a:pt x="519" y="497"/>
                    <a:pt x="522" y="500"/>
                  </a:cubicBezTo>
                  <a:cubicBezTo>
                    <a:pt x="525" y="503"/>
                    <a:pt x="526" y="506"/>
                    <a:pt x="528" y="510"/>
                  </a:cubicBezTo>
                  <a:cubicBezTo>
                    <a:pt x="529" y="514"/>
                    <a:pt x="527" y="515"/>
                    <a:pt x="529" y="518"/>
                  </a:cubicBezTo>
                  <a:cubicBezTo>
                    <a:pt x="531" y="520"/>
                    <a:pt x="531" y="522"/>
                    <a:pt x="533" y="523"/>
                  </a:cubicBezTo>
                  <a:cubicBezTo>
                    <a:pt x="535" y="525"/>
                    <a:pt x="539" y="522"/>
                    <a:pt x="540" y="521"/>
                  </a:cubicBezTo>
                  <a:cubicBezTo>
                    <a:pt x="540" y="519"/>
                    <a:pt x="540" y="518"/>
                    <a:pt x="541" y="517"/>
                  </a:cubicBezTo>
                  <a:cubicBezTo>
                    <a:pt x="542" y="516"/>
                    <a:pt x="543" y="514"/>
                    <a:pt x="545" y="514"/>
                  </a:cubicBezTo>
                  <a:cubicBezTo>
                    <a:pt x="546" y="513"/>
                    <a:pt x="549" y="512"/>
                    <a:pt x="549" y="511"/>
                  </a:cubicBezTo>
                  <a:cubicBezTo>
                    <a:pt x="548" y="509"/>
                    <a:pt x="548" y="506"/>
                    <a:pt x="548" y="504"/>
                  </a:cubicBezTo>
                  <a:cubicBezTo>
                    <a:pt x="548" y="502"/>
                    <a:pt x="549" y="500"/>
                    <a:pt x="550" y="498"/>
                  </a:cubicBezTo>
                  <a:cubicBezTo>
                    <a:pt x="552" y="496"/>
                    <a:pt x="551" y="495"/>
                    <a:pt x="551" y="493"/>
                  </a:cubicBezTo>
                  <a:cubicBezTo>
                    <a:pt x="550" y="491"/>
                    <a:pt x="549" y="485"/>
                    <a:pt x="549" y="483"/>
                  </a:cubicBezTo>
                  <a:cubicBezTo>
                    <a:pt x="550" y="482"/>
                    <a:pt x="551" y="480"/>
                    <a:pt x="552" y="479"/>
                  </a:cubicBezTo>
                  <a:cubicBezTo>
                    <a:pt x="554" y="479"/>
                    <a:pt x="555" y="478"/>
                    <a:pt x="557" y="477"/>
                  </a:cubicBezTo>
                  <a:cubicBezTo>
                    <a:pt x="559" y="476"/>
                    <a:pt x="560" y="477"/>
                    <a:pt x="561" y="476"/>
                  </a:cubicBezTo>
                  <a:cubicBezTo>
                    <a:pt x="562" y="475"/>
                    <a:pt x="561" y="473"/>
                    <a:pt x="563" y="473"/>
                  </a:cubicBezTo>
                  <a:cubicBezTo>
                    <a:pt x="565" y="472"/>
                    <a:pt x="566" y="469"/>
                    <a:pt x="569" y="467"/>
                  </a:cubicBezTo>
                  <a:cubicBezTo>
                    <a:pt x="571" y="465"/>
                    <a:pt x="575" y="461"/>
                    <a:pt x="576" y="460"/>
                  </a:cubicBezTo>
                  <a:cubicBezTo>
                    <a:pt x="578" y="458"/>
                    <a:pt x="578" y="457"/>
                    <a:pt x="581" y="456"/>
                  </a:cubicBezTo>
                  <a:cubicBezTo>
                    <a:pt x="583" y="456"/>
                    <a:pt x="587" y="452"/>
                    <a:pt x="587" y="451"/>
                  </a:cubicBezTo>
                  <a:cubicBezTo>
                    <a:pt x="587" y="449"/>
                    <a:pt x="585" y="448"/>
                    <a:pt x="587" y="447"/>
                  </a:cubicBezTo>
                  <a:cubicBezTo>
                    <a:pt x="589" y="446"/>
                    <a:pt x="591" y="445"/>
                    <a:pt x="592" y="444"/>
                  </a:cubicBezTo>
                  <a:cubicBezTo>
                    <a:pt x="594" y="442"/>
                    <a:pt x="595" y="439"/>
                    <a:pt x="595" y="441"/>
                  </a:cubicBezTo>
                  <a:cubicBezTo>
                    <a:pt x="594" y="442"/>
                    <a:pt x="592" y="444"/>
                    <a:pt x="594" y="444"/>
                  </a:cubicBezTo>
                  <a:cubicBezTo>
                    <a:pt x="595" y="444"/>
                    <a:pt x="594" y="446"/>
                    <a:pt x="596" y="444"/>
                  </a:cubicBezTo>
                  <a:cubicBezTo>
                    <a:pt x="598" y="442"/>
                    <a:pt x="598" y="442"/>
                    <a:pt x="598" y="443"/>
                  </a:cubicBezTo>
                  <a:cubicBezTo>
                    <a:pt x="598" y="444"/>
                    <a:pt x="598" y="445"/>
                    <a:pt x="598" y="445"/>
                  </a:cubicBezTo>
                  <a:cubicBezTo>
                    <a:pt x="599" y="445"/>
                    <a:pt x="599" y="445"/>
                    <a:pt x="599" y="444"/>
                  </a:cubicBezTo>
                  <a:cubicBezTo>
                    <a:pt x="599" y="443"/>
                    <a:pt x="599" y="440"/>
                    <a:pt x="599" y="442"/>
                  </a:cubicBezTo>
                  <a:cubicBezTo>
                    <a:pt x="600" y="444"/>
                    <a:pt x="600" y="443"/>
                    <a:pt x="600" y="443"/>
                  </a:cubicBezTo>
                  <a:cubicBezTo>
                    <a:pt x="600" y="442"/>
                    <a:pt x="600" y="441"/>
                    <a:pt x="601" y="442"/>
                  </a:cubicBezTo>
                  <a:cubicBezTo>
                    <a:pt x="601" y="444"/>
                    <a:pt x="602" y="444"/>
                    <a:pt x="602" y="443"/>
                  </a:cubicBezTo>
                  <a:cubicBezTo>
                    <a:pt x="603" y="441"/>
                    <a:pt x="602" y="438"/>
                    <a:pt x="603" y="440"/>
                  </a:cubicBezTo>
                  <a:cubicBezTo>
                    <a:pt x="604" y="443"/>
                    <a:pt x="605" y="443"/>
                    <a:pt x="607" y="442"/>
                  </a:cubicBezTo>
                  <a:cubicBezTo>
                    <a:pt x="608" y="441"/>
                    <a:pt x="606" y="438"/>
                    <a:pt x="606" y="437"/>
                  </a:cubicBezTo>
                  <a:cubicBezTo>
                    <a:pt x="606" y="435"/>
                    <a:pt x="606" y="435"/>
                    <a:pt x="605" y="434"/>
                  </a:cubicBezTo>
                  <a:cubicBezTo>
                    <a:pt x="604" y="433"/>
                    <a:pt x="606" y="435"/>
                    <a:pt x="607" y="436"/>
                  </a:cubicBezTo>
                  <a:cubicBezTo>
                    <a:pt x="607" y="436"/>
                    <a:pt x="607" y="438"/>
                    <a:pt x="608" y="438"/>
                  </a:cubicBezTo>
                  <a:cubicBezTo>
                    <a:pt x="609" y="438"/>
                    <a:pt x="610" y="438"/>
                    <a:pt x="611" y="438"/>
                  </a:cubicBezTo>
                  <a:cubicBezTo>
                    <a:pt x="611" y="438"/>
                    <a:pt x="612" y="437"/>
                    <a:pt x="612" y="438"/>
                  </a:cubicBezTo>
                  <a:cubicBezTo>
                    <a:pt x="612" y="439"/>
                    <a:pt x="613" y="439"/>
                    <a:pt x="613" y="441"/>
                  </a:cubicBezTo>
                  <a:cubicBezTo>
                    <a:pt x="613" y="443"/>
                    <a:pt x="613" y="444"/>
                    <a:pt x="613" y="445"/>
                  </a:cubicBezTo>
                  <a:cubicBezTo>
                    <a:pt x="614" y="446"/>
                    <a:pt x="614" y="447"/>
                    <a:pt x="614" y="448"/>
                  </a:cubicBezTo>
                  <a:cubicBezTo>
                    <a:pt x="615" y="449"/>
                    <a:pt x="615" y="450"/>
                    <a:pt x="616" y="451"/>
                  </a:cubicBezTo>
                  <a:cubicBezTo>
                    <a:pt x="618" y="453"/>
                    <a:pt x="619" y="456"/>
                    <a:pt x="619" y="455"/>
                  </a:cubicBezTo>
                  <a:cubicBezTo>
                    <a:pt x="619" y="454"/>
                    <a:pt x="618" y="452"/>
                    <a:pt x="619" y="453"/>
                  </a:cubicBezTo>
                  <a:cubicBezTo>
                    <a:pt x="620" y="454"/>
                    <a:pt x="624" y="458"/>
                    <a:pt x="623" y="459"/>
                  </a:cubicBezTo>
                  <a:cubicBezTo>
                    <a:pt x="622" y="461"/>
                    <a:pt x="621" y="463"/>
                    <a:pt x="622" y="462"/>
                  </a:cubicBezTo>
                  <a:cubicBezTo>
                    <a:pt x="622" y="461"/>
                    <a:pt x="623" y="460"/>
                    <a:pt x="624" y="461"/>
                  </a:cubicBezTo>
                  <a:cubicBezTo>
                    <a:pt x="625" y="463"/>
                    <a:pt x="627" y="468"/>
                    <a:pt x="626" y="470"/>
                  </a:cubicBezTo>
                  <a:cubicBezTo>
                    <a:pt x="625" y="472"/>
                    <a:pt x="626" y="476"/>
                    <a:pt x="625" y="477"/>
                  </a:cubicBezTo>
                  <a:cubicBezTo>
                    <a:pt x="625" y="479"/>
                    <a:pt x="626" y="479"/>
                    <a:pt x="626" y="478"/>
                  </a:cubicBezTo>
                  <a:cubicBezTo>
                    <a:pt x="627" y="476"/>
                    <a:pt x="627" y="475"/>
                    <a:pt x="627" y="476"/>
                  </a:cubicBezTo>
                  <a:cubicBezTo>
                    <a:pt x="627" y="477"/>
                    <a:pt x="627" y="479"/>
                    <a:pt x="627" y="479"/>
                  </a:cubicBezTo>
                  <a:cubicBezTo>
                    <a:pt x="627" y="478"/>
                    <a:pt x="628" y="477"/>
                    <a:pt x="628" y="478"/>
                  </a:cubicBezTo>
                  <a:cubicBezTo>
                    <a:pt x="628" y="479"/>
                    <a:pt x="628" y="481"/>
                    <a:pt x="629" y="480"/>
                  </a:cubicBezTo>
                  <a:cubicBezTo>
                    <a:pt x="629" y="479"/>
                    <a:pt x="630" y="477"/>
                    <a:pt x="630" y="478"/>
                  </a:cubicBezTo>
                  <a:cubicBezTo>
                    <a:pt x="630" y="479"/>
                    <a:pt x="629" y="480"/>
                    <a:pt x="631" y="479"/>
                  </a:cubicBezTo>
                  <a:cubicBezTo>
                    <a:pt x="632" y="478"/>
                    <a:pt x="631" y="478"/>
                    <a:pt x="632" y="477"/>
                  </a:cubicBezTo>
                  <a:cubicBezTo>
                    <a:pt x="634" y="477"/>
                    <a:pt x="636" y="476"/>
                    <a:pt x="637" y="475"/>
                  </a:cubicBezTo>
                  <a:cubicBezTo>
                    <a:pt x="637" y="474"/>
                    <a:pt x="638" y="473"/>
                    <a:pt x="638" y="473"/>
                  </a:cubicBezTo>
                  <a:cubicBezTo>
                    <a:pt x="639" y="472"/>
                    <a:pt x="638" y="471"/>
                    <a:pt x="639" y="472"/>
                  </a:cubicBezTo>
                  <a:cubicBezTo>
                    <a:pt x="639" y="473"/>
                    <a:pt x="639" y="475"/>
                    <a:pt x="640" y="475"/>
                  </a:cubicBezTo>
                  <a:cubicBezTo>
                    <a:pt x="640" y="475"/>
                    <a:pt x="642" y="474"/>
                    <a:pt x="642" y="476"/>
                  </a:cubicBezTo>
                  <a:cubicBezTo>
                    <a:pt x="642" y="478"/>
                    <a:pt x="643" y="489"/>
                    <a:pt x="645" y="491"/>
                  </a:cubicBezTo>
                  <a:cubicBezTo>
                    <a:pt x="647" y="493"/>
                    <a:pt x="647" y="493"/>
                    <a:pt x="647" y="494"/>
                  </a:cubicBezTo>
                  <a:cubicBezTo>
                    <a:pt x="647" y="495"/>
                    <a:pt x="649" y="497"/>
                    <a:pt x="649" y="496"/>
                  </a:cubicBezTo>
                  <a:cubicBezTo>
                    <a:pt x="649" y="495"/>
                    <a:pt x="649" y="496"/>
                    <a:pt x="649" y="497"/>
                  </a:cubicBezTo>
                  <a:cubicBezTo>
                    <a:pt x="648" y="497"/>
                    <a:pt x="648" y="498"/>
                    <a:pt x="648" y="499"/>
                  </a:cubicBezTo>
                  <a:cubicBezTo>
                    <a:pt x="648" y="500"/>
                    <a:pt x="648" y="500"/>
                    <a:pt x="649" y="499"/>
                  </a:cubicBezTo>
                  <a:cubicBezTo>
                    <a:pt x="649" y="499"/>
                    <a:pt x="649" y="500"/>
                    <a:pt x="649" y="500"/>
                  </a:cubicBezTo>
                  <a:cubicBezTo>
                    <a:pt x="648" y="501"/>
                    <a:pt x="647" y="502"/>
                    <a:pt x="647" y="503"/>
                  </a:cubicBezTo>
                  <a:cubicBezTo>
                    <a:pt x="647" y="504"/>
                    <a:pt x="648" y="505"/>
                    <a:pt x="648" y="504"/>
                  </a:cubicBezTo>
                  <a:cubicBezTo>
                    <a:pt x="648" y="504"/>
                    <a:pt x="650" y="503"/>
                    <a:pt x="649" y="504"/>
                  </a:cubicBezTo>
                  <a:cubicBezTo>
                    <a:pt x="649" y="504"/>
                    <a:pt x="649" y="506"/>
                    <a:pt x="648" y="507"/>
                  </a:cubicBezTo>
                  <a:cubicBezTo>
                    <a:pt x="648" y="508"/>
                    <a:pt x="647" y="508"/>
                    <a:pt x="647" y="509"/>
                  </a:cubicBezTo>
                  <a:cubicBezTo>
                    <a:pt x="647" y="510"/>
                    <a:pt x="647" y="512"/>
                    <a:pt x="647" y="514"/>
                  </a:cubicBezTo>
                  <a:cubicBezTo>
                    <a:pt x="647" y="516"/>
                    <a:pt x="647" y="518"/>
                    <a:pt x="646" y="519"/>
                  </a:cubicBezTo>
                  <a:cubicBezTo>
                    <a:pt x="646" y="520"/>
                    <a:pt x="646" y="521"/>
                    <a:pt x="646" y="522"/>
                  </a:cubicBezTo>
                  <a:cubicBezTo>
                    <a:pt x="647" y="523"/>
                    <a:pt x="648" y="522"/>
                    <a:pt x="649" y="523"/>
                  </a:cubicBezTo>
                  <a:cubicBezTo>
                    <a:pt x="650" y="524"/>
                    <a:pt x="652" y="528"/>
                    <a:pt x="653" y="529"/>
                  </a:cubicBezTo>
                  <a:cubicBezTo>
                    <a:pt x="654" y="530"/>
                    <a:pt x="655" y="532"/>
                    <a:pt x="656" y="533"/>
                  </a:cubicBezTo>
                  <a:cubicBezTo>
                    <a:pt x="657" y="533"/>
                    <a:pt x="657" y="533"/>
                    <a:pt x="657" y="533"/>
                  </a:cubicBezTo>
                  <a:cubicBezTo>
                    <a:pt x="658" y="535"/>
                    <a:pt x="658" y="540"/>
                    <a:pt x="658" y="543"/>
                  </a:cubicBezTo>
                  <a:cubicBezTo>
                    <a:pt x="659" y="545"/>
                    <a:pt x="660" y="548"/>
                    <a:pt x="661" y="549"/>
                  </a:cubicBezTo>
                  <a:cubicBezTo>
                    <a:pt x="662" y="550"/>
                    <a:pt x="663" y="552"/>
                    <a:pt x="664" y="554"/>
                  </a:cubicBezTo>
                  <a:cubicBezTo>
                    <a:pt x="664" y="556"/>
                    <a:pt x="667" y="557"/>
                    <a:pt x="669" y="559"/>
                  </a:cubicBezTo>
                  <a:cubicBezTo>
                    <a:pt x="672" y="561"/>
                    <a:pt x="675" y="563"/>
                    <a:pt x="677" y="563"/>
                  </a:cubicBezTo>
                  <a:cubicBezTo>
                    <a:pt x="678" y="564"/>
                    <a:pt x="680" y="563"/>
                    <a:pt x="680" y="563"/>
                  </a:cubicBezTo>
                  <a:cubicBezTo>
                    <a:pt x="681" y="563"/>
                    <a:pt x="681" y="563"/>
                    <a:pt x="680" y="561"/>
                  </a:cubicBezTo>
                  <a:cubicBezTo>
                    <a:pt x="679" y="559"/>
                    <a:pt x="677" y="557"/>
                    <a:pt x="676" y="555"/>
                  </a:cubicBezTo>
                  <a:cubicBezTo>
                    <a:pt x="675" y="554"/>
                    <a:pt x="674" y="550"/>
                    <a:pt x="675" y="548"/>
                  </a:cubicBezTo>
                  <a:cubicBezTo>
                    <a:pt x="675" y="546"/>
                    <a:pt x="676" y="543"/>
                    <a:pt x="675" y="541"/>
                  </a:cubicBezTo>
                  <a:cubicBezTo>
                    <a:pt x="674" y="540"/>
                    <a:pt x="670" y="537"/>
                    <a:pt x="668" y="535"/>
                  </a:cubicBezTo>
                  <a:cubicBezTo>
                    <a:pt x="668" y="535"/>
                    <a:pt x="668" y="535"/>
                    <a:pt x="668" y="535"/>
                  </a:cubicBezTo>
                  <a:cubicBezTo>
                    <a:pt x="666" y="533"/>
                    <a:pt x="665" y="531"/>
                    <a:pt x="663" y="531"/>
                  </a:cubicBezTo>
                  <a:cubicBezTo>
                    <a:pt x="661" y="530"/>
                    <a:pt x="658" y="530"/>
                    <a:pt x="657" y="528"/>
                  </a:cubicBezTo>
                  <a:cubicBezTo>
                    <a:pt x="656" y="527"/>
                    <a:pt x="657" y="526"/>
                    <a:pt x="658" y="527"/>
                  </a:cubicBezTo>
                  <a:cubicBezTo>
                    <a:pt x="658" y="528"/>
                    <a:pt x="659" y="528"/>
                    <a:pt x="658" y="526"/>
                  </a:cubicBezTo>
                  <a:cubicBezTo>
                    <a:pt x="657" y="524"/>
                    <a:pt x="656" y="521"/>
                    <a:pt x="655" y="520"/>
                  </a:cubicBezTo>
                  <a:cubicBezTo>
                    <a:pt x="655" y="518"/>
                    <a:pt x="656" y="518"/>
                    <a:pt x="654" y="518"/>
                  </a:cubicBezTo>
                  <a:cubicBezTo>
                    <a:pt x="653" y="517"/>
                    <a:pt x="651" y="517"/>
                    <a:pt x="651" y="515"/>
                  </a:cubicBezTo>
                  <a:cubicBezTo>
                    <a:pt x="651" y="514"/>
                    <a:pt x="651" y="511"/>
                    <a:pt x="652" y="509"/>
                  </a:cubicBezTo>
                  <a:cubicBezTo>
                    <a:pt x="653" y="507"/>
                    <a:pt x="654" y="506"/>
                    <a:pt x="654" y="504"/>
                  </a:cubicBezTo>
                  <a:cubicBezTo>
                    <a:pt x="655" y="502"/>
                    <a:pt x="656" y="503"/>
                    <a:pt x="656" y="500"/>
                  </a:cubicBezTo>
                  <a:cubicBezTo>
                    <a:pt x="656" y="497"/>
                    <a:pt x="656" y="493"/>
                    <a:pt x="656" y="493"/>
                  </a:cubicBezTo>
                  <a:cubicBezTo>
                    <a:pt x="657" y="492"/>
                    <a:pt x="661" y="492"/>
                    <a:pt x="661" y="494"/>
                  </a:cubicBezTo>
                  <a:cubicBezTo>
                    <a:pt x="661" y="496"/>
                    <a:pt x="660" y="498"/>
                    <a:pt x="661" y="498"/>
                  </a:cubicBezTo>
                  <a:cubicBezTo>
                    <a:pt x="663" y="498"/>
                    <a:pt x="666" y="498"/>
                    <a:pt x="668" y="499"/>
                  </a:cubicBezTo>
                  <a:cubicBezTo>
                    <a:pt x="670" y="500"/>
                    <a:pt x="671" y="500"/>
                    <a:pt x="672" y="501"/>
                  </a:cubicBezTo>
                  <a:cubicBezTo>
                    <a:pt x="672" y="502"/>
                    <a:pt x="672" y="502"/>
                    <a:pt x="672" y="502"/>
                  </a:cubicBezTo>
                  <a:cubicBezTo>
                    <a:pt x="673" y="503"/>
                    <a:pt x="674" y="505"/>
                    <a:pt x="674" y="507"/>
                  </a:cubicBezTo>
                  <a:cubicBezTo>
                    <a:pt x="674" y="508"/>
                    <a:pt x="675" y="508"/>
                    <a:pt x="675" y="508"/>
                  </a:cubicBezTo>
                  <a:cubicBezTo>
                    <a:pt x="676" y="507"/>
                    <a:pt x="676" y="508"/>
                    <a:pt x="676" y="509"/>
                  </a:cubicBezTo>
                  <a:cubicBezTo>
                    <a:pt x="676" y="510"/>
                    <a:pt x="676" y="510"/>
                    <a:pt x="677" y="510"/>
                  </a:cubicBezTo>
                  <a:cubicBezTo>
                    <a:pt x="678" y="510"/>
                    <a:pt x="678" y="511"/>
                    <a:pt x="678" y="512"/>
                  </a:cubicBezTo>
                  <a:cubicBezTo>
                    <a:pt x="678" y="512"/>
                    <a:pt x="678" y="514"/>
                    <a:pt x="679" y="513"/>
                  </a:cubicBezTo>
                  <a:cubicBezTo>
                    <a:pt x="679" y="512"/>
                    <a:pt x="680" y="510"/>
                    <a:pt x="681" y="511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682" y="511"/>
                    <a:pt x="681" y="512"/>
                    <a:pt x="682" y="512"/>
                  </a:cubicBezTo>
                  <a:cubicBezTo>
                    <a:pt x="684" y="512"/>
                    <a:pt x="685" y="512"/>
                    <a:pt x="685" y="513"/>
                  </a:cubicBezTo>
                  <a:cubicBezTo>
                    <a:pt x="685" y="514"/>
                    <a:pt x="684" y="515"/>
                    <a:pt x="683" y="516"/>
                  </a:cubicBezTo>
                  <a:cubicBezTo>
                    <a:pt x="683" y="518"/>
                    <a:pt x="683" y="521"/>
                    <a:pt x="684" y="521"/>
                  </a:cubicBezTo>
                  <a:cubicBezTo>
                    <a:pt x="684" y="521"/>
                    <a:pt x="686" y="520"/>
                    <a:pt x="687" y="519"/>
                  </a:cubicBezTo>
                  <a:cubicBezTo>
                    <a:pt x="688" y="518"/>
                    <a:pt x="688" y="519"/>
                    <a:pt x="690" y="518"/>
                  </a:cubicBezTo>
                  <a:cubicBezTo>
                    <a:pt x="691" y="517"/>
                    <a:pt x="692" y="516"/>
                    <a:pt x="691" y="516"/>
                  </a:cubicBezTo>
                  <a:cubicBezTo>
                    <a:pt x="691" y="515"/>
                    <a:pt x="689" y="513"/>
                    <a:pt x="690" y="514"/>
                  </a:cubicBezTo>
                  <a:cubicBezTo>
                    <a:pt x="691" y="514"/>
                    <a:pt x="692" y="516"/>
                    <a:pt x="693" y="515"/>
                  </a:cubicBezTo>
                  <a:cubicBezTo>
                    <a:pt x="693" y="515"/>
                    <a:pt x="694" y="515"/>
                    <a:pt x="693" y="514"/>
                  </a:cubicBezTo>
                  <a:cubicBezTo>
                    <a:pt x="692" y="513"/>
                    <a:pt x="691" y="512"/>
                    <a:pt x="692" y="513"/>
                  </a:cubicBezTo>
                  <a:cubicBezTo>
                    <a:pt x="693" y="513"/>
                    <a:pt x="694" y="515"/>
                    <a:pt x="694" y="514"/>
                  </a:cubicBezTo>
                  <a:cubicBezTo>
                    <a:pt x="694" y="512"/>
                    <a:pt x="693" y="512"/>
                    <a:pt x="694" y="512"/>
                  </a:cubicBezTo>
                  <a:cubicBezTo>
                    <a:pt x="694" y="511"/>
                    <a:pt x="694" y="511"/>
                    <a:pt x="694" y="511"/>
                  </a:cubicBezTo>
                  <a:cubicBezTo>
                    <a:pt x="694" y="511"/>
                    <a:pt x="694" y="510"/>
                    <a:pt x="695" y="510"/>
                  </a:cubicBezTo>
                  <a:cubicBezTo>
                    <a:pt x="695" y="509"/>
                    <a:pt x="695" y="509"/>
                    <a:pt x="696" y="510"/>
                  </a:cubicBezTo>
                  <a:cubicBezTo>
                    <a:pt x="697" y="510"/>
                    <a:pt x="696" y="511"/>
                    <a:pt x="698" y="511"/>
                  </a:cubicBezTo>
                  <a:cubicBezTo>
                    <a:pt x="699" y="511"/>
                    <a:pt x="702" y="508"/>
                    <a:pt x="705" y="505"/>
                  </a:cubicBezTo>
                  <a:cubicBezTo>
                    <a:pt x="709" y="503"/>
                    <a:pt x="709" y="504"/>
                    <a:pt x="709" y="502"/>
                  </a:cubicBezTo>
                  <a:cubicBezTo>
                    <a:pt x="709" y="499"/>
                    <a:pt x="708" y="499"/>
                    <a:pt x="709" y="498"/>
                  </a:cubicBezTo>
                  <a:cubicBezTo>
                    <a:pt x="710" y="497"/>
                    <a:pt x="711" y="497"/>
                    <a:pt x="710" y="496"/>
                  </a:cubicBezTo>
                  <a:cubicBezTo>
                    <a:pt x="709" y="495"/>
                    <a:pt x="709" y="496"/>
                    <a:pt x="709" y="494"/>
                  </a:cubicBezTo>
                  <a:cubicBezTo>
                    <a:pt x="709" y="492"/>
                    <a:pt x="709" y="488"/>
                    <a:pt x="707" y="485"/>
                  </a:cubicBezTo>
                  <a:cubicBezTo>
                    <a:pt x="706" y="483"/>
                    <a:pt x="704" y="480"/>
                    <a:pt x="703" y="478"/>
                  </a:cubicBezTo>
                  <a:cubicBezTo>
                    <a:pt x="702" y="476"/>
                    <a:pt x="702" y="477"/>
                    <a:pt x="700" y="475"/>
                  </a:cubicBezTo>
                  <a:cubicBezTo>
                    <a:pt x="698" y="473"/>
                    <a:pt x="695" y="472"/>
                    <a:pt x="694" y="470"/>
                  </a:cubicBezTo>
                  <a:cubicBezTo>
                    <a:pt x="693" y="468"/>
                    <a:pt x="694" y="468"/>
                    <a:pt x="692" y="467"/>
                  </a:cubicBezTo>
                  <a:cubicBezTo>
                    <a:pt x="691" y="466"/>
                    <a:pt x="690" y="464"/>
                    <a:pt x="689" y="463"/>
                  </a:cubicBezTo>
                  <a:cubicBezTo>
                    <a:pt x="688" y="462"/>
                    <a:pt x="689" y="459"/>
                    <a:pt x="689" y="457"/>
                  </a:cubicBezTo>
                  <a:cubicBezTo>
                    <a:pt x="689" y="456"/>
                    <a:pt x="691" y="456"/>
                    <a:pt x="692" y="454"/>
                  </a:cubicBezTo>
                  <a:cubicBezTo>
                    <a:pt x="693" y="453"/>
                    <a:pt x="694" y="451"/>
                    <a:pt x="695" y="450"/>
                  </a:cubicBezTo>
                  <a:cubicBezTo>
                    <a:pt x="695" y="449"/>
                    <a:pt x="696" y="449"/>
                    <a:pt x="697" y="448"/>
                  </a:cubicBezTo>
                  <a:cubicBezTo>
                    <a:pt x="698" y="448"/>
                    <a:pt x="700" y="446"/>
                    <a:pt x="701" y="446"/>
                  </a:cubicBezTo>
                  <a:cubicBezTo>
                    <a:pt x="701" y="445"/>
                    <a:pt x="701" y="445"/>
                    <a:pt x="702" y="445"/>
                  </a:cubicBezTo>
                  <a:cubicBezTo>
                    <a:pt x="703" y="445"/>
                    <a:pt x="704" y="445"/>
                    <a:pt x="705" y="444"/>
                  </a:cubicBezTo>
                  <a:cubicBezTo>
                    <a:pt x="705" y="444"/>
                    <a:pt x="705" y="443"/>
                    <a:pt x="706" y="444"/>
                  </a:cubicBezTo>
                  <a:cubicBezTo>
                    <a:pt x="707" y="445"/>
                    <a:pt x="707" y="446"/>
                    <a:pt x="708" y="446"/>
                  </a:cubicBezTo>
                  <a:cubicBezTo>
                    <a:pt x="710" y="446"/>
                    <a:pt x="711" y="445"/>
                    <a:pt x="711" y="446"/>
                  </a:cubicBezTo>
                  <a:cubicBezTo>
                    <a:pt x="712" y="446"/>
                    <a:pt x="713" y="446"/>
                    <a:pt x="712" y="447"/>
                  </a:cubicBezTo>
                  <a:cubicBezTo>
                    <a:pt x="711" y="448"/>
                    <a:pt x="711" y="449"/>
                    <a:pt x="712" y="450"/>
                  </a:cubicBezTo>
                  <a:cubicBezTo>
                    <a:pt x="712" y="451"/>
                    <a:pt x="713" y="453"/>
                    <a:pt x="714" y="453"/>
                  </a:cubicBezTo>
                  <a:cubicBezTo>
                    <a:pt x="715" y="453"/>
                    <a:pt x="717" y="452"/>
                    <a:pt x="716" y="451"/>
                  </a:cubicBezTo>
                  <a:cubicBezTo>
                    <a:pt x="716" y="451"/>
                    <a:pt x="714" y="450"/>
                    <a:pt x="714" y="449"/>
                  </a:cubicBezTo>
                  <a:cubicBezTo>
                    <a:pt x="715" y="448"/>
                    <a:pt x="716" y="447"/>
                    <a:pt x="717" y="446"/>
                  </a:cubicBezTo>
                  <a:cubicBezTo>
                    <a:pt x="719" y="445"/>
                    <a:pt x="722" y="445"/>
                    <a:pt x="723" y="444"/>
                  </a:cubicBezTo>
                  <a:cubicBezTo>
                    <a:pt x="724" y="443"/>
                    <a:pt x="725" y="443"/>
                    <a:pt x="725" y="444"/>
                  </a:cubicBezTo>
                  <a:cubicBezTo>
                    <a:pt x="726" y="444"/>
                    <a:pt x="726" y="443"/>
                    <a:pt x="727" y="443"/>
                  </a:cubicBezTo>
                  <a:cubicBezTo>
                    <a:pt x="728" y="443"/>
                    <a:pt x="729" y="444"/>
                    <a:pt x="730" y="443"/>
                  </a:cubicBezTo>
                  <a:cubicBezTo>
                    <a:pt x="731" y="442"/>
                    <a:pt x="731" y="441"/>
                    <a:pt x="732" y="441"/>
                  </a:cubicBezTo>
                  <a:cubicBezTo>
                    <a:pt x="733" y="441"/>
                    <a:pt x="733" y="441"/>
                    <a:pt x="733" y="441"/>
                  </a:cubicBezTo>
                  <a:cubicBezTo>
                    <a:pt x="733" y="440"/>
                    <a:pt x="733" y="438"/>
                    <a:pt x="733" y="439"/>
                  </a:cubicBezTo>
                  <a:cubicBezTo>
                    <a:pt x="734" y="440"/>
                    <a:pt x="734" y="440"/>
                    <a:pt x="735" y="440"/>
                  </a:cubicBezTo>
                  <a:cubicBezTo>
                    <a:pt x="736" y="440"/>
                    <a:pt x="737" y="439"/>
                    <a:pt x="739" y="438"/>
                  </a:cubicBezTo>
                  <a:cubicBezTo>
                    <a:pt x="740" y="438"/>
                    <a:pt x="739" y="439"/>
                    <a:pt x="741" y="439"/>
                  </a:cubicBezTo>
                  <a:cubicBezTo>
                    <a:pt x="743" y="439"/>
                    <a:pt x="744" y="439"/>
                    <a:pt x="745" y="439"/>
                  </a:cubicBezTo>
                  <a:cubicBezTo>
                    <a:pt x="746" y="439"/>
                    <a:pt x="746" y="438"/>
                    <a:pt x="747" y="438"/>
                  </a:cubicBezTo>
                  <a:cubicBezTo>
                    <a:pt x="748" y="437"/>
                    <a:pt x="749" y="437"/>
                    <a:pt x="749" y="437"/>
                  </a:cubicBezTo>
                  <a:cubicBezTo>
                    <a:pt x="750" y="437"/>
                    <a:pt x="750" y="436"/>
                    <a:pt x="750" y="436"/>
                  </a:cubicBezTo>
                  <a:cubicBezTo>
                    <a:pt x="751" y="435"/>
                    <a:pt x="752" y="434"/>
                    <a:pt x="752" y="433"/>
                  </a:cubicBezTo>
                  <a:cubicBezTo>
                    <a:pt x="752" y="433"/>
                    <a:pt x="752" y="433"/>
                    <a:pt x="752" y="433"/>
                  </a:cubicBezTo>
                  <a:cubicBezTo>
                    <a:pt x="752" y="433"/>
                    <a:pt x="753" y="433"/>
                    <a:pt x="754" y="433"/>
                  </a:cubicBezTo>
                  <a:cubicBezTo>
                    <a:pt x="756" y="432"/>
                    <a:pt x="757" y="431"/>
                    <a:pt x="758" y="431"/>
                  </a:cubicBezTo>
                  <a:cubicBezTo>
                    <a:pt x="758" y="430"/>
                    <a:pt x="759" y="429"/>
                    <a:pt x="759" y="429"/>
                  </a:cubicBezTo>
                  <a:cubicBezTo>
                    <a:pt x="758" y="428"/>
                    <a:pt x="760" y="428"/>
                    <a:pt x="761" y="428"/>
                  </a:cubicBezTo>
                  <a:cubicBezTo>
                    <a:pt x="763" y="427"/>
                    <a:pt x="763" y="427"/>
                    <a:pt x="763" y="426"/>
                  </a:cubicBezTo>
                  <a:cubicBezTo>
                    <a:pt x="764" y="425"/>
                    <a:pt x="765" y="424"/>
                    <a:pt x="765" y="424"/>
                  </a:cubicBezTo>
                  <a:cubicBezTo>
                    <a:pt x="766" y="423"/>
                    <a:pt x="767" y="422"/>
                    <a:pt x="767" y="421"/>
                  </a:cubicBezTo>
                  <a:cubicBezTo>
                    <a:pt x="767" y="420"/>
                    <a:pt x="768" y="419"/>
                    <a:pt x="767" y="419"/>
                  </a:cubicBezTo>
                  <a:cubicBezTo>
                    <a:pt x="765" y="419"/>
                    <a:pt x="765" y="418"/>
                    <a:pt x="766" y="418"/>
                  </a:cubicBezTo>
                  <a:cubicBezTo>
                    <a:pt x="767" y="418"/>
                    <a:pt x="769" y="418"/>
                    <a:pt x="769" y="417"/>
                  </a:cubicBezTo>
                  <a:cubicBezTo>
                    <a:pt x="769" y="415"/>
                    <a:pt x="767" y="415"/>
                    <a:pt x="767" y="415"/>
                  </a:cubicBezTo>
                  <a:cubicBezTo>
                    <a:pt x="768" y="414"/>
                    <a:pt x="769" y="415"/>
                    <a:pt x="770" y="414"/>
                  </a:cubicBezTo>
                  <a:cubicBezTo>
                    <a:pt x="771" y="414"/>
                    <a:pt x="774" y="410"/>
                    <a:pt x="774" y="408"/>
                  </a:cubicBezTo>
                  <a:cubicBezTo>
                    <a:pt x="774" y="407"/>
                    <a:pt x="772" y="407"/>
                    <a:pt x="774" y="407"/>
                  </a:cubicBezTo>
                  <a:cubicBezTo>
                    <a:pt x="776" y="406"/>
                    <a:pt x="778" y="405"/>
                    <a:pt x="778" y="404"/>
                  </a:cubicBezTo>
                  <a:cubicBezTo>
                    <a:pt x="778" y="403"/>
                    <a:pt x="778" y="403"/>
                    <a:pt x="777" y="402"/>
                  </a:cubicBezTo>
                  <a:cubicBezTo>
                    <a:pt x="777" y="402"/>
                    <a:pt x="778" y="402"/>
                    <a:pt x="778" y="402"/>
                  </a:cubicBezTo>
                  <a:cubicBezTo>
                    <a:pt x="779" y="401"/>
                    <a:pt x="779" y="402"/>
                    <a:pt x="779" y="400"/>
                  </a:cubicBezTo>
                  <a:cubicBezTo>
                    <a:pt x="779" y="399"/>
                    <a:pt x="778" y="398"/>
                    <a:pt x="779" y="399"/>
                  </a:cubicBezTo>
                  <a:cubicBezTo>
                    <a:pt x="780" y="399"/>
                    <a:pt x="780" y="400"/>
                    <a:pt x="780" y="400"/>
                  </a:cubicBezTo>
                  <a:cubicBezTo>
                    <a:pt x="781" y="399"/>
                    <a:pt x="783" y="399"/>
                    <a:pt x="782" y="398"/>
                  </a:cubicBezTo>
                  <a:cubicBezTo>
                    <a:pt x="780" y="397"/>
                    <a:pt x="779" y="397"/>
                    <a:pt x="780" y="396"/>
                  </a:cubicBezTo>
                  <a:cubicBezTo>
                    <a:pt x="781" y="396"/>
                    <a:pt x="784" y="394"/>
                    <a:pt x="783" y="394"/>
                  </a:cubicBezTo>
                  <a:cubicBezTo>
                    <a:pt x="782" y="394"/>
                    <a:pt x="781" y="395"/>
                    <a:pt x="780" y="394"/>
                  </a:cubicBezTo>
                  <a:cubicBezTo>
                    <a:pt x="778" y="393"/>
                    <a:pt x="778" y="392"/>
                    <a:pt x="777" y="392"/>
                  </a:cubicBezTo>
                  <a:cubicBezTo>
                    <a:pt x="776" y="393"/>
                    <a:pt x="776" y="393"/>
                    <a:pt x="775" y="393"/>
                  </a:cubicBezTo>
                  <a:cubicBezTo>
                    <a:pt x="774" y="394"/>
                    <a:pt x="773" y="393"/>
                    <a:pt x="772" y="393"/>
                  </a:cubicBezTo>
                  <a:cubicBezTo>
                    <a:pt x="771" y="393"/>
                    <a:pt x="773" y="393"/>
                    <a:pt x="774" y="392"/>
                  </a:cubicBezTo>
                  <a:cubicBezTo>
                    <a:pt x="775" y="391"/>
                    <a:pt x="776" y="390"/>
                    <a:pt x="778" y="389"/>
                  </a:cubicBezTo>
                  <a:cubicBezTo>
                    <a:pt x="779" y="389"/>
                    <a:pt x="781" y="389"/>
                    <a:pt x="780" y="388"/>
                  </a:cubicBezTo>
                  <a:cubicBezTo>
                    <a:pt x="780" y="386"/>
                    <a:pt x="780" y="387"/>
                    <a:pt x="778" y="386"/>
                  </a:cubicBezTo>
                  <a:cubicBezTo>
                    <a:pt x="777" y="385"/>
                    <a:pt x="777" y="385"/>
                    <a:pt x="776" y="383"/>
                  </a:cubicBezTo>
                  <a:cubicBezTo>
                    <a:pt x="774" y="382"/>
                    <a:pt x="774" y="382"/>
                    <a:pt x="773" y="382"/>
                  </a:cubicBezTo>
                  <a:cubicBezTo>
                    <a:pt x="772" y="382"/>
                    <a:pt x="771" y="382"/>
                    <a:pt x="770" y="381"/>
                  </a:cubicBezTo>
                  <a:cubicBezTo>
                    <a:pt x="769" y="380"/>
                    <a:pt x="768" y="379"/>
                    <a:pt x="769" y="380"/>
                  </a:cubicBezTo>
                  <a:cubicBezTo>
                    <a:pt x="770" y="381"/>
                    <a:pt x="771" y="382"/>
                    <a:pt x="772" y="381"/>
                  </a:cubicBezTo>
                  <a:cubicBezTo>
                    <a:pt x="773" y="381"/>
                    <a:pt x="775" y="381"/>
                    <a:pt x="776" y="382"/>
                  </a:cubicBezTo>
                  <a:cubicBezTo>
                    <a:pt x="778" y="383"/>
                    <a:pt x="778" y="383"/>
                    <a:pt x="779" y="383"/>
                  </a:cubicBezTo>
                  <a:cubicBezTo>
                    <a:pt x="780" y="383"/>
                    <a:pt x="781" y="384"/>
                    <a:pt x="780" y="383"/>
                  </a:cubicBezTo>
                  <a:cubicBezTo>
                    <a:pt x="779" y="382"/>
                    <a:pt x="779" y="380"/>
                    <a:pt x="777" y="379"/>
                  </a:cubicBezTo>
                  <a:cubicBezTo>
                    <a:pt x="775" y="378"/>
                    <a:pt x="775" y="377"/>
                    <a:pt x="775" y="377"/>
                  </a:cubicBezTo>
                  <a:cubicBezTo>
                    <a:pt x="774" y="376"/>
                    <a:pt x="774" y="373"/>
                    <a:pt x="773" y="370"/>
                  </a:cubicBezTo>
                  <a:cubicBezTo>
                    <a:pt x="772" y="368"/>
                    <a:pt x="773" y="368"/>
                    <a:pt x="770" y="367"/>
                  </a:cubicBezTo>
                  <a:cubicBezTo>
                    <a:pt x="768" y="365"/>
                    <a:pt x="765" y="365"/>
                    <a:pt x="766" y="363"/>
                  </a:cubicBezTo>
                  <a:cubicBezTo>
                    <a:pt x="766" y="361"/>
                    <a:pt x="769" y="359"/>
                    <a:pt x="770" y="358"/>
                  </a:cubicBezTo>
                  <a:cubicBezTo>
                    <a:pt x="771" y="357"/>
                    <a:pt x="771" y="356"/>
                    <a:pt x="771" y="356"/>
                  </a:cubicBezTo>
                  <a:cubicBezTo>
                    <a:pt x="770" y="355"/>
                    <a:pt x="770" y="355"/>
                    <a:pt x="771" y="355"/>
                  </a:cubicBezTo>
                  <a:cubicBezTo>
                    <a:pt x="773" y="355"/>
                    <a:pt x="774" y="355"/>
                    <a:pt x="774" y="355"/>
                  </a:cubicBezTo>
                  <a:cubicBezTo>
                    <a:pt x="774" y="354"/>
                    <a:pt x="773" y="353"/>
                    <a:pt x="774" y="353"/>
                  </a:cubicBezTo>
                  <a:cubicBezTo>
                    <a:pt x="775" y="352"/>
                    <a:pt x="776" y="352"/>
                    <a:pt x="777" y="351"/>
                  </a:cubicBezTo>
                  <a:cubicBezTo>
                    <a:pt x="779" y="351"/>
                    <a:pt x="783" y="349"/>
                    <a:pt x="783" y="350"/>
                  </a:cubicBezTo>
                  <a:cubicBezTo>
                    <a:pt x="782" y="351"/>
                    <a:pt x="782" y="351"/>
                    <a:pt x="783" y="351"/>
                  </a:cubicBezTo>
                  <a:cubicBezTo>
                    <a:pt x="784" y="350"/>
                    <a:pt x="786" y="349"/>
                    <a:pt x="785" y="349"/>
                  </a:cubicBezTo>
                  <a:cubicBezTo>
                    <a:pt x="785" y="348"/>
                    <a:pt x="784" y="346"/>
                    <a:pt x="783" y="346"/>
                  </a:cubicBezTo>
                  <a:cubicBezTo>
                    <a:pt x="782" y="346"/>
                    <a:pt x="780" y="347"/>
                    <a:pt x="778" y="346"/>
                  </a:cubicBezTo>
                  <a:cubicBezTo>
                    <a:pt x="776" y="345"/>
                    <a:pt x="776" y="344"/>
                    <a:pt x="774" y="345"/>
                  </a:cubicBezTo>
                  <a:cubicBezTo>
                    <a:pt x="773" y="345"/>
                    <a:pt x="771" y="348"/>
                    <a:pt x="769" y="348"/>
                  </a:cubicBezTo>
                  <a:cubicBezTo>
                    <a:pt x="767" y="349"/>
                    <a:pt x="765" y="348"/>
                    <a:pt x="765" y="348"/>
                  </a:cubicBezTo>
                  <a:cubicBezTo>
                    <a:pt x="764" y="347"/>
                    <a:pt x="765" y="345"/>
                    <a:pt x="765" y="344"/>
                  </a:cubicBezTo>
                  <a:cubicBezTo>
                    <a:pt x="765" y="343"/>
                    <a:pt x="763" y="342"/>
                    <a:pt x="761" y="342"/>
                  </a:cubicBezTo>
                  <a:cubicBezTo>
                    <a:pt x="759" y="342"/>
                    <a:pt x="756" y="340"/>
                    <a:pt x="756" y="338"/>
                  </a:cubicBezTo>
                  <a:cubicBezTo>
                    <a:pt x="756" y="337"/>
                    <a:pt x="758" y="335"/>
                    <a:pt x="759" y="335"/>
                  </a:cubicBezTo>
                  <a:cubicBezTo>
                    <a:pt x="760" y="336"/>
                    <a:pt x="761" y="336"/>
                    <a:pt x="762" y="335"/>
                  </a:cubicBezTo>
                  <a:cubicBezTo>
                    <a:pt x="763" y="335"/>
                    <a:pt x="764" y="335"/>
                    <a:pt x="766" y="334"/>
                  </a:cubicBezTo>
                  <a:cubicBezTo>
                    <a:pt x="767" y="332"/>
                    <a:pt x="769" y="330"/>
                    <a:pt x="770" y="330"/>
                  </a:cubicBezTo>
                  <a:cubicBezTo>
                    <a:pt x="772" y="329"/>
                    <a:pt x="774" y="326"/>
                    <a:pt x="775" y="325"/>
                  </a:cubicBezTo>
                  <a:cubicBezTo>
                    <a:pt x="776" y="324"/>
                    <a:pt x="777" y="323"/>
                    <a:pt x="779" y="324"/>
                  </a:cubicBezTo>
                  <a:cubicBezTo>
                    <a:pt x="782" y="325"/>
                    <a:pt x="783" y="325"/>
                    <a:pt x="783" y="326"/>
                  </a:cubicBezTo>
                  <a:cubicBezTo>
                    <a:pt x="782" y="327"/>
                    <a:pt x="781" y="330"/>
                    <a:pt x="780" y="331"/>
                  </a:cubicBezTo>
                  <a:cubicBezTo>
                    <a:pt x="779" y="331"/>
                    <a:pt x="776" y="333"/>
                    <a:pt x="778" y="333"/>
                  </a:cubicBezTo>
                  <a:cubicBezTo>
                    <a:pt x="779" y="333"/>
                    <a:pt x="779" y="334"/>
                    <a:pt x="780" y="333"/>
                  </a:cubicBezTo>
                  <a:cubicBezTo>
                    <a:pt x="781" y="333"/>
                    <a:pt x="781" y="334"/>
                    <a:pt x="780" y="334"/>
                  </a:cubicBezTo>
                  <a:cubicBezTo>
                    <a:pt x="779" y="335"/>
                    <a:pt x="778" y="336"/>
                    <a:pt x="777" y="337"/>
                  </a:cubicBezTo>
                  <a:cubicBezTo>
                    <a:pt x="777" y="337"/>
                    <a:pt x="777" y="338"/>
                    <a:pt x="778" y="338"/>
                  </a:cubicBezTo>
                  <a:cubicBezTo>
                    <a:pt x="779" y="337"/>
                    <a:pt x="780" y="336"/>
                    <a:pt x="781" y="335"/>
                  </a:cubicBezTo>
                  <a:cubicBezTo>
                    <a:pt x="782" y="335"/>
                    <a:pt x="784" y="333"/>
                    <a:pt x="786" y="332"/>
                  </a:cubicBezTo>
                  <a:cubicBezTo>
                    <a:pt x="787" y="332"/>
                    <a:pt x="791" y="330"/>
                    <a:pt x="794" y="331"/>
                  </a:cubicBezTo>
                  <a:cubicBezTo>
                    <a:pt x="794" y="331"/>
                    <a:pt x="794" y="331"/>
                    <a:pt x="794" y="331"/>
                  </a:cubicBezTo>
                  <a:cubicBezTo>
                    <a:pt x="797" y="331"/>
                    <a:pt x="799" y="332"/>
                    <a:pt x="800" y="332"/>
                  </a:cubicBezTo>
                  <a:cubicBezTo>
                    <a:pt x="801" y="332"/>
                    <a:pt x="801" y="332"/>
                    <a:pt x="801" y="333"/>
                  </a:cubicBezTo>
                  <a:cubicBezTo>
                    <a:pt x="801" y="335"/>
                    <a:pt x="800" y="337"/>
                    <a:pt x="800" y="337"/>
                  </a:cubicBezTo>
                  <a:cubicBezTo>
                    <a:pt x="800" y="338"/>
                    <a:pt x="800" y="338"/>
                    <a:pt x="801" y="338"/>
                  </a:cubicBezTo>
                  <a:cubicBezTo>
                    <a:pt x="802" y="338"/>
                    <a:pt x="802" y="338"/>
                    <a:pt x="800" y="338"/>
                  </a:cubicBezTo>
                  <a:cubicBezTo>
                    <a:pt x="799" y="338"/>
                    <a:pt x="798" y="340"/>
                    <a:pt x="798" y="341"/>
                  </a:cubicBezTo>
                  <a:cubicBezTo>
                    <a:pt x="798" y="342"/>
                    <a:pt x="797" y="342"/>
                    <a:pt x="798" y="342"/>
                  </a:cubicBezTo>
                  <a:cubicBezTo>
                    <a:pt x="799" y="342"/>
                    <a:pt x="799" y="343"/>
                    <a:pt x="799" y="343"/>
                  </a:cubicBezTo>
                  <a:cubicBezTo>
                    <a:pt x="799" y="344"/>
                    <a:pt x="800" y="343"/>
                    <a:pt x="800" y="343"/>
                  </a:cubicBezTo>
                  <a:cubicBezTo>
                    <a:pt x="801" y="343"/>
                    <a:pt x="801" y="343"/>
                    <a:pt x="801" y="344"/>
                  </a:cubicBezTo>
                  <a:cubicBezTo>
                    <a:pt x="801" y="344"/>
                    <a:pt x="800" y="344"/>
                    <a:pt x="801" y="344"/>
                  </a:cubicBezTo>
                  <a:cubicBezTo>
                    <a:pt x="802" y="344"/>
                    <a:pt x="802" y="343"/>
                    <a:pt x="803" y="343"/>
                  </a:cubicBezTo>
                  <a:cubicBezTo>
                    <a:pt x="805" y="344"/>
                    <a:pt x="805" y="344"/>
                    <a:pt x="806" y="344"/>
                  </a:cubicBezTo>
                  <a:cubicBezTo>
                    <a:pt x="807" y="344"/>
                    <a:pt x="807" y="344"/>
                    <a:pt x="808" y="344"/>
                  </a:cubicBezTo>
                  <a:cubicBezTo>
                    <a:pt x="808" y="345"/>
                    <a:pt x="808" y="345"/>
                    <a:pt x="808" y="345"/>
                  </a:cubicBezTo>
                  <a:cubicBezTo>
                    <a:pt x="809" y="347"/>
                    <a:pt x="808" y="347"/>
                    <a:pt x="809" y="348"/>
                  </a:cubicBezTo>
                  <a:cubicBezTo>
                    <a:pt x="810" y="349"/>
                    <a:pt x="810" y="350"/>
                    <a:pt x="809" y="350"/>
                  </a:cubicBezTo>
                  <a:cubicBezTo>
                    <a:pt x="808" y="350"/>
                    <a:pt x="805" y="350"/>
                    <a:pt x="806" y="350"/>
                  </a:cubicBezTo>
                  <a:cubicBezTo>
                    <a:pt x="806" y="351"/>
                    <a:pt x="807" y="351"/>
                    <a:pt x="808" y="352"/>
                  </a:cubicBezTo>
                  <a:cubicBezTo>
                    <a:pt x="808" y="353"/>
                    <a:pt x="809" y="355"/>
                    <a:pt x="808" y="355"/>
                  </a:cubicBezTo>
                  <a:cubicBezTo>
                    <a:pt x="807" y="355"/>
                    <a:pt x="807" y="355"/>
                    <a:pt x="808" y="356"/>
                  </a:cubicBezTo>
                  <a:cubicBezTo>
                    <a:pt x="808" y="356"/>
                    <a:pt x="809" y="357"/>
                    <a:pt x="808" y="358"/>
                  </a:cubicBezTo>
                  <a:cubicBezTo>
                    <a:pt x="807" y="358"/>
                    <a:pt x="807" y="359"/>
                    <a:pt x="807" y="360"/>
                  </a:cubicBezTo>
                  <a:cubicBezTo>
                    <a:pt x="806" y="362"/>
                    <a:pt x="805" y="363"/>
                    <a:pt x="806" y="363"/>
                  </a:cubicBezTo>
                  <a:cubicBezTo>
                    <a:pt x="807" y="362"/>
                    <a:pt x="806" y="363"/>
                    <a:pt x="807" y="363"/>
                  </a:cubicBezTo>
                  <a:cubicBezTo>
                    <a:pt x="808" y="363"/>
                    <a:pt x="808" y="363"/>
                    <a:pt x="808" y="363"/>
                  </a:cubicBezTo>
                  <a:cubicBezTo>
                    <a:pt x="807" y="363"/>
                    <a:pt x="807" y="364"/>
                    <a:pt x="807" y="364"/>
                  </a:cubicBezTo>
                  <a:cubicBezTo>
                    <a:pt x="808" y="364"/>
                    <a:pt x="807" y="364"/>
                    <a:pt x="807" y="365"/>
                  </a:cubicBezTo>
                  <a:cubicBezTo>
                    <a:pt x="807" y="365"/>
                    <a:pt x="806" y="366"/>
                    <a:pt x="806" y="366"/>
                  </a:cubicBezTo>
                  <a:cubicBezTo>
                    <a:pt x="805" y="366"/>
                    <a:pt x="804" y="368"/>
                    <a:pt x="805" y="367"/>
                  </a:cubicBezTo>
                  <a:cubicBezTo>
                    <a:pt x="806" y="366"/>
                    <a:pt x="806" y="365"/>
                    <a:pt x="807" y="366"/>
                  </a:cubicBezTo>
                  <a:cubicBezTo>
                    <a:pt x="807" y="367"/>
                    <a:pt x="807" y="367"/>
                    <a:pt x="808" y="367"/>
                  </a:cubicBezTo>
                  <a:cubicBezTo>
                    <a:pt x="809" y="366"/>
                    <a:pt x="810" y="366"/>
                    <a:pt x="810" y="365"/>
                  </a:cubicBezTo>
                  <a:cubicBezTo>
                    <a:pt x="811" y="365"/>
                    <a:pt x="811" y="364"/>
                    <a:pt x="812" y="365"/>
                  </a:cubicBezTo>
                  <a:cubicBezTo>
                    <a:pt x="812" y="365"/>
                    <a:pt x="812" y="366"/>
                    <a:pt x="813" y="366"/>
                  </a:cubicBezTo>
                  <a:cubicBezTo>
                    <a:pt x="813" y="365"/>
                    <a:pt x="813" y="364"/>
                    <a:pt x="814" y="364"/>
                  </a:cubicBezTo>
                  <a:cubicBezTo>
                    <a:pt x="814" y="363"/>
                    <a:pt x="815" y="363"/>
                    <a:pt x="815" y="364"/>
                  </a:cubicBezTo>
                  <a:cubicBezTo>
                    <a:pt x="815" y="364"/>
                    <a:pt x="815" y="365"/>
                    <a:pt x="816" y="365"/>
                  </a:cubicBezTo>
                  <a:cubicBezTo>
                    <a:pt x="816" y="364"/>
                    <a:pt x="816" y="364"/>
                    <a:pt x="817" y="364"/>
                  </a:cubicBezTo>
                  <a:cubicBezTo>
                    <a:pt x="817" y="364"/>
                    <a:pt x="819" y="364"/>
                    <a:pt x="819" y="364"/>
                  </a:cubicBezTo>
                  <a:cubicBezTo>
                    <a:pt x="820" y="364"/>
                    <a:pt x="820" y="364"/>
                    <a:pt x="820" y="363"/>
                  </a:cubicBezTo>
                  <a:cubicBezTo>
                    <a:pt x="820" y="363"/>
                    <a:pt x="820" y="362"/>
                    <a:pt x="820" y="362"/>
                  </a:cubicBezTo>
                  <a:cubicBezTo>
                    <a:pt x="821" y="362"/>
                    <a:pt x="823" y="362"/>
                    <a:pt x="824" y="361"/>
                  </a:cubicBezTo>
                  <a:cubicBezTo>
                    <a:pt x="824" y="361"/>
                    <a:pt x="824" y="360"/>
                    <a:pt x="825" y="360"/>
                  </a:cubicBezTo>
                  <a:cubicBezTo>
                    <a:pt x="826" y="360"/>
                    <a:pt x="826" y="359"/>
                    <a:pt x="826" y="360"/>
                  </a:cubicBezTo>
                  <a:cubicBezTo>
                    <a:pt x="827" y="362"/>
                    <a:pt x="827" y="362"/>
                    <a:pt x="827" y="362"/>
                  </a:cubicBezTo>
                  <a:cubicBezTo>
                    <a:pt x="827" y="361"/>
                    <a:pt x="828" y="361"/>
                    <a:pt x="827" y="360"/>
                  </a:cubicBezTo>
                  <a:cubicBezTo>
                    <a:pt x="826" y="359"/>
                    <a:pt x="825" y="357"/>
                    <a:pt x="825" y="356"/>
                  </a:cubicBezTo>
                  <a:cubicBezTo>
                    <a:pt x="824" y="355"/>
                    <a:pt x="824" y="355"/>
                    <a:pt x="824" y="354"/>
                  </a:cubicBezTo>
                  <a:cubicBezTo>
                    <a:pt x="824" y="353"/>
                    <a:pt x="824" y="350"/>
                    <a:pt x="823" y="347"/>
                  </a:cubicBezTo>
                  <a:cubicBezTo>
                    <a:pt x="822" y="344"/>
                    <a:pt x="820" y="342"/>
                    <a:pt x="819" y="341"/>
                  </a:cubicBezTo>
                  <a:cubicBezTo>
                    <a:pt x="819" y="340"/>
                    <a:pt x="818" y="340"/>
                    <a:pt x="818" y="339"/>
                  </a:cubicBezTo>
                  <a:cubicBezTo>
                    <a:pt x="817" y="338"/>
                    <a:pt x="816" y="336"/>
                    <a:pt x="814" y="336"/>
                  </a:cubicBezTo>
                  <a:cubicBezTo>
                    <a:pt x="812" y="334"/>
                    <a:pt x="812" y="335"/>
                    <a:pt x="813" y="334"/>
                  </a:cubicBezTo>
                  <a:cubicBezTo>
                    <a:pt x="814" y="332"/>
                    <a:pt x="813" y="332"/>
                    <a:pt x="815" y="331"/>
                  </a:cubicBezTo>
                  <a:cubicBezTo>
                    <a:pt x="817" y="330"/>
                    <a:pt x="819" y="330"/>
                    <a:pt x="820" y="328"/>
                  </a:cubicBezTo>
                  <a:cubicBezTo>
                    <a:pt x="821" y="326"/>
                    <a:pt x="824" y="325"/>
                    <a:pt x="825" y="324"/>
                  </a:cubicBezTo>
                  <a:cubicBezTo>
                    <a:pt x="826" y="323"/>
                    <a:pt x="826" y="320"/>
                    <a:pt x="826" y="319"/>
                  </a:cubicBezTo>
                  <a:cubicBezTo>
                    <a:pt x="825" y="318"/>
                    <a:pt x="826" y="317"/>
                    <a:pt x="826" y="317"/>
                  </a:cubicBezTo>
                  <a:cubicBezTo>
                    <a:pt x="827" y="316"/>
                    <a:pt x="829" y="314"/>
                    <a:pt x="831" y="313"/>
                  </a:cubicBezTo>
                  <a:cubicBezTo>
                    <a:pt x="831" y="313"/>
                    <a:pt x="831" y="313"/>
                    <a:pt x="831" y="312"/>
                  </a:cubicBezTo>
                  <a:cubicBezTo>
                    <a:pt x="832" y="311"/>
                    <a:pt x="834" y="312"/>
                    <a:pt x="835" y="311"/>
                  </a:cubicBezTo>
                  <a:cubicBezTo>
                    <a:pt x="836" y="310"/>
                    <a:pt x="836" y="309"/>
                    <a:pt x="838" y="309"/>
                  </a:cubicBezTo>
                  <a:cubicBezTo>
                    <a:pt x="840" y="309"/>
                    <a:pt x="840" y="309"/>
                    <a:pt x="842" y="310"/>
                  </a:cubicBezTo>
                  <a:cubicBezTo>
                    <a:pt x="843" y="311"/>
                    <a:pt x="845" y="312"/>
                    <a:pt x="848" y="310"/>
                  </a:cubicBezTo>
                  <a:cubicBezTo>
                    <a:pt x="851" y="309"/>
                    <a:pt x="854" y="307"/>
                    <a:pt x="858" y="304"/>
                  </a:cubicBezTo>
                  <a:cubicBezTo>
                    <a:pt x="861" y="300"/>
                    <a:pt x="864" y="297"/>
                    <a:pt x="865" y="296"/>
                  </a:cubicBezTo>
                  <a:cubicBezTo>
                    <a:pt x="866" y="294"/>
                    <a:pt x="870" y="291"/>
                    <a:pt x="874" y="285"/>
                  </a:cubicBezTo>
                  <a:cubicBezTo>
                    <a:pt x="877" y="280"/>
                    <a:pt x="881" y="275"/>
                    <a:pt x="883" y="273"/>
                  </a:cubicBezTo>
                  <a:cubicBezTo>
                    <a:pt x="885" y="271"/>
                    <a:pt x="887" y="266"/>
                    <a:pt x="887" y="263"/>
                  </a:cubicBezTo>
                  <a:cubicBezTo>
                    <a:pt x="888" y="261"/>
                    <a:pt x="887" y="254"/>
                    <a:pt x="887" y="252"/>
                  </a:cubicBezTo>
                  <a:cubicBezTo>
                    <a:pt x="888" y="251"/>
                    <a:pt x="892" y="245"/>
                    <a:pt x="892" y="243"/>
                  </a:cubicBezTo>
                  <a:cubicBezTo>
                    <a:pt x="892" y="241"/>
                    <a:pt x="893" y="239"/>
                    <a:pt x="892" y="238"/>
                  </a:cubicBezTo>
                  <a:cubicBezTo>
                    <a:pt x="891" y="237"/>
                    <a:pt x="890" y="236"/>
                    <a:pt x="890" y="236"/>
                  </a:cubicBezTo>
                  <a:cubicBezTo>
                    <a:pt x="890" y="236"/>
                    <a:pt x="892" y="237"/>
                    <a:pt x="892" y="236"/>
                  </a:cubicBezTo>
                  <a:cubicBezTo>
                    <a:pt x="892" y="234"/>
                    <a:pt x="892" y="234"/>
                    <a:pt x="891" y="233"/>
                  </a:cubicBezTo>
                  <a:cubicBezTo>
                    <a:pt x="890" y="233"/>
                    <a:pt x="888" y="231"/>
                    <a:pt x="887" y="230"/>
                  </a:cubicBezTo>
                  <a:cubicBezTo>
                    <a:pt x="885" y="228"/>
                    <a:pt x="886" y="228"/>
                    <a:pt x="883" y="228"/>
                  </a:cubicBezTo>
                  <a:cubicBezTo>
                    <a:pt x="880" y="227"/>
                    <a:pt x="879" y="226"/>
                    <a:pt x="878" y="226"/>
                  </a:cubicBezTo>
                  <a:cubicBezTo>
                    <a:pt x="878" y="227"/>
                    <a:pt x="879" y="229"/>
                    <a:pt x="878" y="229"/>
                  </a:cubicBezTo>
                  <a:cubicBezTo>
                    <a:pt x="876" y="229"/>
                    <a:pt x="876" y="229"/>
                    <a:pt x="875" y="230"/>
                  </a:cubicBezTo>
                  <a:cubicBezTo>
                    <a:pt x="875" y="231"/>
                    <a:pt x="873" y="232"/>
                    <a:pt x="872" y="232"/>
                  </a:cubicBezTo>
                  <a:cubicBezTo>
                    <a:pt x="871" y="231"/>
                    <a:pt x="871" y="230"/>
                    <a:pt x="871" y="230"/>
                  </a:cubicBezTo>
                  <a:cubicBezTo>
                    <a:pt x="872" y="229"/>
                    <a:pt x="871" y="230"/>
                    <a:pt x="871" y="229"/>
                  </a:cubicBezTo>
                  <a:cubicBezTo>
                    <a:pt x="871" y="227"/>
                    <a:pt x="872" y="227"/>
                    <a:pt x="872" y="226"/>
                  </a:cubicBezTo>
                  <a:cubicBezTo>
                    <a:pt x="872" y="225"/>
                    <a:pt x="872" y="226"/>
                    <a:pt x="871" y="226"/>
                  </a:cubicBezTo>
                  <a:cubicBezTo>
                    <a:pt x="870" y="226"/>
                    <a:pt x="868" y="227"/>
                    <a:pt x="868" y="227"/>
                  </a:cubicBezTo>
                  <a:cubicBezTo>
                    <a:pt x="868" y="228"/>
                    <a:pt x="870" y="229"/>
                    <a:pt x="868" y="229"/>
                  </a:cubicBezTo>
                  <a:cubicBezTo>
                    <a:pt x="866" y="230"/>
                    <a:pt x="866" y="230"/>
                    <a:pt x="866" y="229"/>
                  </a:cubicBezTo>
                  <a:cubicBezTo>
                    <a:pt x="866" y="228"/>
                    <a:pt x="867" y="224"/>
                    <a:pt x="866" y="224"/>
                  </a:cubicBezTo>
                  <a:cubicBezTo>
                    <a:pt x="866" y="224"/>
                    <a:pt x="866" y="224"/>
                    <a:pt x="866" y="224"/>
                  </a:cubicBezTo>
                  <a:cubicBezTo>
                    <a:pt x="866" y="224"/>
                    <a:pt x="866" y="224"/>
                    <a:pt x="864" y="224"/>
                  </a:cubicBezTo>
                  <a:cubicBezTo>
                    <a:pt x="861" y="224"/>
                    <a:pt x="861" y="224"/>
                    <a:pt x="860" y="223"/>
                  </a:cubicBezTo>
                  <a:cubicBezTo>
                    <a:pt x="858" y="222"/>
                    <a:pt x="857" y="222"/>
                    <a:pt x="859" y="221"/>
                  </a:cubicBezTo>
                  <a:cubicBezTo>
                    <a:pt x="860" y="220"/>
                    <a:pt x="863" y="218"/>
                    <a:pt x="865" y="217"/>
                  </a:cubicBezTo>
                  <a:cubicBezTo>
                    <a:pt x="866" y="215"/>
                    <a:pt x="873" y="211"/>
                    <a:pt x="874" y="209"/>
                  </a:cubicBezTo>
                  <a:cubicBezTo>
                    <a:pt x="875" y="207"/>
                    <a:pt x="880" y="203"/>
                    <a:pt x="884" y="201"/>
                  </a:cubicBezTo>
                  <a:cubicBezTo>
                    <a:pt x="887" y="198"/>
                    <a:pt x="886" y="198"/>
                    <a:pt x="888" y="196"/>
                  </a:cubicBezTo>
                  <a:cubicBezTo>
                    <a:pt x="890" y="194"/>
                    <a:pt x="894" y="192"/>
                    <a:pt x="896" y="190"/>
                  </a:cubicBezTo>
                  <a:cubicBezTo>
                    <a:pt x="897" y="188"/>
                    <a:pt x="900" y="186"/>
                    <a:pt x="902" y="185"/>
                  </a:cubicBezTo>
                  <a:cubicBezTo>
                    <a:pt x="904" y="185"/>
                    <a:pt x="906" y="184"/>
                    <a:pt x="911" y="184"/>
                  </a:cubicBezTo>
                  <a:cubicBezTo>
                    <a:pt x="915" y="184"/>
                    <a:pt x="917" y="184"/>
                    <a:pt x="918" y="185"/>
                  </a:cubicBezTo>
                  <a:cubicBezTo>
                    <a:pt x="919" y="186"/>
                    <a:pt x="919" y="187"/>
                    <a:pt x="920" y="186"/>
                  </a:cubicBezTo>
                  <a:cubicBezTo>
                    <a:pt x="922" y="186"/>
                    <a:pt x="924" y="185"/>
                    <a:pt x="925" y="185"/>
                  </a:cubicBezTo>
                  <a:cubicBezTo>
                    <a:pt x="926" y="185"/>
                    <a:pt x="927" y="186"/>
                    <a:pt x="927" y="186"/>
                  </a:cubicBezTo>
                  <a:cubicBezTo>
                    <a:pt x="928" y="186"/>
                    <a:pt x="930" y="185"/>
                    <a:pt x="931" y="185"/>
                  </a:cubicBezTo>
                  <a:cubicBezTo>
                    <a:pt x="932" y="185"/>
                    <a:pt x="932" y="186"/>
                    <a:pt x="933" y="186"/>
                  </a:cubicBezTo>
                  <a:cubicBezTo>
                    <a:pt x="935" y="186"/>
                    <a:pt x="936" y="186"/>
                    <a:pt x="936" y="185"/>
                  </a:cubicBezTo>
                  <a:cubicBezTo>
                    <a:pt x="936" y="184"/>
                    <a:pt x="936" y="183"/>
                    <a:pt x="938" y="183"/>
                  </a:cubicBezTo>
                  <a:cubicBezTo>
                    <a:pt x="939" y="182"/>
                    <a:pt x="943" y="182"/>
                    <a:pt x="944" y="183"/>
                  </a:cubicBezTo>
                  <a:cubicBezTo>
                    <a:pt x="945" y="184"/>
                    <a:pt x="947" y="185"/>
                    <a:pt x="947" y="184"/>
                  </a:cubicBezTo>
                  <a:cubicBezTo>
                    <a:pt x="948" y="184"/>
                    <a:pt x="951" y="184"/>
                    <a:pt x="952" y="185"/>
                  </a:cubicBezTo>
                  <a:cubicBezTo>
                    <a:pt x="953" y="186"/>
                    <a:pt x="954" y="187"/>
                    <a:pt x="953" y="187"/>
                  </a:cubicBezTo>
                  <a:cubicBezTo>
                    <a:pt x="952" y="187"/>
                    <a:pt x="950" y="187"/>
                    <a:pt x="950" y="187"/>
                  </a:cubicBezTo>
                  <a:cubicBezTo>
                    <a:pt x="949" y="188"/>
                    <a:pt x="948" y="189"/>
                    <a:pt x="951" y="189"/>
                  </a:cubicBezTo>
                  <a:cubicBezTo>
                    <a:pt x="954" y="189"/>
                    <a:pt x="954" y="189"/>
                    <a:pt x="955" y="189"/>
                  </a:cubicBezTo>
                  <a:cubicBezTo>
                    <a:pt x="956" y="188"/>
                    <a:pt x="957" y="189"/>
                    <a:pt x="959" y="189"/>
                  </a:cubicBezTo>
                  <a:cubicBezTo>
                    <a:pt x="960" y="188"/>
                    <a:pt x="960" y="187"/>
                    <a:pt x="962" y="187"/>
                  </a:cubicBezTo>
                  <a:cubicBezTo>
                    <a:pt x="963" y="187"/>
                    <a:pt x="964" y="188"/>
                    <a:pt x="965" y="188"/>
                  </a:cubicBezTo>
                  <a:cubicBezTo>
                    <a:pt x="967" y="188"/>
                    <a:pt x="971" y="187"/>
                    <a:pt x="971" y="186"/>
                  </a:cubicBezTo>
                  <a:cubicBezTo>
                    <a:pt x="972" y="186"/>
                    <a:pt x="973" y="185"/>
                    <a:pt x="970" y="185"/>
                  </a:cubicBezTo>
                  <a:cubicBezTo>
                    <a:pt x="968" y="184"/>
                    <a:pt x="966" y="185"/>
                    <a:pt x="967" y="183"/>
                  </a:cubicBezTo>
                  <a:cubicBezTo>
                    <a:pt x="967" y="182"/>
                    <a:pt x="967" y="181"/>
                    <a:pt x="968" y="179"/>
                  </a:cubicBezTo>
                  <a:cubicBezTo>
                    <a:pt x="970" y="177"/>
                    <a:pt x="969" y="176"/>
                    <a:pt x="971" y="176"/>
                  </a:cubicBezTo>
                  <a:cubicBezTo>
                    <a:pt x="973" y="176"/>
                    <a:pt x="975" y="173"/>
                    <a:pt x="977" y="172"/>
                  </a:cubicBezTo>
                  <a:cubicBezTo>
                    <a:pt x="979" y="170"/>
                    <a:pt x="980" y="170"/>
                    <a:pt x="980" y="169"/>
                  </a:cubicBezTo>
                  <a:cubicBezTo>
                    <a:pt x="981" y="167"/>
                    <a:pt x="981" y="166"/>
                    <a:pt x="983" y="165"/>
                  </a:cubicBezTo>
                  <a:cubicBezTo>
                    <a:pt x="985" y="164"/>
                    <a:pt x="987" y="165"/>
                    <a:pt x="989" y="165"/>
                  </a:cubicBezTo>
                  <a:cubicBezTo>
                    <a:pt x="991" y="164"/>
                    <a:pt x="994" y="163"/>
                    <a:pt x="995" y="164"/>
                  </a:cubicBezTo>
                  <a:cubicBezTo>
                    <a:pt x="996" y="165"/>
                    <a:pt x="997" y="166"/>
                    <a:pt x="997" y="166"/>
                  </a:cubicBezTo>
                  <a:cubicBezTo>
                    <a:pt x="998" y="165"/>
                    <a:pt x="1000" y="164"/>
                    <a:pt x="1001" y="164"/>
                  </a:cubicBezTo>
                  <a:cubicBezTo>
                    <a:pt x="1001" y="164"/>
                    <a:pt x="1002" y="164"/>
                    <a:pt x="1001" y="165"/>
                  </a:cubicBezTo>
                  <a:cubicBezTo>
                    <a:pt x="1000" y="167"/>
                    <a:pt x="999" y="168"/>
                    <a:pt x="999" y="169"/>
                  </a:cubicBezTo>
                  <a:cubicBezTo>
                    <a:pt x="999" y="171"/>
                    <a:pt x="998" y="171"/>
                    <a:pt x="999" y="171"/>
                  </a:cubicBezTo>
                  <a:cubicBezTo>
                    <a:pt x="1001" y="171"/>
                    <a:pt x="1003" y="170"/>
                    <a:pt x="1002" y="171"/>
                  </a:cubicBezTo>
                  <a:cubicBezTo>
                    <a:pt x="1001" y="172"/>
                    <a:pt x="999" y="174"/>
                    <a:pt x="1000" y="174"/>
                  </a:cubicBezTo>
                  <a:cubicBezTo>
                    <a:pt x="1002" y="174"/>
                    <a:pt x="1002" y="174"/>
                    <a:pt x="1005" y="172"/>
                  </a:cubicBezTo>
                  <a:cubicBezTo>
                    <a:pt x="1007" y="170"/>
                    <a:pt x="1011" y="166"/>
                    <a:pt x="1013" y="166"/>
                  </a:cubicBezTo>
                  <a:cubicBezTo>
                    <a:pt x="1015" y="166"/>
                    <a:pt x="1016" y="167"/>
                    <a:pt x="1017" y="166"/>
                  </a:cubicBezTo>
                  <a:cubicBezTo>
                    <a:pt x="1017" y="165"/>
                    <a:pt x="1016" y="164"/>
                    <a:pt x="1017" y="163"/>
                  </a:cubicBezTo>
                  <a:cubicBezTo>
                    <a:pt x="1017" y="162"/>
                    <a:pt x="1016" y="161"/>
                    <a:pt x="1018" y="160"/>
                  </a:cubicBezTo>
                  <a:cubicBezTo>
                    <a:pt x="1019" y="158"/>
                    <a:pt x="1017" y="159"/>
                    <a:pt x="1020" y="158"/>
                  </a:cubicBezTo>
                  <a:cubicBezTo>
                    <a:pt x="1023" y="157"/>
                    <a:pt x="1024" y="156"/>
                    <a:pt x="1025" y="157"/>
                  </a:cubicBezTo>
                  <a:cubicBezTo>
                    <a:pt x="1026" y="157"/>
                    <a:pt x="1027" y="158"/>
                    <a:pt x="1028" y="158"/>
                  </a:cubicBezTo>
                  <a:cubicBezTo>
                    <a:pt x="1030" y="158"/>
                    <a:pt x="1029" y="158"/>
                    <a:pt x="1027" y="159"/>
                  </a:cubicBezTo>
                  <a:cubicBezTo>
                    <a:pt x="1024" y="159"/>
                    <a:pt x="1023" y="160"/>
                    <a:pt x="1023" y="162"/>
                  </a:cubicBezTo>
                  <a:cubicBezTo>
                    <a:pt x="1022" y="163"/>
                    <a:pt x="1023" y="166"/>
                    <a:pt x="1022" y="166"/>
                  </a:cubicBezTo>
                  <a:cubicBezTo>
                    <a:pt x="1022" y="166"/>
                    <a:pt x="1021" y="166"/>
                    <a:pt x="1021" y="167"/>
                  </a:cubicBezTo>
                  <a:cubicBezTo>
                    <a:pt x="1022" y="168"/>
                    <a:pt x="1023" y="168"/>
                    <a:pt x="1022" y="169"/>
                  </a:cubicBezTo>
                  <a:cubicBezTo>
                    <a:pt x="1021" y="170"/>
                    <a:pt x="1019" y="171"/>
                    <a:pt x="1019" y="171"/>
                  </a:cubicBezTo>
                  <a:cubicBezTo>
                    <a:pt x="1020" y="172"/>
                    <a:pt x="1021" y="172"/>
                    <a:pt x="1018" y="173"/>
                  </a:cubicBezTo>
                  <a:cubicBezTo>
                    <a:pt x="1014" y="174"/>
                    <a:pt x="1012" y="176"/>
                    <a:pt x="1011" y="177"/>
                  </a:cubicBezTo>
                  <a:cubicBezTo>
                    <a:pt x="1010" y="177"/>
                    <a:pt x="1010" y="177"/>
                    <a:pt x="1009" y="179"/>
                  </a:cubicBezTo>
                  <a:cubicBezTo>
                    <a:pt x="1007" y="180"/>
                    <a:pt x="1006" y="181"/>
                    <a:pt x="1005" y="183"/>
                  </a:cubicBezTo>
                  <a:cubicBezTo>
                    <a:pt x="1003" y="184"/>
                    <a:pt x="1004" y="182"/>
                    <a:pt x="1002" y="184"/>
                  </a:cubicBezTo>
                  <a:cubicBezTo>
                    <a:pt x="1000" y="186"/>
                    <a:pt x="1000" y="186"/>
                    <a:pt x="998" y="187"/>
                  </a:cubicBezTo>
                  <a:cubicBezTo>
                    <a:pt x="997" y="189"/>
                    <a:pt x="996" y="192"/>
                    <a:pt x="993" y="194"/>
                  </a:cubicBezTo>
                  <a:cubicBezTo>
                    <a:pt x="990" y="196"/>
                    <a:pt x="989" y="197"/>
                    <a:pt x="987" y="197"/>
                  </a:cubicBezTo>
                  <a:cubicBezTo>
                    <a:pt x="985" y="197"/>
                    <a:pt x="984" y="199"/>
                    <a:pt x="983" y="198"/>
                  </a:cubicBezTo>
                  <a:cubicBezTo>
                    <a:pt x="982" y="198"/>
                    <a:pt x="981" y="198"/>
                    <a:pt x="981" y="199"/>
                  </a:cubicBezTo>
                  <a:cubicBezTo>
                    <a:pt x="981" y="199"/>
                    <a:pt x="982" y="203"/>
                    <a:pt x="980" y="204"/>
                  </a:cubicBezTo>
                  <a:cubicBezTo>
                    <a:pt x="979" y="205"/>
                    <a:pt x="976" y="207"/>
                    <a:pt x="975" y="209"/>
                  </a:cubicBezTo>
                  <a:cubicBezTo>
                    <a:pt x="974" y="211"/>
                    <a:pt x="973" y="217"/>
                    <a:pt x="974" y="221"/>
                  </a:cubicBezTo>
                  <a:cubicBezTo>
                    <a:pt x="975" y="225"/>
                    <a:pt x="976" y="234"/>
                    <a:pt x="976" y="237"/>
                  </a:cubicBezTo>
                  <a:cubicBezTo>
                    <a:pt x="977" y="239"/>
                    <a:pt x="979" y="240"/>
                    <a:pt x="979" y="242"/>
                  </a:cubicBezTo>
                  <a:cubicBezTo>
                    <a:pt x="979" y="244"/>
                    <a:pt x="980" y="247"/>
                    <a:pt x="980" y="248"/>
                  </a:cubicBezTo>
                  <a:cubicBezTo>
                    <a:pt x="980" y="250"/>
                    <a:pt x="980" y="248"/>
                    <a:pt x="980" y="250"/>
                  </a:cubicBezTo>
                  <a:cubicBezTo>
                    <a:pt x="981" y="251"/>
                    <a:pt x="979" y="253"/>
                    <a:pt x="981" y="253"/>
                  </a:cubicBezTo>
                  <a:cubicBezTo>
                    <a:pt x="982" y="252"/>
                    <a:pt x="985" y="248"/>
                    <a:pt x="988" y="246"/>
                  </a:cubicBezTo>
                  <a:cubicBezTo>
                    <a:pt x="990" y="244"/>
                    <a:pt x="990" y="243"/>
                    <a:pt x="990" y="240"/>
                  </a:cubicBezTo>
                  <a:cubicBezTo>
                    <a:pt x="991" y="238"/>
                    <a:pt x="990" y="238"/>
                    <a:pt x="993" y="237"/>
                  </a:cubicBezTo>
                  <a:cubicBezTo>
                    <a:pt x="995" y="236"/>
                    <a:pt x="997" y="235"/>
                    <a:pt x="998" y="235"/>
                  </a:cubicBezTo>
                  <a:cubicBezTo>
                    <a:pt x="999" y="236"/>
                    <a:pt x="999" y="236"/>
                    <a:pt x="999" y="235"/>
                  </a:cubicBezTo>
                  <a:cubicBezTo>
                    <a:pt x="999" y="234"/>
                    <a:pt x="997" y="231"/>
                    <a:pt x="999" y="228"/>
                  </a:cubicBezTo>
                  <a:cubicBezTo>
                    <a:pt x="1000" y="226"/>
                    <a:pt x="1002" y="224"/>
                    <a:pt x="1004" y="224"/>
                  </a:cubicBezTo>
                  <a:cubicBezTo>
                    <a:pt x="1007" y="224"/>
                    <a:pt x="1009" y="225"/>
                    <a:pt x="1010" y="224"/>
                  </a:cubicBezTo>
                  <a:cubicBezTo>
                    <a:pt x="1011" y="223"/>
                    <a:pt x="1013" y="224"/>
                    <a:pt x="1012" y="222"/>
                  </a:cubicBezTo>
                  <a:cubicBezTo>
                    <a:pt x="1010" y="220"/>
                    <a:pt x="1009" y="219"/>
                    <a:pt x="1009" y="218"/>
                  </a:cubicBezTo>
                  <a:cubicBezTo>
                    <a:pt x="1009" y="216"/>
                    <a:pt x="1011" y="213"/>
                    <a:pt x="1012" y="212"/>
                  </a:cubicBezTo>
                  <a:cubicBezTo>
                    <a:pt x="1013" y="212"/>
                    <a:pt x="1014" y="211"/>
                    <a:pt x="1014" y="212"/>
                  </a:cubicBezTo>
                  <a:cubicBezTo>
                    <a:pt x="1015" y="212"/>
                    <a:pt x="1016" y="213"/>
                    <a:pt x="1017" y="212"/>
                  </a:cubicBezTo>
                  <a:cubicBezTo>
                    <a:pt x="1018" y="212"/>
                    <a:pt x="1018" y="211"/>
                    <a:pt x="1018" y="209"/>
                  </a:cubicBezTo>
                  <a:cubicBezTo>
                    <a:pt x="1018" y="208"/>
                    <a:pt x="1016" y="208"/>
                    <a:pt x="1016" y="206"/>
                  </a:cubicBezTo>
                  <a:cubicBezTo>
                    <a:pt x="1015" y="205"/>
                    <a:pt x="1014" y="202"/>
                    <a:pt x="1016" y="201"/>
                  </a:cubicBezTo>
                  <a:cubicBezTo>
                    <a:pt x="1017" y="200"/>
                    <a:pt x="1019" y="200"/>
                    <a:pt x="1018" y="199"/>
                  </a:cubicBezTo>
                  <a:cubicBezTo>
                    <a:pt x="1017" y="198"/>
                    <a:pt x="1015" y="197"/>
                    <a:pt x="1015" y="197"/>
                  </a:cubicBezTo>
                  <a:cubicBezTo>
                    <a:pt x="1014" y="197"/>
                    <a:pt x="1014" y="198"/>
                    <a:pt x="1013" y="198"/>
                  </a:cubicBezTo>
                  <a:cubicBezTo>
                    <a:pt x="1012" y="198"/>
                    <a:pt x="1011" y="198"/>
                    <a:pt x="1011" y="196"/>
                  </a:cubicBezTo>
                  <a:cubicBezTo>
                    <a:pt x="1011" y="195"/>
                    <a:pt x="1012" y="192"/>
                    <a:pt x="1014" y="191"/>
                  </a:cubicBezTo>
                  <a:cubicBezTo>
                    <a:pt x="1016" y="189"/>
                    <a:pt x="1016" y="189"/>
                    <a:pt x="1017" y="187"/>
                  </a:cubicBezTo>
                  <a:cubicBezTo>
                    <a:pt x="1018" y="185"/>
                    <a:pt x="1018" y="183"/>
                    <a:pt x="1019" y="182"/>
                  </a:cubicBezTo>
                  <a:cubicBezTo>
                    <a:pt x="1020" y="181"/>
                    <a:pt x="1021" y="179"/>
                    <a:pt x="1022" y="180"/>
                  </a:cubicBezTo>
                  <a:cubicBezTo>
                    <a:pt x="1023" y="181"/>
                    <a:pt x="1023" y="181"/>
                    <a:pt x="1024" y="180"/>
                  </a:cubicBezTo>
                  <a:cubicBezTo>
                    <a:pt x="1025" y="180"/>
                    <a:pt x="1025" y="178"/>
                    <a:pt x="1026" y="179"/>
                  </a:cubicBezTo>
                  <a:cubicBezTo>
                    <a:pt x="1027" y="180"/>
                    <a:pt x="1027" y="181"/>
                    <a:pt x="1028" y="181"/>
                  </a:cubicBezTo>
                  <a:cubicBezTo>
                    <a:pt x="1029" y="180"/>
                    <a:pt x="1030" y="178"/>
                    <a:pt x="1032" y="177"/>
                  </a:cubicBezTo>
                  <a:cubicBezTo>
                    <a:pt x="1034" y="176"/>
                    <a:pt x="1036" y="176"/>
                    <a:pt x="1035" y="177"/>
                  </a:cubicBezTo>
                  <a:cubicBezTo>
                    <a:pt x="1035" y="178"/>
                    <a:pt x="1034" y="182"/>
                    <a:pt x="1035" y="181"/>
                  </a:cubicBezTo>
                  <a:cubicBezTo>
                    <a:pt x="1036" y="180"/>
                    <a:pt x="1040" y="178"/>
                    <a:pt x="1041" y="177"/>
                  </a:cubicBezTo>
                  <a:cubicBezTo>
                    <a:pt x="1042" y="176"/>
                    <a:pt x="1045" y="175"/>
                    <a:pt x="1047" y="175"/>
                  </a:cubicBezTo>
                  <a:cubicBezTo>
                    <a:pt x="1048" y="175"/>
                    <a:pt x="1052" y="175"/>
                    <a:pt x="1053" y="176"/>
                  </a:cubicBezTo>
                  <a:cubicBezTo>
                    <a:pt x="1054" y="176"/>
                    <a:pt x="1057" y="180"/>
                    <a:pt x="1058" y="180"/>
                  </a:cubicBezTo>
                  <a:cubicBezTo>
                    <a:pt x="1059" y="180"/>
                    <a:pt x="1059" y="179"/>
                    <a:pt x="1060" y="178"/>
                  </a:cubicBezTo>
                  <a:cubicBezTo>
                    <a:pt x="1060" y="177"/>
                    <a:pt x="1065" y="175"/>
                    <a:pt x="1067" y="172"/>
                  </a:cubicBezTo>
                  <a:cubicBezTo>
                    <a:pt x="1069" y="170"/>
                    <a:pt x="1072" y="169"/>
                    <a:pt x="1075" y="168"/>
                  </a:cubicBezTo>
                  <a:cubicBezTo>
                    <a:pt x="1077" y="167"/>
                    <a:pt x="1088" y="162"/>
                    <a:pt x="1091" y="161"/>
                  </a:cubicBezTo>
                  <a:cubicBezTo>
                    <a:pt x="1095" y="159"/>
                    <a:pt x="1097" y="158"/>
                    <a:pt x="1097" y="157"/>
                  </a:cubicBezTo>
                  <a:cubicBezTo>
                    <a:pt x="1097" y="156"/>
                    <a:pt x="1097" y="156"/>
                    <a:pt x="1098" y="156"/>
                  </a:cubicBezTo>
                  <a:cubicBezTo>
                    <a:pt x="1099" y="157"/>
                    <a:pt x="1099" y="158"/>
                    <a:pt x="1100" y="158"/>
                  </a:cubicBezTo>
                  <a:cubicBezTo>
                    <a:pt x="1102" y="158"/>
                    <a:pt x="1105" y="158"/>
                    <a:pt x="1106" y="159"/>
                  </a:cubicBezTo>
                  <a:cubicBezTo>
                    <a:pt x="1108" y="160"/>
                    <a:pt x="1108" y="160"/>
                    <a:pt x="1109" y="160"/>
                  </a:cubicBezTo>
                  <a:cubicBezTo>
                    <a:pt x="1110" y="159"/>
                    <a:pt x="1112" y="157"/>
                    <a:pt x="1111" y="156"/>
                  </a:cubicBezTo>
                  <a:cubicBezTo>
                    <a:pt x="1111" y="155"/>
                    <a:pt x="1111" y="154"/>
                    <a:pt x="1110" y="153"/>
                  </a:cubicBezTo>
                  <a:cubicBezTo>
                    <a:pt x="1109" y="152"/>
                    <a:pt x="1108" y="151"/>
                    <a:pt x="1107" y="150"/>
                  </a:cubicBezTo>
                  <a:cubicBezTo>
                    <a:pt x="1105" y="149"/>
                    <a:pt x="1107" y="149"/>
                    <a:pt x="1107" y="148"/>
                  </a:cubicBezTo>
                  <a:cubicBezTo>
                    <a:pt x="1107" y="147"/>
                    <a:pt x="1106" y="144"/>
                    <a:pt x="1105" y="143"/>
                  </a:cubicBezTo>
                  <a:cubicBezTo>
                    <a:pt x="1104" y="142"/>
                    <a:pt x="1104" y="144"/>
                    <a:pt x="1103" y="143"/>
                  </a:cubicBezTo>
                  <a:cubicBezTo>
                    <a:pt x="1101" y="142"/>
                    <a:pt x="1100" y="141"/>
                    <a:pt x="1099" y="140"/>
                  </a:cubicBezTo>
                  <a:cubicBezTo>
                    <a:pt x="1099" y="139"/>
                    <a:pt x="1100" y="138"/>
                    <a:pt x="1099" y="138"/>
                  </a:cubicBezTo>
                  <a:cubicBezTo>
                    <a:pt x="1098" y="138"/>
                    <a:pt x="1098" y="139"/>
                    <a:pt x="1097" y="139"/>
                  </a:cubicBezTo>
                  <a:cubicBezTo>
                    <a:pt x="1096" y="139"/>
                    <a:pt x="1094" y="140"/>
                    <a:pt x="1093" y="139"/>
                  </a:cubicBezTo>
                  <a:cubicBezTo>
                    <a:pt x="1093" y="138"/>
                    <a:pt x="1091" y="137"/>
                    <a:pt x="1092" y="137"/>
                  </a:cubicBezTo>
                  <a:cubicBezTo>
                    <a:pt x="1094" y="137"/>
                    <a:pt x="1097" y="138"/>
                    <a:pt x="1096" y="137"/>
                  </a:cubicBezTo>
                  <a:cubicBezTo>
                    <a:pt x="1095" y="137"/>
                    <a:pt x="1092" y="136"/>
                    <a:pt x="1093" y="136"/>
                  </a:cubicBezTo>
                  <a:cubicBezTo>
                    <a:pt x="1095" y="136"/>
                    <a:pt x="1097" y="135"/>
                    <a:pt x="1099" y="136"/>
                  </a:cubicBezTo>
                  <a:cubicBezTo>
                    <a:pt x="1100" y="137"/>
                    <a:pt x="1101" y="138"/>
                    <a:pt x="1102" y="138"/>
                  </a:cubicBezTo>
                  <a:cubicBezTo>
                    <a:pt x="1104" y="138"/>
                    <a:pt x="1104" y="139"/>
                    <a:pt x="1107" y="138"/>
                  </a:cubicBezTo>
                  <a:cubicBezTo>
                    <a:pt x="1111" y="137"/>
                    <a:pt x="1116" y="136"/>
                    <a:pt x="1115" y="135"/>
                  </a:cubicBezTo>
                  <a:cubicBezTo>
                    <a:pt x="1114" y="134"/>
                    <a:pt x="1113" y="134"/>
                    <a:pt x="1114" y="133"/>
                  </a:cubicBezTo>
                  <a:cubicBezTo>
                    <a:pt x="1116" y="132"/>
                    <a:pt x="1118" y="132"/>
                    <a:pt x="1118" y="131"/>
                  </a:cubicBezTo>
                  <a:cubicBezTo>
                    <a:pt x="1118" y="130"/>
                    <a:pt x="1115" y="128"/>
                    <a:pt x="1115" y="127"/>
                  </a:cubicBezTo>
                  <a:cubicBezTo>
                    <a:pt x="1115" y="126"/>
                    <a:pt x="1118" y="125"/>
                    <a:pt x="1118" y="124"/>
                  </a:cubicBezTo>
                  <a:cubicBezTo>
                    <a:pt x="1119" y="123"/>
                    <a:pt x="1119" y="125"/>
                    <a:pt x="1120" y="124"/>
                  </a:cubicBezTo>
                  <a:cubicBezTo>
                    <a:pt x="1122" y="124"/>
                    <a:pt x="1125" y="124"/>
                    <a:pt x="1123" y="125"/>
                  </a:cubicBezTo>
                  <a:cubicBezTo>
                    <a:pt x="1122" y="126"/>
                    <a:pt x="1120" y="127"/>
                    <a:pt x="1121" y="127"/>
                  </a:cubicBezTo>
                  <a:cubicBezTo>
                    <a:pt x="1122" y="128"/>
                    <a:pt x="1123" y="129"/>
                    <a:pt x="1123" y="130"/>
                  </a:cubicBezTo>
                  <a:cubicBezTo>
                    <a:pt x="1123" y="131"/>
                    <a:pt x="1122" y="132"/>
                    <a:pt x="1124" y="132"/>
                  </a:cubicBezTo>
                  <a:cubicBezTo>
                    <a:pt x="1126" y="131"/>
                    <a:pt x="1129" y="130"/>
                    <a:pt x="1131" y="131"/>
                  </a:cubicBezTo>
                  <a:cubicBezTo>
                    <a:pt x="1133" y="131"/>
                    <a:pt x="1136" y="131"/>
                    <a:pt x="1138" y="133"/>
                  </a:cubicBezTo>
                  <a:cubicBezTo>
                    <a:pt x="1139" y="135"/>
                    <a:pt x="1137" y="135"/>
                    <a:pt x="1140" y="137"/>
                  </a:cubicBezTo>
                  <a:cubicBezTo>
                    <a:pt x="1144" y="139"/>
                    <a:pt x="1147" y="139"/>
                    <a:pt x="1148" y="140"/>
                  </a:cubicBezTo>
                  <a:cubicBezTo>
                    <a:pt x="1149" y="141"/>
                    <a:pt x="1149" y="142"/>
                    <a:pt x="1150" y="142"/>
                  </a:cubicBezTo>
                  <a:cubicBezTo>
                    <a:pt x="1152" y="142"/>
                    <a:pt x="1152" y="142"/>
                    <a:pt x="1152" y="141"/>
                  </a:cubicBezTo>
                  <a:cubicBezTo>
                    <a:pt x="1152" y="141"/>
                    <a:pt x="1152" y="141"/>
                    <a:pt x="1153" y="141"/>
                  </a:cubicBezTo>
                  <a:cubicBezTo>
                    <a:pt x="1152" y="141"/>
                    <a:pt x="1152" y="142"/>
                    <a:pt x="1153" y="142"/>
                  </a:cubicBezTo>
                  <a:cubicBezTo>
                    <a:pt x="1153" y="142"/>
                    <a:pt x="1154" y="142"/>
                    <a:pt x="1155" y="142"/>
                  </a:cubicBezTo>
                  <a:cubicBezTo>
                    <a:pt x="1156" y="141"/>
                    <a:pt x="1159" y="142"/>
                    <a:pt x="1158" y="141"/>
                  </a:cubicBezTo>
                  <a:cubicBezTo>
                    <a:pt x="1156" y="140"/>
                    <a:pt x="1154" y="139"/>
                    <a:pt x="1154" y="138"/>
                  </a:cubicBezTo>
                  <a:cubicBezTo>
                    <a:pt x="1155" y="137"/>
                    <a:pt x="1156" y="137"/>
                    <a:pt x="1157" y="138"/>
                  </a:cubicBezTo>
                  <a:cubicBezTo>
                    <a:pt x="1157" y="138"/>
                    <a:pt x="1158" y="139"/>
                    <a:pt x="1158" y="138"/>
                  </a:cubicBezTo>
                  <a:cubicBezTo>
                    <a:pt x="1158" y="138"/>
                    <a:pt x="1156" y="137"/>
                    <a:pt x="1157" y="137"/>
                  </a:cubicBezTo>
                  <a:cubicBezTo>
                    <a:pt x="1158" y="136"/>
                    <a:pt x="1158" y="134"/>
                    <a:pt x="1158" y="133"/>
                  </a:cubicBezTo>
                  <a:close/>
                  <a:moveTo>
                    <a:pt x="251" y="198"/>
                  </a:moveTo>
                  <a:cubicBezTo>
                    <a:pt x="251" y="198"/>
                    <a:pt x="251" y="198"/>
                    <a:pt x="251" y="198"/>
                  </a:cubicBezTo>
                  <a:cubicBezTo>
                    <a:pt x="251" y="198"/>
                    <a:pt x="251" y="198"/>
                    <a:pt x="251" y="198"/>
                  </a:cubicBezTo>
                  <a:cubicBezTo>
                    <a:pt x="251" y="198"/>
                    <a:pt x="251" y="198"/>
                    <a:pt x="251" y="198"/>
                  </a:cubicBezTo>
                  <a:close/>
                  <a:moveTo>
                    <a:pt x="39" y="523"/>
                  </a:moveTo>
                  <a:cubicBezTo>
                    <a:pt x="39" y="523"/>
                    <a:pt x="39" y="523"/>
                    <a:pt x="39" y="523"/>
                  </a:cubicBezTo>
                  <a:cubicBezTo>
                    <a:pt x="39" y="523"/>
                    <a:pt x="39" y="523"/>
                    <a:pt x="39" y="523"/>
                  </a:cubicBezTo>
                  <a:cubicBezTo>
                    <a:pt x="39" y="523"/>
                    <a:pt x="39" y="523"/>
                    <a:pt x="39" y="523"/>
                  </a:cubicBezTo>
                  <a:close/>
                  <a:moveTo>
                    <a:pt x="123" y="459"/>
                  </a:moveTo>
                  <a:cubicBezTo>
                    <a:pt x="124" y="458"/>
                    <a:pt x="126" y="458"/>
                    <a:pt x="127" y="458"/>
                  </a:cubicBezTo>
                  <a:cubicBezTo>
                    <a:pt x="126" y="458"/>
                    <a:pt x="124" y="458"/>
                    <a:pt x="123" y="459"/>
                  </a:cubicBezTo>
                  <a:close/>
                  <a:moveTo>
                    <a:pt x="267" y="615"/>
                  </a:moveTo>
                  <a:cubicBezTo>
                    <a:pt x="267" y="615"/>
                    <a:pt x="267" y="615"/>
                    <a:pt x="266" y="615"/>
                  </a:cubicBezTo>
                  <a:cubicBezTo>
                    <a:pt x="265" y="614"/>
                    <a:pt x="265" y="613"/>
                    <a:pt x="264" y="612"/>
                  </a:cubicBezTo>
                  <a:cubicBezTo>
                    <a:pt x="264" y="611"/>
                    <a:pt x="264" y="611"/>
                    <a:pt x="264" y="610"/>
                  </a:cubicBezTo>
                  <a:cubicBezTo>
                    <a:pt x="263" y="610"/>
                    <a:pt x="261" y="608"/>
                    <a:pt x="260" y="607"/>
                  </a:cubicBezTo>
                  <a:cubicBezTo>
                    <a:pt x="260" y="605"/>
                    <a:pt x="260" y="602"/>
                    <a:pt x="260" y="601"/>
                  </a:cubicBezTo>
                  <a:cubicBezTo>
                    <a:pt x="259" y="600"/>
                    <a:pt x="259" y="600"/>
                    <a:pt x="259" y="598"/>
                  </a:cubicBezTo>
                  <a:cubicBezTo>
                    <a:pt x="258" y="596"/>
                    <a:pt x="258" y="588"/>
                    <a:pt x="259" y="589"/>
                  </a:cubicBezTo>
                  <a:cubicBezTo>
                    <a:pt x="259" y="589"/>
                    <a:pt x="259" y="589"/>
                    <a:pt x="259" y="589"/>
                  </a:cubicBezTo>
                  <a:cubicBezTo>
                    <a:pt x="260" y="590"/>
                    <a:pt x="261" y="592"/>
                    <a:pt x="261" y="594"/>
                  </a:cubicBezTo>
                  <a:cubicBezTo>
                    <a:pt x="262" y="595"/>
                    <a:pt x="262" y="597"/>
                    <a:pt x="262" y="598"/>
                  </a:cubicBezTo>
                  <a:cubicBezTo>
                    <a:pt x="262" y="599"/>
                    <a:pt x="264" y="603"/>
                    <a:pt x="264" y="604"/>
                  </a:cubicBezTo>
                  <a:cubicBezTo>
                    <a:pt x="264" y="606"/>
                    <a:pt x="265" y="606"/>
                    <a:pt x="265" y="607"/>
                  </a:cubicBezTo>
                  <a:cubicBezTo>
                    <a:pt x="266" y="607"/>
                    <a:pt x="266" y="610"/>
                    <a:pt x="266" y="611"/>
                  </a:cubicBezTo>
                  <a:cubicBezTo>
                    <a:pt x="266" y="612"/>
                    <a:pt x="268" y="615"/>
                    <a:pt x="268" y="616"/>
                  </a:cubicBezTo>
                  <a:cubicBezTo>
                    <a:pt x="268" y="616"/>
                    <a:pt x="268" y="616"/>
                    <a:pt x="267" y="615"/>
                  </a:cubicBezTo>
                  <a:close/>
                  <a:moveTo>
                    <a:pt x="281" y="623"/>
                  </a:moveTo>
                  <a:cubicBezTo>
                    <a:pt x="280" y="623"/>
                    <a:pt x="280" y="623"/>
                    <a:pt x="280" y="623"/>
                  </a:cubicBezTo>
                  <a:cubicBezTo>
                    <a:pt x="280" y="623"/>
                    <a:pt x="281" y="623"/>
                    <a:pt x="281" y="623"/>
                  </a:cubicBezTo>
                  <a:cubicBezTo>
                    <a:pt x="281" y="623"/>
                    <a:pt x="281" y="623"/>
                    <a:pt x="281" y="623"/>
                  </a:cubicBezTo>
                  <a:close/>
                  <a:moveTo>
                    <a:pt x="290" y="634"/>
                  </a:moveTo>
                  <a:cubicBezTo>
                    <a:pt x="290" y="634"/>
                    <a:pt x="290" y="635"/>
                    <a:pt x="290" y="635"/>
                  </a:cubicBezTo>
                  <a:cubicBezTo>
                    <a:pt x="290" y="635"/>
                    <a:pt x="290" y="636"/>
                    <a:pt x="290" y="637"/>
                  </a:cubicBezTo>
                  <a:cubicBezTo>
                    <a:pt x="290" y="638"/>
                    <a:pt x="290" y="639"/>
                    <a:pt x="290" y="641"/>
                  </a:cubicBezTo>
                  <a:cubicBezTo>
                    <a:pt x="289" y="642"/>
                    <a:pt x="289" y="643"/>
                    <a:pt x="290" y="644"/>
                  </a:cubicBezTo>
                  <a:cubicBezTo>
                    <a:pt x="291" y="645"/>
                    <a:pt x="291" y="647"/>
                    <a:pt x="292" y="647"/>
                  </a:cubicBezTo>
                  <a:cubicBezTo>
                    <a:pt x="292" y="647"/>
                    <a:pt x="292" y="648"/>
                    <a:pt x="292" y="649"/>
                  </a:cubicBezTo>
                  <a:cubicBezTo>
                    <a:pt x="292" y="650"/>
                    <a:pt x="291" y="651"/>
                    <a:pt x="291" y="650"/>
                  </a:cubicBezTo>
                  <a:cubicBezTo>
                    <a:pt x="290" y="649"/>
                    <a:pt x="289" y="649"/>
                    <a:pt x="289" y="648"/>
                  </a:cubicBezTo>
                  <a:cubicBezTo>
                    <a:pt x="289" y="647"/>
                    <a:pt x="288" y="647"/>
                    <a:pt x="288" y="646"/>
                  </a:cubicBezTo>
                  <a:cubicBezTo>
                    <a:pt x="288" y="645"/>
                    <a:pt x="288" y="644"/>
                    <a:pt x="288" y="643"/>
                  </a:cubicBezTo>
                  <a:cubicBezTo>
                    <a:pt x="288" y="641"/>
                    <a:pt x="288" y="641"/>
                    <a:pt x="288" y="640"/>
                  </a:cubicBezTo>
                  <a:cubicBezTo>
                    <a:pt x="288" y="639"/>
                    <a:pt x="286" y="641"/>
                    <a:pt x="286" y="640"/>
                  </a:cubicBezTo>
                  <a:cubicBezTo>
                    <a:pt x="286" y="638"/>
                    <a:pt x="286" y="638"/>
                    <a:pt x="287" y="637"/>
                  </a:cubicBezTo>
                  <a:cubicBezTo>
                    <a:pt x="287" y="636"/>
                    <a:pt x="287" y="635"/>
                    <a:pt x="287" y="634"/>
                  </a:cubicBezTo>
                  <a:cubicBezTo>
                    <a:pt x="287" y="633"/>
                    <a:pt x="288" y="632"/>
                    <a:pt x="287" y="630"/>
                  </a:cubicBezTo>
                  <a:cubicBezTo>
                    <a:pt x="287" y="628"/>
                    <a:pt x="285" y="626"/>
                    <a:pt x="285" y="625"/>
                  </a:cubicBezTo>
                  <a:cubicBezTo>
                    <a:pt x="285" y="625"/>
                    <a:pt x="286" y="625"/>
                    <a:pt x="287" y="625"/>
                  </a:cubicBezTo>
                  <a:cubicBezTo>
                    <a:pt x="287" y="625"/>
                    <a:pt x="287" y="626"/>
                    <a:pt x="288" y="626"/>
                  </a:cubicBezTo>
                  <a:cubicBezTo>
                    <a:pt x="288" y="627"/>
                    <a:pt x="288" y="630"/>
                    <a:pt x="289" y="631"/>
                  </a:cubicBezTo>
                  <a:cubicBezTo>
                    <a:pt x="289" y="632"/>
                    <a:pt x="289" y="633"/>
                    <a:pt x="290" y="634"/>
                  </a:cubicBezTo>
                  <a:close/>
                  <a:moveTo>
                    <a:pt x="279" y="568"/>
                  </a:moveTo>
                  <a:cubicBezTo>
                    <a:pt x="280" y="567"/>
                    <a:pt x="281" y="567"/>
                    <a:pt x="282" y="567"/>
                  </a:cubicBezTo>
                  <a:cubicBezTo>
                    <a:pt x="283" y="567"/>
                    <a:pt x="284" y="567"/>
                    <a:pt x="285" y="568"/>
                  </a:cubicBezTo>
                  <a:cubicBezTo>
                    <a:pt x="285" y="568"/>
                    <a:pt x="286" y="568"/>
                    <a:pt x="286" y="569"/>
                  </a:cubicBezTo>
                  <a:cubicBezTo>
                    <a:pt x="286" y="570"/>
                    <a:pt x="286" y="570"/>
                    <a:pt x="287" y="570"/>
                  </a:cubicBezTo>
                  <a:cubicBezTo>
                    <a:pt x="288" y="570"/>
                    <a:pt x="290" y="570"/>
                    <a:pt x="288" y="571"/>
                  </a:cubicBezTo>
                  <a:cubicBezTo>
                    <a:pt x="287" y="571"/>
                    <a:pt x="287" y="573"/>
                    <a:pt x="287" y="574"/>
                  </a:cubicBezTo>
                  <a:cubicBezTo>
                    <a:pt x="287" y="575"/>
                    <a:pt x="287" y="575"/>
                    <a:pt x="286" y="575"/>
                  </a:cubicBezTo>
                  <a:cubicBezTo>
                    <a:pt x="286" y="576"/>
                    <a:pt x="285" y="577"/>
                    <a:pt x="285" y="578"/>
                  </a:cubicBezTo>
                  <a:cubicBezTo>
                    <a:pt x="284" y="579"/>
                    <a:pt x="282" y="581"/>
                    <a:pt x="281" y="581"/>
                  </a:cubicBezTo>
                  <a:cubicBezTo>
                    <a:pt x="280" y="581"/>
                    <a:pt x="279" y="580"/>
                    <a:pt x="280" y="581"/>
                  </a:cubicBezTo>
                  <a:cubicBezTo>
                    <a:pt x="280" y="581"/>
                    <a:pt x="283" y="581"/>
                    <a:pt x="284" y="581"/>
                  </a:cubicBezTo>
                  <a:cubicBezTo>
                    <a:pt x="285" y="581"/>
                    <a:pt x="284" y="583"/>
                    <a:pt x="283" y="583"/>
                  </a:cubicBezTo>
                  <a:cubicBezTo>
                    <a:pt x="281" y="583"/>
                    <a:pt x="280" y="582"/>
                    <a:pt x="278" y="582"/>
                  </a:cubicBezTo>
                  <a:cubicBezTo>
                    <a:pt x="276" y="582"/>
                    <a:pt x="276" y="584"/>
                    <a:pt x="275" y="583"/>
                  </a:cubicBezTo>
                  <a:cubicBezTo>
                    <a:pt x="274" y="582"/>
                    <a:pt x="272" y="582"/>
                    <a:pt x="273" y="580"/>
                  </a:cubicBezTo>
                  <a:cubicBezTo>
                    <a:pt x="273" y="578"/>
                    <a:pt x="275" y="576"/>
                    <a:pt x="274" y="575"/>
                  </a:cubicBezTo>
                  <a:cubicBezTo>
                    <a:pt x="274" y="575"/>
                    <a:pt x="274" y="575"/>
                    <a:pt x="274" y="575"/>
                  </a:cubicBezTo>
                  <a:cubicBezTo>
                    <a:pt x="274" y="574"/>
                    <a:pt x="273" y="574"/>
                    <a:pt x="274" y="573"/>
                  </a:cubicBezTo>
                  <a:cubicBezTo>
                    <a:pt x="274" y="572"/>
                    <a:pt x="274" y="570"/>
                    <a:pt x="275" y="569"/>
                  </a:cubicBezTo>
                  <a:cubicBezTo>
                    <a:pt x="276" y="569"/>
                    <a:pt x="278" y="569"/>
                    <a:pt x="279" y="568"/>
                  </a:cubicBezTo>
                  <a:close/>
                  <a:moveTo>
                    <a:pt x="291" y="400"/>
                  </a:moveTo>
                  <a:cubicBezTo>
                    <a:pt x="291" y="400"/>
                    <a:pt x="291" y="399"/>
                    <a:pt x="291" y="398"/>
                  </a:cubicBezTo>
                  <a:cubicBezTo>
                    <a:pt x="291" y="399"/>
                    <a:pt x="291" y="399"/>
                    <a:pt x="291" y="400"/>
                  </a:cubicBezTo>
                  <a:close/>
                  <a:moveTo>
                    <a:pt x="291" y="398"/>
                  </a:moveTo>
                  <a:cubicBezTo>
                    <a:pt x="292" y="396"/>
                    <a:pt x="292" y="395"/>
                    <a:pt x="292" y="394"/>
                  </a:cubicBezTo>
                  <a:cubicBezTo>
                    <a:pt x="292" y="395"/>
                    <a:pt x="292" y="395"/>
                    <a:pt x="292" y="395"/>
                  </a:cubicBezTo>
                  <a:cubicBezTo>
                    <a:pt x="292" y="396"/>
                    <a:pt x="292" y="397"/>
                    <a:pt x="291" y="398"/>
                  </a:cubicBezTo>
                  <a:close/>
                  <a:moveTo>
                    <a:pt x="396" y="457"/>
                  </a:moveTo>
                  <a:cubicBezTo>
                    <a:pt x="394" y="458"/>
                    <a:pt x="392" y="459"/>
                    <a:pt x="389" y="459"/>
                  </a:cubicBezTo>
                  <a:cubicBezTo>
                    <a:pt x="389" y="460"/>
                    <a:pt x="388" y="460"/>
                    <a:pt x="387" y="460"/>
                  </a:cubicBezTo>
                  <a:cubicBezTo>
                    <a:pt x="390" y="459"/>
                    <a:pt x="393" y="458"/>
                    <a:pt x="396" y="457"/>
                  </a:cubicBezTo>
                  <a:close/>
                  <a:moveTo>
                    <a:pt x="401" y="346"/>
                  </a:moveTo>
                  <a:cubicBezTo>
                    <a:pt x="401" y="348"/>
                    <a:pt x="401" y="349"/>
                    <a:pt x="401" y="349"/>
                  </a:cubicBezTo>
                  <a:cubicBezTo>
                    <a:pt x="400" y="350"/>
                    <a:pt x="396" y="351"/>
                    <a:pt x="391" y="352"/>
                  </a:cubicBezTo>
                  <a:cubicBezTo>
                    <a:pt x="386" y="352"/>
                    <a:pt x="379" y="346"/>
                    <a:pt x="378" y="346"/>
                  </a:cubicBezTo>
                  <a:cubicBezTo>
                    <a:pt x="378" y="345"/>
                    <a:pt x="374" y="345"/>
                    <a:pt x="373" y="345"/>
                  </a:cubicBezTo>
                  <a:cubicBezTo>
                    <a:pt x="372" y="344"/>
                    <a:pt x="372" y="342"/>
                    <a:pt x="372" y="339"/>
                  </a:cubicBezTo>
                  <a:cubicBezTo>
                    <a:pt x="372" y="338"/>
                    <a:pt x="372" y="337"/>
                    <a:pt x="372" y="337"/>
                  </a:cubicBezTo>
                  <a:cubicBezTo>
                    <a:pt x="372" y="335"/>
                    <a:pt x="374" y="336"/>
                    <a:pt x="375" y="335"/>
                  </a:cubicBezTo>
                  <a:cubicBezTo>
                    <a:pt x="376" y="333"/>
                    <a:pt x="376" y="330"/>
                    <a:pt x="376" y="329"/>
                  </a:cubicBezTo>
                  <a:cubicBezTo>
                    <a:pt x="377" y="327"/>
                    <a:pt x="377" y="328"/>
                    <a:pt x="377" y="327"/>
                  </a:cubicBezTo>
                  <a:cubicBezTo>
                    <a:pt x="377" y="325"/>
                    <a:pt x="373" y="319"/>
                    <a:pt x="371" y="317"/>
                  </a:cubicBezTo>
                  <a:cubicBezTo>
                    <a:pt x="371" y="317"/>
                    <a:pt x="371" y="317"/>
                    <a:pt x="370" y="316"/>
                  </a:cubicBezTo>
                  <a:cubicBezTo>
                    <a:pt x="368" y="314"/>
                    <a:pt x="364" y="309"/>
                    <a:pt x="364" y="308"/>
                  </a:cubicBezTo>
                  <a:cubicBezTo>
                    <a:pt x="364" y="306"/>
                    <a:pt x="365" y="303"/>
                    <a:pt x="364" y="302"/>
                  </a:cubicBezTo>
                  <a:cubicBezTo>
                    <a:pt x="363" y="301"/>
                    <a:pt x="362" y="300"/>
                    <a:pt x="362" y="299"/>
                  </a:cubicBezTo>
                  <a:cubicBezTo>
                    <a:pt x="361" y="299"/>
                    <a:pt x="359" y="298"/>
                    <a:pt x="360" y="297"/>
                  </a:cubicBezTo>
                  <a:cubicBezTo>
                    <a:pt x="361" y="297"/>
                    <a:pt x="365" y="291"/>
                    <a:pt x="365" y="290"/>
                  </a:cubicBezTo>
                  <a:cubicBezTo>
                    <a:pt x="365" y="289"/>
                    <a:pt x="367" y="289"/>
                    <a:pt x="368" y="289"/>
                  </a:cubicBezTo>
                  <a:cubicBezTo>
                    <a:pt x="368" y="289"/>
                    <a:pt x="370" y="288"/>
                    <a:pt x="371" y="287"/>
                  </a:cubicBezTo>
                  <a:cubicBezTo>
                    <a:pt x="372" y="286"/>
                    <a:pt x="373" y="286"/>
                    <a:pt x="374" y="286"/>
                  </a:cubicBezTo>
                  <a:cubicBezTo>
                    <a:pt x="374" y="286"/>
                    <a:pt x="374" y="285"/>
                    <a:pt x="374" y="285"/>
                  </a:cubicBezTo>
                  <a:cubicBezTo>
                    <a:pt x="375" y="284"/>
                    <a:pt x="376" y="283"/>
                    <a:pt x="376" y="283"/>
                  </a:cubicBezTo>
                  <a:cubicBezTo>
                    <a:pt x="377" y="283"/>
                    <a:pt x="377" y="283"/>
                    <a:pt x="379" y="283"/>
                  </a:cubicBezTo>
                  <a:cubicBezTo>
                    <a:pt x="381" y="282"/>
                    <a:pt x="384" y="280"/>
                    <a:pt x="387" y="280"/>
                  </a:cubicBezTo>
                  <a:cubicBezTo>
                    <a:pt x="389" y="280"/>
                    <a:pt x="390" y="281"/>
                    <a:pt x="391" y="281"/>
                  </a:cubicBezTo>
                  <a:cubicBezTo>
                    <a:pt x="393" y="282"/>
                    <a:pt x="393" y="281"/>
                    <a:pt x="395" y="280"/>
                  </a:cubicBezTo>
                  <a:cubicBezTo>
                    <a:pt x="396" y="280"/>
                    <a:pt x="397" y="282"/>
                    <a:pt x="397" y="283"/>
                  </a:cubicBezTo>
                  <a:cubicBezTo>
                    <a:pt x="398" y="284"/>
                    <a:pt x="398" y="286"/>
                    <a:pt x="398" y="288"/>
                  </a:cubicBezTo>
                  <a:cubicBezTo>
                    <a:pt x="398" y="289"/>
                    <a:pt x="397" y="289"/>
                    <a:pt x="396" y="290"/>
                  </a:cubicBezTo>
                  <a:cubicBezTo>
                    <a:pt x="396" y="291"/>
                    <a:pt x="399" y="290"/>
                    <a:pt x="397" y="292"/>
                  </a:cubicBezTo>
                  <a:cubicBezTo>
                    <a:pt x="397" y="293"/>
                    <a:pt x="396" y="293"/>
                    <a:pt x="395" y="293"/>
                  </a:cubicBezTo>
                  <a:cubicBezTo>
                    <a:pt x="393" y="293"/>
                    <a:pt x="390" y="292"/>
                    <a:pt x="388" y="292"/>
                  </a:cubicBezTo>
                  <a:cubicBezTo>
                    <a:pt x="386" y="292"/>
                    <a:pt x="385" y="294"/>
                    <a:pt x="385" y="295"/>
                  </a:cubicBezTo>
                  <a:cubicBezTo>
                    <a:pt x="385" y="296"/>
                    <a:pt x="386" y="297"/>
                    <a:pt x="385" y="298"/>
                  </a:cubicBezTo>
                  <a:cubicBezTo>
                    <a:pt x="385" y="298"/>
                    <a:pt x="383" y="297"/>
                    <a:pt x="382" y="297"/>
                  </a:cubicBezTo>
                  <a:cubicBezTo>
                    <a:pt x="381" y="297"/>
                    <a:pt x="381" y="298"/>
                    <a:pt x="381" y="298"/>
                  </a:cubicBezTo>
                  <a:cubicBezTo>
                    <a:pt x="381" y="299"/>
                    <a:pt x="383" y="299"/>
                    <a:pt x="384" y="300"/>
                  </a:cubicBezTo>
                  <a:cubicBezTo>
                    <a:pt x="384" y="300"/>
                    <a:pt x="384" y="302"/>
                    <a:pt x="386" y="304"/>
                  </a:cubicBezTo>
                  <a:cubicBezTo>
                    <a:pt x="387" y="305"/>
                    <a:pt x="386" y="307"/>
                    <a:pt x="386" y="307"/>
                  </a:cubicBezTo>
                  <a:cubicBezTo>
                    <a:pt x="386" y="308"/>
                    <a:pt x="388" y="308"/>
                    <a:pt x="388" y="308"/>
                  </a:cubicBezTo>
                  <a:cubicBezTo>
                    <a:pt x="389" y="308"/>
                    <a:pt x="389" y="309"/>
                    <a:pt x="391" y="310"/>
                  </a:cubicBezTo>
                  <a:cubicBezTo>
                    <a:pt x="392" y="311"/>
                    <a:pt x="393" y="310"/>
                    <a:pt x="394" y="312"/>
                  </a:cubicBezTo>
                  <a:cubicBezTo>
                    <a:pt x="395" y="313"/>
                    <a:pt x="393" y="313"/>
                    <a:pt x="393" y="315"/>
                  </a:cubicBezTo>
                  <a:cubicBezTo>
                    <a:pt x="393" y="316"/>
                    <a:pt x="393" y="316"/>
                    <a:pt x="393" y="317"/>
                  </a:cubicBezTo>
                  <a:cubicBezTo>
                    <a:pt x="394" y="319"/>
                    <a:pt x="396" y="322"/>
                    <a:pt x="396" y="323"/>
                  </a:cubicBezTo>
                  <a:cubicBezTo>
                    <a:pt x="397" y="324"/>
                    <a:pt x="396" y="324"/>
                    <a:pt x="395" y="325"/>
                  </a:cubicBezTo>
                  <a:cubicBezTo>
                    <a:pt x="395" y="326"/>
                    <a:pt x="394" y="327"/>
                    <a:pt x="394" y="328"/>
                  </a:cubicBezTo>
                  <a:cubicBezTo>
                    <a:pt x="395" y="329"/>
                    <a:pt x="397" y="329"/>
                    <a:pt x="399" y="329"/>
                  </a:cubicBezTo>
                  <a:cubicBezTo>
                    <a:pt x="400" y="330"/>
                    <a:pt x="400" y="332"/>
                    <a:pt x="399" y="333"/>
                  </a:cubicBezTo>
                  <a:cubicBezTo>
                    <a:pt x="398" y="334"/>
                    <a:pt x="401" y="335"/>
                    <a:pt x="401" y="336"/>
                  </a:cubicBezTo>
                  <a:cubicBezTo>
                    <a:pt x="402" y="338"/>
                    <a:pt x="401" y="338"/>
                    <a:pt x="401" y="339"/>
                  </a:cubicBezTo>
                  <a:cubicBezTo>
                    <a:pt x="401" y="339"/>
                    <a:pt x="401" y="343"/>
                    <a:pt x="401" y="346"/>
                  </a:cubicBezTo>
                  <a:close/>
                  <a:moveTo>
                    <a:pt x="440" y="297"/>
                  </a:moveTo>
                  <a:cubicBezTo>
                    <a:pt x="440" y="298"/>
                    <a:pt x="440" y="298"/>
                    <a:pt x="439" y="298"/>
                  </a:cubicBezTo>
                  <a:cubicBezTo>
                    <a:pt x="438" y="300"/>
                    <a:pt x="438" y="301"/>
                    <a:pt x="436" y="301"/>
                  </a:cubicBezTo>
                  <a:cubicBezTo>
                    <a:pt x="434" y="301"/>
                    <a:pt x="434" y="302"/>
                    <a:pt x="433" y="302"/>
                  </a:cubicBezTo>
                  <a:cubicBezTo>
                    <a:pt x="430" y="301"/>
                    <a:pt x="431" y="300"/>
                    <a:pt x="431" y="299"/>
                  </a:cubicBezTo>
                  <a:cubicBezTo>
                    <a:pt x="431" y="297"/>
                    <a:pt x="433" y="296"/>
                    <a:pt x="433" y="294"/>
                  </a:cubicBezTo>
                  <a:cubicBezTo>
                    <a:pt x="433" y="294"/>
                    <a:pt x="433" y="294"/>
                    <a:pt x="433" y="293"/>
                  </a:cubicBezTo>
                  <a:cubicBezTo>
                    <a:pt x="433" y="292"/>
                    <a:pt x="433" y="292"/>
                    <a:pt x="432" y="291"/>
                  </a:cubicBezTo>
                  <a:cubicBezTo>
                    <a:pt x="432" y="291"/>
                    <a:pt x="431" y="290"/>
                    <a:pt x="430" y="290"/>
                  </a:cubicBezTo>
                  <a:cubicBezTo>
                    <a:pt x="430" y="291"/>
                    <a:pt x="430" y="291"/>
                    <a:pt x="430" y="292"/>
                  </a:cubicBezTo>
                  <a:cubicBezTo>
                    <a:pt x="430" y="293"/>
                    <a:pt x="429" y="295"/>
                    <a:pt x="429" y="296"/>
                  </a:cubicBezTo>
                  <a:cubicBezTo>
                    <a:pt x="429" y="297"/>
                    <a:pt x="430" y="300"/>
                    <a:pt x="429" y="300"/>
                  </a:cubicBezTo>
                  <a:cubicBezTo>
                    <a:pt x="429" y="299"/>
                    <a:pt x="427" y="299"/>
                    <a:pt x="427" y="298"/>
                  </a:cubicBezTo>
                  <a:cubicBezTo>
                    <a:pt x="427" y="297"/>
                    <a:pt x="426" y="295"/>
                    <a:pt x="427" y="294"/>
                  </a:cubicBezTo>
                  <a:cubicBezTo>
                    <a:pt x="427" y="293"/>
                    <a:pt x="428" y="292"/>
                    <a:pt x="428" y="291"/>
                  </a:cubicBezTo>
                  <a:cubicBezTo>
                    <a:pt x="429" y="290"/>
                    <a:pt x="429" y="290"/>
                    <a:pt x="429" y="289"/>
                  </a:cubicBezTo>
                  <a:cubicBezTo>
                    <a:pt x="429" y="288"/>
                    <a:pt x="429" y="287"/>
                    <a:pt x="430" y="288"/>
                  </a:cubicBezTo>
                  <a:cubicBezTo>
                    <a:pt x="432" y="288"/>
                    <a:pt x="432" y="288"/>
                    <a:pt x="433" y="289"/>
                  </a:cubicBezTo>
                  <a:cubicBezTo>
                    <a:pt x="434" y="289"/>
                    <a:pt x="434" y="289"/>
                    <a:pt x="435" y="289"/>
                  </a:cubicBezTo>
                  <a:cubicBezTo>
                    <a:pt x="435" y="288"/>
                    <a:pt x="435" y="287"/>
                    <a:pt x="436" y="287"/>
                  </a:cubicBezTo>
                  <a:cubicBezTo>
                    <a:pt x="438" y="287"/>
                    <a:pt x="439" y="289"/>
                    <a:pt x="439" y="290"/>
                  </a:cubicBezTo>
                  <a:cubicBezTo>
                    <a:pt x="439" y="291"/>
                    <a:pt x="439" y="293"/>
                    <a:pt x="440" y="295"/>
                  </a:cubicBezTo>
                  <a:cubicBezTo>
                    <a:pt x="440" y="296"/>
                    <a:pt x="440" y="297"/>
                    <a:pt x="440" y="297"/>
                  </a:cubicBezTo>
                  <a:close/>
                  <a:moveTo>
                    <a:pt x="444" y="358"/>
                  </a:moveTo>
                  <a:cubicBezTo>
                    <a:pt x="444" y="358"/>
                    <a:pt x="444" y="358"/>
                    <a:pt x="444" y="358"/>
                  </a:cubicBezTo>
                  <a:cubicBezTo>
                    <a:pt x="444" y="358"/>
                    <a:pt x="444" y="358"/>
                    <a:pt x="444" y="358"/>
                  </a:cubicBezTo>
                  <a:close/>
                  <a:moveTo>
                    <a:pt x="482" y="349"/>
                  </a:moveTo>
                  <a:cubicBezTo>
                    <a:pt x="482" y="349"/>
                    <a:pt x="482" y="349"/>
                    <a:pt x="482" y="349"/>
                  </a:cubicBezTo>
                  <a:cubicBezTo>
                    <a:pt x="482" y="349"/>
                    <a:pt x="482" y="349"/>
                    <a:pt x="482" y="349"/>
                  </a:cubicBezTo>
                  <a:cubicBezTo>
                    <a:pt x="482" y="349"/>
                    <a:pt x="482" y="349"/>
                    <a:pt x="482" y="349"/>
                  </a:cubicBezTo>
                  <a:close/>
                  <a:moveTo>
                    <a:pt x="526" y="284"/>
                  </a:moveTo>
                  <a:cubicBezTo>
                    <a:pt x="524" y="284"/>
                    <a:pt x="522" y="287"/>
                    <a:pt x="520" y="287"/>
                  </a:cubicBezTo>
                  <a:cubicBezTo>
                    <a:pt x="518" y="288"/>
                    <a:pt x="518" y="289"/>
                    <a:pt x="518" y="291"/>
                  </a:cubicBezTo>
                  <a:cubicBezTo>
                    <a:pt x="517" y="293"/>
                    <a:pt x="518" y="292"/>
                    <a:pt x="518" y="294"/>
                  </a:cubicBezTo>
                  <a:cubicBezTo>
                    <a:pt x="518" y="295"/>
                    <a:pt x="517" y="294"/>
                    <a:pt x="516" y="293"/>
                  </a:cubicBezTo>
                  <a:cubicBezTo>
                    <a:pt x="514" y="291"/>
                    <a:pt x="515" y="288"/>
                    <a:pt x="515" y="287"/>
                  </a:cubicBezTo>
                  <a:cubicBezTo>
                    <a:pt x="516" y="286"/>
                    <a:pt x="518" y="285"/>
                    <a:pt x="519" y="284"/>
                  </a:cubicBezTo>
                  <a:cubicBezTo>
                    <a:pt x="521" y="283"/>
                    <a:pt x="523" y="283"/>
                    <a:pt x="525" y="283"/>
                  </a:cubicBezTo>
                  <a:cubicBezTo>
                    <a:pt x="526" y="283"/>
                    <a:pt x="529" y="282"/>
                    <a:pt x="531" y="283"/>
                  </a:cubicBezTo>
                  <a:cubicBezTo>
                    <a:pt x="531" y="284"/>
                    <a:pt x="528" y="284"/>
                    <a:pt x="526" y="284"/>
                  </a:cubicBezTo>
                  <a:close/>
                  <a:moveTo>
                    <a:pt x="545" y="285"/>
                  </a:moveTo>
                  <a:cubicBezTo>
                    <a:pt x="545" y="286"/>
                    <a:pt x="542" y="285"/>
                    <a:pt x="540" y="285"/>
                  </a:cubicBezTo>
                  <a:cubicBezTo>
                    <a:pt x="537" y="285"/>
                    <a:pt x="536" y="285"/>
                    <a:pt x="535" y="284"/>
                  </a:cubicBezTo>
                  <a:cubicBezTo>
                    <a:pt x="535" y="283"/>
                    <a:pt x="541" y="283"/>
                    <a:pt x="541" y="284"/>
                  </a:cubicBezTo>
                  <a:cubicBezTo>
                    <a:pt x="542" y="284"/>
                    <a:pt x="543" y="284"/>
                    <a:pt x="544" y="284"/>
                  </a:cubicBezTo>
                  <a:cubicBezTo>
                    <a:pt x="546" y="284"/>
                    <a:pt x="545" y="283"/>
                    <a:pt x="546" y="282"/>
                  </a:cubicBezTo>
                  <a:cubicBezTo>
                    <a:pt x="546" y="282"/>
                    <a:pt x="546" y="284"/>
                    <a:pt x="545" y="285"/>
                  </a:cubicBezTo>
                  <a:close/>
                  <a:moveTo>
                    <a:pt x="657" y="451"/>
                  </a:moveTo>
                  <a:cubicBezTo>
                    <a:pt x="657" y="451"/>
                    <a:pt x="657" y="451"/>
                    <a:pt x="657" y="451"/>
                  </a:cubicBezTo>
                  <a:cubicBezTo>
                    <a:pt x="657" y="451"/>
                    <a:pt x="657" y="451"/>
                    <a:pt x="657" y="451"/>
                  </a:cubicBezTo>
                  <a:cubicBezTo>
                    <a:pt x="657" y="451"/>
                    <a:pt x="657" y="451"/>
                    <a:pt x="657" y="451"/>
                  </a:cubicBezTo>
                  <a:close/>
                  <a:moveTo>
                    <a:pt x="661" y="445"/>
                  </a:moveTo>
                  <a:cubicBezTo>
                    <a:pt x="661" y="445"/>
                    <a:pt x="660" y="446"/>
                    <a:pt x="660" y="446"/>
                  </a:cubicBezTo>
                  <a:cubicBezTo>
                    <a:pt x="660" y="446"/>
                    <a:pt x="661" y="445"/>
                    <a:pt x="661" y="445"/>
                  </a:cubicBezTo>
                  <a:close/>
                  <a:moveTo>
                    <a:pt x="686" y="489"/>
                  </a:moveTo>
                  <a:cubicBezTo>
                    <a:pt x="686" y="489"/>
                    <a:pt x="686" y="489"/>
                    <a:pt x="686" y="489"/>
                  </a:cubicBezTo>
                  <a:cubicBezTo>
                    <a:pt x="686" y="489"/>
                    <a:pt x="687" y="489"/>
                    <a:pt x="687" y="489"/>
                  </a:cubicBezTo>
                  <a:cubicBezTo>
                    <a:pt x="687" y="489"/>
                    <a:pt x="686" y="489"/>
                    <a:pt x="686" y="489"/>
                  </a:cubicBezTo>
                  <a:close/>
                  <a:moveTo>
                    <a:pt x="712" y="218"/>
                  </a:moveTo>
                  <a:cubicBezTo>
                    <a:pt x="711" y="220"/>
                    <a:pt x="712" y="223"/>
                    <a:pt x="711" y="227"/>
                  </a:cubicBezTo>
                  <a:cubicBezTo>
                    <a:pt x="710" y="231"/>
                    <a:pt x="707" y="230"/>
                    <a:pt x="706" y="231"/>
                  </a:cubicBezTo>
                  <a:cubicBezTo>
                    <a:pt x="704" y="232"/>
                    <a:pt x="706" y="232"/>
                    <a:pt x="708" y="232"/>
                  </a:cubicBezTo>
                  <a:cubicBezTo>
                    <a:pt x="710" y="232"/>
                    <a:pt x="707" y="233"/>
                    <a:pt x="705" y="234"/>
                  </a:cubicBezTo>
                  <a:cubicBezTo>
                    <a:pt x="704" y="236"/>
                    <a:pt x="702" y="237"/>
                    <a:pt x="699" y="239"/>
                  </a:cubicBezTo>
                  <a:cubicBezTo>
                    <a:pt x="696" y="241"/>
                    <a:pt x="695" y="241"/>
                    <a:pt x="693" y="242"/>
                  </a:cubicBezTo>
                  <a:cubicBezTo>
                    <a:pt x="691" y="243"/>
                    <a:pt x="691" y="245"/>
                    <a:pt x="690" y="246"/>
                  </a:cubicBezTo>
                  <a:cubicBezTo>
                    <a:pt x="689" y="247"/>
                    <a:pt x="683" y="248"/>
                    <a:pt x="681" y="248"/>
                  </a:cubicBezTo>
                  <a:cubicBezTo>
                    <a:pt x="679" y="247"/>
                    <a:pt x="679" y="245"/>
                    <a:pt x="681" y="246"/>
                  </a:cubicBezTo>
                  <a:cubicBezTo>
                    <a:pt x="683" y="246"/>
                    <a:pt x="686" y="244"/>
                    <a:pt x="687" y="243"/>
                  </a:cubicBezTo>
                  <a:cubicBezTo>
                    <a:pt x="688" y="243"/>
                    <a:pt x="689" y="242"/>
                    <a:pt x="691" y="240"/>
                  </a:cubicBezTo>
                  <a:cubicBezTo>
                    <a:pt x="693" y="239"/>
                    <a:pt x="693" y="239"/>
                    <a:pt x="695" y="237"/>
                  </a:cubicBezTo>
                  <a:cubicBezTo>
                    <a:pt x="697" y="236"/>
                    <a:pt x="699" y="235"/>
                    <a:pt x="700" y="234"/>
                  </a:cubicBezTo>
                  <a:cubicBezTo>
                    <a:pt x="701" y="233"/>
                    <a:pt x="700" y="233"/>
                    <a:pt x="700" y="232"/>
                  </a:cubicBezTo>
                  <a:cubicBezTo>
                    <a:pt x="701" y="231"/>
                    <a:pt x="705" y="227"/>
                    <a:pt x="706" y="225"/>
                  </a:cubicBezTo>
                  <a:cubicBezTo>
                    <a:pt x="707" y="223"/>
                    <a:pt x="709" y="218"/>
                    <a:pt x="709" y="217"/>
                  </a:cubicBezTo>
                  <a:cubicBezTo>
                    <a:pt x="709" y="216"/>
                    <a:pt x="711" y="215"/>
                    <a:pt x="712" y="214"/>
                  </a:cubicBezTo>
                  <a:cubicBezTo>
                    <a:pt x="713" y="214"/>
                    <a:pt x="713" y="217"/>
                    <a:pt x="712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11" name="Freeform 536"/>
            <p:cNvSpPr/>
            <p:nvPr/>
          </p:nvSpPr>
          <p:spPr bwMode="auto">
            <a:xfrm>
              <a:off x="6688" y="2203451"/>
              <a:ext cx="27" cy="138113"/>
            </a:xfrm>
            <a:custGeom>
              <a:avLst/>
              <a:gdLst>
                <a:gd name="T0" fmla="*/ 5 w 20"/>
                <a:gd name="T1" fmla="*/ 7 h 63"/>
                <a:gd name="T2" fmla="*/ 4 w 20"/>
                <a:gd name="T3" fmla="*/ 8 h 63"/>
                <a:gd name="T4" fmla="*/ 2 w 20"/>
                <a:gd name="T5" fmla="*/ 16 h 63"/>
                <a:gd name="T6" fmla="*/ 2 w 20"/>
                <a:gd name="T7" fmla="*/ 19 h 63"/>
                <a:gd name="T8" fmla="*/ 5 w 20"/>
                <a:gd name="T9" fmla="*/ 24 h 63"/>
                <a:gd name="T10" fmla="*/ 5 w 20"/>
                <a:gd name="T11" fmla="*/ 29 h 63"/>
                <a:gd name="T12" fmla="*/ 6 w 20"/>
                <a:gd name="T13" fmla="*/ 37 h 63"/>
                <a:gd name="T14" fmla="*/ 5 w 20"/>
                <a:gd name="T15" fmla="*/ 39 h 63"/>
                <a:gd name="T16" fmla="*/ 5 w 20"/>
                <a:gd name="T17" fmla="*/ 46 h 63"/>
                <a:gd name="T18" fmla="*/ 4 w 20"/>
                <a:gd name="T19" fmla="*/ 52 h 63"/>
                <a:gd name="T20" fmla="*/ 4 w 20"/>
                <a:gd name="T21" fmla="*/ 60 h 63"/>
                <a:gd name="T22" fmla="*/ 5 w 20"/>
                <a:gd name="T23" fmla="*/ 62 h 63"/>
                <a:gd name="T24" fmla="*/ 7 w 20"/>
                <a:gd name="T25" fmla="*/ 58 h 63"/>
                <a:gd name="T26" fmla="*/ 11 w 20"/>
                <a:gd name="T27" fmla="*/ 59 h 63"/>
                <a:gd name="T28" fmla="*/ 13 w 20"/>
                <a:gd name="T29" fmla="*/ 61 h 63"/>
                <a:gd name="T30" fmla="*/ 12 w 20"/>
                <a:gd name="T31" fmla="*/ 56 h 63"/>
                <a:gd name="T32" fmla="*/ 7 w 20"/>
                <a:gd name="T33" fmla="*/ 51 h 63"/>
                <a:gd name="T34" fmla="*/ 8 w 20"/>
                <a:gd name="T35" fmla="*/ 44 h 63"/>
                <a:gd name="T36" fmla="*/ 10 w 20"/>
                <a:gd name="T37" fmla="*/ 41 h 63"/>
                <a:gd name="T38" fmla="*/ 12 w 20"/>
                <a:gd name="T39" fmla="*/ 39 h 63"/>
                <a:gd name="T40" fmla="*/ 17 w 20"/>
                <a:gd name="T41" fmla="*/ 40 h 63"/>
                <a:gd name="T42" fmla="*/ 20 w 20"/>
                <a:gd name="T43" fmla="*/ 42 h 63"/>
                <a:gd name="T44" fmla="*/ 17 w 20"/>
                <a:gd name="T45" fmla="*/ 37 h 63"/>
                <a:gd name="T46" fmla="*/ 15 w 20"/>
                <a:gd name="T47" fmla="*/ 31 h 63"/>
                <a:gd name="T48" fmla="*/ 11 w 20"/>
                <a:gd name="T49" fmla="*/ 17 h 63"/>
                <a:gd name="T50" fmla="*/ 11 w 20"/>
                <a:gd name="T51" fmla="*/ 13 h 63"/>
                <a:gd name="T52" fmla="*/ 10 w 20"/>
                <a:gd name="T53" fmla="*/ 3 h 63"/>
                <a:gd name="T54" fmla="*/ 9 w 20"/>
                <a:gd name="T55" fmla="*/ 1 h 63"/>
                <a:gd name="T56" fmla="*/ 6 w 20"/>
                <a:gd name="T57" fmla="*/ 1 h 63"/>
                <a:gd name="T58" fmla="*/ 8 w 20"/>
                <a:gd name="T59" fmla="*/ 5 h 63"/>
                <a:gd name="T60" fmla="*/ 5 w 20"/>
                <a:gd name="T61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" h="63">
                  <a:moveTo>
                    <a:pt x="5" y="7"/>
                  </a:moveTo>
                  <a:cubicBezTo>
                    <a:pt x="5" y="7"/>
                    <a:pt x="4" y="7"/>
                    <a:pt x="4" y="8"/>
                  </a:cubicBezTo>
                  <a:cubicBezTo>
                    <a:pt x="4" y="10"/>
                    <a:pt x="3" y="15"/>
                    <a:pt x="2" y="16"/>
                  </a:cubicBezTo>
                  <a:cubicBezTo>
                    <a:pt x="2" y="16"/>
                    <a:pt x="0" y="17"/>
                    <a:pt x="2" y="19"/>
                  </a:cubicBezTo>
                  <a:cubicBezTo>
                    <a:pt x="3" y="21"/>
                    <a:pt x="5" y="22"/>
                    <a:pt x="5" y="24"/>
                  </a:cubicBezTo>
                  <a:cubicBezTo>
                    <a:pt x="5" y="26"/>
                    <a:pt x="6" y="27"/>
                    <a:pt x="5" y="29"/>
                  </a:cubicBezTo>
                  <a:cubicBezTo>
                    <a:pt x="5" y="30"/>
                    <a:pt x="6" y="34"/>
                    <a:pt x="6" y="37"/>
                  </a:cubicBezTo>
                  <a:cubicBezTo>
                    <a:pt x="6" y="38"/>
                    <a:pt x="6" y="39"/>
                    <a:pt x="5" y="39"/>
                  </a:cubicBezTo>
                  <a:cubicBezTo>
                    <a:pt x="4" y="41"/>
                    <a:pt x="4" y="45"/>
                    <a:pt x="5" y="46"/>
                  </a:cubicBezTo>
                  <a:cubicBezTo>
                    <a:pt x="5" y="47"/>
                    <a:pt x="5" y="50"/>
                    <a:pt x="4" y="52"/>
                  </a:cubicBezTo>
                  <a:cubicBezTo>
                    <a:pt x="4" y="55"/>
                    <a:pt x="3" y="58"/>
                    <a:pt x="4" y="60"/>
                  </a:cubicBezTo>
                  <a:cubicBezTo>
                    <a:pt x="4" y="62"/>
                    <a:pt x="4" y="63"/>
                    <a:pt x="5" y="62"/>
                  </a:cubicBezTo>
                  <a:cubicBezTo>
                    <a:pt x="5" y="61"/>
                    <a:pt x="5" y="58"/>
                    <a:pt x="7" y="58"/>
                  </a:cubicBezTo>
                  <a:cubicBezTo>
                    <a:pt x="10" y="59"/>
                    <a:pt x="11" y="57"/>
                    <a:pt x="11" y="59"/>
                  </a:cubicBezTo>
                  <a:cubicBezTo>
                    <a:pt x="12" y="61"/>
                    <a:pt x="13" y="63"/>
                    <a:pt x="13" y="61"/>
                  </a:cubicBezTo>
                  <a:cubicBezTo>
                    <a:pt x="13" y="60"/>
                    <a:pt x="14" y="58"/>
                    <a:pt x="12" y="56"/>
                  </a:cubicBezTo>
                  <a:cubicBezTo>
                    <a:pt x="10" y="54"/>
                    <a:pt x="8" y="53"/>
                    <a:pt x="7" y="51"/>
                  </a:cubicBezTo>
                  <a:cubicBezTo>
                    <a:pt x="7" y="48"/>
                    <a:pt x="7" y="45"/>
                    <a:pt x="8" y="44"/>
                  </a:cubicBezTo>
                  <a:cubicBezTo>
                    <a:pt x="9" y="44"/>
                    <a:pt x="10" y="42"/>
                    <a:pt x="10" y="41"/>
                  </a:cubicBezTo>
                  <a:cubicBezTo>
                    <a:pt x="10" y="40"/>
                    <a:pt x="10" y="40"/>
                    <a:pt x="12" y="39"/>
                  </a:cubicBezTo>
                  <a:cubicBezTo>
                    <a:pt x="14" y="39"/>
                    <a:pt x="15" y="39"/>
                    <a:pt x="17" y="40"/>
                  </a:cubicBezTo>
                  <a:cubicBezTo>
                    <a:pt x="19" y="42"/>
                    <a:pt x="20" y="44"/>
                    <a:pt x="20" y="42"/>
                  </a:cubicBezTo>
                  <a:cubicBezTo>
                    <a:pt x="19" y="41"/>
                    <a:pt x="18" y="39"/>
                    <a:pt x="17" y="37"/>
                  </a:cubicBezTo>
                  <a:cubicBezTo>
                    <a:pt x="16" y="34"/>
                    <a:pt x="15" y="32"/>
                    <a:pt x="15" y="31"/>
                  </a:cubicBezTo>
                  <a:cubicBezTo>
                    <a:pt x="14" y="28"/>
                    <a:pt x="11" y="19"/>
                    <a:pt x="11" y="17"/>
                  </a:cubicBezTo>
                  <a:cubicBezTo>
                    <a:pt x="11" y="15"/>
                    <a:pt x="11" y="15"/>
                    <a:pt x="11" y="13"/>
                  </a:cubicBezTo>
                  <a:cubicBezTo>
                    <a:pt x="11" y="11"/>
                    <a:pt x="10" y="5"/>
                    <a:pt x="10" y="3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7" y="1"/>
                    <a:pt x="5" y="0"/>
                    <a:pt x="6" y="1"/>
                  </a:cubicBezTo>
                  <a:cubicBezTo>
                    <a:pt x="8" y="3"/>
                    <a:pt x="9" y="5"/>
                    <a:pt x="8" y="5"/>
                  </a:cubicBezTo>
                  <a:cubicBezTo>
                    <a:pt x="7" y="6"/>
                    <a:pt x="6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12" name="Freeform 537"/>
            <p:cNvSpPr/>
            <p:nvPr/>
          </p:nvSpPr>
          <p:spPr bwMode="auto">
            <a:xfrm>
              <a:off x="5513" y="2185989"/>
              <a:ext cx="41" cy="63500"/>
            </a:xfrm>
            <a:custGeom>
              <a:avLst/>
              <a:gdLst>
                <a:gd name="T0" fmla="*/ 3 w 30"/>
                <a:gd name="T1" fmla="*/ 25 h 29"/>
                <a:gd name="T2" fmla="*/ 3 w 30"/>
                <a:gd name="T3" fmla="*/ 27 h 29"/>
                <a:gd name="T4" fmla="*/ 5 w 30"/>
                <a:gd name="T5" fmla="*/ 27 h 29"/>
                <a:gd name="T6" fmla="*/ 5 w 30"/>
                <a:gd name="T7" fmla="*/ 29 h 29"/>
                <a:gd name="T8" fmla="*/ 8 w 30"/>
                <a:gd name="T9" fmla="*/ 28 h 29"/>
                <a:gd name="T10" fmla="*/ 17 w 30"/>
                <a:gd name="T11" fmla="*/ 24 h 29"/>
                <a:gd name="T12" fmla="*/ 22 w 30"/>
                <a:gd name="T13" fmla="*/ 23 h 29"/>
                <a:gd name="T14" fmla="*/ 24 w 30"/>
                <a:gd name="T15" fmla="*/ 20 h 29"/>
                <a:gd name="T16" fmla="*/ 26 w 30"/>
                <a:gd name="T17" fmla="*/ 15 h 29"/>
                <a:gd name="T18" fmla="*/ 23 w 30"/>
                <a:gd name="T19" fmla="*/ 10 h 29"/>
                <a:gd name="T20" fmla="*/ 24 w 30"/>
                <a:gd name="T21" fmla="*/ 9 h 29"/>
                <a:gd name="T22" fmla="*/ 26 w 30"/>
                <a:gd name="T23" fmla="*/ 8 h 29"/>
                <a:gd name="T24" fmla="*/ 29 w 30"/>
                <a:gd name="T25" fmla="*/ 6 h 29"/>
                <a:gd name="T26" fmla="*/ 27 w 30"/>
                <a:gd name="T27" fmla="*/ 4 h 29"/>
                <a:gd name="T28" fmla="*/ 27 w 30"/>
                <a:gd name="T29" fmla="*/ 4 h 29"/>
                <a:gd name="T30" fmla="*/ 25 w 30"/>
                <a:gd name="T31" fmla="*/ 1 h 29"/>
                <a:gd name="T32" fmla="*/ 23 w 30"/>
                <a:gd name="T33" fmla="*/ 0 h 29"/>
                <a:gd name="T34" fmla="*/ 20 w 30"/>
                <a:gd name="T35" fmla="*/ 1 h 29"/>
                <a:gd name="T36" fmla="*/ 18 w 30"/>
                <a:gd name="T37" fmla="*/ 2 h 29"/>
                <a:gd name="T38" fmla="*/ 16 w 30"/>
                <a:gd name="T39" fmla="*/ 1 h 29"/>
                <a:gd name="T40" fmla="*/ 12 w 30"/>
                <a:gd name="T41" fmla="*/ 1 h 29"/>
                <a:gd name="T42" fmla="*/ 12 w 30"/>
                <a:gd name="T43" fmla="*/ 2 h 29"/>
                <a:gd name="T44" fmla="*/ 11 w 30"/>
                <a:gd name="T45" fmla="*/ 3 h 29"/>
                <a:gd name="T46" fmla="*/ 11 w 30"/>
                <a:gd name="T47" fmla="*/ 4 h 29"/>
                <a:gd name="T48" fmla="*/ 13 w 30"/>
                <a:gd name="T49" fmla="*/ 6 h 29"/>
                <a:gd name="T50" fmla="*/ 9 w 30"/>
                <a:gd name="T51" fmla="*/ 7 h 29"/>
                <a:gd name="T52" fmla="*/ 6 w 30"/>
                <a:gd name="T53" fmla="*/ 7 h 29"/>
                <a:gd name="T54" fmla="*/ 3 w 30"/>
                <a:gd name="T55" fmla="*/ 8 h 29"/>
                <a:gd name="T56" fmla="*/ 3 w 30"/>
                <a:gd name="T57" fmla="*/ 9 h 29"/>
                <a:gd name="T58" fmla="*/ 2 w 30"/>
                <a:gd name="T59" fmla="*/ 9 h 29"/>
                <a:gd name="T60" fmla="*/ 2 w 30"/>
                <a:gd name="T61" fmla="*/ 10 h 29"/>
                <a:gd name="T62" fmla="*/ 4 w 30"/>
                <a:gd name="T63" fmla="*/ 12 h 29"/>
                <a:gd name="T64" fmla="*/ 3 w 30"/>
                <a:gd name="T65" fmla="*/ 14 h 29"/>
                <a:gd name="T66" fmla="*/ 6 w 30"/>
                <a:gd name="T67" fmla="*/ 15 h 29"/>
                <a:gd name="T68" fmla="*/ 7 w 30"/>
                <a:gd name="T69" fmla="*/ 16 h 29"/>
                <a:gd name="T70" fmla="*/ 4 w 30"/>
                <a:gd name="T71" fmla="*/ 21 h 29"/>
                <a:gd name="T72" fmla="*/ 2 w 30"/>
                <a:gd name="T73" fmla="*/ 23 h 29"/>
                <a:gd name="T74" fmla="*/ 2 w 30"/>
                <a:gd name="T75" fmla="*/ 23 h 29"/>
                <a:gd name="T76" fmla="*/ 2 w 30"/>
                <a:gd name="T77" fmla="*/ 24 h 29"/>
                <a:gd name="T78" fmla="*/ 1 w 30"/>
                <a:gd name="T79" fmla="*/ 25 h 29"/>
                <a:gd name="T80" fmla="*/ 3 w 30"/>
                <a:gd name="T81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" h="29">
                  <a:moveTo>
                    <a:pt x="3" y="25"/>
                  </a:moveTo>
                  <a:cubicBezTo>
                    <a:pt x="2" y="26"/>
                    <a:pt x="2" y="28"/>
                    <a:pt x="3" y="27"/>
                  </a:cubicBezTo>
                  <a:cubicBezTo>
                    <a:pt x="4" y="27"/>
                    <a:pt x="5" y="26"/>
                    <a:pt x="5" y="27"/>
                  </a:cubicBezTo>
                  <a:cubicBezTo>
                    <a:pt x="4" y="27"/>
                    <a:pt x="5" y="29"/>
                    <a:pt x="5" y="29"/>
                  </a:cubicBezTo>
                  <a:cubicBezTo>
                    <a:pt x="6" y="28"/>
                    <a:pt x="7" y="29"/>
                    <a:pt x="8" y="28"/>
                  </a:cubicBezTo>
                  <a:cubicBezTo>
                    <a:pt x="10" y="28"/>
                    <a:pt x="14" y="25"/>
                    <a:pt x="17" y="24"/>
                  </a:cubicBezTo>
                  <a:cubicBezTo>
                    <a:pt x="19" y="23"/>
                    <a:pt x="21" y="24"/>
                    <a:pt x="22" y="23"/>
                  </a:cubicBezTo>
                  <a:cubicBezTo>
                    <a:pt x="24" y="23"/>
                    <a:pt x="24" y="22"/>
                    <a:pt x="24" y="20"/>
                  </a:cubicBezTo>
                  <a:cubicBezTo>
                    <a:pt x="25" y="19"/>
                    <a:pt x="26" y="18"/>
                    <a:pt x="26" y="15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4" y="9"/>
                    <a:pt x="24" y="9"/>
                  </a:cubicBezTo>
                  <a:cubicBezTo>
                    <a:pt x="24" y="9"/>
                    <a:pt x="25" y="9"/>
                    <a:pt x="26" y="8"/>
                  </a:cubicBezTo>
                  <a:cubicBezTo>
                    <a:pt x="27" y="7"/>
                    <a:pt x="28" y="6"/>
                    <a:pt x="29" y="6"/>
                  </a:cubicBezTo>
                  <a:cubicBezTo>
                    <a:pt x="30" y="5"/>
                    <a:pt x="28" y="4"/>
                    <a:pt x="27" y="4"/>
                  </a:cubicBezTo>
                  <a:cubicBezTo>
                    <a:pt x="26" y="4"/>
                    <a:pt x="27" y="4"/>
                    <a:pt x="27" y="4"/>
                  </a:cubicBezTo>
                  <a:cubicBezTo>
                    <a:pt x="27" y="3"/>
                    <a:pt x="26" y="1"/>
                    <a:pt x="25" y="1"/>
                  </a:cubicBezTo>
                  <a:cubicBezTo>
                    <a:pt x="25" y="0"/>
                    <a:pt x="25" y="0"/>
                    <a:pt x="23" y="0"/>
                  </a:cubicBezTo>
                  <a:cubicBezTo>
                    <a:pt x="22" y="0"/>
                    <a:pt x="21" y="0"/>
                    <a:pt x="20" y="1"/>
                  </a:cubicBezTo>
                  <a:cubicBezTo>
                    <a:pt x="19" y="1"/>
                    <a:pt x="18" y="1"/>
                    <a:pt x="18" y="2"/>
                  </a:cubicBezTo>
                  <a:cubicBezTo>
                    <a:pt x="17" y="2"/>
                    <a:pt x="17" y="2"/>
                    <a:pt x="16" y="1"/>
                  </a:cubicBezTo>
                  <a:cubicBezTo>
                    <a:pt x="14" y="1"/>
                    <a:pt x="13" y="1"/>
                    <a:pt x="12" y="1"/>
                  </a:cubicBezTo>
                  <a:cubicBezTo>
                    <a:pt x="11" y="1"/>
                    <a:pt x="12" y="2"/>
                    <a:pt x="12" y="2"/>
                  </a:cubicBezTo>
                  <a:cubicBezTo>
                    <a:pt x="13" y="3"/>
                    <a:pt x="11" y="3"/>
                    <a:pt x="11" y="3"/>
                  </a:cubicBezTo>
                  <a:cubicBezTo>
                    <a:pt x="10" y="4"/>
                    <a:pt x="9" y="4"/>
                    <a:pt x="11" y="4"/>
                  </a:cubicBezTo>
                  <a:cubicBezTo>
                    <a:pt x="12" y="4"/>
                    <a:pt x="14" y="5"/>
                    <a:pt x="13" y="6"/>
                  </a:cubicBezTo>
                  <a:cubicBezTo>
                    <a:pt x="12" y="6"/>
                    <a:pt x="10" y="6"/>
                    <a:pt x="9" y="7"/>
                  </a:cubicBezTo>
                  <a:cubicBezTo>
                    <a:pt x="8" y="7"/>
                    <a:pt x="7" y="7"/>
                    <a:pt x="6" y="7"/>
                  </a:cubicBezTo>
                  <a:cubicBezTo>
                    <a:pt x="4" y="7"/>
                    <a:pt x="2" y="8"/>
                    <a:pt x="3" y="8"/>
                  </a:cubicBezTo>
                  <a:cubicBezTo>
                    <a:pt x="4" y="8"/>
                    <a:pt x="4" y="9"/>
                    <a:pt x="3" y="9"/>
                  </a:cubicBezTo>
                  <a:cubicBezTo>
                    <a:pt x="2" y="9"/>
                    <a:pt x="1" y="9"/>
                    <a:pt x="2" y="9"/>
                  </a:cubicBezTo>
                  <a:cubicBezTo>
                    <a:pt x="4" y="9"/>
                    <a:pt x="1" y="10"/>
                    <a:pt x="2" y="10"/>
                  </a:cubicBezTo>
                  <a:cubicBezTo>
                    <a:pt x="3" y="10"/>
                    <a:pt x="5" y="11"/>
                    <a:pt x="4" y="12"/>
                  </a:cubicBezTo>
                  <a:cubicBezTo>
                    <a:pt x="3" y="12"/>
                    <a:pt x="1" y="14"/>
                    <a:pt x="3" y="14"/>
                  </a:cubicBezTo>
                  <a:cubicBezTo>
                    <a:pt x="4" y="15"/>
                    <a:pt x="6" y="15"/>
                    <a:pt x="6" y="15"/>
                  </a:cubicBezTo>
                  <a:cubicBezTo>
                    <a:pt x="7" y="15"/>
                    <a:pt x="8" y="15"/>
                    <a:pt x="7" y="16"/>
                  </a:cubicBezTo>
                  <a:cubicBezTo>
                    <a:pt x="6" y="18"/>
                    <a:pt x="5" y="20"/>
                    <a:pt x="4" y="21"/>
                  </a:cubicBezTo>
                  <a:cubicBezTo>
                    <a:pt x="4" y="23"/>
                    <a:pt x="3" y="23"/>
                    <a:pt x="2" y="23"/>
                  </a:cubicBezTo>
                  <a:cubicBezTo>
                    <a:pt x="1" y="23"/>
                    <a:pt x="0" y="23"/>
                    <a:pt x="2" y="23"/>
                  </a:cubicBezTo>
                  <a:cubicBezTo>
                    <a:pt x="4" y="23"/>
                    <a:pt x="4" y="24"/>
                    <a:pt x="2" y="24"/>
                  </a:cubicBezTo>
                  <a:cubicBezTo>
                    <a:pt x="1" y="24"/>
                    <a:pt x="0" y="26"/>
                    <a:pt x="1" y="25"/>
                  </a:cubicBezTo>
                  <a:cubicBezTo>
                    <a:pt x="2" y="25"/>
                    <a:pt x="4" y="24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13" name="Freeform 538"/>
            <p:cNvSpPr/>
            <p:nvPr/>
          </p:nvSpPr>
          <p:spPr bwMode="auto">
            <a:xfrm>
              <a:off x="5022" y="1536701"/>
              <a:ext cx="482" cy="566738"/>
            </a:xfrm>
            <a:custGeom>
              <a:avLst/>
              <a:gdLst>
                <a:gd name="T0" fmla="*/ 257 w 350"/>
                <a:gd name="T1" fmla="*/ 160 h 259"/>
                <a:gd name="T2" fmla="*/ 280 w 350"/>
                <a:gd name="T3" fmla="*/ 153 h 259"/>
                <a:gd name="T4" fmla="*/ 273 w 350"/>
                <a:gd name="T5" fmla="*/ 141 h 259"/>
                <a:gd name="T6" fmla="*/ 266 w 350"/>
                <a:gd name="T7" fmla="*/ 134 h 259"/>
                <a:gd name="T8" fmla="*/ 276 w 350"/>
                <a:gd name="T9" fmla="*/ 127 h 259"/>
                <a:gd name="T10" fmla="*/ 301 w 350"/>
                <a:gd name="T11" fmla="*/ 123 h 259"/>
                <a:gd name="T12" fmla="*/ 309 w 350"/>
                <a:gd name="T13" fmla="*/ 117 h 259"/>
                <a:gd name="T14" fmla="*/ 303 w 350"/>
                <a:gd name="T15" fmla="*/ 107 h 259"/>
                <a:gd name="T16" fmla="*/ 298 w 350"/>
                <a:gd name="T17" fmla="*/ 96 h 259"/>
                <a:gd name="T18" fmla="*/ 307 w 350"/>
                <a:gd name="T19" fmla="*/ 83 h 259"/>
                <a:gd name="T20" fmla="*/ 298 w 350"/>
                <a:gd name="T21" fmla="*/ 65 h 259"/>
                <a:gd name="T22" fmla="*/ 300 w 350"/>
                <a:gd name="T23" fmla="*/ 51 h 259"/>
                <a:gd name="T24" fmla="*/ 328 w 350"/>
                <a:gd name="T25" fmla="*/ 39 h 259"/>
                <a:gd name="T26" fmla="*/ 303 w 350"/>
                <a:gd name="T27" fmla="*/ 31 h 259"/>
                <a:gd name="T28" fmla="*/ 262 w 350"/>
                <a:gd name="T29" fmla="*/ 31 h 259"/>
                <a:gd name="T30" fmla="*/ 287 w 350"/>
                <a:gd name="T31" fmla="*/ 18 h 259"/>
                <a:gd name="T32" fmla="*/ 236 w 350"/>
                <a:gd name="T33" fmla="*/ 9 h 259"/>
                <a:gd name="T34" fmla="*/ 212 w 350"/>
                <a:gd name="T35" fmla="*/ 1 h 259"/>
                <a:gd name="T36" fmla="*/ 187 w 350"/>
                <a:gd name="T37" fmla="*/ 9 h 259"/>
                <a:gd name="T38" fmla="*/ 181 w 350"/>
                <a:gd name="T39" fmla="*/ 15 h 259"/>
                <a:gd name="T40" fmla="*/ 158 w 350"/>
                <a:gd name="T41" fmla="*/ 14 h 259"/>
                <a:gd name="T42" fmla="*/ 134 w 350"/>
                <a:gd name="T43" fmla="*/ 24 h 259"/>
                <a:gd name="T44" fmla="*/ 110 w 350"/>
                <a:gd name="T45" fmla="*/ 19 h 259"/>
                <a:gd name="T46" fmla="*/ 70 w 350"/>
                <a:gd name="T47" fmla="*/ 25 h 259"/>
                <a:gd name="T48" fmla="*/ 32 w 350"/>
                <a:gd name="T49" fmla="*/ 46 h 259"/>
                <a:gd name="T50" fmla="*/ 32 w 350"/>
                <a:gd name="T51" fmla="*/ 61 h 259"/>
                <a:gd name="T52" fmla="*/ 5 w 350"/>
                <a:gd name="T53" fmla="*/ 77 h 259"/>
                <a:gd name="T54" fmla="*/ 39 w 350"/>
                <a:gd name="T55" fmla="*/ 82 h 259"/>
                <a:gd name="T56" fmla="*/ 29 w 350"/>
                <a:gd name="T57" fmla="*/ 91 h 259"/>
                <a:gd name="T58" fmla="*/ 48 w 350"/>
                <a:gd name="T59" fmla="*/ 96 h 259"/>
                <a:gd name="T60" fmla="*/ 88 w 350"/>
                <a:gd name="T61" fmla="*/ 109 h 259"/>
                <a:gd name="T62" fmla="*/ 101 w 350"/>
                <a:gd name="T63" fmla="*/ 133 h 259"/>
                <a:gd name="T64" fmla="*/ 102 w 350"/>
                <a:gd name="T65" fmla="*/ 140 h 259"/>
                <a:gd name="T66" fmla="*/ 101 w 350"/>
                <a:gd name="T67" fmla="*/ 149 h 259"/>
                <a:gd name="T68" fmla="*/ 116 w 350"/>
                <a:gd name="T69" fmla="*/ 144 h 259"/>
                <a:gd name="T70" fmla="*/ 125 w 350"/>
                <a:gd name="T71" fmla="*/ 149 h 259"/>
                <a:gd name="T72" fmla="*/ 125 w 350"/>
                <a:gd name="T73" fmla="*/ 160 h 259"/>
                <a:gd name="T74" fmla="*/ 129 w 350"/>
                <a:gd name="T75" fmla="*/ 168 h 259"/>
                <a:gd name="T76" fmla="*/ 120 w 350"/>
                <a:gd name="T77" fmla="*/ 178 h 259"/>
                <a:gd name="T78" fmla="*/ 125 w 350"/>
                <a:gd name="T79" fmla="*/ 182 h 259"/>
                <a:gd name="T80" fmla="*/ 117 w 350"/>
                <a:gd name="T81" fmla="*/ 183 h 259"/>
                <a:gd name="T82" fmla="*/ 124 w 350"/>
                <a:gd name="T83" fmla="*/ 186 h 259"/>
                <a:gd name="T84" fmla="*/ 125 w 350"/>
                <a:gd name="T85" fmla="*/ 188 h 259"/>
                <a:gd name="T86" fmla="*/ 127 w 350"/>
                <a:gd name="T87" fmla="*/ 193 h 259"/>
                <a:gd name="T88" fmla="*/ 116 w 350"/>
                <a:gd name="T89" fmla="*/ 199 h 259"/>
                <a:gd name="T90" fmla="*/ 117 w 350"/>
                <a:gd name="T91" fmla="*/ 204 h 259"/>
                <a:gd name="T92" fmla="*/ 120 w 350"/>
                <a:gd name="T93" fmla="*/ 210 h 259"/>
                <a:gd name="T94" fmla="*/ 129 w 350"/>
                <a:gd name="T95" fmla="*/ 214 h 259"/>
                <a:gd name="T96" fmla="*/ 130 w 350"/>
                <a:gd name="T97" fmla="*/ 220 h 259"/>
                <a:gd name="T98" fmla="*/ 136 w 350"/>
                <a:gd name="T99" fmla="*/ 240 h 259"/>
                <a:gd name="T100" fmla="*/ 156 w 350"/>
                <a:gd name="T101" fmla="*/ 250 h 259"/>
                <a:gd name="T102" fmla="*/ 163 w 350"/>
                <a:gd name="T103" fmla="*/ 254 h 259"/>
                <a:gd name="T104" fmla="*/ 170 w 350"/>
                <a:gd name="T105" fmla="*/ 253 h 259"/>
                <a:gd name="T106" fmla="*/ 176 w 350"/>
                <a:gd name="T107" fmla="*/ 236 h 259"/>
                <a:gd name="T108" fmla="*/ 186 w 350"/>
                <a:gd name="T109" fmla="*/ 224 h 259"/>
                <a:gd name="T110" fmla="*/ 189 w 350"/>
                <a:gd name="T111" fmla="*/ 208 h 259"/>
                <a:gd name="T112" fmla="*/ 205 w 350"/>
                <a:gd name="T113" fmla="*/ 205 h 259"/>
                <a:gd name="T114" fmla="*/ 234 w 350"/>
                <a:gd name="T115" fmla="*/ 185 h 259"/>
                <a:gd name="T116" fmla="*/ 266 w 350"/>
                <a:gd name="T117" fmla="*/ 178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0" h="259">
                  <a:moveTo>
                    <a:pt x="291" y="163"/>
                  </a:moveTo>
                  <a:cubicBezTo>
                    <a:pt x="290" y="163"/>
                    <a:pt x="284" y="163"/>
                    <a:pt x="282" y="163"/>
                  </a:cubicBezTo>
                  <a:cubicBezTo>
                    <a:pt x="279" y="162"/>
                    <a:pt x="276" y="161"/>
                    <a:pt x="274" y="161"/>
                  </a:cubicBezTo>
                  <a:cubicBezTo>
                    <a:pt x="272" y="161"/>
                    <a:pt x="268" y="163"/>
                    <a:pt x="268" y="162"/>
                  </a:cubicBezTo>
                  <a:cubicBezTo>
                    <a:pt x="267" y="162"/>
                    <a:pt x="266" y="161"/>
                    <a:pt x="266" y="162"/>
                  </a:cubicBezTo>
                  <a:cubicBezTo>
                    <a:pt x="265" y="162"/>
                    <a:pt x="263" y="164"/>
                    <a:pt x="262" y="164"/>
                  </a:cubicBezTo>
                  <a:cubicBezTo>
                    <a:pt x="261" y="164"/>
                    <a:pt x="259" y="163"/>
                    <a:pt x="261" y="162"/>
                  </a:cubicBezTo>
                  <a:cubicBezTo>
                    <a:pt x="264" y="161"/>
                    <a:pt x="269" y="160"/>
                    <a:pt x="267" y="160"/>
                  </a:cubicBezTo>
                  <a:cubicBezTo>
                    <a:pt x="265" y="160"/>
                    <a:pt x="258" y="161"/>
                    <a:pt x="257" y="160"/>
                  </a:cubicBezTo>
                  <a:cubicBezTo>
                    <a:pt x="255" y="160"/>
                    <a:pt x="253" y="160"/>
                    <a:pt x="253" y="160"/>
                  </a:cubicBezTo>
                  <a:cubicBezTo>
                    <a:pt x="253" y="160"/>
                    <a:pt x="254" y="159"/>
                    <a:pt x="255" y="158"/>
                  </a:cubicBezTo>
                  <a:cubicBezTo>
                    <a:pt x="257" y="157"/>
                    <a:pt x="258" y="157"/>
                    <a:pt x="259" y="156"/>
                  </a:cubicBezTo>
                  <a:cubicBezTo>
                    <a:pt x="259" y="154"/>
                    <a:pt x="259" y="154"/>
                    <a:pt x="261" y="154"/>
                  </a:cubicBezTo>
                  <a:cubicBezTo>
                    <a:pt x="262" y="154"/>
                    <a:pt x="262" y="155"/>
                    <a:pt x="265" y="154"/>
                  </a:cubicBezTo>
                  <a:cubicBezTo>
                    <a:pt x="268" y="154"/>
                    <a:pt x="275" y="152"/>
                    <a:pt x="274" y="152"/>
                  </a:cubicBezTo>
                  <a:cubicBezTo>
                    <a:pt x="273" y="151"/>
                    <a:pt x="271" y="149"/>
                    <a:pt x="269" y="149"/>
                  </a:cubicBezTo>
                  <a:cubicBezTo>
                    <a:pt x="267" y="148"/>
                    <a:pt x="270" y="148"/>
                    <a:pt x="273" y="149"/>
                  </a:cubicBezTo>
                  <a:cubicBezTo>
                    <a:pt x="275" y="151"/>
                    <a:pt x="279" y="152"/>
                    <a:pt x="280" y="153"/>
                  </a:cubicBezTo>
                  <a:cubicBezTo>
                    <a:pt x="281" y="154"/>
                    <a:pt x="278" y="156"/>
                    <a:pt x="283" y="158"/>
                  </a:cubicBezTo>
                  <a:cubicBezTo>
                    <a:pt x="287" y="160"/>
                    <a:pt x="289" y="158"/>
                    <a:pt x="289" y="157"/>
                  </a:cubicBezTo>
                  <a:cubicBezTo>
                    <a:pt x="289" y="156"/>
                    <a:pt x="290" y="161"/>
                    <a:pt x="292" y="159"/>
                  </a:cubicBezTo>
                  <a:cubicBezTo>
                    <a:pt x="293" y="157"/>
                    <a:pt x="295" y="155"/>
                    <a:pt x="294" y="153"/>
                  </a:cubicBezTo>
                  <a:cubicBezTo>
                    <a:pt x="294" y="150"/>
                    <a:pt x="293" y="148"/>
                    <a:pt x="293" y="148"/>
                  </a:cubicBezTo>
                  <a:cubicBezTo>
                    <a:pt x="292" y="148"/>
                    <a:pt x="290" y="150"/>
                    <a:pt x="290" y="149"/>
                  </a:cubicBezTo>
                  <a:cubicBezTo>
                    <a:pt x="290" y="148"/>
                    <a:pt x="291" y="148"/>
                    <a:pt x="290" y="147"/>
                  </a:cubicBezTo>
                  <a:cubicBezTo>
                    <a:pt x="289" y="146"/>
                    <a:pt x="278" y="140"/>
                    <a:pt x="277" y="139"/>
                  </a:cubicBezTo>
                  <a:cubicBezTo>
                    <a:pt x="276" y="139"/>
                    <a:pt x="274" y="141"/>
                    <a:pt x="273" y="141"/>
                  </a:cubicBezTo>
                  <a:cubicBezTo>
                    <a:pt x="273" y="142"/>
                    <a:pt x="274" y="140"/>
                    <a:pt x="273" y="140"/>
                  </a:cubicBezTo>
                  <a:cubicBezTo>
                    <a:pt x="272" y="139"/>
                    <a:pt x="270" y="139"/>
                    <a:pt x="272" y="139"/>
                  </a:cubicBezTo>
                  <a:cubicBezTo>
                    <a:pt x="273" y="139"/>
                    <a:pt x="276" y="139"/>
                    <a:pt x="276" y="138"/>
                  </a:cubicBezTo>
                  <a:cubicBezTo>
                    <a:pt x="276" y="137"/>
                    <a:pt x="277" y="136"/>
                    <a:pt x="276" y="136"/>
                  </a:cubicBezTo>
                  <a:cubicBezTo>
                    <a:pt x="275" y="135"/>
                    <a:pt x="273" y="134"/>
                    <a:pt x="272" y="135"/>
                  </a:cubicBezTo>
                  <a:cubicBezTo>
                    <a:pt x="271" y="136"/>
                    <a:pt x="269" y="137"/>
                    <a:pt x="268" y="137"/>
                  </a:cubicBezTo>
                  <a:cubicBezTo>
                    <a:pt x="267" y="136"/>
                    <a:pt x="266" y="135"/>
                    <a:pt x="265" y="135"/>
                  </a:cubicBezTo>
                  <a:cubicBezTo>
                    <a:pt x="263" y="136"/>
                    <a:pt x="261" y="134"/>
                    <a:pt x="262" y="134"/>
                  </a:cubicBezTo>
                  <a:cubicBezTo>
                    <a:pt x="264" y="134"/>
                    <a:pt x="265" y="134"/>
                    <a:pt x="266" y="134"/>
                  </a:cubicBezTo>
                  <a:cubicBezTo>
                    <a:pt x="267" y="134"/>
                    <a:pt x="268" y="136"/>
                    <a:pt x="269" y="135"/>
                  </a:cubicBezTo>
                  <a:cubicBezTo>
                    <a:pt x="271" y="134"/>
                    <a:pt x="275" y="134"/>
                    <a:pt x="275" y="134"/>
                  </a:cubicBezTo>
                  <a:cubicBezTo>
                    <a:pt x="276" y="133"/>
                    <a:pt x="273" y="131"/>
                    <a:pt x="271" y="131"/>
                  </a:cubicBezTo>
                  <a:cubicBezTo>
                    <a:pt x="268" y="131"/>
                    <a:pt x="263" y="132"/>
                    <a:pt x="262" y="132"/>
                  </a:cubicBezTo>
                  <a:cubicBezTo>
                    <a:pt x="262" y="132"/>
                    <a:pt x="265" y="130"/>
                    <a:pt x="267" y="130"/>
                  </a:cubicBezTo>
                  <a:cubicBezTo>
                    <a:pt x="269" y="130"/>
                    <a:pt x="263" y="129"/>
                    <a:pt x="262" y="128"/>
                  </a:cubicBezTo>
                  <a:cubicBezTo>
                    <a:pt x="262" y="128"/>
                    <a:pt x="268" y="129"/>
                    <a:pt x="271" y="130"/>
                  </a:cubicBezTo>
                  <a:cubicBezTo>
                    <a:pt x="271" y="130"/>
                    <a:pt x="273" y="128"/>
                    <a:pt x="274" y="128"/>
                  </a:cubicBezTo>
                  <a:cubicBezTo>
                    <a:pt x="275" y="128"/>
                    <a:pt x="276" y="128"/>
                    <a:pt x="276" y="127"/>
                  </a:cubicBezTo>
                  <a:cubicBezTo>
                    <a:pt x="276" y="126"/>
                    <a:pt x="272" y="122"/>
                    <a:pt x="272" y="123"/>
                  </a:cubicBezTo>
                  <a:cubicBezTo>
                    <a:pt x="273" y="124"/>
                    <a:pt x="278" y="127"/>
                    <a:pt x="279" y="126"/>
                  </a:cubicBezTo>
                  <a:cubicBezTo>
                    <a:pt x="279" y="126"/>
                    <a:pt x="279" y="124"/>
                    <a:pt x="281" y="124"/>
                  </a:cubicBezTo>
                  <a:cubicBezTo>
                    <a:pt x="282" y="124"/>
                    <a:pt x="292" y="127"/>
                    <a:pt x="290" y="127"/>
                  </a:cubicBezTo>
                  <a:cubicBezTo>
                    <a:pt x="289" y="127"/>
                    <a:pt x="281" y="124"/>
                    <a:pt x="282" y="125"/>
                  </a:cubicBezTo>
                  <a:cubicBezTo>
                    <a:pt x="282" y="126"/>
                    <a:pt x="286" y="129"/>
                    <a:pt x="288" y="129"/>
                  </a:cubicBezTo>
                  <a:cubicBezTo>
                    <a:pt x="290" y="129"/>
                    <a:pt x="295" y="128"/>
                    <a:pt x="296" y="128"/>
                  </a:cubicBezTo>
                  <a:cubicBezTo>
                    <a:pt x="298" y="127"/>
                    <a:pt x="300" y="128"/>
                    <a:pt x="301" y="127"/>
                  </a:cubicBezTo>
                  <a:cubicBezTo>
                    <a:pt x="301" y="126"/>
                    <a:pt x="304" y="125"/>
                    <a:pt x="301" y="123"/>
                  </a:cubicBezTo>
                  <a:cubicBezTo>
                    <a:pt x="299" y="122"/>
                    <a:pt x="294" y="120"/>
                    <a:pt x="294" y="121"/>
                  </a:cubicBezTo>
                  <a:cubicBezTo>
                    <a:pt x="293" y="122"/>
                    <a:pt x="295" y="126"/>
                    <a:pt x="294" y="124"/>
                  </a:cubicBezTo>
                  <a:cubicBezTo>
                    <a:pt x="293" y="123"/>
                    <a:pt x="292" y="121"/>
                    <a:pt x="291" y="121"/>
                  </a:cubicBezTo>
                  <a:cubicBezTo>
                    <a:pt x="289" y="121"/>
                    <a:pt x="293" y="121"/>
                    <a:pt x="292" y="119"/>
                  </a:cubicBezTo>
                  <a:cubicBezTo>
                    <a:pt x="290" y="117"/>
                    <a:pt x="293" y="118"/>
                    <a:pt x="293" y="115"/>
                  </a:cubicBezTo>
                  <a:cubicBezTo>
                    <a:pt x="293" y="112"/>
                    <a:pt x="294" y="118"/>
                    <a:pt x="294" y="119"/>
                  </a:cubicBezTo>
                  <a:cubicBezTo>
                    <a:pt x="294" y="120"/>
                    <a:pt x="294" y="120"/>
                    <a:pt x="297" y="120"/>
                  </a:cubicBezTo>
                  <a:cubicBezTo>
                    <a:pt x="300" y="120"/>
                    <a:pt x="303" y="119"/>
                    <a:pt x="305" y="119"/>
                  </a:cubicBezTo>
                  <a:cubicBezTo>
                    <a:pt x="307" y="119"/>
                    <a:pt x="308" y="118"/>
                    <a:pt x="309" y="117"/>
                  </a:cubicBezTo>
                  <a:cubicBezTo>
                    <a:pt x="310" y="116"/>
                    <a:pt x="309" y="115"/>
                    <a:pt x="308" y="115"/>
                  </a:cubicBezTo>
                  <a:cubicBezTo>
                    <a:pt x="307" y="115"/>
                    <a:pt x="307" y="115"/>
                    <a:pt x="305" y="115"/>
                  </a:cubicBezTo>
                  <a:cubicBezTo>
                    <a:pt x="303" y="115"/>
                    <a:pt x="305" y="114"/>
                    <a:pt x="305" y="112"/>
                  </a:cubicBezTo>
                  <a:cubicBezTo>
                    <a:pt x="305" y="111"/>
                    <a:pt x="303" y="109"/>
                    <a:pt x="302" y="110"/>
                  </a:cubicBezTo>
                  <a:cubicBezTo>
                    <a:pt x="301" y="111"/>
                    <a:pt x="299" y="109"/>
                    <a:pt x="298" y="110"/>
                  </a:cubicBezTo>
                  <a:cubicBezTo>
                    <a:pt x="297" y="110"/>
                    <a:pt x="295" y="111"/>
                    <a:pt x="294" y="110"/>
                  </a:cubicBezTo>
                  <a:cubicBezTo>
                    <a:pt x="293" y="109"/>
                    <a:pt x="294" y="110"/>
                    <a:pt x="295" y="110"/>
                  </a:cubicBezTo>
                  <a:cubicBezTo>
                    <a:pt x="297" y="110"/>
                    <a:pt x="299" y="109"/>
                    <a:pt x="300" y="108"/>
                  </a:cubicBezTo>
                  <a:cubicBezTo>
                    <a:pt x="300" y="107"/>
                    <a:pt x="302" y="106"/>
                    <a:pt x="303" y="107"/>
                  </a:cubicBezTo>
                  <a:cubicBezTo>
                    <a:pt x="305" y="108"/>
                    <a:pt x="305" y="109"/>
                    <a:pt x="306" y="109"/>
                  </a:cubicBezTo>
                  <a:cubicBezTo>
                    <a:pt x="307" y="108"/>
                    <a:pt x="307" y="107"/>
                    <a:pt x="308" y="106"/>
                  </a:cubicBezTo>
                  <a:cubicBezTo>
                    <a:pt x="308" y="105"/>
                    <a:pt x="308" y="103"/>
                    <a:pt x="305" y="102"/>
                  </a:cubicBezTo>
                  <a:cubicBezTo>
                    <a:pt x="303" y="100"/>
                    <a:pt x="305" y="100"/>
                    <a:pt x="307" y="101"/>
                  </a:cubicBezTo>
                  <a:cubicBezTo>
                    <a:pt x="308" y="103"/>
                    <a:pt x="307" y="105"/>
                    <a:pt x="308" y="104"/>
                  </a:cubicBezTo>
                  <a:cubicBezTo>
                    <a:pt x="309" y="103"/>
                    <a:pt x="311" y="102"/>
                    <a:pt x="309" y="101"/>
                  </a:cubicBezTo>
                  <a:cubicBezTo>
                    <a:pt x="308" y="99"/>
                    <a:pt x="307" y="98"/>
                    <a:pt x="305" y="97"/>
                  </a:cubicBezTo>
                  <a:cubicBezTo>
                    <a:pt x="304" y="96"/>
                    <a:pt x="304" y="96"/>
                    <a:pt x="303" y="96"/>
                  </a:cubicBezTo>
                  <a:cubicBezTo>
                    <a:pt x="301" y="96"/>
                    <a:pt x="299" y="96"/>
                    <a:pt x="298" y="96"/>
                  </a:cubicBezTo>
                  <a:cubicBezTo>
                    <a:pt x="297" y="96"/>
                    <a:pt x="295" y="95"/>
                    <a:pt x="295" y="94"/>
                  </a:cubicBezTo>
                  <a:cubicBezTo>
                    <a:pt x="294" y="93"/>
                    <a:pt x="294" y="92"/>
                    <a:pt x="293" y="92"/>
                  </a:cubicBezTo>
                  <a:cubicBezTo>
                    <a:pt x="291" y="92"/>
                    <a:pt x="289" y="92"/>
                    <a:pt x="289" y="91"/>
                  </a:cubicBezTo>
                  <a:cubicBezTo>
                    <a:pt x="290" y="89"/>
                    <a:pt x="291" y="87"/>
                    <a:pt x="292" y="89"/>
                  </a:cubicBezTo>
                  <a:cubicBezTo>
                    <a:pt x="294" y="91"/>
                    <a:pt x="295" y="91"/>
                    <a:pt x="297" y="90"/>
                  </a:cubicBezTo>
                  <a:cubicBezTo>
                    <a:pt x="299" y="88"/>
                    <a:pt x="301" y="87"/>
                    <a:pt x="304" y="87"/>
                  </a:cubicBezTo>
                  <a:cubicBezTo>
                    <a:pt x="307" y="88"/>
                    <a:pt x="312" y="90"/>
                    <a:pt x="313" y="89"/>
                  </a:cubicBezTo>
                  <a:cubicBezTo>
                    <a:pt x="315" y="88"/>
                    <a:pt x="315" y="82"/>
                    <a:pt x="312" y="83"/>
                  </a:cubicBezTo>
                  <a:cubicBezTo>
                    <a:pt x="308" y="83"/>
                    <a:pt x="309" y="84"/>
                    <a:pt x="307" y="83"/>
                  </a:cubicBezTo>
                  <a:cubicBezTo>
                    <a:pt x="305" y="82"/>
                    <a:pt x="303" y="82"/>
                    <a:pt x="301" y="80"/>
                  </a:cubicBezTo>
                  <a:cubicBezTo>
                    <a:pt x="300" y="79"/>
                    <a:pt x="300" y="78"/>
                    <a:pt x="304" y="79"/>
                  </a:cubicBezTo>
                  <a:cubicBezTo>
                    <a:pt x="307" y="80"/>
                    <a:pt x="311" y="81"/>
                    <a:pt x="309" y="80"/>
                  </a:cubicBezTo>
                  <a:cubicBezTo>
                    <a:pt x="308" y="78"/>
                    <a:pt x="302" y="75"/>
                    <a:pt x="301" y="75"/>
                  </a:cubicBezTo>
                  <a:cubicBezTo>
                    <a:pt x="299" y="75"/>
                    <a:pt x="298" y="74"/>
                    <a:pt x="298" y="75"/>
                  </a:cubicBezTo>
                  <a:cubicBezTo>
                    <a:pt x="297" y="76"/>
                    <a:pt x="297" y="79"/>
                    <a:pt x="296" y="79"/>
                  </a:cubicBezTo>
                  <a:cubicBezTo>
                    <a:pt x="295" y="79"/>
                    <a:pt x="293" y="80"/>
                    <a:pt x="293" y="78"/>
                  </a:cubicBezTo>
                  <a:cubicBezTo>
                    <a:pt x="294" y="77"/>
                    <a:pt x="296" y="72"/>
                    <a:pt x="297" y="70"/>
                  </a:cubicBezTo>
                  <a:cubicBezTo>
                    <a:pt x="298" y="68"/>
                    <a:pt x="297" y="66"/>
                    <a:pt x="298" y="65"/>
                  </a:cubicBezTo>
                  <a:cubicBezTo>
                    <a:pt x="299" y="64"/>
                    <a:pt x="304" y="65"/>
                    <a:pt x="304" y="64"/>
                  </a:cubicBezTo>
                  <a:cubicBezTo>
                    <a:pt x="305" y="63"/>
                    <a:pt x="305" y="62"/>
                    <a:pt x="306" y="61"/>
                  </a:cubicBezTo>
                  <a:cubicBezTo>
                    <a:pt x="308" y="60"/>
                    <a:pt x="310" y="59"/>
                    <a:pt x="308" y="59"/>
                  </a:cubicBezTo>
                  <a:cubicBezTo>
                    <a:pt x="306" y="58"/>
                    <a:pt x="307" y="55"/>
                    <a:pt x="307" y="53"/>
                  </a:cubicBezTo>
                  <a:cubicBezTo>
                    <a:pt x="307" y="52"/>
                    <a:pt x="311" y="53"/>
                    <a:pt x="313" y="52"/>
                  </a:cubicBezTo>
                  <a:cubicBezTo>
                    <a:pt x="315" y="51"/>
                    <a:pt x="319" y="49"/>
                    <a:pt x="318" y="49"/>
                  </a:cubicBezTo>
                  <a:cubicBezTo>
                    <a:pt x="316" y="49"/>
                    <a:pt x="311" y="49"/>
                    <a:pt x="309" y="49"/>
                  </a:cubicBezTo>
                  <a:cubicBezTo>
                    <a:pt x="307" y="49"/>
                    <a:pt x="304" y="50"/>
                    <a:pt x="303" y="52"/>
                  </a:cubicBezTo>
                  <a:cubicBezTo>
                    <a:pt x="303" y="53"/>
                    <a:pt x="300" y="52"/>
                    <a:pt x="300" y="51"/>
                  </a:cubicBezTo>
                  <a:cubicBezTo>
                    <a:pt x="300" y="50"/>
                    <a:pt x="301" y="47"/>
                    <a:pt x="304" y="46"/>
                  </a:cubicBezTo>
                  <a:cubicBezTo>
                    <a:pt x="307" y="45"/>
                    <a:pt x="318" y="47"/>
                    <a:pt x="320" y="46"/>
                  </a:cubicBezTo>
                  <a:cubicBezTo>
                    <a:pt x="322" y="46"/>
                    <a:pt x="325" y="43"/>
                    <a:pt x="324" y="43"/>
                  </a:cubicBezTo>
                  <a:cubicBezTo>
                    <a:pt x="323" y="43"/>
                    <a:pt x="320" y="41"/>
                    <a:pt x="318" y="42"/>
                  </a:cubicBezTo>
                  <a:cubicBezTo>
                    <a:pt x="317" y="43"/>
                    <a:pt x="314" y="42"/>
                    <a:pt x="311" y="42"/>
                  </a:cubicBezTo>
                  <a:cubicBezTo>
                    <a:pt x="308" y="41"/>
                    <a:pt x="301" y="41"/>
                    <a:pt x="303" y="41"/>
                  </a:cubicBezTo>
                  <a:cubicBezTo>
                    <a:pt x="306" y="41"/>
                    <a:pt x="312" y="42"/>
                    <a:pt x="314" y="41"/>
                  </a:cubicBezTo>
                  <a:cubicBezTo>
                    <a:pt x="316" y="40"/>
                    <a:pt x="317" y="40"/>
                    <a:pt x="320" y="40"/>
                  </a:cubicBezTo>
                  <a:cubicBezTo>
                    <a:pt x="323" y="40"/>
                    <a:pt x="326" y="40"/>
                    <a:pt x="328" y="39"/>
                  </a:cubicBezTo>
                  <a:cubicBezTo>
                    <a:pt x="329" y="38"/>
                    <a:pt x="333" y="39"/>
                    <a:pt x="333" y="38"/>
                  </a:cubicBezTo>
                  <a:cubicBezTo>
                    <a:pt x="333" y="37"/>
                    <a:pt x="331" y="35"/>
                    <a:pt x="332" y="35"/>
                  </a:cubicBezTo>
                  <a:cubicBezTo>
                    <a:pt x="333" y="35"/>
                    <a:pt x="337" y="35"/>
                    <a:pt x="340" y="33"/>
                  </a:cubicBezTo>
                  <a:cubicBezTo>
                    <a:pt x="343" y="31"/>
                    <a:pt x="350" y="30"/>
                    <a:pt x="348" y="29"/>
                  </a:cubicBezTo>
                  <a:cubicBezTo>
                    <a:pt x="346" y="28"/>
                    <a:pt x="337" y="24"/>
                    <a:pt x="334" y="24"/>
                  </a:cubicBezTo>
                  <a:cubicBezTo>
                    <a:pt x="331" y="24"/>
                    <a:pt x="324" y="23"/>
                    <a:pt x="321" y="25"/>
                  </a:cubicBezTo>
                  <a:cubicBezTo>
                    <a:pt x="318" y="27"/>
                    <a:pt x="316" y="31"/>
                    <a:pt x="314" y="30"/>
                  </a:cubicBezTo>
                  <a:cubicBezTo>
                    <a:pt x="311" y="29"/>
                    <a:pt x="309" y="29"/>
                    <a:pt x="307" y="29"/>
                  </a:cubicBezTo>
                  <a:cubicBezTo>
                    <a:pt x="306" y="30"/>
                    <a:pt x="303" y="32"/>
                    <a:pt x="303" y="31"/>
                  </a:cubicBezTo>
                  <a:cubicBezTo>
                    <a:pt x="303" y="29"/>
                    <a:pt x="304" y="28"/>
                    <a:pt x="303" y="28"/>
                  </a:cubicBezTo>
                  <a:cubicBezTo>
                    <a:pt x="302" y="28"/>
                    <a:pt x="297" y="31"/>
                    <a:pt x="295" y="32"/>
                  </a:cubicBezTo>
                  <a:cubicBezTo>
                    <a:pt x="293" y="34"/>
                    <a:pt x="286" y="37"/>
                    <a:pt x="285" y="38"/>
                  </a:cubicBezTo>
                  <a:cubicBezTo>
                    <a:pt x="284" y="39"/>
                    <a:pt x="277" y="43"/>
                    <a:pt x="279" y="41"/>
                  </a:cubicBezTo>
                  <a:cubicBezTo>
                    <a:pt x="281" y="40"/>
                    <a:pt x="284" y="36"/>
                    <a:pt x="287" y="34"/>
                  </a:cubicBezTo>
                  <a:cubicBezTo>
                    <a:pt x="290" y="32"/>
                    <a:pt x="293" y="26"/>
                    <a:pt x="292" y="24"/>
                  </a:cubicBezTo>
                  <a:cubicBezTo>
                    <a:pt x="290" y="22"/>
                    <a:pt x="285" y="21"/>
                    <a:pt x="283" y="23"/>
                  </a:cubicBezTo>
                  <a:cubicBezTo>
                    <a:pt x="280" y="25"/>
                    <a:pt x="281" y="26"/>
                    <a:pt x="279" y="27"/>
                  </a:cubicBezTo>
                  <a:cubicBezTo>
                    <a:pt x="277" y="27"/>
                    <a:pt x="262" y="32"/>
                    <a:pt x="262" y="31"/>
                  </a:cubicBezTo>
                  <a:cubicBezTo>
                    <a:pt x="261" y="31"/>
                    <a:pt x="260" y="30"/>
                    <a:pt x="262" y="29"/>
                  </a:cubicBezTo>
                  <a:cubicBezTo>
                    <a:pt x="264" y="28"/>
                    <a:pt x="275" y="25"/>
                    <a:pt x="274" y="24"/>
                  </a:cubicBezTo>
                  <a:cubicBezTo>
                    <a:pt x="273" y="23"/>
                    <a:pt x="256" y="23"/>
                    <a:pt x="252" y="23"/>
                  </a:cubicBezTo>
                  <a:cubicBezTo>
                    <a:pt x="247" y="24"/>
                    <a:pt x="242" y="25"/>
                    <a:pt x="239" y="25"/>
                  </a:cubicBezTo>
                  <a:cubicBezTo>
                    <a:pt x="236" y="25"/>
                    <a:pt x="231" y="28"/>
                    <a:pt x="231" y="27"/>
                  </a:cubicBezTo>
                  <a:cubicBezTo>
                    <a:pt x="230" y="26"/>
                    <a:pt x="229" y="26"/>
                    <a:pt x="231" y="25"/>
                  </a:cubicBezTo>
                  <a:cubicBezTo>
                    <a:pt x="234" y="24"/>
                    <a:pt x="244" y="20"/>
                    <a:pt x="251" y="20"/>
                  </a:cubicBezTo>
                  <a:cubicBezTo>
                    <a:pt x="257" y="20"/>
                    <a:pt x="274" y="21"/>
                    <a:pt x="275" y="21"/>
                  </a:cubicBezTo>
                  <a:cubicBezTo>
                    <a:pt x="277" y="20"/>
                    <a:pt x="283" y="19"/>
                    <a:pt x="287" y="18"/>
                  </a:cubicBezTo>
                  <a:cubicBezTo>
                    <a:pt x="290" y="18"/>
                    <a:pt x="296" y="15"/>
                    <a:pt x="295" y="14"/>
                  </a:cubicBezTo>
                  <a:cubicBezTo>
                    <a:pt x="294" y="13"/>
                    <a:pt x="290" y="12"/>
                    <a:pt x="287" y="12"/>
                  </a:cubicBezTo>
                  <a:cubicBezTo>
                    <a:pt x="284" y="11"/>
                    <a:pt x="283" y="13"/>
                    <a:pt x="281" y="12"/>
                  </a:cubicBezTo>
                  <a:cubicBezTo>
                    <a:pt x="280" y="11"/>
                    <a:pt x="281" y="11"/>
                    <a:pt x="279" y="11"/>
                  </a:cubicBezTo>
                  <a:cubicBezTo>
                    <a:pt x="277" y="11"/>
                    <a:pt x="273" y="12"/>
                    <a:pt x="272" y="12"/>
                  </a:cubicBezTo>
                  <a:cubicBezTo>
                    <a:pt x="271" y="12"/>
                    <a:pt x="277" y="8"/>
                    <a:pt x="276" y="8"/>
                  </a:cubicBezTo>
                  <a:cubicBezTo>
                    <a:pt x="275" y="7"/>
                    <a:pt x="268" y="7"/>
                    <a:pt x="264" y="8"/>
                  </a:cubicBezTo>
                  <a:cubicBezTo>
                    <a:pt x="259" y="8"/>
                    <a:pt x="251" y="7"/>
                    <a:pt x="249" y="7"/>
                  </a:cubicBezTo>
                  <a:cubicBezTo>
                    <a:pt x="246" y="7"/>
                    <a:pt x="238" y="9"/>
                    <a:pt x="236" y="9"/>
                  </a:cubicBezTo>
                  <a:cubicBezTo>
                    <a:pt x="234" y="9"/>
                    <a:pt x="225" y="10"/>
                    <a:pt x="222" y="10"/>
                  </a:cubicBezTo>
                  <a:cubicBezTo>
                    <a:pt x="218" y="10"/>
                    <a:pt x="226" y="9"/>
                    <a:pt x="229" y="9"/>
                  </a:cubicBezTo>
                  <a:cubicBezTo>
                    <a:pt x="233" y="8"/>
                    <a:pt x="235" y="8"/>
                    <a:pt x="239" y="7"/>
                  </a:cubicBezTo>
                  <a:cubicBezTo>
                    <a:pt x="243" y="6"/>
                    <a:pt x="256" y="6"/>
                    <a:pt x="259" y="6"/>
                  </a:cubicBezTo>
                  <a:cubicBezTo>
                    <a:pt x="263" y="6"/>
                    <a:pt x="272" y="5"/>
                    <a:pt x="271" y="5"/>
                  </a:cubicBezTo>
                  <a:cubicBezTo>
                    <a:pt x="269" y="4"/>
                    <a:pt x="265" y="2"/>
                    <a:pt x="260" y="2"/>
                  </a:cubicBezTo>
                  <a:cubicBezTo>
                    <a:pt x="255" y="2"/>
                    <a:pt x="252" y="1"/>
                    <a:pt x="248" y="1"/>
                  </a:cubicBezTo>
                  <a:cubicBezTo>
                    <a:pt x="245" y="0"/>
                    <a:pt x="230" y="0"/>
                    <a:pt x="228" y="0"/>
                  </a:cubicBezTo>
                  <a:cubicBezTo>
                    <a:pt x="226" y="0"/>
                    <a:pt x="215" y="1"/>
                    <a:pt x="212" y="1"/>
                  </a:cubicBezTo>
                  <a:cubicBezTo>
                    <a:pt x="210" y="2"/>
                    <a:pt x="211" y="4"/>
                    <a:pt x="209" y="3"/>
                  </a:cubicBezTo>
                  <a:cubicBezTo>
                    <a:pt x="208" y="3"/>
                    <a:pt x="204" y="1"/>
                    <a:pt x="203" y="2"/>
                  </a:cubicBezTo>
                  <a:cubicBezTo>
                    <a:pt x="202" y="2"/>
                    <a:pt x="202" y="3"/>
                    <a:pt x="200" y="3"/>
                  </a:cubicBezTo>
                  <a:cubicBezTo>
                    <a:pt x="198" y="3"/>
                    <a:pt x="196" y="3"/>
                    <a:pt x="197" y="4"/>
                  </a:cubicBezTo>
                  <a:cubicBezTo>
                    <a:pt x="199" y="5"/>
                    <a:pt x="209" y="7"/>
                    <a:pt x="207" y="7"/>
                  </a:cubicBezTo>
                  <a:cubicBezTo>
                    <a:pt x="205" y="7"/>
                    <a:pt x="198" y="9"/>
                    <a:pt x="196" y="9"/>
                  </a:cubicBezTo>
                  <a:cubicBezTo>
                    <a:pt x="194" y="9"/>
                    <a:pt x="199" y="12"/>
                    <a:pt x="197" y="11"/>
                  </a:cubicBezTo>
                  <a:cubicBezTo>
                    <a:pt x="196" y="11"/>
                    <a:pt x="194" y="10"/>
                    <a:pt x="193" y="9"/>
                  </a:cubicBezTo>
                  <a:cubicBezTo>
                    <a:pt x="192" y="9"/>
                    <a:pt x="189" y="9"/>
                    <a:pt x="187" y="9"/>
                  </a:cubicBezTo>
                  <a:cubicBezTo>
                    <a:pt x="185" y="9"/>
                    <a:pt x="179" y="6"/>
                    <a:pt x="176" y="5"/>
                  </a:cubicBezTo>
                  <a:cubicBezTo>
                    <a:pt x="173" y="5"/>
                    <a:pt x="173" y="7"/>
                    <a:pt x="171" y="7"/>
                  </a:cubicBezTo>
                  <a:cubicBezTo>
                    <a:pt x="168" y="7"/>
                    <a:pt x="159" y="7"/>
                    <a:pt x="161" y="8"/>
                  </a:cubicBezTo>
                  <a:cubicBezTo>
                    <a:pt x="163" y="9"/>
                    <a:pt x="171" y="11"/>
                    <a:pt x="175" y="11"/>
                  </a:cubicBezTo>
                  <a:cubicBezTo>
                    <a:pt x="178" y="11"/>
                    <a:pt x="189" y="12"/>
                    <a:pt x="190" y="13"/>
                  </a:cubicBezTo>
                  <a:cubicBezTo>
                    <a:pt x="191" y="15"/>
                    <a:pt x="191" y="18"/>
                    <a:pt x="190" y="17"/>
                  </a:cubicBezTo>
                  <a:cubicBezTo>
                    <a:pt x="189" y="16"/>
                    <a:pt x="190" y="15"/>
                    <a:pt x="187" y="13"/>
                  </a:cubicBezTo>
                  <a:cubicBezTo>
                    <a:pt x="183" y="12"/>
                    <a:pt x="180" y="12"/>
                    <a:pt x="180" y="13"/>
                  </a:cubicBezTo>
                  <a:cubicBezTo>
                    <a:pt x="180" y="13"/>
                    <a:pt x="182" y="17"/>
                    <a:pt x="181" y="15"/>
                  </a:cubicBezTo>
                  <a:cubicBezTo>
                    <a:pt x="179" y="14"/>
                    <a:pt x="179" y="13"/>
                    <a:pt x="177" y="12"/>
                  </a:cubicBezTo>
                  <a:cubicBezTo>
                    <a:pt x="174" y="12"/>
                    <a:pt x="161" y="11"/>
                    <a:pt x="159" y="12"/>
                  </a:cubicBezTo>
                  <a:cubicBezTo>
                    <a:pt x="158" y="12"/>
                    <a:pt x="166" y="16"/>
                    <a:pt x="171" y="18"/>
                  </a:cubicBezTo>
                  <a:cubicBezTo>
                    <a:pt x="175" y="20"/>
                    <a:pt x="174" y="20"/>
                    <a:pt x="173" y="19"/>
                  </a:cubicBezTo>
                  <a:cubicBezTo>
                    <a:pt x="172" y="19"/>
                    <a:pt x="164" y="19"/>
                    <a:pt x="163" y="19"/>
                  </a:cubicBezTo>
                  <a:cubicBezTo>
                    <a:pt x="163" y="20"/>
                    <a:pt x="164" y="22"/>
                    <a:pt x="164" y="22"/>
                  </a:cubicBezTo>
                  <a:cubicBezTo>
                    <a:pt x="163" y="21"/>
                    <a:pt x="161" y="20"/>
                    <a:pt x="161" y="19"/>
                  </a:cubicBezTo>
                  <a:cubicBezTo>
                    <a:pt x="162" y="19"/>
                    <a:pt x="165" y="19"/>
                    <a:pt x="164" y="18"/>
                  </a:cubicBezTo>
                  <a:cubicBezTo>
                    <a:pt x="163" y="18"/>
                    <a:pt x="162" y="16"/>
                    <a:pt x="158" y="14"/>
                  </a:cubicBezTo>
                  <a:cubicBezTo>
                    <a:pt x="154" y="13"/>
                    <a:pt x="147" y="12"/>
                    <a:pt x="148" y="13"/>
                  </a:cubicBezTo>
                  <a:cubicBezTo>
                    <a:pt x="148" y="15"/>
                    <a:pt x="151" y="17"/>
                    <a:pt x="154" y="18"/>
                  </a:cubicBezTo>
                  <a:cubicBezTo>
                    <a:pt x="157" y="19"/>
                    <a:pt x="164" y="23"/>
                    <a:pt x="165" y="24"/>
                  </a:cubicBezTo>
                  <a:cubicBezTo>
                    <a:pt x="165" y="25"/>
                    <a:pt x="163" y="27"/>
                    <a:pt x="161" y="26"/>
                  </a:cubicBezTo>
                  <a:cubicBezTo>
                    <a:pt x="159" y="25"/>
                    <a:pt x="155" y="22"/>
                    <a:pt x="154" y="22"/>
                  </a:cubicBezTo>
                  <a:cubicBezTo>
                    <a:pt x="152" y="21"/>
                    <a:pt x="137" y="16"/>
                    <a:pt x="135" y="16"/>
                  </a:cubicBezTo>
                  <a:cubicBezTo>
                    <a:pt x="133" y="16"/>
                    <a:pt x="127" y="15"/>
                    <a:pt x="128" y="16"/>
                  </a:cubicBezTo>
                  <a:cubicBezTo>
                    <a:pt x="128" y="17"/>
                    <a:pt x="130" y="21"/>
                    <a:pt x="132" y="22"/>
                  </a:cubicBezTo>
                  <a:cubicBezTo>
                    <a:pt x="134" y="23"/>
                    <a:pt x="136" y="24"/>
                    <a:pt x="134" y="24"/>
                  </a:cubicBezTo>
                  <a:cubicBezTo>
                    <a:pt x="132" y="24"/>
                    <a:pt x="127" y="23"/>
                    <a:pt x="128" y="24"/>
                  </a:cubicBezTo>
                  <a:cubicBezTo>
                    <a:pt x="128" y="25"/>
                    <a:pt x="132" y="26"/>
                    <a:pt x="132" y="27"/>
                  </a:cubicBezTo>
                  <a:cubicBezTo>
                    <a:pt x="133" y="28"/>
                    <a:pt x="133" y="28"/>
                    <a:pt x="131" y="27"/>
                  </a:cubicBezTo>
                  <a:cubicBezTo>
                    <a:pt x="129" y="26"/>
                    <a:pt x="118" y="22"/>
                    <a:pt x="117" y="22"/>
                  </a:cubicBezTo>
                  <a:cubicBezTo>
                    <a:pt x="116" y="22"/>
                    <a:pt x="116" y="25"/>
                    <a:pt x="116" y="25"/>
                  </a:cubicBezTo>
                  <a:cubicBezTo>
                    <a:pt x="115" y="26"/>
                    <a:pt x="114" y="26"/>
                    <a:pt x="113" y="27"/>
                  </a:cubicBezTo>
                  <a:cubicBezTo>
                    <a:pt x="113" y="27"/>
                    <a:pt x="112" y="31"/>
                    <a:pt x="112" y="30"/>
                  </a:cubicBezTo>
                  <a:cubicBezTo>
                    <a:pt x="111" y="29"/>
                    <a:pt x="111" y="27"/>
                    <a:pt x="112" y="25"/>
                  </a:cubicBezTo>
                  <a:cubicBezTo>
                    <a:pt x="113" y="24"/>
                    <a:pt x="112" y="19"/>
                    <a:pt x="110" y="19"/>
                  </a:cubicBezTo>
                  <a:cubicBezTo>
                    <a:pt x="107" y="18"/>
                    <a:pt x="106" y="18"/>
                    <a:pt x="102" y="19"/>
                  </a:cubicBezTo>
                  <a:cubicBezTo>
                    <a:pt x="98" y="20"/>
                    <a:pt x="89" y="21"/>
                    <a:pt x="86" y="21"/>
                  </a:cubicBezTo>
                  <a:cubicBezTo>
                    <a:pt x="82" y="22"/>
                    <a:pt x="79" y="23"/>
                    <a:pt x="80" y="23"/>
                  </a:cubicBezTo>
                  <a:cubicBezTo>
                    <a:pt x="82" y="23"/>
                    <a:pt x="84" y="24"/>
                    <a:pt x="85" y="25"/>
                  </a:cubicBezTo>
                  <a:cubicBezTo>
                    <a:pt x="87" y="27"/>
                    <a:pt x="88" y="27"/>
                    <a:pt x="90" y="27"/>
                  </a:cubicBezTo>
                  <a:cubicBezTo>
                    <a:pt x="91" y="28"/>
                    <a:pt x="96" y="32"/>
                    <a:pt x="92" y="30"/>
                  </a:cubicBezTo>
                  <a:cubicBezTo>
                    <a:pt x="89" y="28"/>
                    <a:pt x="87" y="29"/>
                    <a:pt x="86" y="28"/>
                  </a:cubicBezTo>
                  <a:cubicBezTo>
                    <a:pt x="84" y="27"/>
                    <a:pt x="84" y="25"/>
                    <a:pt x="82" y="25"/>
                  </a:cubicBezTo>
                  <a:cubicBezTo>
                    <a:pt x="79" y="24"/>
                    <a:pt x="73" y="25"/>
                    <a:pt x="70" y="25"/>
                  </a:cubicBezTo>
                  <a:cubicBezTo>
                    <a:pt x="67" y="26"/>
                    <a:pt x="67" y="26"/>
                    <a:pt x="69" y="27"/>
                  </a:cubicBezTo>
                  <a:cubicBezTo>
                    <a:pt x="70" y="29"/>
                    <a:pt x="70" y="31"/>
                    <a:pt x="70" y="32"/>
                  </a:cubicBezTo>
                  <a:cubicBezTo>
                    <a:pt x="69" y="32"/>
                    <a:pt x="70" y="36"/>
                    <a:pt x="68" y="35"/>
                  </a:cubicBezTo>
                  <a:cubicBezTo>
                    <a:pt x="67" y="34"/>
                    <a:pt x="60" y="33"/>
                    <a:pt x="58" y="33"/>
                  </a:cubicBezTo>
                  <a:cubicBezTo>
                    <a:pt x="57" y="34"/>
                    <a:pt x="57" y="38"/>
                    <a:pt x="58" y="38"/>
                  </a:cubicBezTo>
                  <a:cubicBezTo>
                    <a:pt x="59" y="39"/>
                    <a:pt x="58" y="40"/>
                    <a:pt x="57" y="38"/>
                  </a:cubicBezTo>
                  <a:cubicBezTo>
                    <a:pt x="55" y="37"/>
                    <a:pt x="53" y="34"/>
                    <a:pt x="50" y="36"/>
                  </a:cubicBezTo>
                  <a:cubicBezTo>
                    <a:pt x="46" y="38"/>
                    <a:pt x="40" y="42"/>
                    <a:pt x="38" y="43"/>
                  </a:cubicBezTo>
                  <a:cubicBezTo>
                    <a:pt x="36" y="43"/>
                    <a:pt x="32" y="45"/>
                    <a:pt x="32" y="46"/>
                  </a:cubicBezTo>
                  <a:cubicBezTo>
                    <a:pt x="31" y="46"/>
                    <a:pt x="34" y="48"/>
                    <a:pt x="34" y="48"/>
                  </a:cubicBezTo>
                  <a:cubicBezTo>
                    <a:pt x="35" y="48"/>
                    <a:pt x="40" y="49"/>
                    <a:pt x="43" y="49"/>
                  </a:cubicBezTo>
                  <a:cubicBezTo>
                    <a:pt x="46" y="49"/>
                    <a:pt x="53" y="47"/>
                    <a:pt x="52" y="48"/>
                  </a:cubicBezTo>
                  <a:cubicBezTo>
                    <a:pt x="50" y="48"/>
                    <a:pt x="46" y="50"/>
                    <a:pt x="46" y="53"/>
                  </a:cubicBezTo>
                  <a:cubicBezTo>
                    <a:pt x="47" y="55"/>
                    <a:pt x="49" y="55"/>
                    <a:pt x="46" y="58"/>
                  </a:cubicBezTo>
                  <a:cubicBezTo>
                    <a:pt x="43" y="60"/>
                    <a:pt x="41" y="61"/>
                    <a:pt x="40" y="61"/>
                  </a:cubicBezTo>
                  <a:cubicBezTo>
                    <a:pt x="39" y="61"/>
                    <a:pt x="39" y="60"/>
                    <a:pt x="38" y="61"/>
                  </a:cubicBezTo>
                  <a:cubicBezTo>
                    <a:pt x="37" y="61"/>
                    <a:pt x="35" y="61"/>
                    <a:pt x="34" y="61"/>
                  </a:cubicBezTo>
                  <a:cubicBezTo>
                    <a:pt x="33" y="61"/>
                    <a:pt x="33" y="61"/>
                    <a:pt x="32" y="61"/>
                  </a:cubicBezTo>
                  <a:cubicBezTo>
                    <a:pt x="30" y="61"/>
                    <a:pt x="26" y="62"/>
                    <a:pt x="24" y="63"/>
                  </a:cubicBezTo>
                  <a:cubicBezTo>
                    <a:pt x="23" y="64"/>
                    <a:pt x="24" y="64"/>
                    <a:pt x="22" y="65"/>
                  </a:cubicBezTo>
                  <a:cubicBezTo>
                    <a:pt x="19" y="65"/>
                    <a:pt x="10" y="68"/>
                    <a:pt x="9" y="67"/>
                  </a:cubicBezTo>
                  <a:cubicBezTo>
                    <a:pt x="7" y="67"/>
                    <a:pt x="6" y="67"/>
                    <a:pt x="5" y="67"/>
                  </a:cubicBezTo>
                  <a:cubicBezTo>
                    <a:pt x="5" y="68"/>
                    <a:pt x="4" y="69"/>
                    <a:pt x="3" y="69"/>
                  </a:cubicBezTo>
                  <a:cubicBezTo>
                    <a:pt x="2" y="69"/>
                    <a:pt x="0" y="71"/>
                    <a:pt x="2" y="71"/>
                  </a:cubicBezTo>
                  <a:cubicBezTo>
                    <a:pt x="3" y="71"/>
                    <a:pt x="1" y="73"/>
                    <a:pt x="1" y="73"/>
                  </a:cubicBezTo>
                  <a:cubicBezTo>
                    <a:pt x="1" y="73"/>
                    <a:pt x="1" y="73"/>
                    <a:pt x="2" y="74"/>
                  </a:cubicBezTo>
                  <a:cubicBezTo>
                    <a:pt x="4" y="75"/>
                    <a:pt x="4" y="77"/>
                    <a:pt x="5" y="77"/>
                  </a:cubicBezTo>
                  <a:cubicBezTo>
                    <a:pt x="6" y="76"/>
                    <a:pt x="6" y="75"/>
                    <a:pt x="8" y="76"/>
                  </a:cubicBezTo>
                  <a:cubicBezTo>
                    <a:pt x="10" y="78"/>
                    <a:pt x="12" y="78"/>
                    <a:pt x="13" y="78"/>
                  </a:cubicBezTo>
                  <a:cubicBezTo>
                    <a:pt x="15" y="77"/>
                    <a:pt x="17" y="76"/>
                    <a:pt x="16" y="77"/>
                  </a:cubicBezTo>
                  <a:cubicBezTo>
                    <a:pt x="15" y="78"/>
                    <a:pt x="15" y="78"/>
                    <a:pt x="17" y="80"/>
                  </a:cubicBezTo>
                  <a:cubicBezTo>
                    <a:pt x="19" y="81"/>
                    <a:pt x="23" y="82"/>
                    <a:pt x="24" y="82"/>
                  </a:cubicBezTo>
                  <a:cubicBezTo>
                    <a:pt x="24" y="81"/>
                    <a:pt x="25" y="80"/>
                    <a:pt x="26" y="80"/>
                  </a:cubicBezTo>
                  <a:cubicBezTo>
                    <a:pt x="28" y="81"/>
                    <a:pt x="33" y="81"/>
                    <a:pt x="34" y="80"/>
                  </a:cubicBezTo>
                  <a:cubicBezTo>
                    <a:pt x="35" y="80"/>
                    <a:pt x="35" y="78"/>
                    <a:pt x="37" y="79"/>
                  </a:cubicBezTo>
                  <a:cubicBezTo>
                    <a:pt x="39" y="80"/>
                    <a:pt x="41" y="81"/>
                    <a:pt x="39" y="82"/>
                  </a:cubicBezTo>
                  <a:cubicBezTo>
                    <a:pt x="38" y="83"/>
                    <a:pt x="27" y="82"/>
                    <a:pt x="25" y="83"/>
                  </a:cubicBezTo>
                  <a:cubicBezTo>
                    <a:pt x="24" y="84"/>
                    <a:pt x="32" y="85"/>
                    <a:pt x="34" y="85"/>
                  </a:cubicBezTo>
                  <a:cubicBezTo>
                    <a:pt x="36" y="85"/>
                    <a:pt x="29" y="86"/>
                    <a:pt x="24" y="85"/>
                  </a:cubicBezTo>
                  <a:cubicBezTo>
                    <a:pt x="20" y="84"/>
                    <a:pt x="15" y="84"/>
                    <a:pt x="14" y="85"/>
                  </a:cubicBezTo>
                  <a:cubicBezTo>
                    <a:pt x="12" y="85"/>
                    <a:pt x="9" y="87"/>
                    <a:pt x="12" y="88"/>
                  </a:cubicBezTo>
                  <a:cubicBezTo>
                    <a:pt x="15" y="89"/>
                    <a:pt x="16" y="90"/>
                    <a:pt x="17" y="89"/>
                  </a:cubicBezTo>
                  <a:cubicBezTo>
                    <a:pt x="19" y="87"/>
                    <a:pt x="19" y="88"/>
                    <a:pt x="18" y="89"/>
                  </a:cubicBezTo>
                  <a:cubicBezTo>
                    <a:pt x="18" y="90"/>
                    <a:pt x="20" y="91"/>
                    <a:pt x="22" y="91"/>
                  </a:cubicBezTo>
                  <a:cubicBezTo>
                    <a:pt x="25" y="91"/>
                    <a:pt x="26" y="91"/>
                    <a:pt x="29" y="91"/>
                  </a:cubicBezTo>
                  <a:cubicBezTo>
                    <a:pt x="32" y="91"/>
                    <a:pt x="29" y="91"/>
                    <a:pt x="27" y="92"/>
                  </a:cubicBezTo>
                  <a:cubicBezTo>
                    <a:pt x="25" y="92"/>
                    <a:pt x="22" y="92"/>
                    <a:pt x="22" y="94"/>
                  </a:cubicBezTo>
                  <a:cubicBezTo>
                    <a:pt x="21" y="95"/>
                    <a:pt x="22" y="95"/>
                    <a:pt x="25" y="96"/>
                  </a:cubicBezTo>
                  <a:cubicBezTo>
                    <a:pt x="28" y="98"/>
                    <a:pt x="37" y="100"/>
                    <a:pt x="37" y="99"/>
                  </a:cubicBezTo>
                  <a:cubicBezTo>
                    <a:pt x="36" y="99"/>
                    <a:pt x="33" y="97"/>
                    <a:pt x="35" y="97"/>
                  </a:cubicBezTo>
                  <a:cubicBezTo>
                    <a:pt x="36" y="96"/>
                    <a:pt x="37" y="98"/>
                    <a:pt x="38" y="97"/>
                  </a:cubicBezTo>
                  <a:cubicBezTo>
                    <a:pt x="39" y="97"/>
                    <a:pt x="42" y="93"/>
                    <a:pt x="42" y="95"/>
                  </a:cubicBezTo>
                  <a:cubicBezTo>
                    <a:pt x="43" y="97"/>
                    <a:pt x="41" y="99"/>
                    <a:pt x="43" y="98"/>
                  </a:cubicBezTo>
                  <a:cubicBezTo>
                    <a:pt x="44" y="98"/>
                    <a:pt x="46" y="97"/>
                    <a:pt x="48" y="96"/>
                  </a:cubicBezTo>
                  <a:cubicBezTo>
                    <a:pt x="50" y="95"/>
                    <a:pt x="50" y="95"/>
                    <a:pt x="51" y="96"/>
                  </a:cubicBezTo>
                  <a:cubicBezTo>
                    <a:pt x="52" y="97"/>
                    <a:pt x="52" y="97"/>
                    <a:pt x="54" y="96"/>
                  </a:cubicBezTo>
                  <a:cubicBezTo>
                    <a:pt x="55" y="95"/>
                    <a:pt x="54" y="95"/>
                    <a:pt x="57" y="95"/>
                  </a:cubicBezTo>
                  <a:cubicBezTo>
                    <a:pt x="60" y="95"/>
                    <a:pt x="64" y="96"/>
                    <a:pt x="65" y="97"/>
                  </a:cubicBezTo>
                  <a:cubicBezTo>
                    <a:pt x="67" y="97"/>
                    <a:pt x="73" y="98"/>
                    <a:pt x="76" y="100"/>
                  </a:cubicBezTo>
                  <a:cubicBezTo>
                    <a:pt x="78" y="101"/>
                    <a:pt x="76" y="99"/>
                    <a:pt x="79" y="101"/>
                  </a:cubicBezTo>
                  <a:cubicBezTo>
                    <a:pt x="81" y="102"/>
                    <a:pt x="83" y="102"/>
                    <a:pt x="84" y="103"/>
                  </a:cubicBezTo>
                  <a:cubicBezTo>
                    <a:pt x="86" y="104"/>
                    <a:pt x="84" y="106"/>
                    <a:pt x="84" y="106"/>
                  </a:cubicBezTo>
                  <a:cubicBezTo>
                    <a:pt x="84" y="107"/>
                    <a:pt x="86" y="109"/>
                    <a:pt x="88" y="109"/>
                  </a:cubicBezTo>
                  <a:cubicBezTo>
                    <a:pt x="89" y="110"/>
                    <a:pt x="91" y="110"/>
                    <a:pt x="92" y="111"/>
                  </a:cubicBezTo>
                  <a:cubicBezTo>
                    <a:pt x="93" y="112"/>
                    <a:pt x="95" y="114"/>
                    <a:pt x="95" y="115"/>
                  </a:cubicBezTo>
                  <a:cubicBezTo>
                    <a:pt x="96" y="116"/>
                    <a:pt x="96" y="118"/>
                    <a:pt x="97" y="120"/>
                  </a:cubicBezTo>
                  <a:cubicBezTo>
                    <a:pt x="98" y="122"/>
                    <a:pt x="100" y="124"/>
                    <a:pt x="99" y="125"/>
                  </a:cubicBezTo>
                  <a:cubicBezTo>
                    <a:pt x="98" y="126"/>
                    <a:pt x="100" y="127"/>
                    <a:pt x="100" y="128"/>
                  </a:cubicBezTo>
                  <a:cubicBezTo>
                    <a:pt x="101" y="128"/>
                    <a:pt x="100" y="126"/>
                    <a:pt x="101" y="127"/>
                  </a:cubicBezTo>
                  <a:cubicBezTo>
                    <a:pt x="102" y="128"/>
                    <a:pt x="103" y="129"/>
                    <a:pt x="103" y="129"/>
                  </a:cubicBezTo>
                  <a:cubicBezTo>
                    <a:pt x="103" y="130"/>
                    <a:pt x="101" y="131"/>
                    <a:pt x="101" y="131"/>
                  </a:cubicBezTo>
                  <a:cubicBezTo>
                    <a:pt x="101" y="132"/>
                    <a:pt x="101" y="133"/>
                    <a:pt x="101" y="133"/>
                  </a:cubicBezTo>
                  <a:cubicBezTo>
                    <a:pt x="102" y="133"/>
                    <a:pt x="103" y="131"/>
                    <a:pt x="104" y="132"/>
                  </a:cubicBezTo>
                  <a:cubicBezTo>
                    <a:pt x="105" y="133"/>
                    <a:pt x="106" y="137"/>
                    <a:pt x="105" y="137"/>
                  </a:cubicBezTo>
                  <a:cubicBezTo>
                    <a:pt x="104" y="137"/>
                    <a:pt x="105" y="137"/>
                    <a:pt x="106" y="138"/>
                  </a:cubicBezTo>
                  <a:cubicBezTo>
                    <a:pt x="108" y="138"/>
                    <a:pt x="107" y="138"/>
                    <a:pt x="106" y="139"/>
                  </a:cubicBezTo>
                  <a:cubicBezTo>
                    <a:pt x="104" y="139"/>
                    <a:pt x="105" y="142"/>
                    <a:pt x="104" y="141"/>
                  </a:cubicBezTo>
                  <a:cubicBezTo>
                    <a:pt x="103" y="140"/>
                    <a:pt x="103" y="140"/>
                    <a:pt x="103" y="139"/>
                  </a:cubicBezTo>
                  <a:cubicBezTo>
                    <a:pt x="104" y="139"/>
                    <a:pt x="104" y="139"/>
                    <a:pt x="103" y="139"/>
                  </a:cubicBezTo>
                  <a:cubicBezTo>
                    <a:pt x="102" y="138"/>
                    <a:pt x="100" y="138"/>
                    <a:pt x="101" y="139"/>
                  </a:cubicBezTo>
                  <a:cubicBezTo>
                    <a:pt x="102" y="139"/>
                    <a:pt x="103" y="140"/>
                    <a:pt x="102" y="140"/>
                  </a:cubicBezTo>
                  <a:cubicBezTo>
                    <a:pt x="101" y="140"/>
                    <a:pt x="100" y="141"/>
                    <a:pt x="100" y="141"/>
                  </a:cubicBezTo>
                  <a:cubicBezTo>
                    <a:pt x="101" y="142"/>
                    <a:pt x="103" y="142"/>
                    <a:pt x="103" y="143"/>
                  </a:cubicBezTo>
                  <a:cubicBezTo>
                    <a:pt x="102" y="143"/>
                    <a:pt x="102" y="144"/>
                    <a:pt x="103" y="145"/>
                  </a:cubicBezTo>
                  <a:cubicBezTo>
                    <a:pt x="104" y="145"/>
                    <a:pt x="105" y="144"/>
                    <a:pt x="106" y="143"/>
                  </a:cubicBezTo>
                  <a:cubicBezTo>
                    <a:pt x="105" y="144"/>
                    <a:pt x="104" y="145"/>
                    <a:pt x="103" y="145"/>
                  </a:cubicBezTo>
                  <a:cubicBezTo>
                    <a:pt x="102" y="145"/>
                    <a:pt x="101" y="144"/>
                    <a:pt x="101" y="145"/>
                  </a:cubicBezTo>
                  <a:cubicBezTo>
                    <a:pt x="100" y="145"/>
                    <a:pt x="101" y="146"/>
                    <a:pt x="101" y="146"/>
                  </a:cubicBezTo>
                  <a:cubicBezTo>
                    <a:pt x="100" y="146"/>
                    <a:pt x="98" y="147"/>
                    <a:pt x="99" y="147"/>
                  </a:cubicBezTo>
                  <a:cubicBezTo>
                    <a:pt x="100" y="147"/>
                    <a:pt x="101" y="148"/>
                    <a:pt x="101" y="149"/>
                  </a:cubicBezTo>
                  <a:cubicBezTo>
                    <a:pt x="101" y="150"/>
                    <a:pt x="102" y="150"/>
                    <a:pt x="102" y="149"/>
                  </a:cubicBezTo>
                  <a:cubicBezTo>
                    <a:pt x="103" y="148"/>
                    <a:pt x="104" y="149"/>
                    <a:pt x="105" y="150"/>
                  </a:cubicBezTo>
                  <a:cubicBezTo>
                    <a:pt x="106" y="150"/>
                    <a:pt x="109" y="150"/>
                    <a:pt x="109" y="149"/>
                  </a:cubicBezTo>
                  <a:cubicBezTo>
                    <a:pt x="110" y="149"/>
                    <a:pt x="109" y="147"/>
                    <a:pt x="110" y="146"/>
                  </a:cubicBezTo>
                  <a:cubicBezTo>
                    <a:pt x="112" y="146"/>
                    <a:pt x="114" y="146"/>
                    <a:pt x="113" y="144"/>
                  </a:cubicBezTo>
                  <a:cubicBezTo>
                    <a:pt x="111" y="142"/>
                    <a:pt x="111" y="141"/>
                    <a:pt x="111" y="140"/>
                  </a:cubicBezTo>
                  <a:cubicBezTo>
                    <a:pt x="111" y="139"/>
                    <a:pt x="111" y="141"/>
                    <a:pt x="112" y="142"/>
                  </a:cubicBezTo>
                  <a:cubicBezTo>
                    <a:pt x="112" y="143"/>
                    <a:pt x="113" y="144"/>
                    <a:pt x="114" y="145"/>
                  </a:cubicBezTo>
                  <a:cubicBezTo>
                    <a:pt x="115" y="145"/>
                    <a:pt x="116" y="145"/>
                    <a:pt x="116" y="144"/>
                  </a:cubicBezTo>
                  <a:cubicBezTo>
                    <a:pt x="117" y="143"/>
                    <a:pt x="117" y="144"/>
                    <a:pt x="116" y="145"/>
                  </a:cubicBezTo>
                  <a:cubicBezTo>
                    <a:pt x="115" y="146"/>
                    <a:pt x="115" y="147"/>
                    <a:pt x="114" y="148"/>
                  </a:cubicBezTo>
                  <a:cubicBezTo>
                    <a:pt x="112" y="148"/>
                    <a:pt x="114" y="148"/>
                    <a:pt x="115" y="148"/>
                  </a:cubicBezTo>
                  <a:cubicBezTo>
                    <a:pt x="115" y="147"/>
                    <a:pt x="118" y="147"/>
                    <a:pt x="119" y="147"/>
                  </a:cubicBezTo>
                  <a:cubicBezTo>
                    <a:pt x="121" y="148"/>
                    <a:pt x="124" y="145"/>
                    <a:pt x="123" y="146"/>
                  </a:cubicBezTo>
                  <a:cubicBezTo>
                    <a:pt x="122" y="147"/>
                    <a:pt x="123" y="148"/>
                    <a:pt x="121" y="148"/>
                  </a:cubicBezTo>
                  <a:cubicBezTo>
                    <a:pt x="119" y="148"/>
                    <a:pt x="118" y="148"/>
                    <a:pt x="118" y="149"/>
                  </a:cubicBezTo>
                  <a:cubicBezTo>
                    <a:pt x="117" y="149"/>
                    <a:pt x="115" y="151"/>
                    <a:pt x="119" y="150"/>
                  </a:cubicBezTo>
                  <a:cubicBezTo>
                    <a:pt x="123" y="149"/>
                    <a:pt x="127" y="149"/>
                    <a:pt x="125" y="149"/>
                  </a:cubicBezTo>
                  <a:cubicBezTo>
                    <a:pt x="122" y="150"/>
                    <a:pt x="118" y="150"/>
                    <a:pt x="119" y="151"/>
                  </a:cubicBezTo>
                  <a:cubicBezTo>
                    <a:pt x="120" y="151"/>
                    <a:pt x="121" y="151"/>
                    <a:pt x="122" y="152"/>
                  </a:cubicBezTo>
                  <a:cubicBezTo>
                    <a:pt x="122" y="152"/>
                    <a:pt x="122" y="153"/>
                    <a:pt x="122" y="153"/>
                  </a:cubicBezTo>
                  <a:cubicBezTo>
                    <a:pt x="123" y="154"/>
                    <a:pt x="123" y="155"/>
                    <a:pt x="122" y="155"/>
                  </a:cubicBezTo>
                  <a:cubicBezTo>
                    <a:pt x="121" y="155"/>
                    <a:pt x="121" y="156"/>
                    <a:pt x="122" y="156"/>
                  </a:cubicBezTo>
                  <a:cubicBezTo>
                    <a:pt x="123" y="155"/>
                    <a:pt x="124" y="155"/>
                    <a:pt x="125" y="155"/>
                  </a:cubicBezTo>
                  <a:cubicBezTo>
                    <a:pt x="126" y="155"/>
                    <a:pt x="126" y="155"/>
                    <a:pt x="126" y="156"/>
                  </a:cubicBezTo>
                  <a:cubicBezTo>
                    <a:pt x="127" y="157"/>
                    <a:pt x="129" y="160"/>
                    <a:pt x="128" y="160"/>
                  </a:cubicBezTo>
                  <a:cubicBezTo>
                    <a:pt x="127" y="161"/>
                    <a:pt x="126" y="161"/>
                    <a:pt x="125" y="160"/>
                  </a:cubicBezTo>
                  <a:cubicBezTo>
                    <a:pt x="124" y="160"/>
                    <a:pt x="120" y="157"/>
                    <a:pt x="118" y="157"/>
                  </a:cubicBezTo>
                  <a:cubicBezTo>
                    <a:pt x="116" y="157"/>
                    <a:pt x="111" y="156"/>
                    <a:pt x="109" y="156"/>
                  </a:cubicBezTo>
                  <a:cubicBezTo>
                    <a:pt x="108" y="156"/>
                    <a:pt x="106" y="156"/>
                    <a:pt x="109" y="158"/>
                  </a:cubicBezTo>
                  <a:cubicBezTo>
                    <a:pt x="111" y="160"/>
                    <a:pt x="114" y="160"/>
                    <a:pt x="116" y="161"/>
                  </a:cubicBezTo>
                  <a:cubicBezTo>
                    <a:pt x="118" y="162"/>
                    <a:pt x="119" y="164"/>
                    <a:pt x="121" y="164"/>
                  </a:cubicBezTo>
                  <a:cubicBezTo>
                    <a:pt x="122" y="164"/>
                    <a:pt x="126" y="163"/>
                    <a:pt x="127" y="164"/>
                  </a:cubicBezTo>
                  <a:cubicBezTo>
                    <a:pt x="128" y="164"/>
                    <a:pt x="129" y="164"/>
                    <a:pt x="130" y="164"/>
                  </a:cubicBezTo>
                  <a:cubicBezTo>
                    <a:pt x="131" y="164"/>
                    <a:pt x="131" y="167"/>
                    <a:pt x="130" y="167"/>
                  </a:cubicBezTo>
                  <a:cubicBezTo>
                    <a:pt x="129" y="167"/>
                    <a:pt x="128" y="167"/>
                    <a:pt x="129" y="168"/>
                  </a:cubicBezTo>
                  <a:cubicBezTo>
                    <a:pt x="130" y="169"/>
                    <a:pt x="131" y="169"/>
                    <a:pt x="129" y="170"/>
                  </a:cubicBezTo>
                  <a:cubicBezTo>
                    <a:pt x="128" y="170"/>
                    <a:pt x="127" y="171"/>
                    <a:pt x="127" y="172"/>
                  </a:cubicBezTo>
                  <a:cubicBezTo>
                    <a:pt x="127" y="173"/>
                    <a:pt x="127" y="173"/>
                    <a:pt x="128" y="172"/>
                  </a:cubicBezTo>
                  <a:cubicBezTo>
                    <a:pt x="130" y="172"/>
                    <a:pt x="130" y="173"/>
                    <a:pt x="129" y="173"/>
                  </a:cubicBezTo>
                  <a:cubicBezTo>
                    <a:pt x="127" y="173"/>
                    <a:pt x="126" y="173"/>
                    <a:pt x="126" y="174"/>
                  </a:cubicBezTo>
                  <a:cubicBezTo>
                    <a:pt x="126" y="176"/>
                    <a:pt x="125" y="177"/>
                    <a:pt x="126" y="177"/>
                  </a:cubicBezTo>
                  <a:cubicBezTo>
                    <a:pt x="126" y="176"/>
                    <a:pt x="128" y="176"/>
                    <a:pt x="127" y="177"/>
                  </a:cubicBezTo>
                  <a:cubicBezTo>
                    <a:pt x="127" y="178"/>
                    <a:pt x="126" y="179"/>
                    <a:pt x="125" y="179"/>
                  </a:cubicBezTo>
                  <a:cubicBezTo>
                    <a:pt x="123" y="179"/>
                    <a:pt x="121" y="179"/>
                    <a:pt x="120" y="178"/>
                  </a:cubicBezTo>
                  <a:cubicBezTo>
                    <a:pt x="119" y="178"/>
                    <a:pt x="118" y="180"/>
                    <a:pt x="117" y="180"/>
                  </a:cubicBezTo>
                  <a:cubicBezTo>
                    <a:pt x="116" y="180"/>
                    <a:pt x="115" y="179"/>
                    <a:pt x="115" y="180"/>
                  </a:cubicBezTo>
                  <a:cubicBezTo>
                    <a:pt x="116" y="181"/>
                    <a:pt x="117" y="181"/>
                    <a:pt x="117" y="182"/>
                  </a:cubicBezTo>
                  <a:cubicBezTo>
                    <a:pt x="118" y="182"/>
                    <a:pt x="120" y="183"/>
                    <a:pt x="119" y="183"/>
                  </a:cubicBezTo>
                  <a:cubicBezTo>
                    <a:pt x="119" y="182"/>
                    <a:pt x="119" y="182"/>
                    <a:pt x="120" y="182"/>
                  </a:cubicBezTo>
                  <a:cubicBezTo>
                    <a:pt x="122" y="182"/>
                    <a:pt x="122" y="183"/>
                    <a:pt x="123" y="182"/>
                  </a:cubicBezTo>
                  <a:cubicBezTo>
                    <a:pt x="125" y="181"/>
                    <a:pt x="126" y="181"/>
                    <a:pt x="126" y="181"/>
                  </a:cubicBezTo>
                  <a:cubicBezTo>
                    <a:pt x="127" y="181"/>
                    <a:pt x="128" y="181"/>
                    <a:pt x="127" y="181"/>
                  </a:cubicBezTo>
                  <a:cubicBezTo>
                    <a:pt x="125" y="181"/>
                    <a:pt x="124" y="182"/>
                    <a:pt x="125" y="182"/>
                  </a:cubicBezTo>
                  <a:cubicBezTo>
                    <a:pt x="126" y="182"/>
                    <a:pt x="127" y="183"/>
                    <a:pt x="127" y="183"/>
                  </a:cubicBezTo>
                  <a:cubicBezTo>
                    <a:pt x="126" y="184"/>
                    <a:pt x="127" y="184"/>
                    <a:pt x="128" y="184"/>
                  </a:cubicBezTo>
                  <a:cubicBezTo>
                    <a:pt x="130" y="184"/>
                    <a:pt x="133" y="185"/>
                    <a:pt x="131" y="185"/>
                  </a:cubicBezTo>
                  <a:cubicBezTo>
                    <a:pt x="130" y="185"/>
                    <a:pt x="128" y="184"/>
                    <a:pt x="130" y="186"/>
                  </a:cubicBezTo>
                  <a:cubicBezTo>
                    <a:pt x="132" y="187"/>
                    <a:pt x="134" y="189"/>
                    <a:pt x="132" y="188"/>
                  </a:cubicBezTo>
                  <a:cubicBezTo>
                    <a:pt x="130" y="187"/>
                    <a:pt x="129" y="185"/>
                    <a:pt x="128" y="184"/>
                  </a:cubicBezTo>
                  <a:cubicBezTo>
                    <a:pt x="127" y="184"/>
                    <a:pt x="126" y="184"/>
                    <a:pt x="125" y="184"/>
                  </a:cubicBezTo>
                  <a:cubicBezTo>
                    <a:pt x="123" y="184"/>
                    <a:pt x="122" y="184"/>
                    <a:pt x="121" y="184"/>
                  </a:cubicBezTo>
                  <a:cubicBezTo>
                    <a:pt x="119" y="184"/>
                    <a:pt x="119" y="183"/>
                    <a:pt x="117" y="183"/>
                  </a:cubicBezTo>
                  <a:cubicBezTo>
                    <a:pt x="116" y="183"/>
                    <a:pt x="116" y="185"/>
                    <a:pt x="115" y="185"/>
                  </a:cubicBezTo>
                  <a:cubicBezTo>
                    <a:pt x="114" y="186"/>
                    <a:pt x="112" y="186"/>
                    <a:pt x="112" y="187"/>
                  </a:cubicBezTo>
                  <a:cubicBezTo>
                    <a:pt x="112" y="188"/>
                    <a:pt x="112" y="189"/>
                    <a:pt x="113" y="189"/>
                  </a:cubicBezTo>
                  <a:cubicBezTo>
                    <a:pt x="114" y="188"/>
                    <a:pt x="117" y="186"/>
                    <a:pt x="118" y="186"/>
                  </a:cubicBezTo>
                  <a:cubicBezTo>
                    <a:pt x="119" y="185"/>
                    <a:pt x="119" y="184"/>
                    <a:pt x="119" y="184"/>
                  </a:cubicBezTo>
                  <a:cubicBezTo>
                    <a:pt x="119" y="185"/>
                    <a:pt x="119" y="185"/>
                    <a:pt x="120" y="185"/>
                  </a:cubicBezTo>
                  <a:cubicBezTo>
                    <a:pt x="121" y="185"/>
                    <a:pt x="122" y="185"/>
                    <a:pt x="122" y="186"/>
                  </a:cubicBezTo>
                  <a:cubicBezTo>
                    <a:pt x="122" y="187"/>
                    <a:pt x="124" y="188"/>
                    <a:pt x="124" y="187"/>
                  </a:cubicBezTo>
                  <a:cubicBezTo>
                    <a:pt x="124" y="186"/>
                    <a:pt x="124" y="185"/>
                    <a:pt x="124" y="186"/>
                  </a:cubicBezTo>
                  <a:cubicBezTo>
                    <a:pt x="125" y="186"/>
                    <a:pt x="125" y="186"/>
                    <a:pt x="126" y="187"/>
                  </a:cubicBezTo>
                  <a:cubicBezTo>
                    <a:pt x="127" y="187"/>
                    <a:pt x="127" y="187"/>
                    <a:pt x="127" y="187"/>
                  </a:cubicBezTo>
                  <a:cubicBezTo>
                    <a:pt x="128" y="186"/>
                    <a:pt x="129" y="187"/>
                    <a:pt x="130" y="188"/>
                  </a:cubicBezTo>
                  <a:cubicBezTo>
                    <a:pt x="131" y="188"/>
                    <a:pt x="131" y="188"/>
                    <a:pt x="130" y="188"/>
                  </a:cubicBezTo>
                  <a:cubicBezTo>
                    <a:pt x="128" y="188"/>
                    <a:pt x="129" y="189"/>
                    <a:pt x="130" y="189"/>
                  </a:cubicBezTo>
                  <a:cubicBezTo>
                    <a:pt x="131" y="189"/>
                    <a:pt x="132" y="190"/>
                    <a:pt x="131" y="189"/>
                  </a:cubicBezTo>
                  <a:cubicBezTo>
                    <a:pt x="129" y="189"/>
                    <a:pt x="128" y="189"/>
                    <a:pt x="127" y="188"/>
                  </a:cubicBezTo>
                  <a:cubicBezTo>
                    <a:pt x="126" y="188"/>
                    <a:pt x="125" y="187"/>
                    <a:pt x="125" y="188"/>
                  </a:cubicBezTo>
                  <a:cubicBezTo>
                    <a:pt x="125" y="189"/>
                    <a:pt x="125" y="189"/>
                    <a:pt x="125" y="188"/>
                  </a:cubicBezTo>
                  <a:cubicBezTo>
                    <a:pt x="125" y="188"/>
                    <a:pt x="124" y="188"/>
                    <a:pt x="123" y="188"/>
                  </a:cubicBezTo>
                  <a:cubicBezTo>
                    <a:pt x="123" y="188"/>
                    <a:pt x="122" y="187"/>
                    <a:pt x="121" y="187"/>
                  </a:cubicBezTo>
                  <a:cubicBezTo>
                    <a:pt x="120" y="187"/>
                    <a:pt x="118" y="187"/>
                    <a:pt x="117" y="187"/>
                  </a:cubicBezTo>
                  <a:cubicBezTo>
                    <a:pt x="116" y="188"/>
                    <a:pt x="111" y="189"/>
                    <a:pt x="111" y="190"/>
                  </a:cubicBezTo>
                  <a:cubicBezTo>
                    <a:pt x="111" y="191"/>
                    <a:pt x="110" y="192"/>
                    <a:pt x="112" y="192"/>
                  </a:cubicBezTo>
                  <a:cubicBezTo>
                    <a:pt x="113" y="191"/>
                    <a:pt x="117" y="191"/>
                    <a:pt x="118" y="191"/>
                  </a:cubicBezTo>
                  <a:cubicBezTo>
                    <a:pt x="119" y="190"/>
                    <a:pt x="123" y="190"/>
                    <a:pt x="124" y="191"/>
                  </a:cubicBezTo>
                  <a:cubicBezTo>
                    <a:pt x="125" y="191"/>
                    <a:pt x="125" y="193"/>
                    <a:pt x="127" y="192"/>
                  </a:cubicBezTo>
                  <a:cubicBezTo>
                    <a:pt x="129" y="192"/>
                    <a:pt x="129" y="193"/>
                    <a:pt x="127" y="193"/>
                  </a:cubicBezTo>
                  <a:cubicBezTo>
                    <a:pt x="126" y="193"/>
                    <a:pt x="126" y="193"/>
                    <a:pt x="124" y="192"/>
                  </a:cubicBezTo>
                  <a:cubicBezTo>
                    <a:pt x="122" y="191"/>
                    <a:pt x="120" y="191"/>
                    <a:pt x="118" y="191"/>
                  </a:cubicBezTo>
                  <a:cubicBezTo>
                    <a:pt x="117" y="191"/>
                    <a:pt x="113" y="192"/>
                    <a:pt x="112" y="193"/>
                  </a:cubicBezTo>
                  <a:cubicBezTo>
                    <a:pt x="111" y="193"/>
                    <a:pt x="112" y="195"/>
                    <a:pt x="113" y="195"/>
                  </a:cubicBezTo>
                  <a:cubicBezTo>
                    <a:pt x="115" y="195"/>
                    <a:pt x="120" y="195"/>
                    <a:pt x="119" y="195"/>
                  </a:cubicBezTo>
                  <a:cubicBezTo>
                    <a:pt x="117" y="195"/>
                    <a:pt x="117" y="196"/>
                    <a:pt x="117" y="196"/>
                  </a:cubicBezTo>
                  <a:cubicBezTo>
                    <a:pt x="116" y="197"/>
                    <a:pt x="114" y="197"/>
                    <a:pt x="113" y="197"/>
                  </a:cubicBezTo>
                  <a:cubicBezTo>
                    <a:pt x="113" y="198"/>
                    <a:pt x="113" y="198"/>
                    <a:pt x="115" y="198"/>
                  </a:cubicBezTo>
                  <a:cubicBezTo>
                    <a:pt x="117" y="198"/>
                    <a:pt x="118" y="199"/>
                    <a:pt x="116" y="199"/>
                  </a:cubicBezTo>
                  <a:cubicBezTo>
                    <a:pt x="114" y="199"/>
                    <a:pt x="112" y="199"/>
                    <a:pt x="112" y="200"/>
                  </a:cubicBezTo>
                  <a:cubicBezTo>
                    <a:pt x="112" y="202"/>
                    <a:pt x="112" y="203"/>
                    <a:pt x="114" y="203"/>
                  </a:cubicBezTo>
                  <a:cubicBezTo>
                    <a:pt x="115" y="202"/>
                    <a:pt x="119" y="199"/>
                    <a:pt x="122" y="197"/>
                  </a:cubicBezTo>
                  <a:cubicBezTo>
                    <a:pt x="125" y="195"/>
                    <a:pt x="126" y="194"/>
                    <a:pt x="129" y="194"/>
                  </a:cubicBezTo>
                  <a:cubicBezTo>
                    <a:pt x="131" y="194"/>
                    <a:pt x="133" y="195"/>
                    <a:pt x="130" y="195"/>
                  </a:cubicBezTo>
                  <a:cubicBezTo>
                    <a:pt x="127" y="195"/>
                    <a:pt x="126" y="195"/>
                    <a:pt x="129" y="195"/>
                  </a:cubicBezTo>
                  <a:cubicBezTo>
                    <a:pt x="131" y="195"/>
                    <a:pt x="132" y="196"/>
                    <a:pt x="129" y="196"/>
                  </a:cubicBezTo>
                  <a:cubicBezTo>
                    <a:pt x="126" y="196"/>
                    <a:pt x="117" y="201"/>
                    <a:pt x="115" y="203"/>
                  </a:cubicBezTo>
                  <a:cubicBezTo>
                    <a:pt x="113" y="206"/>
                    <a:pt x="116" y="204"/>
                    <a:pt x="117" y="204"/>
                  </a:cubicBezTo>
                  <a:cubicBezTo>
                    <a:pt x="119" y="204"/>
                    <a:pt x="123" y="203"/>
                    <a:pt x="122" y="203"/>
                  </a:cubicBezTo>
                  <a:cubicBezTo>
                    <a:pt x="121" y="204"/>
                    <a:pt x="120" y="204"/>
                    <a:pt x="119" y="204"/>
                  </a:cubicBezTo>
                  <a:cubicBezTo>
                    <a:pt x="118" y="205"/>
                    <a:pt x="116" y="204"/>
                    <a:pt x="117" y="205"/>
                  </a:cubicBezTo>
                  <a:cubicBezTo>
                    <a:pt x="117" y="207"/>
                    <a:pt x="119" y="209"/>
                    <a:pt x="119" y="209"/>
                  </a:cubicBezTo>
                  <a:cubicBezTo>
                    <a:pt x="120" y="208"/>
                    <a:pt x="122" y="206"/>
                    <a:pt x="123" y="206"/>
                  </a:cubicBezTo>
                  <a:cubicBezTo>
                    <a:pt x="124" y="206"/>
                    <a:pt x="130" y="206"/>
                    <a:pt x="128" y="206"/>
                  </a:cubicBezTo>
                  <a:cubicBezTo>
                    <a:pt x="127" y="206"/>
                    <a:pt x="124" y="206"/>
                    <a:pt x="123" y="206"/>
                  </a:cubicBezTo>
                  <a:cubicBezTo>
                    <a:pt x="122" y="206"/>
                    <a:pt x="120" y="208"/>
                    <a:pt x="120" y="209"/>
                  </a:cubicBezTo>
                  <a:cubicBezTo>
                    <a:pt x="120" y="210"/>
                    <a:pt x="120" y="209"/>
                    <a:pt x="120" y="210"/>
                  </a:cubicBezTo>
                  <a:cubicBezTo>
                    <a:pt x="120" y="211"/>
                    <a:pt x="120" y="213"/>
                    <a:pt x="121" y="214"/>
                  </a:cubicBezTo>
                  <a:cubicBezTo>
                    <a:pt x="121" y="215"/>
                    <a:pt x="122" y="215"/>
                    <a:pt x="123" y="214"/>
                  </a:cubicBezTo>
                  <a:cubicBezTo>
                    <a:pt x="123" y="213"/>
                    <a:pt x="124" y="214"/>
                    <a:pt x="123" y="214"/>
                  </a:cubicBezTo>
                  <a:cubicBezTo>
                    <a:pt x="122" y="215"/>
                    <a:pt x="121" y="220"/>
                    <a:pt x="122" y="220"/>
                  </a:cubicBezTo>
                  <a:cubicBezTo>
                    <a:pt x="123" y="219"/>
                    <a:pt x="125" y="216"/>
                    <a:pt x="126" y="216"/>
                  </a:cubicBezTo>
                  <a:cubicBezTo>
                    <a:pt x="127" y="215"/>
                    <a:pt x="126" y="216"/>
                    <a:pt x="126" y="217"/>
                  </a:cubicBezTo>
                  <a:cubicBezTo>
                    <a:pt x="126" y="218"/>
                    <a:pt x="127" y="220"/>
                    <a:pt x="127" y="219"/>
                  </a:cubicBezTo>
                  <a:cubicBezTo>
                    <a:pt x="128" y="218"/>
                    <a:pt x="129" y="218"/>
                    <a:pt x="129" y="217"/>
                  </a:cubicBezTo>
                  <a:cubicBezTo>
                    <a:pt x="129" y="217"/>
                    <a:pt x="130" y="216"/>
                    <a:pt x="129" y="214"/>
                  </a:cubicBezTo>
                  <a:cubicBezTo>
                    <a:pt x="127" y="212"/>
                    <a:pt x="126" y="211"/>
                    <a:pt x="128" y="213"/>
                  </a:cubicBezTo>
                  <a:cubicBezTo>
                    <a:pt x="130" y="215"/>
                    <a:pt x="130" y="217"/>
                    <a:pt x="131" y="216"/>
                  </a:cubicBezTo>
                  <a:cubicBezTo>
                    <a:pt x="131" y="215"/>
                    <a:pt x="132" y="214"/>
                    <a:pt x="132" y="215"/>
                  </a:cubicBezTo>
                  <a:cubicBezTo>
                    <a:pt x="131" y="215"/>
                    <a:pt x="135" y="219"/>
                    <a:pt x="134" y="219"/>
                  </a:cubicBezTo>
                  <a:cubicBezTo>
                    <a:pt x="133" y="218"/>
                    <a:pt x="133" y="218"/>
                    <a:pt x="132" y="217"/>
                  </a:cubicBezTo>
                  <a:cubicBezTo>
                    <a:pt x="132" y="217"/>
                    <a:pt x="131" y="217"/>
                    <a:pt x="131" y="218"/>
                  </a:cubicBezTo>
                  <a:cubicBezTo>
                    <a:pt x="131" y="219"/>
                    <a:pt x="132" y="222"/>
                    <a:pt x="132" y="223"/>
                  </a:cubicBezTo>
                  <a:cubicBezTo>
                    <a:pt x="131" y="224"/>
                    <a:pt x="131" y="224"/>
                    <a:pt x="131" y="222"/>
                  </a:cubicBezTo>
                  <a:cubicBezTo>
                    <a:pt x="131" y="221"/>
                    <a:pt x="132" y="219"/>
                    <a:pt x="130" y="220"/>
                  </a:cubicBezTo>
                  <a:cubicBezTo>
                    <a:pt x="129" y="220"/>
                    <a:pt x="129" y="221"/>
                    <a:pt x="128" y="221"/>
                  </a:cubicBezTo>
                  <a:cubicBezTo>
                    <a:pt x="127" y="221"/>
                    <a:pt x="125" y="224"/>
                    <a:pt x="125" y="225"/>
                  </a:cubicBezTo>
                  <a:cubicBezTo>
                    <a:pt x="125" y="226"/>
                    <a:pt x="127" y="226"/>
                    <a:pt x="128" y="226"/>
                  </a:cubicBezTo>
                  <a:cubicBezTo>
                    <a:pt x="129" y="225"/>
                    <a:pt x="127" y="228"/>
                    <a:pt x="127" y="229"/>
                  </a:cubicBezTo>
                  <a:cubicBezTo>
                    <a:pt x="127" y="229"/>
                    <a:pt x="129" y="227"/>
                    <a:pt x="129" y="228"/>
                  </a:cubicBezTo>
                  <a:cubicBezTo>
                    <a:pt x="130" y="230"/>
                    <a:pt x="129" y="231"/>
                    <a:pt x="131" y="231"/>
                  </a:cubicBezTo>
                  <a:cubicBezTo>
                    <a:pt x="132" y="232"/>
                    <a:pt x="133" y="232"/>
                    <a:pt x="132" y="233"/>
                  </a:cubicBezTo>
                  <a:cubicBezTo>
                    <a:pt x="132" y="234"/>
                    <a:pt x="130" y="235"/>
                    <a:pt x="132" y="237"/>
                  </a:cubicBezTo>
                  <a:cubicBezTo>
                    <a:pt x="134" y="238"/>
                    <a:pt x="135" y="239"/>
                    <a:pt x="136" y="240"/>
                  </a:cubicBezTo>
                  <a:cubicBezTo>
                    <a:pt x="137" y="241"/>
                    <a:pt x="138" y="240"/>
                    <a:pt x="138" y="240"/>
                  </a:cubicBezTo>
                  <a:cubicBezTo>
                    <a:pt x="139" y="239"/>
                    <a:pt x="139" y="239"/>
                    <a:pt x="139" y="240"/>
                  </a:cubicBezTo>
                  <a:cubicBezTo>
                    <a:pt x="139" y="242"/>
                    <a:pt x="139" y="243"/>
                    <a:pt x="139" y="244"/>
                  </a:cubicBezTo>
                  <a:cubicBezTo>
                    <a:pt x="139" y="245"/>
                    <a:pt x="140" y="246"/>
                    <a:pt x="141" y="246"/>
                  </a:cubicBezTo>
                  <a:cubicBezTo>
                    <a:pt x="141" y="245"/>
                    <a:pt x="141" y="245"/>
                    <a:pt x="142" y="246"/>
                  </a:cubicBezTo>
                  <a:cubicBezTo>
                    <a:pt x="143" y="247"/>
                    <a:pt x="146" y="249"/>
                    <a:pt x="147" y="250"/>
                  </a:cubicBezTo>
                  <a:cubicBezTo>
                    <a:pt x="149" y="250"/>
                    <a:pt x="151" y="250"/>
                    <a:pt x="152" y="249"/>
                  </a:cubicBezTo>
                  <a:cubicBezTo>
                    <a:pt x="153" y="249"/>
                    <a:pt x="155" y="250"/>
                    <a:pt x="156" y="249"/>
                  </a:cubicBezTo>
                  <a:cubicBezTo>
                    <a:pt x="156" y="248"/>
                    <a:pt x="156" y="248"/>
                    <a:pt x="156" y="250"/>
                  </a:cubicBezTo>
                  <a:cubicBezTo>
                    <a:pt x="156" y="251"/>
                    <a:pt x="156" y="253"/>
                    <a:pt x="157" y="251"/>
                  </a:cubicBezTo>
                  <a:cubicBezTo>
                    <a:pt x="157" y="250"/>
                    <a:pt x="159" y="247"/>
                    <a:pt x="159" y="248"/>
                  </a:cubicBezTo>
                  <a:cubicBezTo>
                    <a:pt x="158" y="250"/>
                    <a:pt x="158" y="250"/>
                    <a:pt x="159" y="251"/>
                  </a:cubicBezTo>
                  <a:cubicBezTo>
                    <a:pt x="159" y="251"/>
                    <a:pt x="159" y="251"/>
                    <a:pt x="160" y="251"/>
                  </a:cubicBezTo>
                  <a:cubicBezTo>
                    <a:pt x="159" y="251"/>
                    <a:pt x="159" y="251"/>
                    <a:pt x="159" y="251"/>
                  </a:cubicBezTo>
                  <a:cubicBezTo>
                    <a:pt x="158" y="252"/>
                    <a:pt x="157" y="253"/>
                    <a:pt x="159" y="253"/>
                  </a:cubicBezTo>
                  <a:cubicBezTo>
                    <a:pt x="160" y="252"/>
                    <a:pt x="161" y="253"/>
                    <a:pt x="160" y="254"/>
                  </a:cubicBezTo>
                  <a:cubicBezTo>
                    <a:pt x="160" y="255"/>
                    <a:pt x="160" y="255"/>
                    <a:pt x="161" y="254"/>
                  </a:cubicBezTo>
                  <a:cubicBezTo>
                    <a:pt x="163" y="253"/>
                    <a:pt x="164" y="252"/>
                    <a:pt x="163" y="254"/>
                  </a:cubicBezTo>
                  <a:cubicBezTo>
                    <a:pt x="162" y="255"/>
                    <a:pt x="159" y="258"/>
                    <a:pt x="162" y="256"/>
                  </a:cubicBezTo>
                  <a:cubicBezTo>
                    <a:pt x="164" y="254"/>
                    <a:pt x="163" y="257"/>
                    <a:pt x="163" y="256"/>
                  </a:cubicBezTo>
                  <a:cubicBezTo>
                    <a:pt x="163" y="256"/>
                    <a:pt x="163" y="257"/>
                    <a:pt x="164" y="257"/>
                  </a:cubicBezTo>
                  <a:cubicBezTo>
                    <a:pt x="166" y="256"/>
                    <a:pt x="167" y="253"/>
                    <a:pt x="167" y="255"/>
                  </a:cubicBezTo>
                  <a:cubicBezTo>
                    <a:pt x="167" y="256"/>
                    <a:pt x="166" y="259"/>
                    <a:pt x="167" y="259"/>
                  </a:cubicBezTo>
                  <a:cubicBezTo>
                    <a:pt x="167" y="258"/>
                    <a:pt x="169" y="257"/>
                    <a:pt x="170" y="257"/>
                  </a:cubicBezTo>
                  <a:cubicBezTo>
                    <a:pt x="171" y="257"/>
                    <a:pt x="172" y="256"/>
                    <a:pt x="171" y="255"/>
                  </a:cubicBezTo>
                  <a:cubicBezTo>
                    <a:pt x="171" y="254"/>
                    <a:pt x="169" y="254"/>
                    <a:pt x="169" y="253"/>
                  </a:cubicBezTo>
                  <a:cubicBezTo>
                    <a:pt x="168" y="252"/>
                    <a:pt x="169" y="253"/>
                    <a:pt x="170" y="253"/>
                  </a:cubicBezTo>
                  <a:cubicBezTo>
                    <a:pt x="171" y="253"/>
                    <a:pt x="174" y="253"/>
                    <a:pt x="173" y="252"/>
                  </a:cubicBezTo>
                  <a:cubicBezTo>
                    <a:pt x="173" y="251"/>
                    <a:pt x="171" y="251"/>
                    <a:pt x="171" y="250"/>
                  </a:cubicBezTo>
                  <a:cubicBezTo>
                    <a:pt x="172" y="250"/>
                    <a:pt x="175" y="249"/>
                    <a:pt x="174" y="249"/>
                  </a:cubicBezTo>
                  <a:cubicBezTo>
                    <a:pt x="173" y="248"/>
                    <a:pt x="171" y="248"/>
                    <a:pt x="171" y="248"/>
                  </a:cubicBezTo>
                  <a:cubicBezTo>
                    <a:pt x="172" y="248"/>
                    <a:pt x="176" y="245"/>
                    <a:pt x="175" y="245"/>
                  </a:cubicBezTo>
                  <a:cubicBezTo>
                    <a:pt x="175" y="245"/>
                    <a:pt x="172" y="244"/>
                    <a:pt x="173" y="244"/>
                  </a:cubicBezTo>
                  <a:cubicBezTo>
                    <a:pt x="174" y="243"/>
                    <a:pt x="176" y="243"/>
                    <a:pt x="176" y="242"/>
                  </a:cubicBezTo>
                  <a:cubicBezTo>
                    <a:pt x="176" y="241"/>
                    <a:pt x="176" y="238"/>
                    <a:pt x="176" y="237"/>
                  </a:cubicBezTo>
                  <a:cubicBezTo>
                    <a:pt x="175" y="237"/>
                    <a:pt x="177" y="236"/>
                    <a:pt x="176" y="236"/>
                  </a:cubicBezTo>
                  <a:cubicBezTo>
                    <a:pt x="176" y="235"/>
                    <a:pt x="173" y="233"/>
                    <a:pt x="173" y="233"/>
                  </a:cubicBezTo>
                  <a:cubicBezTo>
                    <a:pt x="174" y="233"/>
                    <a:pt x="182" y="233"/>
                    <a:pt x="181" y="232"/>
                  </a:cubicBezTo>
                  <a:cubicBezTo>
                    <a:pt x="180" y="231"/>
                    <a:pt x="177" y="230"/>
                    <a:pt x="178" y="230"/>
                  </a:cubicBezTo>
                  <a:cubicBezTo>
                    <a:pt x="179" y="230"/>
                    <a:pt x="185" y="231"/>
                    <a:pt x="183" y="230"/>
                  </a:cubicBezTo>
                  <a:cubicBezTo>
                    <a:pt x="182" y="229"/>
                    <a:pt x="179" y="228"/>
                    <a:pt x="180" y="228"/>
                  </a:cubicBezTo>
                  <a:cubicBezTo>
                    <a:pt x="181" y="228"/>
                    <a:pt x="185" y="229"/>
                    <a:pt x="184" y="228"/>
                  </a:cubicBezTo>
                  <a:cubicBezTo>
                    <a:pt x="183" y="227"/>
                    <a:pt x="186" y="227"/>
                    <a:pt x="185" y="226"/>
                  </a:cubicBezTo>
                  <a:cubicBezTo>
                    <a:pt x="184" y="225"/>
                    <a:pt x="180" y="224"/>
                    <a:pt x="182" y="224"/>
                  </a:cubicBezTo>
                  <a:cubicBezTo>
                    <a:pt x="183" y="224"/>
                    <a:pt x="187" y="225"/>
                    <a:pt x="186" y="224"/>
                  </a:cubicBezTo>
                  <a:cubicBezTo>
                    <a:pt x="186" y="222"/>
                    <a:pt x="187" y="222"/>
                    <a:pt x="185" y="221"/>
                  </a:cubicBezTo>
                  <a:cubicBezTo>
                    <a:pt x="183" y="220"/>
                    <a:pt x="181" y="220"/>
                    <a:pt x="182" y="220"/>
                  </a:cubicBezTo>
                  <a:cubicBezTo>
                    <a:pt x="183" y="219"/>
                    <a:pt x="189" y="220"/>
                    <a:pt x="189" y="218"/>
                  </a:cubicBezTo>
                  <a:cubicBezTo>
                    <a:pt x="189" y="217"/>
                    <a:pt x="188" y="216"/>
                    <a:pt x="186" y="215"/>
                  </a:cubicBezTo>
                  <a:cubicBezTo>
                    <a:pt x="185" y="215"/>
                    <a:pt x="182" y="214"/>
                    <a:pt x="184" y="213"/>
                  </a:cubicBezTo>
                  <a:cubicBezTo>
                    <a:pt x="185" y="212"/>
                    <a:pt x="186" y="212"/>
                    <a:pt x="187" y="212"/>
                  </a:cubicBezTo>
                  <a:cubicBezTo>
                    <a:pt x="188" y="212"/>
                    <a:pt x="187" y="213"/>
                    <a:pt x="188" y="213"/>
                  </a:cubicBezTo>
                  <a:cubicBezTo>
                    <a:pt x="190" y="211"/>
                    <a:pt x="192" y="211"/>
                    <a:pt x="191" y="210"/>
                  </a:cubicBezTo>
                  <a:cubicBezTo>
                    <a:pt x="190" y="210"/>
                    <a:pt x="189" y="209"/>
                    <a:pt x="189" y="208"/>
                  </a:cubicBezTo>
                  <a:cubicBezTo>
                    <a:pt x="190" y="208"/>
                    <a:pt x="192" y="207"/>
                    <a:pt x="192" y="207"/>
                  </a:cubicBezTo>
                  <a:cubicBezTo>
                    <a:pt x="192" y="206"/>
                    <a:pt x="192" y="207"/>
                    <a:pt x="194" y="207"/>
                  </a:cubicBezTo>
                  <a:cubicBezTo>
                    <a:pt x="196" y="207"/>
                    <a:pt x="200" y="208"/>
                    <a:pt x="200" y="206"/>
                  </a:cubicBezTo>
                  <a:cubicBezTo>
                    <a:pt x="200" y="205"/>
                    <a:pt x="198" y="205"/>
                    <a:pt x="199" y="204"/>
                  </a:cubicBezTo>
                  <a:cubicBezTo>
                    <a:pt x="200" y="203"/>
                    <a:pt x="201" y="202"/>
                    <a:pt x="202" y="201"/>
                  </a:cubicBezTo>
                  <a:cubicBezTo>
                    <a:pt x="202" y="200"/>
                    <a:pt x="206" y="200"/>
                    <a:pt x="205" y="200"/>
                  </a:cubicBezTo>
                  <a:cubicBezTo>
                    <a:pt x="204" y="201"/>
                    <a:pt x="203" y="202"/>
                    <a:pt x="203" y="204"/>
                  </a:cubicBezTo>
                  <a:cubicBezTo>
                    <a:pt x="202" y="205"/>
                    <a:pt x="201" y="207"/>
                    <a:pt x="202" y="207"/>
                  </a:cubicBezTo>
                  <a:cubicBezTo>
                    <a:pt x="203" y="206"/>
                    <a:pt x="204" y="206"/>
                    <a:pt x="205" y="205"/>
                  </a:cubicBezTo>
                  <a:cubicBezTo>
                    <a:pt x="206" y="205"/>
                    <a:pt x="206" y="204"/>
                    <a:pt x="207" y="204"/>
                  </a:cubicBezTo>
                  <a:cubicBezTo>
                    <a:pt x="208" y="204"/>
                    <a:pt x="209" y="206"/>
                    <a:pt x="210" y="205"/>
                  </a:cubicBezTo>
                  <a:cubicBezTo>
                    <a:pt x="210" y="204"/>
                    <a:pt x="210" y="203"/>
                    <a:pt x="210" y="203"/>
                  </a:cubicBezTo>
                  <a:cubicBezTo>
                    <a:pt x="211" y="203"/>
                    <a:pt x="212" y="204"/>
                    <a:pt x="213" y="204"/>
                  </a:cubicBezTo>
                  <a:cubicBezTo>
                    <a:pt x="214" y="203"/>
                    <a:pt x="215" y="201"/>
                    <a:pt x="216" y="201"/>
                  </a:cubicBezTo>
                  <a:cubicBezTo>
                    <a:pt x="218" y="201"/>
                    <a:pt x="219" y="200"/>
                    <a:pt x="220" y="199"/>
                  </a:cubicBezTo>
                  <a:cubicBezTo>
                    <a:pt x="221" y="198"/>
                    <a:pt x="224" y="195"/>
                    <a:pt x="225" y="194"/>
                  </a:cubicBezTo>
                  <a:cubicBezTo>
                    <a:pt x="226" y="192"/>
                    <a:pt x="228" y="189"/>
                    <a:pt x="228" y="188"/>
                  </a:cubicBezTo>
                  <a:cubicBezTo>
                    <a:pt x="229" y="188"/>
                    <a:pt x="235" y="187"/>
                    <a:pt x="234" y="185"/>
                  </a:cubicBezTo>
                  <a:cubicBezTo>
                    <a:pt x="234" y="183"/>
                    <a:pt x="232" y="178"/>
                    <a:pt x="233" y="179"/>
                  </a:cubicBezTo>
                  <a:cubicBezTo>
                    <a:pt x="235" y="180"/>
                    <a:pt x="238" y="183"/>
                    <a:pt x="240" y="183"/>
                  </a:cubicBezTo>
                  <a:cubicBezTo>
                    <a:pt x="242" y="184"/>
                    <a:pt x="244" y="183"/>
                    <a:pt x="244" y="182"/>
                  </a:cubicBezTo>
                  <a:cubicBezTo>
                    <a:pt x="244" y="181"/>
                    <a:pt x="244" y="183"/>
                    <a:pt x="245" y="183"/>
                  </a:cubicBezTo>
                  <a:cubicBezTo>
                    <a:pt x="246" y="183"/>
                    <a:pt x="248" y="183"/>
                    <a:pt x="247" y="182"/>
                  </a:cubicBezTo>
                  <a:cubicBezTo>
                    <a:pt x="247" y="182"/>
                    <a:pt x="246" y="181"/>
                    <a:pt x="247" y="180"/>
                  </a:cubicBezTo>
                  <a:cubicBezTo>
                    <a:pt x="248" y="180"/>
                    <a:pt x="248" y="181"/>
                    <a:pt x="249" y="181"/>
                  </a:cubicBezTo>
                  <a:cubicBezTo>
                    <a:pt x="251" y="181"/>
                    <a:pt x="252" y="181"/>
                    <a:pt x="255" y="180"/>
                  </a:cubicBezTo>
                  <a:cubicBezTo>
                    <a:pt x="258" y="180"/>
                    <a:pt x="264" y="179"/>
                    <a:pt x="266" y="178"/>
                  </a:cubicBezTo>
                  <a:cubicBezTo>
                    <a:pt x="269" y="176"/>
                    <a:pt x="278" y="171"/>
                    <a:pt x="280" y="170"/>
                  </a:cubicBezTo>
                  <a:cubicBezTo>
                    <a:pt x="283" y="168"/>
                    <a:pt x="293" y="163"/>
                    <a:pt x="291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14" name="Freeform 539"/>
            <p:cNvSpPr/>
            <p:nvPr/>
          </p:nvSpPr>
          <p:spPr bwMode="auto">
            <a:xfrm>
              <a:off x="5164" y="1889126"/>
              <a:ext cx="26" cy="23813"/>
            </a:xfrm>
            <a:custGeom>
              <a:avLst/>
              <a:gdLst>
                <a:gd name="T0" fmla="*/ 2 w 19"/>
                <a:gd name="T1" fmla="*/ 7 h 11"/>
                <a:gd name="T2" fmla="*/ 7 w 19"/>
                <a:gd name="T3" fmla="*/ 8 h 11"/>
                <a:gd name="T4" fmla="*/ 7 w 19"/>
                <a:gd name="T5" fmla="*/ 10 h 11"/>
                <a:gd name="T6" fmla="*/ 13 w 19"/>
                <a:gd name="T7" fmla="*/ 10 h 11"/>
                <a:gd name="T8" fmla="*/ 18 w 19"/>
                <a:gd name="T9" fmla="*/ 7 h 11"/>
                <a:gd name="T10" fmla="*/ 15 w 19"/>
                <a:gd name="T11" fmla="*/ 4 h 11"/>
                <a:gd name="T12" fmla="*/ 9 w 19"/>
                <a:gd name="T13" fmla="*/ 1 h 11"/>
                <a:gd name="T14" fmla="*/ 2 w 19"/>
                <a:gd name="T15" fmla="*/ 2 h 11"/>
                <a:gd name="T16" fmla="*/ 4 w 19"/>
                <a:gd name="T17" fmla="*/ 4 h 11"/>
                <a:gd name="T18" fmla="*/ 2 w 19"/>
                <a:gd name="T19" fmla="*/ 6 h 11"/>
                <a:gd name="T20" fmla="*/ 2 w 19"/>
                <a:gd name="T2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1">
                  <a:moveTo>
                    <a:pt x="2" y="7"/>
                  </a:moveTo>
                  <a:cubicBezTo>
                    <a:pt x="5" y="7"/>
                    <a:pt x="7" y="7"/>
                    <a:pt x="7" y="8"/>
                  </a:cubicBezTo>
                  <a:cubicBezTo>
                    <a:pt x="8" y="9"/>
                    <a:pt x="5" y="10"/>
                    <a:pt x="7" y="10"/>
                  </a:cubicBezTo>
                  <a:cubicBezTo>
                    <a:pt x="8" y="10"/>
                    <a:pt x="11" y="11"/>
                    <a:pt x="13" y="10"/>
                  </a:cubicBezTo>
                  <a:cubicBezTo>
                    <a:pt x="16" y="8"/>
                    <a:pt x="19" y="8"/>
                    <a:pt x="18" y="7"/>
                  </a:cubicBezTo>
                  <a:cubicBezTo>
                    <a:pt x="18" y="5"/>
                    <a:pt x="17" y="6"/>
                    <a:pt x="15" y="4"/>
                  </a:cubicBezTo>
                  <a:cubicBezTo>
                    <a:pt x="13" y="3"/>
                    <a:pt x="11" y="2"/>
                    <a:pt x="9" y="1"/>
                  </a:cubicBezTo>
                  <a:cubicBezTo>
                    <a:pt x="7" y="0"/>
                    <a:pt x="1" y="0"/>
                    <a:pt x="2" y="2"/>
                  </a:cubicBezTo>
                  <a:cubicBezTo>
                    <a:pt x="3" y="3"/>
                    <a:pt x="5" y="3"/>
                    <a:pt x="4" y="4"/>
                  </a:cubicBezTo>
                  <a:cubicBezTo>
                    <a:pt x="3" y="4"/>
                    <a:pt x="1" y="5"/>
                    <a:pt x="2" y="6"/>
                  </a:cubicBezTo>
                  <a:cubicBezTo>
                    <a:pt x="3" y="6"/>
                    <a:pt x="0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15" name="Freeform 540"/>
            <p:cNvSpPr/>
            <p:nvPr/>
          </p:nvSpPr>
          <p:spPr bwMode="auto">
            <a:xfrm>
              <a:off x="5174" y="1866901"/>
              <a:ext cx="5" cy="4763"/>
            </a:xfrm>
            <a:custGeom>
              <a:avLst/>
              <a:gdLst>
                <a:gd name="T0" fmla="*/ 2 w 4"/>
                <a:gd name="T1" fmla="*/ 1 h 2"/>
                <a:gd name="T2" fmla="*/ 2 w 4"/>
                <a:gd name="T3" fmla="*/ 2 h 2"/>
                <a:gd name="T4" fmla="*/ 2 w 4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2" y="1"/>
                  </a:moveTo>
                  <a:cubicBezTo>
                    <a:pt x="0" y="0"/>
                    <a:pt x="0" y="2"/>
                    <a:pt x="2" y="2"/>
                  </a:cubicBezTo>
                  <a:cubicBezTo>
                    <a:pt x="4" y="2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16" name="Freeform 541"/>
            <p:cNvSpPr/>
            <p:nvPr/>
          </p:nvSpPr>
          <p:spPr bwMode="auto">
            <a:xfrm>
              <a:off x="5178" y="1576389"/>
              <a:ext cx="18" cy="12700"/>
            </a:xfrm>
            <a:custGeom>
              <a:avLst/>
              <a:gdLst>
                <a:gd name="T0" fmla="*/ 2 w 13"/>
                <a:gd name="T1" fmla="*/ 3 h 6"/>
                <a:gd name="T2" fmla="*/ 10 w 13"/>
                <a:gd name="T3" fmla="*/ 5 h 6"/>
                <a:gd name="T4" fmla="*/ 10 w 13"/>
                <a:gd name="T5" fmla="*/ 3 h 6"/>
                <a:gd name="T6" fmla="*/ 2 w 13"/>
                <a:gd name="T7" fmla="*/ 1 h 6"/>
                <a:gd name="T8" fmla="*/ 2 w 13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2" y="3"/>
                  </a:moveTo>
                  <a:cubicBezTo>
                    <a:pt x="4" y="4"/>
                    <a:pt x="8" y="5"/>
                    <a:pt x="10" y="5"/>
                  </a:cubicBezTo>
                  <a:cubicBezTo>
                    <a:pt x="13" y="6"/>
                    <a:pt x="13" y="4"/>
                    <a:pt x="10" y="3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0" y="0"/>
                    <a:pt x="1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17" name="Freeform 542"/>
            <p:cNvSpPr/>
            <p:nvPr/>
          </p:nvSpPr>
          <p:spPr bwMode="auto">
            <a:xfrm>
              <a:off x="5216" y="1558926"/>
              <a:ext cx="7" cy="3175"/>
            </a:xfrm>
            <a:custGeom>
              <a:avLst/>
              <a:gdLst>
                <a:gd name="T0" fmla="*/ 4 w 5"/>
                <a:gd name="T1" fmla="*/ 2 h 2"/>
                <a:gd name="T2" fmla="*/ 2 w 5"/>
                <a:gd name="T3" fmla="*/ 0 h 2"/>
                <a:gd name="T4" fmla="*/ 4 w 5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cubicBezTo>
                    <a:pt x="5" y="2"/>
                    <a:pt x="4" y="0"/>
                    <a:pt x="2" y="0"/>
                  </a:cubicBezTo>
                  <a:cubicBezTo>
                    <a:pt x="0" y="0"/>
                    <a:pt x="1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18" name="Freeform 543"/>
            <p:cNvSpPr/>
            <p:nvPr/>
          </p:nvSpPr>
          <p:spPr bwMode="auto">
            <a:xfrm>
              <a:off x="5230" y="1554164"/>
              <a:ext cx="12" cy="7938"/>
            </a:xfrm>
            <a:custGeom>
              <a:avLst/>
              <a:gdLst>
                <a:gd name="T0" fmla="*/ 3 w 9"/>
                <a:gd name="T1" fmla="*/ 2 h 4"/>
                <a:gd name="T2" fmla="*/ 9 w 9"/>
                <a:gd name="T3" fmla="*/ 2 h 4"/>
                <a:gd name="T4" fmla="*/ 2 w 9"/>
                <a:gd name="T5" fmla="*/ 1 h 4"/>
                <a:gd name="T6" fmla="*/ 3 w 9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3" y="2"/>
                  </a:moveTo>
                  <a:cubicBezTo>
                    <a:pt x="4" y="3"/>
                    <a:pt x="9" y="4"/>
                    <a:pt x="9" y="2"/>
                  </a:cubicBezTo>
                  <a:cubicBezTo>
                    <a:pt x="9" y="1"/>
                    <a:pt x="3" y="0"/>
                    <a:pt x="2" y="1"/>
                  </a:cubicBezTo>
                  <a:cubicBezTo>
                    <a:pt x="0" y="2"/>
                    <a:pt x="1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19" name="Freeform 544"/>
            <p:cNvSpPr/>
            <p:nvPr/>
          </p:nvSpPr>
          <p:spPr bwMode="auto">
            <a:xfrm>
              <a:off x="5278" y="1544639"/>
              <a:ext cx="17" cy="11113"/>
            </a:xfrm>
            <a:custGeom>
              <a:avLst/>
              <a:gdLst>
                <a:gd name="T0" fmla="*/ 2 w 12"/>
                <a:gd name="T1" fmla="*/ 3 h 5"/>
                <a:gd name="T2" fmla="*/ 6 w 12"/>
                <a:gd name="T3" fmla="*/ 4 h 5"/>
                <a:gd name="T4" fmla="*/ 7 w 12"/>
                <a:gd name="T5" fmla="*/ 3 h 5"/>
                <a:gd name="T6" fmla="*/ 11 w 12"/>
                <a:gd name="T7" fmla="*/ 3 h 5"/>
                <a:gd name="T8" fmla="*/ 7 w 12"/>
                <a:gd name="T9" fmla="*/ 2 h 5"/>
                <a:gd name="T10" fmla="*/ 1 w 12"/>
                <a:gd name="T11" fmla="*/ 0 h 5"/>
                <a:gd name="T12" fmla="*/ 6 w 12"/>
                <a:gd name="T13" fmla="*/ 3 h 5"/>
                <a:gd name="T14" fmla="*/ 2 w 12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">
                  <a:moveTo>
                    <a:pt x="2" y="3"/>
                  </a:moveTo>
                  <a:cubicBezTo>
                    <a:pt x="1" y="3"/>
                    <a:pt x="4" y="4"/>
                    <a:pt x="6" y="4"/>
                  </a:cubicBezTo>
                  <a:cubicBezTo>
                    <a:pt x="8" y="5"/>
                    <a:pt x="8" y="4"/>
                    <a:pt x="7" y="3"/>
                  </a:cubicBezTo>
                  <a:cubicBezTo>
                    <a:pt x="7" y="3"/>
                    <a:pt x="9" y="3"/>
                    <a:pt x="11" y="3"/>
                  </a:cubicBezTo>
                  <a:cubicBezTo>
                    <a:pt x="12" y="2"/>
                    <a:pt x="9" y="2"/>
                    <a:pt x="7" y="2"/>
                  </a:cubicBezTo>
                  <a:cubicBezTo>
                    <a:pt x="5" y="1"/>
                    <a:pt x="2" y="0"/>
                    <a:pt x="1" y="0"/>
                  </a:cubicBezTo>
                  <a:cubicBezTo>
                    <a:pt x="0" y="1"/>
                    <a:pt x="4" y="2"/>
                    <a:pt x="6" y="3"/>
                  </a:cubicBezTo>
                  <a:cubicBezTo>
                    <a:pt x="8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20" name="Freeform 545"/>
            <p:cNvSpPr/>
            <p:nvPr/>
          </p:nvSpPr>
          <p:spPr bwMode="auto">
            <a:xfrm>
              <a:off x="5433" y="1582739"/>
              <a:ext cx="9" cy="11113"/>
            </a:xfrm>
            <a:custGeom>
              <a:avLst/>
              <a:gdLst>
                <a:gd name="T0" fmla="*/ 5 w 6"/>
                <a:gd name="T1" fmla="*/ 4 h 5"/>
                <a:gd name="T2" fmla="*/ 1 w 6"/>
                <a:gd name="T3" fmla="*/ 0 h 5"/>
                <a:gd name="T4" fmla="*/ 5 w 6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5" y="4"/>
                  </a:moveTo>
                  <a:cubicBezTo>
                    <a:pt x="6" y="3"/>
                    <a:pt x="2" y="0"/>
                    <a:pt x="1" y="0"/>
                  </a:cubicBezTo>
                  <a:cubicBezTo>
                    <a:pt x="0" y="1"/>
                    <a:pt x="4" y="5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21" name="Freeform 546"/>
            <p:cNvSpPr/>
            <p:nvPr/>
          </p:nvSpPr>
          <p:spPr bwMode="auto">
            <a:xfrm>
              <a:off x="5446" y="1593851"/>
              <a:ext cx="8" cy="1588"/>
            </a:xfrm>
            <a:custGeom>
              <a:avLst/>
              <a:gdLst>
                <a:gd name="T0" fmla="*/ 5 w 6"/>
                <a:gd name="T1" fmla="*/ 1 h 1"/>
                <a:gd name="T2" fmla="*/ 2 w 6"/>
                <a:gd name="T3" fmla="*/ 0 h 1"/>
                <a:gd name="T4" fmla="*/ 5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5" y="1"/>
                  </a:moveTo>
                  <a:cubicBezTo>
                    <a:pt x="6" y="1"/>
                    <a:pt x="4" y="0"/>
                    <a:pt x="2" y="0"/>
                  </a:cubicBezTo>
                  <a:cubicBezTo>
                    <a:pt x="0" y="0"/>
                    <a:pt x="2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22" name="Freeform 547"/>
            <p:cNvSpPr/>
            <p:nvPr/>
          </p:nvSpPr>
          <p:spPr bwMode="auto">
            <a:xfrm>
              <a:off x="5446" y="1735139"/>
              <a:ext cx="7" cy="17463"/>
            </a:xfrm>
            <a:custGeom>
              <a:avLst/>
              <a:gdLst>
                <a:gd name="T0" fmla="*/ 2 w 5"/>
                <a:gd name="T1" fmla="*/ 0 h 8"/>
                <a:gd name="T2" fmla="*/ 4 w 5"/>
                <a:gd name="T3" fmla="*/ 8 h 8"/>
                <a:gd name="T4" fmla="*/ 2 w 5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8">
                  <a:moveTo>
                    <a:pt x="2" y="0"/>
                  </a:moveTo>
                  <a:cubicBezTo>
                    <a:pt x="0" y="0"/>
                    <a:pt x="3" y="8"/>
                    <a:pt x="4" y="8"/>
                  </a:cubicBezTo>
                  <a:cubicBezTo>
                    <a:pt x="5" y="8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23" name="Freeform 548"/>
            <p:cNvSpPr/>
            <p:nvPr/>
          </p:nvSpPr>
          <p:spPr bwMode="auto">
            <a:xfrm>
              <a:off x="5449" y="1768476"/>
              <a:ext cx="9" cy="11113"/>
            </a:xfrm>
            <a:custGeom>
              <a:avLst/>
              <a:gdLst>
                <a:gd name="T0" fmla="*/ 6 w 7"/>
                <a:gd name="T1" fmla="*/ 4 h 5"/>
                <a:gd name="T2" fmla="*/ 1 w 7"/>
                <a:gd name="T3" fmla="*/ 0 h 5"/>
                <a:gd name="T4" fmla="*/ 1 w 7"/>
                <a:gd name="T5" fmla="*/ 4 h 5"/>
                <a:gd name="T6" fmla="*/ 6 w 7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6" y="4"/>
                  </a:moveTo>
                  <a:cubicBezTo>
                    <a:pt x="6" y="3"/>
                    <a:pt x="1" y="0"/>
                    <a:pt x="1" y="0"/>
                  </a:cubicBezTo>
                  <a:cubicBezTo>
                    <a:pt x="1" y="1"/>
                    <a:pt x="0" y="4"/>
                    <a:pt x="1" y="4"/>
                  </a:cubicBezTo>
                  <a:cubicBezTo>
                    <a:pt x="2" y="4"/>
                    <a:pt x="7" y="5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24" name="Freeform 549"/>
            <p:cNvSpPr/>
            <p:nvPr/>
          </p:nvSpPr>
          <p:spPr bwMode="auto">
            <a:xfrm>
              <a:off x="5405" y="1825626"/>
              <a:ext cx="20" cy="22225"/>
            </a:xfrm>
            <a:custGeom>
              <a:avLst/>
              <a:gdLst>
                <a:gd name="T0" fmla="*/ 12 w 15"/>
                <a:gd name="T1" fmla="*/ 4 h 10"/>
                <a:gd name="T2" fmla="*/ 15 w 15"/>
                <a:gd name="T3" fmla="*/ 2 h 10"/>
                <a:gd name="T4" fmla="*/ 5 w 15"/>
                <a:gd name="T5" fmla="*/ 1 h 10"/>
                <a:gd name="T6" fmla="*/ 1 w 15"/>
                <a:gd name="T7" fmla="*/ 4 h 10"/>
                <a:gd name="T8" fmla="*/ 13 w 15"/>
                <a:gd name="T9" fmla="*/ 10 h 10"/>
                <a:gd name="T10" fmla="*/ 11 w 15"/>
                <a:gd name="T11" fmla="*/ 7 h 10"/>
                <a:gd name="T12" fmla="*/ 14 w 15"/>
                <a:gd name="T13" fmla="*/ 7 h 10"/>
                <a:gd name="T14" fmla="*/ 10 w 15"/>
                <a:gd name="T15" fmla="*/ 4 h 10"/>
                <a:gd name="T16" fmla="*/ 12 w 15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0">
                  <a:moveTo>
                    <a:pt x="12" y="4"/>
                  </a:moveTo>
                  <a:cubicBezTo>
                    <a:pt x="13" y="4"/>
                    <a:pt x="15" y="3"/>
                    <a:pt x="15" y="2"/>
                  </a:cubicBezTo>
                  <a:cubicBezTo>
                    <a:pt x="15" y="2"/>
                    <a:pt x="8" y="0"/>
                    <a:pt x="5" y="1"/>
                  </a:cubicBezTo>
                  <a:cubicBezTo>
                    <a:pt x="2" y="1"/>
                    <a:pt x="1" y="2"/>
                    <a:pt x="1" y="4"/>
                  </a:cubicBezTo>
                  <a:cubicBezTo>
                    <a:pt x="0" y="7"/>
                    <a:pt x="12" y="10"/>
                    <a:pt x="13" y="10"/>
                  </a:cubicBezTo>
                  <a:cubicBezTo>
                    <a:pt x="14" y="10"/>
                    <a:pt x="13" y="8"/>
                    <a:pt x="11" y="7"/>
                  </a:cubicBezTo>
                  <a:cubicBezTo>
                    <a:pt x="10" y="6"/>
                    <a:pt x="13" y="7"/>
                    <a:pt x="14" y="7"/>
                  </a:cubicBezTo>
                  <a:cubicBezTo>
                    <a:pt x="15" y="7"/>
                    <a:pt x="12" y="5"/>
                    <a:pt x="10" y="4"/>
                  </a:cubicBezTo>
                  <a:cubicBezTo>
                    <a:pt x="8" y="3"/>
                    <a:pt x="10" y="3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25" name="Freeform 550"/>
            <p:cNvSpPr/>
            <p:nvPr/>
          </p:nvSpPr>
          <p:spPr bwMode="auto">
            <a:xfrm>
              <a:off x="5399" y="1816101"/>
              <a:ext cx="15" cy="6350"/>
            </a:xfrm>
            <a:custGeom>
              <a:avLst/>
              <a:gdLst>
                <a:gd name="T0" fmla="*/ 10 w 11"/>
                <a:gd name="T1" fmla="*/ 2 h 3"/>
                <a:gd name="T2" fmla="*/ 7 w 11"/>
                <a:gd name="T3" fmla="*/ 0 h 3"/>
                <a:gd name="T4" fmla="*/ 1 w 11"/>
                <a:gd name="T5" fmla="*/ 1 h 3"/>
                <a:gd name="T6" fmla="*/ 10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10" y="2"/>
                  </a:moveTo>
                  <a:cubicBezTo>
                    <a:pt x="11" y="2"/>
                    <a:pt x="8" y="0"/>
                    <a:pt x="7" y="0"/>
                  </a:cubicBezTo>
                  <a:cubicBezTo>
                    <a:pt x="6" y="0"/>
                    <a:pt x="0" y="1"/>
                    <a:pt x="1" y="1"/>
                  </a:cubicBezTo>
                  <a:cubicBezTo>
                    <a:pt x="2" y="1"/>
                    <a:pt x="9" y="3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26" name="Freeform 551"/>
            <p:cNvSpPr/>
            <p:nvPr/>
          </p:nvSpPr>
          <p:spPr bwMode="auto">
            <a:xfrm>
              <a:off x="5378" y="1871664"/>
              <a:ext cx="21" cy="14288"/>
            </a:xfrm>
            <a:custGeom>
              <a:avLst/>
              <a:gdLst>
                <a:gd name="T0" fmla="*/ 12 w 15"/>
                <a:gd name="T1" fmla="*/ 1 h 7"/>
                <a:gd name="T2" fmla="*/ 4 w 15"/>
                <a:gd name="T3" fmla="*/ 2 h 7"/>
                <a:gd name="T4" fmla="*/ 0 w 15"/>
                <a:gd name="T5" fmla="*/ 6 h 7"/>
                <a:gd name="T6" fmla="*/ 14 w 15"/>
                <a:gd name="T7" fmla="*/ 4 h 7"/>
                <a:gd name="T8" fmla="*/ 12 w 15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7">
                  <a:moveTo>
                    <a:pt x="12" y="1"/>
                  </a:moveTo>
                  <a:cubicBezTo>
                    <a:pt x="10" y="1"/>
                    <a:pt x="5" y="2"/>
                    <a:pt x="4" y="2"/>
                  </a:cubicBezTo>
                  <a:cubicBezTo>
                    <a:pt x="3" y="3"/>
                    <a:pt x="0" y="5"/>
                    <a:pt x="0" y="6"/>
                  </a:cubicBezTo>
                  <a:cubicBezTo>
                    <a:pt x="0" y="6"/>
                    <a:pt x="10" y="7"/>
                    <a:pt x="14" y="4"/>
                  </a:cubicBezTo>
                  <a:cubicBezTo>
                    <a:pt x="15" y="4"/>
                    <a:pt x="15" y="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27" name="Freeform 552"/>
            <p:cNvSpPr/>
            <p:nvPr/>
          </p:nvSpPr>
          <p:spPr bwMode="auto">
            <a:xfrm>
              <a:off x="5194" y="1897064"/>
              <a:ext cx="4" cy="9525"/>
            </a:xfrm>
            <a:custGeom>
              <a:avLst/>
              <a:gdLst>
                <a:gd name="T0" fmla="*/ 3 w 3"/>
                <a:gd name="T1" fmla="*/ 2 h 4"/>
                <a:gd name="T2" fmla="*/ 2 w 3"/>
                <a:gd name="T3" fmla="*/ 0 h 4"/>
                <a:gd name="T4" fmla="*/ 0 w 3"/>
                <a:gd name="T5" fmla="*/ 3 h 4"/>
                <a:gd name="T6" fmla="*/ 1 w 3"/>
                <a:gd name="T7" fmla="*/ 4 h 4"/>
                <a:gd name="T8" fmla="*/ 3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2" y="4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28" name="Freeform 553"/>
            <p:cNvSpPr/>
            <p:nvPr/>
          </p:nvSpPr>
          <p:spPr bwMode="auto">
            <a:xfrm>
              <a:off x="5179" y="1865314"/>
              <a:ext cx="7" cy="6350"/>
            </a:xfrm>
            <a:custGeom>
              <a:avLst/>
              <a:gdLst>
                <a:gd name="T0" fmla="*/ 3 w 5"/>
                <a:gd name="T1" fmla="*/ 3 h 3"/>
                <a:gd name="T2" fmla="*/ 4 w 5"/>
                <a:gd name="T3" fmla="*/ 2 h 3"/>
                <a:gd name="T4" fmla="*/ 2 w 5"/>
                <a:gd name="T5" fmla="*/ 0 h 3"/>
                <a:gd name="T6" fmla="*/ 1 w 5"/>
                <a:gd name="T7" fmla="*/ 1 h 3"/>
                <a:gd name="T8" fmla="*/ 3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4" y="2"/>
                    <a:pt x="5" y="2"/>
                    <a:pt x="4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2" y="2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29" name="Freeform 554"/>
            <p:cNvSpPr/>
            <p:nvPr/>
          </p:nvSpPr>
          <p:spPr bwMode="auto">
            <a:xfrm>
              <a:off x="5455" y="1703389"/>
              <a:ext cx="5" cy="6350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3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0"/>
                    <a:pt x="0" y="1"/>
                    <a:pt x="0" y="2"/>
                  </a:cubicBezTo>
                  <a:cubicBezTo>
                    <a:pt x="1" y="3"/>
                    <a:pt x="3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30" name="Freeform 555"/>
            <p:cNvSpPr/>
            <p:nvPr/>
          </p:nvSpPr>
          <p:spPr bwMode="auto">
            <a:xfrm>
              <a:off x="5442" y="1674814"/>
              <a:ext cx="5" cy="6350"/>
            </a:xfrm>
            <a:custGeom>
              <a:avLst/>
              <a:gdLst>
                <a:gd name="T0" fmla="*/ 2 w 4"/>
                <a:gd name="T1" fmla="*/ 2 h 3"/>
                <a:gd name="T2" fmla="*/ 3 w 4"/>
                <a:gd name="T3" fmla="*/ 1 h 3"/>
                <a:gd name="T4" fmla="*/ 2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3" y="3"/>
                    <a:pt x="4" y="1"/>
                    <a:pt x="3" y="1"/>
                  </a:cubicBezTo>
                  <a:cubicBezTo>
                    <a:pt x="2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31" name="Freeform 556"/>
            <p:cNvSpPr/>
            <p:nvPr/>
          </p:nvSpPr>
          <p:spPr bwMode="auto">
            <a:xfrm>
              <a:off x="5454" y="1668464"/>
              <a:ext cx="6" cy="3175"/>
            </a:xfrm>
            <a:custGeom>
              <a:avLst/>
              <a:gdLst>
                <a:gd name="T0" fmla="*/ 3 w 4"/>
                <a:gd name="T1" fmla="*/ 0 h 2"/>
                <a:gd name="T2" fmla="*/ 1 w 4"/>
                <a:gd name="T3" fmla="*/ 1 h 2"/>
                <a:gd name="T4" fmla="*/ 3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3" y="0"/>
                    <a:pt x="0" y="1"/>
                    <a:pt x="1" y="1"/>
                  </a:cubicBezTo>
                  <a:cubicBezTo>
                    <a:pt x="2" y="2"/>
                    <a:pt x="4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32" name="Freeform 557"/>
            <p:cNvSpPr/>
            <p:nvPr/>
          </p:nvSpPr>
          <p:spPr bwMode="auto">
            <a:xfrm>
              <a:off x="5026" y="1716089"/>
              <a:ext cx="9" cy="1588"/>
            </a:xfrm>
            <a:custGeom>
              <a:avLst/>
              <a:gdLst>
                <a:gd name="T0" fmla="*/ 6 w 6"/>
                <a:gd name="T1" fmla="*/ 1 h 1"/>
                <a:gd name="T2" fmla="*/ 2 w 6"/>
                <a:gd name="T3" fmla="*/ 0 h 1"/>
                <a:gd name="T4" fmla="*/ 6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6" y="1"/>
                  </a:moveTo>
                  <a:cubicBezTo>
                    <a:pt x="5" y="0"/>
                    <a:pt x="0" y="0"/>
                    <a:pt x="2" y="0"/>
                  </a:cubicBezTo>
                  <a:cubicBezTo>
                    <a:pt x="3" y="1"/>
                    <a:pt x="6" y="1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733" name="Freeform 558"/>
            <p:cNvSpPr/>
            <p:nvPr/>
          </p:nvSpPr>
          <p:spPr bwMode="auto">
            <a:xfrm>
              <a:off x="5037" y="1081"/>
              <a:ext cx="9" cy="0"/>
            </a:xfrm>
            <a:custGeom>
              <a:avLst/>
              <a:gdLst>
                <a:gd name="T0" fmla="*/ 5 w 6"/>
                <a:gd name="T1" fmla="*/ 1 w 6"/>
                <a:gd name="T2" fmla="*/ 5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5" y="0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0"/>
                    <a:pt x="6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/>
            </a:p>
          </p:txBody>
        </p:sp>
      </p:grp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Tm="1000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3.jpe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5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7.jpeg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0.emf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" y="0"/>
            <a:ext cx="12192000" cy="450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4293096"/>
            <a:ext cx="12192000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组合 3"/>
          <p:cNvGrpSpPr/>
          <p:nvPr/>
        </p:nvGrpSpPr>
        <p:grpSpPr>
          <a:xfrm>
            <a:off x="0" y="1989138"/>
            <a:ext cx="12192000" cy="2373312"/>
            <a:chOff x="0" y="1989138"/>
            <a:chExt cx="9144000" cy="237331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t="23912" b="39018"/>
            <a:stretch>
              <a:fillRect/>
            </a:stretch>
          </p:blipFill>
          <p:spPr bwMode="auto">
            <a:xfrm>
              <a:off x="0" y="2060575"/>
              <a:ext cx="9144000" cy="2232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0" y="1989138"/>
              <a:ext cx="9144000" cy="69850"/>
            </a:xfrm>
            <a:prstGeom prst="rect">
              <a:avLst/>
            </a:prstGeom>
            <a:gradFill rotWithShape="1">
              <a:gsLst>
                <a:gs pos="0">
                  <a:srgbClr val="FFCC00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algn="l">
                <a:defRPr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 rot="10800000">
              <a:off x="0" y="4292600"/>
              <a:ext cx="9144000" cy="69850"/>
            </a:xfrm>
            <a:prstGeom prst="rect">
              <a:avLst/>
            </a:prstGeom>
            <a:gradFill rotWithShape="1">
              <a:gsLst>
                <a:gs pos="0">
                  <a:srgbClr val="FFCC00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algn="l">
                <a:defRPr/>
              </a:pP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1775520" y="2998112"/>
            <a:ext cx="4756430" cy="707886"/>
          </a:xfrm>
          <a:prstGeom prst="rect">
            <a:avLst/>
          </a:prstGeom>
          <a:noFill/>
          <a:ln w="9525" cmpd="sng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竞选</a:t>
            </a:r>
            <a:r>
              <a:rPr lang="en-US" altLang="zh-CN" sz="4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&amp;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应聘求职报告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TextBox 3"/>
          <p:cNvSpPr>
            <a:spLocks noChangeArrowheads="1"/>
          </p:cNvSpPr>
          <p:nvPr/>
        </p:nvSpPr>
        <p:spPr bwMode="auto">
          <a:xfrm>
            <a:off x="1775460" y="2432685"/>
            <a:ext cx="4107180" cy="491490"/>
          </a:xfrm>
          <a:prstGeom prst="rect">
            <a:avLst/>
          </a:prstGeom>
          <a:noFill/>
          <a:ln w="9525" cmpd="sng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优秀青年竞选</a:t>
            </a:r>
            <a:r>
              <a:rPr lang="en-US" altLang="zh-CN" sz="2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2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26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210092" y="5125544"/>
            <a:ext cx="2915816" cy="82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9350330" y="1412776"/>
            <a:ext cx="2751823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文本框 15"/>
          <p:cNvSpPr txBox="1"/>
          <p:nvPr/>
        </p:nvSpPr>
        <p:spPr>
          <a:xfrm>
            <a:off x="9354108" y="5401045"/>
            <a:ext cx="4235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汇报人</a:t>
            </a:r>
            <a:r>
              <a:rPr lang="zh-CN" altLang="en-US" sz="1200" dirty="0" smtClean="0">
                <a:solidFill>
                  <a:schemeClr val="bg1"/>
                </a:solidFill>
              </a:rPr>
              <a:t>：</a:t>
            </a:r>
            <a:r>
              <a:rPr lang="en-US" altLang="zh-CN" sz="1200" smtClean="0">
                <a:solidFill>
                  <a:schemeClr val="bg1"/>
                </a:solidFill>
              </a:rPr>
              <a:t>xx</a:t>
            </a:r>
            <a:r>
              <a:rPr lang="zh-CN" altLang="en-US" sz="1200" smtClean="0">
                <a:solidFill>
                  <a:schemeClr val="bg1"/>
                </a:solidFill>
              </a:rPr>
              <a:t>     </a:t>
            </a:r>
            <a:r>
              <a:rPr lang="zh-CN" altLang="en-US" sz="1200" dirty="0">
                <a:solidFill>
                  <a:schemeClr val="bg1"/>
                </a:solidFill>
              </a:rPr>
              <a:t>汇报时间：</a:t>
            </a:r>
            <a:r>
              <a:rPr lang="en-US" altLang="zh-CN" sz="1200" dirty="0">
                <a:solidFill>
                  <a:schemeClr val="bg1"/>
                </a:solidFill>
              </a:rPr>
              <a:t>XX</a:t>
            </a:r>
            <a:r>
              <a:rPr lang="zh-CN" altLang="en-US" sz="1200" dirty="0">
                <a:solidFill>
                  <a:schemeClr val="bg1"/>
                </a:solidFill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</a:rPr>
              <a:t>X</a:t>
            </a:r>
            <a:r>
              <a:rPr lang="zh-CN" altLang="en-US" sz="1200" dirty="0">
                <a:solidFill>
                  <a:schemeClr val="bg1"/>
                </a:solidFill>
              </a:rPr>
              <a:t>月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0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 flipH="1">
            <a:off x="1631504" y="693174"/>
            <a:ext cx="128470" cy="14352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H="1">
            <a:off x="2279592" y="692696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 flipH="1">
            <a:off x="1938000" y="692712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2063552" y="1205592"/>
            <a:ext cx="1224000" cy="648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图片1.png"/>
          <p:cNvPicPr>
            <a:picLocks noChangeAspect="1"/>
          </p:cNvPicPr>
          <p:nvPr/>
        </p:nvPicPr>
        <p:blipFill>
          <a:blip r:embed="rId1" cstate="print"/>
          <a:srcRect l="70951"/>
          <a:stretch>
            <a:fillRect/>
          </a:stretch>
        </p:blipFill>
        <p:spPr>
          <a:xfrm>
            <a:off x="1524000" y="1205528"/>
            <a:ext cx="486000" cy="648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351568" y="1268760"/>
            <a:ext cx="720080" cy="2880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zh-CN" altLang="en-US" b="1" spc="200" dirty="0">
                <a:solidFill>
                  <a:schemeClr val="bg1"/>
                </a:solidFill>
              </a:rPr>
              <a:t>目录</a:t>
            </a:r>
            <a:endParaRPr lang="zh-CN" altLang="en-US" b="1" spc="2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07568" y="148476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contents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grpSp>
        <p:nvGrpSpPr>
          <p:cNvPr id="11" name="Gruppe 686"/>
          <p:cNvGrpSpPr/>
          <p:nvPr/>
        </p:nvGrpSpPr>
        <p:grpSpPr bwMode="auto">
          <a:xfrm>
            <a:off x="9193114" y="3981601"/>
            <a:ext cx="859306" cy="1967073"/>
            <a:chOff x="9144000" y="-1797084"/>
            <a:chExt cx="1873250" cy="4298950"/>
          </a:xfrm>
          <a:solidFill>
            <a:schemeClr val="tx1"/>
          </a:solidFill>
        </p:grpSpPr>
        <p:sp>
          <p:nvSpPr>
            <p:cNvPr id="29" name="Freeform 670"/>
            <p:cNvSpPr/>
            <p:nvPr/>
          </p:nvSpPr>
          <p:spPr bwMode="auto">
            <a:xfrm>
              <a:off x="9928225" y="-1428784"/>
              <a:ext cx="895350" cy="1744663"/>
            </a:xfrm>
            <a:custGeom>
              <a:avLst/>
              <a:gdLst>
                <a:gd name="T0" fmla="*/ 209 w 564"/>
                <a:gd name="T1" fmla="*/ 41 h 1099"/>
                <a:gd name="T2" fmla="*/ 273 w 564"/>
                <a:gd name="T3" fmla="*/ 6 h 1099"/>
                <a:gd name="T4" fmla="*/ 331 w 564"/>
                <a:gd name="T5" fmla="*/ 53 h 1099"/>
                <a:gd name="T6" fmla="*/ 343 w 564"/>
                <a:gd name="T7" fmla="*/ 64 h 1099"/>
                <a:gd name="T8" fmla="*/ 430 w 564"/>
                <a:gd name="T9" fmla="*/ 128 h 1099"/>
                <a:gd name="T10" fmla="*/ 477 w 564"/>
                <a:gd name="T11" fmla="*/ 181 h 1099"/>
                <a:gd name="T12" fmla="*/ 506 w 564"/>
                <a:gd name="T13" fmla="*/ 233 h 1099"/>
                <a:gd name="T14" fmla="*/ 535 w 564"/>
                <a:gd name="T15" fmla="*/ 314 h 1099"/>
                <a:gd name="T16" fmla="*/ 541 w 564"/>
                <a:gd name="T17" fmla="*/ 436 h 1099"/>
                <a:gd name="T18" fmla="*/ 552 w 564"/>
                <a:gd name="T19" fmla="*/ 547 h 1099"/>
                <a:gd name="T20" fmla="*/ 564 w 564"/>
                <a:gd name="T21" fmla="*/ 651 h 1099"/>
                <a:gd name="T22" fmla="*/ 552 w 564"/>
                <a:gd name="T23" fmla="*/ 686 h 1099"/>
                <a:gd name="T24" fmla="*/ 477 w 564"/>
                <a:gd name="T25" fmla="*/ 826 h 1099"/>
                <a:gd name="T26" fmla="*/ 378 w 564"/>
                <a:gd name="T27" fmla="*/ 971 h 1099"/>
                <a:gd name="T28" fmla="*/ 320 w 564"/>
                <a:gd name="T29" fmla="*/ 1035 h 1099"/>
                <a:gd name="T30" fmla="*/ 262 w 564"/>
                <a:gd name="T31" fmla="*/ 1076 h 1099"/>
                <a:gd name="T32" fmla="*/ 203 w 564"/>
                <a:gd name="T33" fmla="*/ 1099 h 1099"/>
                <a:gd name="T34" fmla="*/ 157 w 564"/>
                <a:gd name="T35" fmla="*/ 1087 h 1099"/>
                <a:gd name="T36" fmla="*/ 134 w 564"/>
                <a:gd name="T37" fmla="*/ 1064 h 1099"/>
                <a:gd name="T38" fmla="*/ 111 w 564"/>
                <a:gd name="T39" fmla="*/ 1041 h 1099"/>
                <a:gd name="T40" fmla="*/ 99 w 564"/>
                <a:gd name="T41" fmla="*/ 1012 h 1099"/>
                <a:gd name="T42" fmla="*/ 87 w 564"/>
                <a:gd name="T43" fmla="*/ 977 h 1099"/>
                <a:gd name="T44" fmla="*/ 87 w 564"/>
                <a:gd name="T45" fmla="*/ 942 h 1099"/>
                <a:gd name="T46" fmla="*/ 87 w 564"/>
                <a:gd name="T47" fmla="*/ 924 h 1099"/>
                <a:gd name="T48" fmla="*/ 128 w 564"/>
                <a:gd name="T49" fmla="*/ 860 h 1099"/>
                <a:gd name="T50" fmla="*/ 151 w 564"/>
                <a:gd name="T51" fmla="*/ 843 h 1099"/>
                <a:gd name="T52" fmla="*/ 163 w 564"/>
                <a:gd name="T53" fmla="*/ 820 h 1099"/>
                <a:gd name="T54" fmla="*/ 163 w 564"/>
                <a:gd name="T55" fmla="*/ 808 h 1099"/>
                <a:gd name="T56" fmla="*/ 145 w 564"/>
                <a:gd name="T57" fmla="*/ 808 h 1099"/>
                <a:gd name="T58" fmla="*/ 105 w 564"/>
                <a:gd name="T59" fmla="*/ 826 h 1099"/>
                <a:gd name="T60" fmla="*/ 87 w 564"/>
                <a:gd name="T61" fmla="*/ 837 h 1099"/>
                <a:gd name="T62" fmla="*/ 76 w 564"/>
                <a:gd name="T63" fmla="*/ 855 h 1099"/>
                <a:gd name="T64" fmla="*/ 58 w 564"/>
                <a:gd name="T65" fmla="*/ 831 h 1099"/>
                <a:gd name="T66" fmla="*/ 23 w 564"/>
                <a:gd name="T67" fmla="*/ 820 h 1099"/>
                <a:gd name="T68" fmla="*/ 12 w 564"/>
                <a:gd name="T69" fmla="*/ 820 h 1099"/>
                <a:gd name="T70" fmla="*/ 12 w 564"/>
                <a:gd name="T71" fmla="*/ 785 h 1099"/>
                <a:gd name="T72" fmla="*/ 12 w 564"/>
                <a:gd name="T73" fmla="*/ 768 h 1099"/>
                <a:gd name="T74" fmla="*/ 12 w 564"/>
                <a:gd name="T75" fmla="*/ 738 h 1099"/>
                <a:gd name="T76" fmla="*/ 6 w 564"/>
                <a:gd name="T77" fmla="*/ 715 h 1099"/>
                <a:gd name="T78" fmla="*/ 0 w 564"/>
                <a:gd name="T79" fmla="*/ 675 h 1099"/>
                <a:gd name="T80" fmla="*/ 18 w 564"/>
                <a:gd name="T81" fmla="*/ 599 h 1099"/>
                <a:gd name="T82" fmla="*/ 29 w 564"/>
                <a:gd name="T83" fmla="*/ 558 h 1099"/>
                <a:gd name="T84" fmla="*/ 41 w 564"/>
                <a:gd name="T85" fmla="*/ 506 h 1099"/>
                <a:gd name="T86" fmla="*/ 41 w 564"/>
                <a:gd name="T87" fmla="*/ 460 h 1099"/>
                <a:gd name="T88" fmla="*/ 47 w 564"/>
                <a:gd name="T89" fmla="*/ 401 h 1099"/>
                <a:gd name="T90" fmla="*/ 47 w 564"/>
                <a:gd name="T91" fmla="*/ 378 h 1099"/>
                <a:gd name="T92" fmla="*/ 47 w 564"/>
                <a:gd name="T93" fmla="*/ 361 h 1099"/>
                <a:gd name="T94" fmla="*/ 58 w 564"/>
                <a:gd name="T95" fmla="*/ 285 h 1099"/>
                <a:gd name="T96" fmla="*/ 64 w 564"/>
                <a:gd name="T97" fmla="*/ 239 h 1099"/>
                <a:gd name="T98" fmla="*/ 93 w 564"/>
                <a:gd name="T99" fmla="*/ 181 h 1099"/>
                <a:gd name="T100" fmla="*/ 99 w 564"/>
                <a:gd name="T101" fmla="*/ 152 h 1099"/>
                <a:gd name="T102" fmla="*/ 111 w 564"/>
                <a:gd name="T103" fmla="*/ 122 h 1099"/>
                <a:gd name="T104" fmla="*/ 209 w 564"/>
                <a:gd name="T105" fmla="*/ 41 h 109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64"/>
                <a:gd name="T160" fmla="*/ 0 h 1099"/>
                <a:gd name="T161" fmla="*/ 564 w 564"/>
                <a:gd name="T162" fmla="*/ 1099 h 109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64" h="1099">
                  <a:moveTo>
                    <a:pt x="209" y="41"/>
                  </a:moveTo>
                  <a:lnTo>
                    <a:pt x="209" y="41"/>
                  </a:lnTo>
                  <a:lnTo>
                    <a:pt x="244" y="24"/>
                  </a:lnTo>
                  <a:lnTo>
                    <a:pt x="273" y="6"/>
                  </a:lnTo>
                  <a:lnTo>
                    <a:pt x="302" y="0"/>
                  </a:lnTo>
                  <a:lnTo>
                    <a:pt x="331" y="53"/>
                  </a:lnTo>
                  <a:lnTo>
                    <a:pt x="343" y="64"/>
                  </a:lnTo>
                  <a:lnTo>
                    <a:pt x="384" y="88"/>
                  </a:lnTo>
                  <a:lnTo>
                    <a:pt x="430" y="128"/>
                  </a:lnTo>
                  <a:lnTo>
                    <a:pt x="453" y="152"/>
                  </a:lnTo>
                  <a:lnTo>
                    <a:pt x="477" y="181"/>
                  </a:lnTo>
                  <a:lnTo>
                    <a:pt x="506" y="233"/>
                  </a:lnTo>
                  <a:lnTo>
                    <a:pt x="523" y="274"/>
                  </a:lnTo>
                  <a:lnTo>
                    <a:pt x="535" y="314"/>
                  </a:lnTo>
                  <a:lnTo>
                    <a:pt x="541" y="436"/>
                  </a:lnTo>
                  <a:lnTo>
                    <a:pt x="552" y="547"/>
                  </a:lnTo>
                  <a:lnTo>
                    <a:pt x="564" y="605"/>
                  </a:lnTo>
                  <a:lnTo>
                    <a:pt x="564" y="651"/>
                  </a:lnTo>
                  <a:lnTo>
                    <a:pt x="558" y="669"/>
                  </a:lnTo>
                  <a:lnTo>
                    <a:pt x="552" y="686"/>
                  </a:lnTo>
                  <a:lnTo>
                    <a:pt x="477" y="826"/>
                  </a:lnTo>
                  <a:lnTo>
                    <a:pt x="424" y="913"/>
                  </a:lnTo>
                  <a:lnTo>
                    <a:pt x="378" y="971"/>
                  </a:lnTo>
                  <a:lnTo>
                    <a:pt x="320" y="1035"/>
                  </a:lnTo>
                  <a:lnTo>
                    <a:pt x="262" y="1076"/>
                  </a:lnTo>
                  <a:lnTo>
                    <a:pt x="233" y="1093"/>
                  </a:lnTo>
                  <a:lnTo>
                    <a:pt x="203" y="1099"/>
                  </a:lnTo>
                  <a:lnTo>
                    <a:pt x="174" y="1093"/>
                  </a:lnTo>
                  <a:lnTo>
                    <a:pt x="157" y="1087"/>
                  </a:lnTo>
                  <a:lnTo>
                    <a:pt x="134" y="1064"/>
                  </a:lnTo>
                  <a:lnTo>
                    <a:pt x="116" y="1052"/>
                  </a:lnTo>
                  <a:lnTo>
                    <a:pt x="111" y="1041"/>
                  </a:lnTo>
                  <a:lnTo>
                    <a:pt x="99" y="1012"/>
                  </a:lnTo>
                  <a:lnTo>
                    <a:pt x="87" y="977"/>
                  </a:lnTo>
                  <a:lnTo>
                    <a:pt x="87" y="959"/>
                  </a:lnTo>
                  <a:lnTo>
                    <a:pt x="87" y="942"/>
                  </a:lnTo>
                  <a:lnTo>
                    <a:pt x="87" y="924"/>
                  </a:lnTo>
                  <a:lnTo>
                    <a:pt x="105" y="890"/>
                  </a:lnTo>
                  <a:lnTo>
                    <a:pt x="128" y="860"/>
                  </a:lnTo>
                  <a:lnTo>
                    <a:pt x="151" y="843"/>
                  </a:lnTo>
                  <a:lnTo>
                    <a:pt x="163" y="831"/>
                  </a:lnTo>
                  <a:lnTo>
                    <a:pt x="163" y="820"/>
                  </a:lnTo>
                  <a:lnTo>
                    <a:pt x="163" y="808"/>
                  </a:lnTo>
                  <a:lnTo>
                    <a:pt x="145" y="808"/>
                  </a:lnTo>
                  <a:lnTo>
                    <a:pt x="122" y="814"/>
                  </a:lnTo>
                  <a:lnTo>
                    <a:pt x="105" y="826"/>
                  </a:lnTo>
                  <a:lnTo>
                    <a:pt x="87" y="837"/>
                  </a:lnTo>
                  <a:lnTo>
                    <a:pt x="76" y="855"/>
                  </a:lnTo>
                  <a:lnTo>
                    <a:pt x="70" y="849"/>
                  </a:lnTo>
                  <a:lnTo>
                    <a:pt x="58" y="831"/>
                  </a:lnTo>
                  <a:lnTo>
                    <a:pt x="35" y="820"/>
                  </a:lnTo>
                  <a:lnTo>
                    <a:pt x="23" y="820"/>
                  </a:lnTo>
                  <a:lnTo>
                    <a:pt x="12" y="820"/>
                  </a:lnTo>
                  <a:lnTo>
                    <a:pt x="12" y="802"/>
                  </a:lnTo>
                  <a:lnTo>
                    <a:pt x="12" y="785"/>
                  </a:lnTo>
                  <a:lnTo>
                    <a:pt x="12" y="768"/>
                  </a:lnTo>
                  <a:lnTo>
                    <a:pt x="18" y="750"/>
                  </a:lnTo>
                  <a:lnTo>
                    <a:pt x="12" y="738"/>
                  </a:lnTo>
                  <a:lnTo>
                    <a:pt x="6" y="715"/>
                  </a:lnTo>
                  <a:lnTo>
                    <a:pt x="0" y="698"/>
                  </a:lnTo>
                  <a:lnTo>
                    <a:pt x="0" y="675"/>
                  </a:lnTo>
                  <a:lnTo>
                    <a:pt x="6" y="640"/>
                  </a:lnTo>
                  <a:lnTo>
                    <a:pt x="18" y="599"/>
                  </a:lnTo>
                  <a:lnTo>
                    <a:pt x="29" y="558"/>
                  </a:lnTo>
                  <a:lnTo>
                    <a:pt x="35" y="529"/>
                  </a:lnTo>
                  <a:lnTo>
                    <a:pt x="41" y="506"/>
                  </a:lnTo>
                  <a:lnTo>
                    <a:pt x="41" y="460"/>
                  </a:lnTo>
                  <a:lnTo>
                    <a:pt x="47" y="401"/>
                  </a:lnTo>
                  <a:lnTo>
                    <a:pt x="47" y="390"/>
                  </a:lnTo>
                  <a:lnTo>
                    <a:pt x="47" y="378"/>
                  </a:lnTo>
                  <a:lnTo>
                    <a:pt x="47" y="361"/>
                  </a:lnTo>
                  <a:lnTo>
                    <a:pt x="58" y="285"/>
                  </a:lnTo>
                  <a:lnTo>
                    <a:pt x="64" y="256"/>
                  </a:lnTo>
                  <a:lnTo>
                    <a:pt x="64" y="239"/>
                  </a:lnTo>
                  <a:lnTo>
                    <a:pt x="93" y="181"/>
                  </a:lnTo>
                  <a:lnTo>
                    <a:pt x="99" y="152"/>
                  </a:lnTo>
                  <a:lnTo>
                    <a:pt x="111" y="122"/>
                  </a:lnTo>
                  <a:lnTo>
                    <a:pt x="163" y="76"/>
                  </a:lnTo>
                  <a:lnTo>
                    <a:pt x="209" y="4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30" name="Freeform 671"/>
            <p:cNvSpPr>
              <a:spLocks noEditPoints="1"/>
            </p:cNvSpPr>
            <p:nvPr/>
          </p:nvSpPr>
          <p:spPr bwMode="auto">
            <a:xfrm>
              <a:off x="9144000" y="-1797084"/>
              <a:ext cx="1873250" cy="4298950"/>
            </a:xfrm>
            <a:custGeom>
              <a:avLst/>
              <a:gdLst>
                <a:gd name="T0" fmla="*/ 918 w 1180"/>
                <a:gd name="T1" fmla="*/ 320 h 2708"/>
                <a:gd name="T2" fmla="*/ 796 w 1180"/>
                <a:gd name="T3" fmla="*/ 238 h 2708"/>
                <a:gd name="T4" fmla="*/ 965 w 1180"/>
                <a:gd name="T5" fmla="*/ 401 h 2708"/>
                <a:gd name="T6" fmla="*/ 198 w 1180"/>
                <a:gd name="T7" fmla="*/ 2261 h 2708"/>
                <a:gd name="T8" fmla="*/ 99 w 1180"/>
                <a:gd name="T9" fmla="*/ 2266 h 2708"/>
                <a:gd name="T10" fmla="*/ 0 w 1180"/>
                <a:gd name="T11" fmla="*/ 2255 h 2708"/>
                <a:gd name="T12" fmla="*/ 174 w 1180"/>
                <a:gd name="T13" fmla="*/ 2441 h 2708"/>
                <a:gd name="T14" fmla="*/ 308 w 1180"/>
                <a:gd name="T15" fmla="*/ 2510 h 2708"/>
                <a:gd name="T16" fmla="*/ 506 w 1180"/>
                <a:gd name="T17" fmla="*/ 2150 h 2708"/>
                <a:gd name="T18" fmla="*/ 657 w 1180"/>
                <a:gd name="T19" fmla="*/ 1947 h 2708"/>
                <a:gd name="T20" fmla="*/ 773 w 1180"/>
                <a:gd name="T21" fmla="*/ 2354 h 2708"/>
                <a:gd name="T22" fmla="*/ 866 w 1180"/>
                <a:gd name="T23" fmla="*/ 2470 h 2708"/>
                <a:gd name="T24" fmla="*/ 790 w 1180"/>
                <a:gd name="T25" fmla="*/ 2586 h 2708"/>
                <a:gd name="T26" fmla="*/ 622 w 1180"/>
                <a:gd name="T27" fmla="*/ 2650 h 2708"/>
                <a:gd name="T28" fmla="*/ 872 w 1180"/>
                <a:gd name="T29" fmla="*/ 2708 h 2708"/>
                <a:gd name="T30" fmla="*/ 1017 w 1180"/>
                <a:gd name="T31" fmla="*/ 2673 h 2708"/>
                <a:gd name="T32" fmla="*/ 1098 w 1180"/>
                <a:gd name="T33" fmla="*/ 2580 h 2708"/>
                <a:gd name="T34" fmla="*/ 1081 w 1180"/>
                <a:gd name="T35" fmla="*/ 2470 h 2708"/>
                <a:gd name="T36" fmla="*/ 994 w 1180"/>
                <a:gd name="T37" fmla="*/ 2185 h 2708"/>
                <a:gd name="T38" fmla="*/ 901 w 1180"/>
                <a:gd name="T39" fmla="*/ 1790 h 2708"/>
                <a:gd name="T40" fmla="*/ 883 w 1180"/>
                <a:gd name="T41" fmla="*/ 1523 h 2708"/>
                <a:gd name="T42" fmla="*/ 982 w 1180"/>
                <a:gd name="T43" fmla="*/ 1534 h 2708"/>
                <a:gd name="T44" fmla="*/ 1011 w 1180"/>
                <a:gd name="T45" fmla="*/ 1459 h 2708"/>
                <a:gd name="T46" fmla="*/ 1122 w 1180"/>
                <a:gd name="T47" fmla="*/ 1284 h 2708"/>
                <a:gd name="T48" fmla="*/ 1145 w 1180"/>
                <a:gd name="T49" fmla="*/ 1209 h 2708"/>
                <a:gd name="T50" fmla="*/ 1145 w 1180"/>
                <a:gd name="T51" fmla="*/ 1017 h 2708"/>
                <a:gd name="T52" fmla="*/ 1116 w 1180"/>
                <a:gd name="T53" fmla="*/ 790 h 2708"/>
                <a:gd name="T54" fmla="*/ 1023 w 1180"/>
                <a:gd name="T55" fmla="*/ 523 h 2708"/>
                <a:gd name="T56" fmla="*/ 1029 w 1180"/>
                <a:gd name="T57" fmla="*/ 767 h 2708"/>
                <a:gd name="T58" fmla="*/ 1035 w 1180"/>
                <a:gd name="T59" fmla="*/ 889 h 2708"/>
                <a:gd name="T60" fmla="*/ 901 w 1180"/>
                <a:gd name="T61" fmla="*/ 1069 h 2708"/>
                <a:gd name="T62" fmla="*/ 750 w 1180"/>
                <a:gd name="T63" fmla="*/ 1273 h 2708"/>
                <a:gd name="T64" fmla="*/ 645 w 1180"/>
                <a:gd name="T65" fmla="*/ 1238 h 2708"/>
                <a:gd name="T66" fmla="*/ 657 w 1180"/>
                <a:gd name="T67" fmla="*/ 1122 h 2708"/>
                <a:gd name="T68" fmla="*/ 756 w 1180"/>
                <a:gd name="T69" fmla="*/ 1000 h 2708"/>
                <a:gd name="T70" fmla="*/ 541 w 1180"/>
                <a:gd name="T71" fmla="*/ 1087 h 2708"/>
                <a:gd name="T72" fmla="*/ 517 w 1180"/>
                <a:gd name="T73" fmla="*/ 1325 h 2708"/>
                <a:gd name="T74" fmla="*/ 401 w 1180"/>
                <a:gd name="T75" fmla="*/ 1749 h 2708"/>
                <a:gd name="T76" fmla="*/ 727 w 1180"/>
                <a:gd name="T77" fmla="*/ 232 h 2708"/>
                <a:gd name="T78" fmla="*/ 692 w 1180"/>
                <a:gd name="T79" fmla="*/ 139 h 2708"/>
                <a:gd name="T80" fmla="*/ 535 w 1180"/>
                <a:gd name="T81" fmla="*/ 0 h 2708"/>
                <a:gd name="T82" fmla="*/ 372 w 1180"/>
                <a:gd name="T83" fmla="*/ 128 h 2708"/>
                <a:gd name="T84" fmla="*/ 413 w 1180"/>
                <a:gd name="T85" fmla="*/ 273 h 2708"/>
                <a:gd name="T86" fmla="*/ 459 w 1180"/>
                <a:gd name="T87" fmla="*/ 314 h 2708"/>
                <a:gd name="T88" fmla="*/ 523 w 1180"/>
                <a:gd name="T89" fmla="*/ 366 h 2708"/>
                <a:gd name="T90" fmla="*/ 570 w 1180"/>
                <a:gd name="T91" fmla="*/ 401 h 2708"/>
                <a:gd name="T92" fmla="*/ 605 w 1180"/>
                <a:gd name="T93" fmla="*/ 401 h 2708"/>
                <a:gd name="T94" fmla="*/ 727 w 1180"/>
                <a:gd name="T95" fmla="*/ 238 h 2708"/>
                <a:gd name="T96" fmla="*/ 477 w 1180"/>
                <a:gd name="T97" fmla="*/ 1348 h 2708"/>
                <a:gd name="T98" fmla="*/ 512 w 1180"/>
                <a:gd name="T99" fmla="*/ 1220 h 2708"/>
                <a:gd name="T100" fmla="*/ 529 w 1180"/>
                <a:gd name="T101" fmla="*/ 1052 h 2708"/>
                <a:gd name="T102" fmla="*/ 523 w 1180"/>
                <a:gd name="T103" fmla="*/ 982 h 2708"/>
                <a:gd name="T104" fmla="*/ 500 w 1180"/>
                <a:gd name="T105" fmla="*/ 877 h 2708"/>
                <a:gd name="T106" fmla="*/ 546 w 1180"/>
                <a:gd name="T107" fmla="*/ 697 h 2708"/>
                <a:gd name="T108" fmla="*/ 674 w 1180"/>
                <a:gd name="T109" fmla="*/ 401 h 2708"/>
                <a:gd name="T110" fmla="*/ 587 w 1180"/>
                <a:gd name="T111" fmla="*/ 535 h 2708"/>
                <a:gd name="T112" fmla="*/ 570 w 1180"/>
                <a:gd name="T113" fmla="*/ 517 h 2708"/>
                <a:gd name="T114" fmla="*/ 535 w 1180"/>
                <a:gd name="T115" fmla="*/ 523 h 2708"/>
                <a:gd name="T116" fmla="*/ 517 w 1180"/>
                <a:gd name="T117" fmla="*/ 500 h 2708"/>
                <a:gd name="T118" fmla="*/ 477 w 1180"/>
                <a:gd name="T119" fmla="*/ 581 h 2708"/>
                <a:gd name="T120" fmla="*/ 517 w 1180"/>
                <a:gd name="T121" fmla="*/ 662 h 2708"/>
                <a:gd name="T122" fmla="*/ 494 w 1180"/>
                <a:gd name="T123" fmla="*/ 877 h 2708"/>
                <a:gd name="T124" fmla="*/ 477 w 1180"/>
                <a:gd name="T125" fmla="*/ 1151 h 270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80"/>
                <a:gd name="T190" fmla="*/ 0 h 2708"/>
                <a:gd name="T191" fmla="*/ 1180 w 1180"/>
                <a:gd name="T192" fmla="*/ 2708 h 270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80" h="2708">
                  <a:moveTo>
                    <a:pt x="965" y="401"/>
                  </a:moveTo>
                  <a:lnTo>
                    <a:pt x="965" y="401"/>
                  </a:lnTo>
                  <a:lnTo>
                    <a:pt x="953" y="384"/>
                  </a:lnTo>
                  <a:lnTo>
                    <a:pt x="947" y="372"/>
                  </a:lnTo>
                  <a:lnTo>
                    <a:pt x="947" y="360"/>
                  </a:lnTo>
                  <a:lnTo>
                    <a:pt x="942" y="349"/>
                  </a:lnTo>
                  <a:lnTo>
                    <a:pt x="936" y="337"/>
                  </a:lnTo>
                  <a:lnTo>
                    <a:pt x="918" y="320"/>
                  </a:lnTo>
                  <a:lnTo>
                    <a:pt x="895" y="302"/>
                  </a:lnTo>
                  <a:lnTo>
                    <a:pt x="878" y="285"/>
                  </a:lnTo>
                  <a:lnTo>
                    <a:pt x="860" y="267"/>
                  </a:lnTo>
                  <a:lnTo>
                    <a:pt x="849" y="250"/>
                  </a:lnTo>
                  <a:lnTo>
                    <a:pt x="831" y="238"/>
                  </a:lnTo>
                  <a:lnTo>
                    <a:pt x="808" y="238"/>
                  </a:lnTo>
                  <a:lnTo>
                    <a:pt x="796" y="238"/>
                  </a:lnTo>
                  <a:lnTo>
                    <a:pt x="814" y="285"/>
                  </a:lnTo>
                  <a:lnTo>
                    <a:pt x="866" y="314"/>
                  </a:lnTo>
                  <a:lnTo>
                    <a:pt x="901" y="343"/>
                  </a:lnTo>
                  <a:lnTo>
                    <a:pt x="924" y="366"/>
                  </a:lnTo>
                  <a:lnTo>
                    <a:pt x="953" y="389"/>
                  </a:lnTo>
                  <a:lnTo>
                    <a:pt x="965" y="401"/>
                  </a:lnTo>
                  <a:close/>
                  <a:moveTo>
                    <a:pt x="302" y="2092"/>
                  </a:moveTo>
                  <a:lnTo>
                    <a:pt x="302" y="2092"/>
                  </a:lnTo>
                  <a:lnTo>
                    <a:pt x="267" y="2150"/>
                  </a:lnTo>
                  <a:lnTo>
                    <a:pt x="233" y="2208"/>
                  </a:lnTo>
                  <a:lnTo>
                    <a:pt x="227" y="2220"/>
                  </a:lnTo>
                  <a:lnTo>
                    <a:pt x="215" y="2237"/>
                  </a:lnTo>
                  <a:lnTo>
                    <a:pt x="198" y="2261"/>
                  </a:lnTo>
                  <a:lnTo>
                    <a:pt x="169" y="2284"/>
                  </a:lnTo>
                  <a:lnTo>
                    <a:pt x="151" y="2284"/>
                  </a:lnTo>
                  <a:lnTo>
                    <a:pt x="145" y="2290"/>
                  </a:lnTo>
                  <a:lnTo>
                    <a:pt x="134" y="2290"/>
                  </a:lnTo>
                  <a:lnTo>
                    <a:pt x="122" y="2284"/>
                  </a:lnTo>
                  <a:lnTo>
                    <a:pt x="99" y="2266"/>
                  </a:lnTo>
                  <a:lnTo>
                    <a:pt x="76" y="2249"/>
                  </a:lnTo>
                  <a:lnTo>
                    <a:pt x="52" y="2231"/>
                  </a:lnTo>
                  <a:lnTo>
                    <a:pt x="35" y="2231"/>
                  </a:lnTo>
                  <a:lnTo>
                    <a:pt x="23" y="2231"/>
                  </a:lnTo>
                  <a:lnTo>
                    <a:pt x="12" y="2237"/>
                  </a:lnTo>
                  <a:lnTo>
                    <a:pt x="0" y="2249"/>
                  </a:lnTo>
                  <a:lnTo>
                    <a:pt x="0" y="2255"/>
                  </a:lnTo>
                  <a:lnTo>
                    <a:pt x="23" y="2301"/>
                  </a:lnTo>
                  <a:lnTo>
                    <a:pt x="58" y="2342"/>
                  </a:lnTo>
                  <a:lnTo>
                    <a:pt x="93" y="2383"/>
                  </a:lnTo>
                  <a:lnTo>
                    <a:pt x="134" y="2394"/>
                  </a:lnTo>
                  <a:lnTo>
                    <a:pt x="169" y="2406"/>
                  </a:lnTo>
                  <a:lnTo>
                    <a:pt x="186" y="2417"/>
                  </a:lnTo>
                  <a:lnTo>
                    <a:pt x="174" y="2441"/>
                  </a:lnTo>
                  <a:lnTo>
                    <a:pt x="209" y="2476"/>
                  </a:lnTo>
                  <a:lnTo>
                    <a:pt x="233" y="2499"/>
                  </a:lnTo>
                  <a:lnTo>
                    <a:pt x="256" y="2510"/>
                  </a:lnTo>
                  <a:lnTo>
                    <a:pt x="273" y="2516"/>
                  </a:lnTo>
                  <a:lnTo>
                    <a:pt x="296" y="2522"/>
                  </a:lnTo>
                  <a:lnTo>
                    <a:pt x="302" y="2516"/>
                  </a:lnTo>
                  <a:lnTo>
                    <a:pt x="308" y="2510"/>
                  </a:lnTo>
                  <a:lnTo>
                    <a:pt x="320" y="2481"/>
                  </a:lnTo>
                  <a:lnTo>
                    <a:pt x="320" y="2476"/>
                  </a:lnTo>
                  <a:lnTo>
                    <a:pt x="326" y="2476"/>
                  </a:lnTo>
                  <a:lnTo>
                    <a:pt x="384" y="2377"/>
                  </a:lnTo>
                  <a:lnTo>
                    <a:pt x="459" y="2243"/>
                  </a:lnTo>
                  <a:lnTo>
                    <a:pt x="506" y="2150"/>
                  </a:lnTo>
                  <a:lnTo>
                    <a:pt x="546" y="2069"/>
                  </a:lnTo>
                  <a:lnTo>
                    <a:pt x="593" y="1976"/>
                  </a:lnTo>
                  <a:lnTo>
                    <a:pt x="628" y="1889"/>
                  </a:lnTo>
                  <a:lnTo>
                    <a:pt x="628" y="1883"/>
                  </a:lnTo>
                  <a:lnTo>
                    <a:pt x="639" y="1894"/>
                  </a:lnTo>
                  <a:lnTo>
                    <a:pt x="657" y="1947"/>
                  </a:lnTo>
                  <a:lnTo>
                    <a:pt x="674" y="1993"/>
                  </a:lnTo>
                  <a:lnTo>
                    <a:pt x="715" y="2127"/>
                  </a:lnTo>
                  <a:lnTo>
                    <a:pt x="727" y="2185"/>
                  </a:lnTo>
                  <a:lnTo>
                    <a:pt x="744" y="2243"/>
                  </a:lnTo>
                  <a:lnTo>
                    <a:pt x="756" y="2295"/>
                  </a:lnTo>
                  <a:lnTo>
                    <a:pt x="773" y="2354"/>
                  </a:lnTo>
                  <a:lnTo>
                    <a:pt x="779" y="2383"/>
                  </a:lnTo>
                  <a:lnTo>
                    <a:pt x="796" y="2412"/>
                  </a:lnTo>
                  <a:lnTo>
                    <a:pt x="814" y="2441"/>
                  </a:lnTo>
                  <a:lnTo>
                    <a:pt x="825" y="2452"/>
                  </a:lnTo>
                  <a:lnTo>
                    <a:pt x="849" y="2458"/>
                  </a:lnTo>
                  <a:lnTo>
                    <a:pt x="860" y="2464"/>
                  </a:lnTo>
                  <a:lnTo>
                    <a:pt x="866" y="2470"/>
                  </a:lnTo>
                  <a:lnTo>
                    <a:pt x="860" y="2493"/>
                  </a:lnTo>
                  <a:lnTo>
                    <a:pt x="843" y="2522"/>
                  </a:lnTo>
                  <a:lnTo>
                    <a:pt x="808" y="2569"/>
                  </a:lnTo>
                  <a:lnTo>
                    <a:pt x="802" y="2574"/>
                  </a:lnTo>
                  <a:lnTo>
                    <a:pt x="796" y="2580"/>
                  </a:lnTo>
                  <a:lnTo>
                    <a:pt x="796" y="2586"/>
                  </a:lnTo>
                  <a:lnTo>
                    <a:pt x="790" y="2586"/>
                  </a:lnTo>
                  <a:lnTo>
                    <a:pt x="750" y="2598"/>
                  </a:lnTo>
                  <a:lnTo>
                    <a:pt x="709" y="2603"/>
                  </a:lnTo>
                  <a:lnTo>
                    <a:pt x="668" y="2615"/>
                  </a:lnTo>
                  <a:lnTo>
                    <a:pt x="639" y="2621"/>
                  </a:lnTo>
                  <a:lnTo>
                    <a:pt x="628" y="2632"/>
                  </a:lnTo>
                  <a:lnTo>
                    <a:pt x="622" y="2650"/>
                  </a:lnTo>
                  <a:lnTo>
                    <a:pt x="628" y="2656"/>
                  </a:lnTo>
                  <a:lnTo>
                    <a:pt x="634" y="2667"/>
                  </a:lnTo>
                  <a:lnTo>
                    <a:pt x="686" y="2679"/>
                  </a:lnTo>
                  <a:lnTo>
                    <a:pt x="727" y="2691"/>
                  </a:lnTo>
                  <a:lnTo>
                    <a:pt x="831" y="2702"/>
                  </a:lnTo>
                  <a:lnTo>
                    <a:pt x="872" y="2708"/>
                  </a:lnTo>
                  <a:lnTo>
                    <a:pt x="901" y="2708"/>
                  </a:lnTo>
                  <a:lnTo>
                    <a:pt x="913" y="2702"/>
                  </a:lnTo>
                  <a:lnTo>
                    <a:pt x="930" y="2691"/>
                  </a:lnTo>
                  <a:lnTo>
                    <a:pt x="965" y="2662"/>
                  </a:lnTo>
                  <a:lnTo>
                    <a:pt x="988" y="2650"/>
                  </a:lnTo>
                  <a:lnTo>
                    <a:pt x="988" y="2679"/>
                  </a:lnTo>
                  <a:lnTo>
                    <a:pt x="1017" y="2673"/>
                  </a:lnTo>
                  <a:lnTo>
                    <a:pt x="1040" y="2667"/>
                  </a:lnTo>
                  <a:lnTo>
                    <a:pt x="1064" y="2662"/>
                  </a:lnTo>
                  <a:lnTo>
                    <a:pt x="1098" y="2644"/>
                  </a:lnTo>
                  <a:lnTo>
                    <a:pt x="1104" y="2644"/>
                  </a:lnTo>
                  <a:lnTo>
                    <a:pt x="1110" y="2638"/>
                  </a:lnTo>
                  <a:lnTo>
                    <a:pt x="1104" y="2586"/>
                  </a:lnTo>
                  <a:lnTo>
                    <a:pt x="1098" y="2580"/>
                  </a:lnTo>
                  <a:lnTo>
                    <a:pt x="1087" y="2545"/>
                  </a:lnTo>
                  <a:lnTo>
                    <a:pt x="1087" y="2522"/>
                  </a:lnTo>
                  <a:lnTo>
                    <a:pt x="1087" y="2487"/>
                  </a:lnTo>
                  <a:lnTo>
                    <a:pt x="1081" y="2470"/>
                  </a:lnTo>
                  <a:lnTo>
                    <a:pt x="1069" y="2452"/>
                  </a:lnTo>
                  <a:lnTo>
                    <a:pt x="1058" y="2435"/>
                  </a:lnTo>
                  <a:lnTo>
                    <a:pt x="1040" y="2348"/>
                  </a:lnTo>
                  <a:lnTo>
                    <a:pt x="1029" y="2301"/>
                  </a:lnTo>
                  <a:lnTo>
                    <a:pt x="1011" y="2226"/>
                  </a:lnTo>
                  <a:lnTo>
                    <a:pt x="994" y="2185"/>
                  </a:lnTo>
                  <a:lnTo>
                    <a:pt x="971" y="2051"/>
                  </a:lnTo>
                  <a:lnTo>
                    <a:pt x="953" y="1958"/>
                  </a:lnTo>
                  <a:lnTo>
                    <a:pt x="942" y="1906"/>
                  </a:lnTo>
                  <a:lnTo>
                    <a:pt x="924" y="1860"/>
                  </a:lnTo>
                  <a:lnTo>
                    <a:pt x="913" y="1825"/>
                  </a:lnTo>
                  <a:lnTo>
                    <a:pt x="901" y="1790"/>
                  </a:lnTo>
                  <a:lnTo>
                    <a:pt x="895" y="1761"/>
                  </a:lnTo>
                  <a:lnTo>
                    <a:pt x="878" y="1726"/>
                  </a:lnTo>
                  <a:lnTo>
                    <a:pt x="872" y="1691"/>
                  </a:lnTo>
                  <a:lnTo>
                    <a:pt x="878" y="1627"/>
                  </a:lnTo>
                  <a:lnTo>
                    <a:pt x="883" y="1546"/>
                  </a:lnTo>
                  <a:lnTo>
                    <a:pt x="883" y="1540"/>
                  </a:lnTo>
                  <a:lnTo>
                    <a:pt x="883" y="1523"/>
                  </a:lnTo>
                  <a:lnTo>
                    <a:pt x="895" y="1540"/>
                  </a:lnTo>
                  <a:lnTo>
                    <a:pt x="907" y="1546"/>
                  </a:lnTo>
                  <a:lnTo>
                    <a:pt x="936" y="1552"/>
                  </a:lnTo>
                  <a:lnTo>
                    <a:pt x="953" y="1552"/>
                  </a:lnTo>
                  <a:lnTo>
                    <a:pt x="959" y="1552"/>
                  </a:lnTo>
                  <a:lnTo>
                    <a:pt x="982" y="1534"/>
                  </a:lnTo>
                  <a:lnTo>
                    <a:pt x="1000" y="1523"/>
                  </a:lnTo>
                  <a:lnTo>
                    <a:pt x="1011" y="1517"/>
                  </a:lnTo>
                  <a:lnTo>
                    <a:pt x="1011" y="1511"/>
                  </a:lnTo>
                  <a:lnTo>
                    <a:pt x="1011" y="1505"/>
                  </a:lnTo>
                  <a:lnTo>
                    <a:pt x="1005" y="1476"/>
                  </a:lnTo>
                  <a:lnTo>
                    <a:pt x="1011" y="1459"/>
                  </a:lnTo>
                  <a:lnTo>
                    <a:pt x="1011" y="1424"/>
                  </a:lnTo>
                  <a:lnTo>
                    <a:pt x="1029" y="1412"/>
                  </a:lnTo>
                  <a:lnTo>
                    <a:pt x="1052" y="1377"/>
                  </a:lnTo>
                  <a:lnTo>
                    <a:pt x="1075" y="1342"/>
                  </a:lnTo>
                  <a:lnTo>
                    <a:pt x="1093" y="1319"/>
                  </a:lnTo>
                  <a:lnTo>
                    <a:pt x="1122" y="1284"/>
                  </a:lnTo>
                  <a:lnTo>
                    <a:pt x="1128" y="1273"/>
                  </a:lnTo>
                  <a:lnTo>
                    <a:pt x="1128" y="1261"/>
                  </a:lnTo>
                  <a:lnTo>
                    <a:pt x="1128" y="1249"/>
                  </a:lnTo>
                  <a:lnTo>
                    <a:pt x="1128" y="1232"/>
                  </a:lnTo>
                  <a:lnTo>
                    <a:pt x="1133" y="1215"/>
                  </a:lnTo>
                  <a:lnTo>
                    <a:pt x="1145" y="1209"/>
                  </a:lnTo>
                  <a:lnTo>
                    <a:pt x="1162" y="1197"/>
                  </a:lnTo>
                  <a:lnTo>
                    <a:pt x="1168" y="1185"/>
                  </a:lnTo>
                  <a:lnTo>
                    <a:pt x="1168" y="1168"/>
                  </a:lnTo>
                  <a:lnTo>
                    <a:pt x="1145" y="1087"/>
                  </a:lnTo>
                  <a:lnTo>
                    <a:pt x="1139" y="1023"/>
                  </a:lnTo>
                  <a:lnTo>
                    <a:pt x="1145" y="1017"/>
                  </a:lnTo>
                  <a:lnTo>
                    <a:pt x="1157" y="1011"/>
                  </a:lnTo>
                  <a:lnTo>
                    <a:pt x="1168" y="1011"/>
                  </a:lnTo>
                  <a:lnTo>
                    <a:pt x="1180" y="1005"/>
                  </a:lnTo>
                  <a:lnTo>
                    <a:pt x="1180" y="1000"/>
                  </a:lnTo>
                  <a:lnTo>
                    <a:pt x="1180" y="988"/>
                  </a:lnTo>
                  <a:lnTo>
                    <a:pt x="1151" y="901"/>
                  </a:lnTo>
                  <a:lnTo>
                    <a:pt x="1116" y="790"/>
                  </a:lnTo>
                  <a:lnTo>
                    <a:pt x="1098" y="732"/>
                  </a:lnTo>
                  <a:lnTo>
                    <a:pt x="1093" y="703"/>
                  </a:lnTo>
                  <a:lnTo>
                    <a:pt x="1087" y="680"/>
                  </a:lnTo>
                  <a:lnTo>
                    <a:pt x="1069" y="651"/>
                  </a:lnTo>
                  <a:lnTo>
                    <a:pt x="1046" y="587"/>
                  </a:lnTo>
                  <a:lnTo>
                    <a:pt x="1035" y="546"/>
                  </a:lnTo>
                  <a:lnTo>
                    <a:pt x="1023" y="523"/>
                  </a:lnTo>
                  <a:lnTo>
                    <a:pt x="1017" y="593"/>
                  </a:lnTo>
                  <a:lnTo>
                    <a:pt x="1017" y="651"/>
                  </a:lnTo>
                  <a:lnTo>
                    <a:pt x="1023" y="697"/>
                  </a:lnTo>
                  <a:lnTo>
                    <a:pt x="1029" y="726"/>
                  </a:lnTo>
                  <a:lnTo>
                    <a:pt x="1029" y="750"/>
                  </a:lnTo>
                  <a:lnTo>
                    <a:pt x="1029" y="767"/>
                  </a:lnTo>
                  <a:lnTo>
                    <a:pt x="1029" y="790"/>
                  </a:lnTo>
                  <a:lnTo>
                    <a:pt x="1029" y="819"/>
                  </a:lnTo>
                  <a:lnTo>
                    <a:pt x="1035" y="848"/>
                  </a:lnTo>
                  <a:lnTo>
                    <a:pt x="1035" y="866"/>
                  </a:lnTo>
                  <a:lnTo>
                    <a:pt x="1040" y="866"/>
                  </a:lnTo>
                  <a:lnTo>
                    <a:pt x="1040" y="872"/>
                  </a:lnTo>
                  <a:lnTo>
                    <a:pt x="1035" y="889"/>
                  </a:lnTo>
                  <a:lnTo>
                    <a:pt x="1023" y="918"/>
                  </a:lnTo>
                  <a:lnTo>
                    <a:pt x="976" y="976"/>
                  </a:lnTo>
                  <a:lnTo>
                    <a:pt x="953" y="1000"/>
                  </a:lnTo>
                  <a:lnTo>
                    <a:pt x="947" y="1017"/>
                  </a:lnTo>
                  <a:lnTo>
                    <a:pt x="924" y="1052"/>
                  </a:lnTo>
                  <a:lnTo>
                    <a:pt x="901" y="1069"/>
                  </a:lnTo>
                  <a:lnTo>
                    <a:pt x="889" y="1075"/>
                  </a:lnTo>
                  <a:lnTo>
                    <a:pt x="889" y="1087"/>
                  </a:lnTo>
                  <a:lnTo>
                    <a:pt x="889" y="1092"/>
                  </a:lnTo>
                  <a:lnTo>
                    <a:pt x="860" y="1133"/>
                  </a:lnTo>
                  <a:lnTo>
                    <a:pt x="814" y="1197"/>
                  </a:lnTo>
                  <a:lnTo>
                    <a:pt x="773" y="1249"/>
                  </a:lnTo>
                  <a:lnTo>
                    <a:pt x="750" y="1273"/>
                  </a:lnTo>
                  <a:lnTo>
                    <a:pt x="732" y="1290"/>
                  </a:lnTo>
                  <a:lnTo>
                    <a:pt x="721" y="1290"/>
                  </a:lnTo>
                  <a:lnTo>
                    <a:pt x="692" y="1273"/>
                  </a:lnTo>
                  <a:lnTo>
                    <a:pt x="657" y="1255"/>
                  </a:lnTo>
                  <a:lnTo>
                    <a:pt x="651" y="1244"/>
                  </a:lnTo>
                  <a:lnTo>
                    <a:pt x="645" y="1238"/>
                  </a:lnTo>
                  <a:lnTo>
                    <a:pt x="628" y="1203"/>
                  </a:lnTo>
                  <a:lnTo>
                    <a:pt x="616" y="1180"/>
                  </a:lnTo>
                  <a:lnTo>
                    <a:pt x="628" y="1151"/>
                  </a:lnTo>
                  <a:lnTo>
                    <a:pt x="628" y="1145"/>
                  </a:lnTo>
                  <a:lnTo>
                    <a:pt x="634" y="1139"/>
                  </a:lnTo>
                  <a:lnTo>
                    <a:pt x="657" y="1122"/>
                  </a:lnTo>
                  <a:lnTo>
                    <a:pt x="674" y="1110"/>
                  </a:lnTo>
                  <a:lnTo>
                    <a:pt x="697" y="1092"/>
                  </a:lnTo>
                  <a:lnTo>
                    <a:pt x="732" y="1046"/>
                  </a:lnTo>
                  <a:lnTo>
                    <a:pt x="750" y="1029"/>
                  </a:lnTo>
                  <a:lnTo>
                    <a:pt x="756" y="1011"/>
                  </a:lnTo>
                  <a:lnTo>
                    <a:pt x="756" y="1000"/>
                  </a:lnTo>
                  <a:lnTo>
                    <a:pt x="744" y="1000"/>
                  </a:lnTo>
                  <a:lnTo>
                    <a:pt x="634" y="1000"/>
                  </a:lnTo>
                  <a:lnTo>
                    <a:pt x="587" y="1029"/>
                  </a:lnTo>
                  <a:lnTo>
                    <a:pt x="541" y="1058"/>
                  </a:lnTo>
                  <a:lnTo>
                    <a:pt x="541" y="1075"/>
                  </a:lnTo>
                  <a:lnTo>
                    <a:pt x="541" y="1087"/>
                  </a:lnTo>
                  <a:lnTo>
                    <a:pt x="541" y="1116"/>
                  </a:lnTo>
                  <a:lnTo>
                    <a:pt x="535" y="1174"/>
                  </a:lnTo>
                  <a:lnTo>
                    <a:pt x="523" y="1232"/>
                  </a:lnTo>
                  <a:lnTo>
                    <a:pt x="517" y="1278"/>
                  </a:lnTo>
                  <a:lnTo>
                    <a:pt x="517" y="1325"/>
                  </a:lnTo>
                  <a:lnTo>
                    <a:pt x="512" y="1389"/>
                  </a:lnTo>
                  <a:lnTo>
                    <a:pt x="500" y="1435"/>
                  </a:lnTo>
                  <a:lnTo>
                    <a:pt x="477" y="1488"/>
                  </a:lnTo>
                  <a:lnTo>
                    <a:pt x="442" y="1569"/>
                  </a:lnTo>
                  <a:lnTo>
                    <a:pt x="419" y="1650"/>
                  </a:lnTo>
                  <a:lnTo>
                    <a:pt x="401" y="1749"/>
                  </a:lnTo>
                  <a:lnTo>
                    <a:pt x="401" y="1807"/>
                  </a:lnTo>
                  <a:lnTo>
                    <a:pt x="395" y="1842"/>
                  </a:lnTo>
                  <a:lnTo>
                    <a:pt x="384" y="1877"/>
                  </a:lnTo>
                  <a:lnTo>
                    <a:pt x="355" y="1953"/>
                  </a:lnTo>
                  <a:lnTo>
                    <a:pt x="326" y="2022"/>
                  </a:lnTo>
                  <a:lnTo>
                    <a:pt x="302" y="2092"/>
                  </a:lnTo>
                  <a:close/>
                  <a:moveTo>
                    <a:pt x="727" y="232"/>
                  </a:moveTo>
                  <a:lnTo>
                    <a:pt x="727" y="232"/>
                  </a:lnTo>
                  <a:lnTo>
                    <a:pt x="727" y="174"/>
                  </a:lnTo>
                  <a:lnTo>
                    <a:pt x="721" y="174"/>
                  </a:lnTo>
                  <a:lnTo>
                    <a:pt x="715" y="169"/>
                  </a:lnTo>
                  <a:lnTo>
                    <a:pt x="709" y="169"/>
                  </a:lnTo>
                  <a:lnTo>
                    <a:pt x="697" y="157"/>
                  </a:lnTo>
                  <a:lnTo>
                    <a:pt x="692" y="139"/>
                  </a:lnTo>
                  <a:lnTo>
                    <a:pt x="686" y="105"/>
                  </a:lnTo>
                  <a:lnTo>
                    <a:pt x="674" y="70"/>
                  </a:lnTo>
                  <a:lnTo>
                    <a:pt x="663" y="58"/>
                  </a:lnTo>
                  <a:lnTo>
                    <a:pt x="645" y="46"/>
                  </a:lnTo>
                  <a:lnTo>
                    <a:pt x="593" y="17"/>
                  </a:lnTo>
                  <a:lnTo>
                    <a:pt x="564" y="6"/>
                  </a:lnTo>
                  <a:lnTo>
                    <a:pt x="535" y="0"/>
                  </a:lnTo>
                  <a:lnTo>
                    <a:pt x="500" y="0"/>
                  </a:lnTo>
                  <a:lnTo>
                    <a:pt x="453" y="6"/>
                  </a:lnTo>
                  <a:lnTo>
                    <a:pt x="436" y="17"/>
                  </a:lnTo>
                  <a:lnTo>
                    <a:pt x="419" y="29"/>
                  </a:lnTo>
                  <a:lnTo>
                    <a:pt x="401" y="52"/>
                  </a:lnTo>
                  <a:lnTo>
                    <a:pt x="389" y="76"/>
                  </a:lnTo>
                  <a:lnTo>
                    <a:pt x="378" y="99"/>
                  </a:lnTo>
                  <a:lnTo>
                    <a:pt x="372" y="128"/>
                  </a:lnTo>
                  <a:lnTo>
                    <a:pt x="366" y="157"/>
                  </a:lnTo>
                  <a:lnTo>
                    <a:pt x="366" y="186"/>
                  </a:lnTo>
                  <a:lnTo>
                    <a:pt x="372" y="215"/>
                  </a:lnTo>
                  <a:lnTo>
                    <a:pt x="378" y="238"/>
                  </a:lnTo>
                  <a:lnTo>
                    <a:pt x="389" y="256"/>
                  </a:lnTo>
                  <a:lnTo>
                    <a:pt x="401" y="267"/>
                  </a:lnTo>
                  <a:lnTo>
                    <a:pt x="413" y="273"/>
                  </a:lnTo>
                  <a:lnTo>
                    <a:pt x="424" y="279"/>
                  </a:lnTo>
                  <a:lnTo>
                    <a:pt x="430" y="285"/>
                  </a:lnTo>
                  <a:lnTo>
                    <a:pt x="436" y="291"/>
                  </a:lnTo>
                  <a:lnTo>
                    <a:pt x="436" y="302"/>
                  </a:lnTo>
                  <a:lnTo>
                    <a:pt x="442" y="308"/>
                  </a:lnTo>
                  <a:lnTo>
                    <a:pt x="448" y="308"/>
                  </a:lnTo>
                  <a:lnTo>
                    <a:pt x="459" y="314"/>
                  </a:lnTo>
                  <a:lnTo>
                    <a:pt x="465" y="331"/>
                  </a:lnTo>
                  <a:lnTo>
                    <a:pt x="482" y="366"/>
                  </a:lnTo>
                  <a:lnTo>
                    <a:pt x="488" y="372"/>
                  </a:lnTo>
                  <a:lnTo>
                    <a:pt x="506" y="366"/>
                  </a:lnTo>
                  <a:lnTo>
                    <a:pt x="517" y="366"/>
                  </a:lnTo>
                  <a:lnTo>
                    <a:pt x="523" y="366"/>
                  </a:lnTo>
                  <a:lnTo>
                    <a:pt x="529" y="378"/>
                  </a:lnTo>
                  <a:lnTo>
                    <a:pt x="535" y="384"/>
                  </a:lnTo>
                  <a:lnTo>
                    <a:pt x="541" y="389"/>
                  </a:lnTo>
                  <a:lnTo>
                    <a:pt x="552" y="389"/>
                  </a:lnTo>
                  <a:lnTo>
                    <a:pt x="558" y="389"/>
                  </a:lnTo>
                  <a:lnTo>
                    <a:pt x="570" y="395"/>
                  </a:lnTo>
                  <a:lnTo>
                    <a:pt x="570" y="401"/>
                  </a:lnTo>
                  <a:lnTo>
                    <a:pt x="575" y="418"/>
                  </a:lnTo>
                  <a:lnTo>
                    <a:pt x="575" y="424"/>
                  </a:lnTo>
                  <a:lnTo>
                    <a:pt x="581" y="430"/>
                  </a:lnTo>
                  <a:lnTo>
                    <a:pt x="599" y="424"/>
                  </a:lnTo>
                  <a:lnTo>
                    <a:pt x="605" y="418"/>
                  </a:lnTo>
                  <a:lnTo>
                    <a:pt x="605" y="401"/>
                  </a:lnTo>
                  <a:lnTo>
                    <a:pt x="605" y="389"/>
                  </a:lnTo>
                  <a:lnTo>
                    <a:pt x="610" y="378"/>
                  </a:lnTo>
                  <a:lnTo>
                    <a:pt x="657" y="320"/>
                  </a:lnTo>
                  <a:lnTo>
                    <a:pt x="703" y="285"/>
                  </a:lnTo>
                  <a:lnTo>
                    <a:pt x="750" y="244"/>
                  </a:lnTo>
                  <a:lnTo>
                    <a:pt x="738" y="244"/>
                  </a:lnTo>
                  <a:lnTo>
                    <a:pt x="727" y="238"/>
                  </a:lnTo>
                  <a:lnTo>
                    <a:pt x="727" y="232"/>
                  </a:lnTo>
                  <a:close/>
                  <a:moveTo>
                    <a:pt x="477" y="1151"/>
                  </a:moveTo>
                  <a:lnTo>
                    <a:pt x="477" y="1151"/>
                  </a:lnTo>
                  <a:lnTo>
                    <a:pt x="477" y="1197"/>
                  </a:lnTo>
                  <a:lnTo>
                    <a:pt x="482" y="1261"/>
                  </a:lnTo>
                  <a:lnTo>
                    <a:pt x="482" y="1313"/>
                  </a:lnTo>
                  <a:lnTo>
                    <a:pt x="477" y="1348"/>
                  </a:lnTo>
                  <a:lnTo>
                    <a:pt x="477" y="1366"/>
                  </a:lnTo>
                  <a:lnTo>
                    <a:pt x="488" y="1354"/>
                  </a:lnTo>
                  <a:lnTo>
                    <a:pt x="500" y="1319"/>
                  </a:lnTo>
                  <a:lnTo>
                    <a:pt x="512" y="1284"/>
                  </a:lnTo>
                  <a:lnTo>
                    <a:pt x="512" y="1220"/>
                  </a:lnTo>
                  <a:lnTo>
                    <a:pt x="517" y="1180"/>
                  </a:lnTo>
                  <a:lnTo>
                    <a:pt x="523" y="1133"/>
                  </a:lnTo>
                  <a:lnTo>
                    <a:pt x="523" y="1087"/>
                  </a:lnTo>
                  <a:lnTo>
                    <a:pt x="523" y="1058"/>
                  </a:lnTo>
                  <a:lnTo>
                    <a:pt x="529" y="1052"/>
                  </a:lnTo>
                  <a:lnTo>
                    <a:pt x="517" y="1046"/>
                  </a:lnTo>
                  <a:lnTo>
                    <a:pt x="512" y="1040"/>
                  </a:lnTo>
                  <a:lnTo>
                    <a:pt x="506" y="1034"/>
                  </a:lnTo>
                  <a:lnTo>
                    <a:pt x="506" y="1023"/>
                  </a:lnTo>
                  <a:lnTo>
                    <a:pt x="517" y="1000"/>
                  </a:lnTo>
                  <a:lnTo>
                    <a:pt x="517" y="994"/>
                  </a:lnTo>
                  <a:lnTo>
                    <a:pt x="523" y="982"/>
                  </a:lnTo>
                  <a:lnTo>
                    <a:pt x="517" y="965"/>
                  </a:lnTo>
                  <a:lnTo>
                    <a:pt x="512" y="953"/>
                  </a:lnTo>
                  <a:lnTo>
                    <a:pt x="506" y="947"/>
                  </a:lnTo>
                  <a:lnTo>
                    <a:pt x="506" y="930"/>
                  </a:lnTo>
                  <a:lnTo>
                    <a:pt x="500" y="901"/>
                  </a:lnTo>
                  <a:lnTo>
                    <a:pt x="500" y="877"/>
                  </a:lnTo>
                  <a:lnTo>
                    <a:pt x="529" y="808"/>
                  </a:lnTo>
                  <a:lnTo>
                    <a:pt x="546" y="767"/>
                  </a:lnTo>
                  <a:lnTo>
                    <a:pt x="552" y="744"/>
                  </a:lnTo>
                  <a:lnTo>
                    <a:pt x="552" y="721"/>
                  </a:lnTo>
                  <a:lnTo>
                    <a:pt x="552" y="692"/>
                  </a:lnTo>
                  <a:lnTo>
                    <a:pt x="546" y="697"/>
                  </a:lnTo>
                  <a:lnTo>
                    <a:pt x="541" y="697"/>
                  </a:lnTo>
                  <a:lnTo>
                    <a:pt x="564" y="633"/>
                  </a:lnTo>
                  <a:lnTo>
                    <a:pt x="605" y="540"/>
                  </a:lnTo>
                  <a:lnTo>
                    <a:pt x="639" y="471"/>
                  </a:lnTo>
                  <a:lnTo>
                    <a:pt x="668" y="430"/>
                  </a:lnTo>
                  <a:lnTo>
                    <a:pt x="674" y="407"/>
                  </a:lnTo>
                  <a:lnTo>
                    <a:pt x="674" y="401"/>
                  </a:lnTo>
                  <a:lnTo>
                    <a:pt x="663" y="395"/>
                  </a:lnTo>
                  <a:lnTo>
                    <a:pt x="657" y="389"/>
                  </a:lnTo>
                  <a:lnTo>
                    <a:pt x="645" y="401"/>
                  </a:lnTo>
                  <a:lnTo>
                    <a:pt x="639" y="424"/>
                  </a:lnTo>
                  <a:lnTo>
                    <a:pt x="628" y="453"/>
                  </a:lnTo>
                  <a:lnTo>
                    <a:pt x="610" y="477"/>
                  </a:lnTo>
                  <a:lnTo>
                    <a:pt x="605" y="506"/>
                  </a:lnTo>
                  <a:lnTo>
                    <a:pt x="587" y="535"/>
                  </a:lnTo>
                  <a:lnTo>
                    <a:pt x="570" y="575"/>
                  </a:lnTo>
                  <a:lnTo>
                    <a:pt x="564" y="604"/>
                  </a:lnTo>
                  <a:lnTo>
                    <a:pt x="558" y="587"/>
                  </a:lnTo>
                  <a:lnTo>
                    <a:pt x="558" y="564"/>
                  </a:lnTo>
                  <a:lnTo>
                    <a:pt x="558" y="529"/>
                  </a:lnTo>
                  <a:lnTo>
                    <a:pt x="570" y="517"/>
                  </a:lnTo>
                  <a:lnTo>
                    <a:pt x="575" y="482"/>
                  </a:lnTo>
                  <a:lnTo>
                    <a:pt x="570" y="459"/>
                  </a:lnTo>
                  <a:lnTo>
                    <a:pt x="558" y="459"/>
                  </a:lnTo>
                  <a:lnTo>
                    <a:pt x="546" y="465"/>
                  </a:lnTo>
                  <a:lnTo>
                    <a:pt x="541" y="488"/>
                  </a:lnTo>
                  <a:lnTo>
                    <a:pt x="535" y="535"/>
                  </a:lnTo>
                  <a:lnTo>
                    <a:pt x="535" y="523"/>
                  </a:lnTo>
                  <a:lnTo>
                    <a:pt x="535" y="500"/>
                  </a:lnTo>
                  <a:lnTo>
                    <a:pt x="535" y="488"/>
                  </a:lnTo>
                  <a:lnTo>
                    <a:pt x="529" y="488"/>
                  </a:lnTo>
                  <a:lnTo>
                    <a:pt x="523" y="488"/>
                  </a:lnTo>
                  <a:lnTo>
                    <a:pt x="517" y="494"/>
                  </a:lnTo>
                  <a:lnTo>
                    <a:pt x="517" y="500"/>
                  </a:lnTo>
                  <a:lnTo>
                    <a:pt x="512" y="517"/>
                  </a:lnTo>
                  <a:lnTo>
                    <a:pt x="506" y="535"/>
                  </a:lnTo>
                  <a:lnTo>
                    <a:pt x="500" y="540"/>
                  </a:lnTo>
                  <a:lnTo>
                    <a:pt x="488" y="546"/>
                  </a:lnTo>
                  <a:lnTo>
                    <a:pt x="482" y="552"/>
                  </a:lnTo>
                  <a:lnTo>
                    <a:pt x="477" y="564"/>
                  </a:lnTo>
                  <a:lnTo>
                    <a:pt x="477" y="581"/>
                  </a:lnTo>
                  <a:lnTo>
                    <a:pt x="482" y="599"/>
                  </a:lnTo>
                  <a:lnTo>
                    <a:pt x="494" y="633"/>
                  </a:lnTo>
                  <a:lnTo>
                    <a:pt x="494" y="651"/>
                  </a:lnTo>
                  <a:lnTo>
                    <a:pt x="488" y="662"/>
                  </a:lnTo>
                  <a:lnTo>
                    <a:pt x="500" y="692"/>
                  </a:lnTo>
                  <a:lnTo>
                    <a:pt x="506" y="686"/>
                  </a:lnTo>
                  <a:lnTo>
                    <a:pt x="517" y="662"/>
                  </a:lnTo>
                  <a:lnTo>
                    <a:pt x="517" y="697"/>
                  </a:lnTo>
                  <a:lnTo>
                    <a:pt x="517" y="738"/>
                  </a:lnTo>
                  <a:lnTo>
                    <a:pt x="512" y="802"/>
                  </a:lnTo>
                  <a:lnTo>
                    <a:pt x="506" y="825"/>
                  </a:lnTo>
                  <a:lnTo>
                    <a:pt x="500" y="843"/>
                  </a:lnTo>
                  <a:lnTo>
                    <a:pt x="494" y="877"/>
                  </a:lnTo>
                  <a:lnTo>
                    <a:pt x="488" y="936"/>
                  </a:lnTo>
                  <a:lnTo>
                    <a:pt x="482" y="1011"/>
                  </a:lnTo>
                  <a:lnTo>
                    <a:pt x="477" y="1069"/>
                  </a:lnTo>
                  <a:lnTo>
                    <a:pt x="471" y="1092"/>
                  </a:lnTo>
                  <a:lnTo>
                    <a:pt x="477" y="1110"/>
                  </a:lnTo>
                  <a:lnTo>
                    <a:pt x="477" y="1127"/>
                  </a:lnTo>
                  <a:lnTo>
                    <a:pt x="477" y="115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27" name="圆角矩形​​ 10"/>
          <p:cNvSpPr/>
          <p:nvPr/>
        </p:nvSpPr>
        <p:spPr bwMode="auto">
          <a:xfrm>
            <a:off x="3945285" y="1977231"/>
            <a:ext cx="647700" cy="6477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圆角矩形​​ 18"/>
          <p:cNvSpPr/>
          <p:nvPr/>
        </p:nvSpPr>
        <p:spPr bwMode="auto">
          <a:xfrm>
            <a:off x="3945285" y="3010694"/>
            <a:ext cx="647700" cy="6477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圆角矩形​​ 22"/>
          <p:cNvSpPr/>
          <p:nvPr/>
        </p:nvSpPr>
        <p:spPr bwMode="auto">
          <a:xfrm>
            <a:off x="3945285" y="4044156"/>
            <a:ext cx="647700" cy="6477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圆角矩形​​ 26"/>
          <p:cNvSpPr/>
          <p:nvPr/>
        </p:nvSpPr>
        <p:spPr bwMode="auto">
          <a:xfrm>
            <a:off x="3935760" y="5085556"/>
            <a:ext cx="647700" cy="6477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3" name="组合 162"/>
          <p:cNvGrpSpPr/>
          <p:nvPr/>
        </p:nvGrpSpPr>
        <p:grpSpPr>
          <a:xfrm>
            <a:off x="4700935" y="1988683"/>
            <a:ext cx="3600000" cy="578882"/>
            <a:chOff x="3176935" y="1988683"/>
            <a:chExt cx="3600000" cy="578882"/>
          </a:xfrm>
        </p:grpSpPr>
        <p:grpSp>
          <p:nvGrpSpPr>
            <p:cNvPr id="42" name="组合 41"/>
            <p:cNvGrpSpPr/>
            <p:nvPr/>
          </p:nvGrpSpPr>
          <p:grpSpPr>
            <a:xfrm>
              <a:off x="3176935" y="1988683"/>
              <a:ext cx="3600000" cy="578882"/>
              <a:chOff x="6829623" y="2880064"/>
              <a:chExt cx="3600000" cy="578882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43" name="TextBox 42"/>
              <p:cNvSpPr txBox="1"/>
              <p:nvPr/>
            </p:nvSpPr>
            <p:spPr bwMode="auto">
              <a:xfrm>
                <a:off x="6829623" y="2880064"/>
                <a:ext cx="3600000" cy="578882"/>
              </a:xfrm>
              <a:prstGeom prst="round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基本情况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4" name="Group 16"/>
              <p:cNvGrpSpPr/>
              <p:nvPr/>
            </p:nvGrpSpPr>
            <p:grpSpPr bwMode="auto">
              <a:xfrm>
                <a:off x="9792716" y="2916000"/>
                <a:ext cx="504825" cy="496888"/>
                <a:chOff x="1872" y="2352"/>
                <a:chExt cx="240" cy="240"/>
              </a:xfrm>
              <a:grpFill/>
            </p:grpSpPr>
            <p:grpSp>
              <p:nvGrpSpPr>
                <p:cNvPr id="47" name="Group 17"/>
                <p:cNvGrpSpPr/>
                <p:nvPr/>
              </p:nvGrpSpPr>
              <p:grpSpPr bwMode="auto">
                <a:xfrm>
                  <a:off x="1968" y="2352"/>
                  <a:ext cx="144" cy="240"/>
                  <a:chOff x="1968" y="2352"/>
                  <a:chExt cx="144" cy="240"/>
                </a:xfrm>
                <a:grpFill/>
              </p:grpSpPr>
              <p:sp>
                <p:nvSpPr>
                  <p:cNvPr id="58" name="Oval 18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352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" name="Oval 19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00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60" name="Oval 20"/>
                  <p:cNvSpPr>
                    <a:spLocks noChangeArrowheads="1"/>
                  </p:cNvSpPr>
                  <p:nvPr/>
                </p:nvSpPr>
                <p:spPr bwMode="gray">
                  <a:xfrm>
                    <a:off x="2064" y="2448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61" name="Oval 21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96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62" name="Oval 22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544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48" name="Group 23"/>
                <p:cNvGrpSpPr/>
                <p:nvPr/>
              </p:nvGrpSpPr>
              <p:grpSpPr bwMode="auto">
                <a:xfrm>
                  <a:off x="1872" y="2352"/>
                  <a:ext cx="144" cy="240"/>
                  <a:chOff x="1968" y="2352"/>
                  <a:chExt cx="144" cy="240"/>
                </a:xfrm>
                <a:grpFill/>
              </p:grpSpPr>
              <p:sp>
                <p:nvSpPr>
                  <p:cNvPr id="49" name="Oval 24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352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0" name="Oval 25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00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1" name="Oval 26"/>
                  <p:cNvSpPr>
                    <a:spLocks noChangeArrowheads="1"/>
                  </p:cNvSpPr>
                  <p:nvPr/>
                </p:nvSpPr>
                <p:spPr bwMode="gray">
                  <a:xfrm>
                    <a:off x="2064" y="2448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3" name="Oval 27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96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7" name="Oval 28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544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08" name="Group 16"/>
            <p:cNvGrpSpPr/>
            <p:nvPr/>
          </p:nvGrpSpPr>
          <p:grpSpPr bwMode="auto">
            <a:xfrm>
              <a:off x="6012160" y="2060848"/>
              <a:ext cx="504825" cy="496888"/>
              <a:chOff x="1872" y="2352"/>
              <a:chExt cx="240" cy="240"/>
            </a:xfrm>
          </p:grpSpPr>
          <p:grpSp>
            <p:nvGrpSpPr>
              <p:cNvPr id="109" name="Group 17"/>
              <p:cNvGrpSpPr/>
              <p:nvPr/>
            </p:nvGrpSpPr>
            <p:grpSpPr bwMode="auto">
              <a:xfrm>
                <a:off x="1968" y="2352"/>
                <a:ext cx="144" cy="240"/>
                <a:chOff x="1968" y="2352"/>
                <a:chExt cx="144" cy="240"/>
              </a:xfrm>
            </p:grpSpPr>
            <p:sp>
              <p:nvSpPr>
                <p:cNvPr id="116" name="Oval 18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7" name="Oval 19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8" name="Oval 20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" name="Oval 21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" name="Oval 22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10" name="Group 23"/>
              <p:cNvGrpSpPr/>
              <p:nvPr/>
            </p:nvGrpSpPr>
            <p:grpSpPr bwMode="auto">
              <a:xfrm>
                <a:off x="1872" y="2352"/>
                <a:ext cx="144" cy="240"/>
                <a:chOff x="1968" y="2352"/>
                <a:chExt cx="144" cy="240"/>
              </a:xfrm>
            </p:grpSpPr>
            <p:sp>
              <p:nvSpPr>
                <p:cNvPr id="111" name="Oval 24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2" name="Oval 25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" name="Oval 26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" name="Oval 27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5" name="Oval 28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62" name="组合 161"/>
          <p:cNvGrpSpPr/>
          <p:nvPr/>
        </p:nvGrpSpPr>
        <p:grpSpPr>
          <a:xfrm>
            <a:off x="4700935" y="2996683"/>
            <a:ext cx="3600000" cy="578882"/>
            <a:chOff x="3176935" y="2996683"/>
            <a:chExt cx="3600000" cy="578882"/>
          </a:xfrm>
        </p:grpSpPr>
        <p:grpSp>
          <p:nvGrpSpPr>
            <p:cNvPr id="63" name="组合 62"/>
            <p:cNvGrpSpPr/>
            <p:nvPr/>
          </p:nvGrpSpPr>
          <p:grpSpPr>
            <a:xfrm>
              <a:off x="3176935" y="2996683"/>
              <a:ext cx="3600000" cy="578882"/>
              <a:chOff x="6829623" y="3888064"/>
              <a:chExt cx="3600000" cy="578882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64" name="TextBox 63"/>
              <p:cNvSpPr txBox="1"/>
              <p:nvPr/>
            </p:nvSpPr>
            <p:spPr bwMode="auto">
              <a:xfrm>
                <a:off x="6829623" y="3888064"/>
                <a:ext cx="3600000" cy="578882"/>
              </a:xfrm>
              <a:prstGeom prst="round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职位认识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5" name="Group 16"/>
              <p:cNvGrpSpPr/>
              <p:nvPr/>
            </p:nvGrpSpPr>
            <p:grpSpPr bwMode="auto">
              <a:xfrm>
                <a:off x="9793485" y="3924000"/>
                <a:ext cx="504825" cy="496888"/>
                <a:chOff x="1872" y="2352"/>
                <a:chExt cx="240" cy="240"/>
              </a:xfrm>
              <a:grpFill/>
            </p:grpSpPr>
            <p:grpSp>
              <p:nvGrpSpPr>
                <p:cNvPr id="66" name="Group 17"/>
                <p:cNvGrpSpPr/>
                <p:nvPr/>
              </p:nvGrpSpPr>
              <p:grpSpPr bwMode="auto">
                <a:xfrm>
                  <a:off x="1968" y="2352"/>
                  <a:ext cx="144" cy="240"/>
                  <a:chOff x="1968" y="2352"/>
                  <a:chExt cx="144" cy="240"/>
                </a:xfrm>
                <a:grpFill/>
              </p:grpSpPr>
              <p:sp>
                <p:nvSpPr>
                  <p:cNvPr id="73" name="Oval 18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352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4" name="Oval 19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00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5" name="Oval 20"/>
                  <p:cNvSpPr>
                    <a:spLocks noChangeArrowheads="1"/>
                  </p:cNvSpPr>
                  <p:nvPr/>
                </p:nvSpPr>
                <p:spPr bwMode="gray">
                  <a:xfrm>
                    <a:off x="2064" y="2448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6" name="Oval 21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96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7" name="Oval 22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544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67" name="Group 23"/>
                <p:cNvGrpSpPr/>
                <p:nvPr/>
              </p:nvGrpSpPr>
              <p:grpSpPr bwMode="auto">
                <a:xfrm>
                  <a:off x="1872" y="2352"/>
                  <a:ext cx="144" cy="240"/>
                  <a:chOff x="1968" y="2352"/>
                  <a:chExt cx="144" cy="240"/>
                </a:xfrm>
                <a:grpFill/>
              </p:grpSpPr>
              <p:sp>
                <p:nvSpPr>
                  <p:cNvPr id="68" name="Oval 24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352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69" name="Oval 25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00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0" name="Oval 26"/>
                  <p:cNvSpPr>
                    <a:spLocks noChangeArrowheads="1"/>
                  </p:cNvSpPr>
                  <p:nvPr/>
                </p:nvSpPr>
                <p:spPr bwMode="gray">
                  <a:xfrm>
                    <a:off x="2064" y="2448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1" name="Oval 27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96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2" name="Oval 28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544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21" name="Group 16"/>
            <p:cNvGrpSpPr/>
            <p:nvPr/>
          </p:nvGrpSpPr>
          <p:grpSpPr bwMode="auto">
            <a:xfrm>
              <a:off x="6012160" y="3076128"/>
              <a:ext cx="504825" cy="496888"/>
              <a:chOff x="1872" y="2352"/>
              <a:chExt cx="240" cy="240"/>
            </a:xfrm>
          </p:grpSpPr>
          <p:grpSp>
            <p:nvGrpSpPr>
              <p:cNvPr id="122" name="Group 17"/>
              <p:cNvGrpSpPr/>
              <p:nvPr/>
            </p:nvGrpSpPr>
            <p:grpSpPr bwMode="auto">
              <a:xfrm>
                <a:off x="1968" y="2352"/>
                <a:ext cx="144" cy="240"/>
                <a:chOff x="1968" y="2352"/>
                <a:chExt cx="144" cy="240"/>
              </a:xfrm>
            </p:grpSpPr>
            <p:sp>
              <p:nvSpPr>
                <p:cNvPr id="129" name="Oval 18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" name="Oval 19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1" name="Oval 20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2" name="Oval 21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3" name="Oval 22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23" name="Group 23"/>
              <p:cNvGrpSpPr/>
              <p:nvPr/>
            </p:nvGrpSpPr>
            <p:grpSpPr bwMode="auto">
              <a:xfrm>
                <a:off x="1872" y="2352"/>
                <a:ext cx="144" cy="240"/>
                <a:chOff x="1968" y="2352"/>
                <a:chExt cx="144" cy="240"/>
              </a:xfrm>
            </p:grpSpPr>
            <p:sp>
              <p:nvSpPr>
                <p:cNvPr id="124" name="Oval 24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" name="Oval 25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" name="Oval 26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" name="Oval 27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" name="Oval 28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61" name="组合 160"/>
          <p:cNvGrpSpPr/>
          <p:nvPr/>
        </p:nvGrpSpPr>
        <p:grpSpPr>
          <a:xfrm>
            <a:off x="4700935" y="4040683"/>
            <a:ext cx="3600000" cy="578882"/>
            <a:chOff x="3176935" y="4040683"/>
            <a:chExt cx="3600000" cy="578882"/>
          </a:xfrm>
        </p:grpSpPr>
        <p:grpSp>
          <p:nvGrpSpPr>
            <p:cNvPr id="78" name="组合 77"/>
            <p:cNvGrpSpPr/>
            <p:nvPr/>
          </p:nvGrpSpPr>
          <p:grpSpPr>
            <a:xfrm>
              <a:off x="3176935" y="4040683"/>
              <a:ext cx="3600000" cy="578882"/>
              <a:chOff x="6829623" y="4932064"/>
              <a:chExt cx="3600000" cy="578882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79" name="TextBox 12"/>
              <p:cNvSpPr txBox="1"/>
              <p:nvPr/>
            </p:nvSpPr>
            <p:spPr bwMode="auto">
              <a:xfrm>
                <a:off x="6829623" y="4932064"/>
                <a:ext cx="3600000" cy="578882"/>
              </a:xfrm>
              <a:prstGeom prst="round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年度工作计划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0" name="Group 16"/>
              <p:cNvGrpSpPr/>
              <p:nvPr/>
            </p:nvGrpSpPr>
            <p:grpSpPr bwMode="auto">
              <a:xfrm>
                <a:off x="9793485" y="4968453"/>
                <a:ext cx="504825" cy="496888"/>
                <a:chOff x="1872" y="2352"/>
                <a:chExt cx="240" cy="240"/>
              </a:xfrm>
              <a:grpFill/>
            </p:grpSpPr>
            <p:grpSp>
              <p:nvGrpSpPr>
                <p:cNvPr id="81" name="Group 17"/>
                <p:cNvGrpSpPr/>
                <p:nvPr/>
              </p:nvGrpSpPr>
              <p:grpSpPr bwMode="auto">
                <a:xfrm>
                  <a:off x="1968" y="2352"/>
                  <a:ext cx="144" cy="240"/>
                  <a:chOff x="1968" y="2352"/>
                  <a:chExt cx="144" cy="240"/>
                </a:xfrm>
                <a:grpFill/>
              </p:grpSpPr>
              <p:sp>
                <p:nvSpPr>
                  <p:cNvPr id="88" name="Oval 18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352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9" name="Oval 19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00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0" name="Oval 20"/>
                  <p:cNvSpPr>
                    <a:spLocks noChangeArrowheads="1"/>
                  </p:cNvSpPr>
                  <p:nvPr/>
                </p:nvSpPr>
                <p:spPr bwMode="gray">
                  <a:xfrm>
                    <a:off x="2064" y="2448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1" name="Oval 21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96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2" name="Oval 22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544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82" name="Group 23"/>
                <p:cNvGrpSpPr/>
                <p:nvPr/>
              </p:nvGrpSpPr>
              <p:grpSpPr bwMode="auto">
                <a:xfrm>
                  <a:off x="1872" y="2352"/>
                  <a:ext cx="144" cy="240"/>
                  <a:chOff x="1968" y="2352"/>
                  <a:chExt cx="144" cy="240"/>
                </a:xfrm>
                <a:grpFill/>
              </p:grpSpPr>
              <p:sp>
                <p:nvSpPr>
                  <p:cNvPr id="83" name="Oval 24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352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4" name="Oval 25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00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5" name="Oval 26"/>
                  <p:cNvSpPr>
                    <a:spLocks noChangeArrowheads="1"/>
                  </p:cNvSpPr>
                  <p:nvPr/>
                </p:nvSpPr>
                <p:spPr bwMode="gray">
                  <a:xfrm>
                    <a:off x="2064" y="2448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6" name="Oval 27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96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87" name="Oval 28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544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34" name="Group 16"/>
            <p:cNvGrpSpPr/>
            <p:nvPr/>
          </p:nvGrpSpPr>
          <p:grpSpPr bwMode="auto">
            <a:xfrm>
              <a:off x="6012160" y="4084240"/>
              <a:ext cx="504825" cy="496888"/>
              <a:chOff x="1872" y="2352"/>
              <a:chExt cx="240" cy="240"/>
            </a:xfrm>
          </p:grpSpPr>
          <p:grpSp>
            <p:nvGrpSpPr>
              <p:cNvPr id="135" name="Group 17"/>
              <p:cNvGrpSpPr/>
              <p:nvPr/>
            </p:nvGrpSpPr>
            <p:grpSpPr bwMode="auto">
              <a:xfrm>
                <a:off x="1968" y="2352"/>
                <a:ext cx="144" cy="240"/>
                <a:chOff x="1968" y="2352"/>
                <a:chExt cx="144" cy="240"/>
              </a:xfrm>
            </p:grpSpPr>
            <p:sp>
              <p:nvSpPr>
                <p:cNvPr id="142" name="Oval 18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3" name="Oval 19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4" name="Oval 20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5" name="Oval 21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6" name="Oval 22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36" name="Group 23"/>
              <p:cNvGrpSpPr/>
              <p:nvPr/>
            </p:nvGrpSpPr>
            <p:grpSpPr bwMode="auto">
              <a:xfrm>
                <a:off x="1872" y="2352"/>
                <a:ext cx="144" cy="240"/>
                <a:chOff x="1968" y="2352"/>
                <a:chExt cx="144" cy="240"/>
              </a:xfrm>
            </p:grpSpPr>
            <p:sp>
              <p:nvSpPr>
                <p:cNvPr id="137" name="Oval 24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8" name="Oval 25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9" name="Oval 26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0" name="Oval 27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41" name="Oval 28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60" name="组合 159"/>
          <p:cNvGrpSpPr/>
          <p:nvPr/>
        </p:nvGrpSpPr>
        <p:grpSpPr>
          <a:xfrm>
            <a:off x="4711312" y="5084683"/>
            <a:ext cx="3601557" cy="578882"/>
            <a:chOff x="3187311" y="5084683"/>
            <a:chExt cx="3601557" cy="578882"/>
          </a:xfrm>
        </p:grpSpPr>
        <p:grpSp>
          <p:nvGrpSpPr>
            <p:cNvPr id="93" name="组合 92"/>
            <p:cNvGrpSpPr/>
            <p:nvPr/>
          </p:nvGrpSpPr>
          <p:grpSpPr>
            <a:xfrm>
              <a:off x="3187311" y="5084683"/>
              <a:ext cx="3601557" cy="578882"/>
              <a:chOff x="6839999" y="5976064"/>
              <a:chExt cx="3601557" cy="578882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94" name="TextBox 93"/>
              <p:cNvSpPr txBox="1"/>
              <p:nvPr/>
            </p:nvSpPr>
            <p:spPr bwMode="auto">
              <a:xfrm>
                <a:off x="6839999" y="5976064"/>
                <a:ext cx="3601557" cy="578882"/>
              </a:xfrm>
              <a:prstGeom prst="round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个人优劣势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5" name="Group 16"/>
              <p:cNvGrpSpPr/>
              <p:nvPr/>
            </p:nvGrpSpPr>
            <p:grpSpPr bwMode="auto">
              <a:xfrm>
                <a:off x="9794254" y="6012000"/>
                <a:ext cx="504825" cy="496888"/>
                <a:chOff x="1872" y="2352"/>
                <a:chExt cx="240" cy="240"/>
              </a:xfrm>
              <a:grpFill/>
            </p:grpSpPr>
            <p:grpSp>
              <p:nvGrpSpPr>
                <p:cNvPr id="96" name="Group 17"/>
                <p:cNvGrpSpPr/>
                <p:nvPr/>
              </p:nvGrpSpPr>
              <p:grpSpPr bwMode="auto">
                <a:xfrm>
                  <a:off x="1968" y="2352"/>
                  <a:ext cx="144" cy="240"/>
                  <a:chOff x="1968" y="2352"/>
                  <a:chExt cx="144" cy="240"/>
                </a:xfrm>
                <a:grpFill/>
              </p:grpSpPr>
              <p:sp>
                <p:nvSpPr>
                  <p:cNvPr id="103" name="Oval 18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352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4" name="Oval 19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00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5" name="Oval 20"/>
                  <p:cNvSpPr>
                    <a:spLocks noChangeArrowheads="1"/>
                  </p:cNvSpPr>
                  <p:nvPr/>
                </p:nvSpPr>
                <p:spPr bwMode="gray">
                  <a:xfrm>
                    <a:off x="2064" y="2448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6" name="Oval 21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96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7" name="Oval 22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544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97" name="Group 23"/>
                <p:cNvGrpSpPr/>
                <p:nvPr/>
              </p:nvGrpSpPr>
              <p:grpSpPr bwMode="auto">
                <a:xfrm>
                  <a:off x="1872" y="2352"/>
                  <a:ext cx="144" cy="240"/>
                  <a:chOff x="1968" y="2352"/>
                  <a:chExt cx="144" cy="240"/>
                </a:xfrm>
                <a:grpFill/>
              </p:grpSpPr>
              <p:sp>
                <p:nvSpPr>
                  <p:cNvPr id="98" name="Oval 24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352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99" name="Oval 25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00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0" name="Oval 26"/>
                  <p:cNvSpPr>
                    <a:spLocks noChangeArrowheads="1"/>
                  </p:cNvSpPr>
                  <p:nvPr/>
                </p:nvSpPr>
                <p:spPr bwMode="gray">
                  <a:xfrm>
                    <a:off x="2064" y="2448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1" name="Oval 27"/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2496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02" name="Oval 28"/>
                  <p:cNvSpPr>
                    <a:spLocks noChangeArrowheads="1"/>
                  </p:cNvSpPr>
                  <p:nvPr/>
                </p:nvSpPr>
                <p:spPr bwMode="gray">
                  <a:xfrm>
                    <a:off x="1968" y="2544"/>
                    <a:ext cx="48" cy="4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47" name="Group 16"/>
            <p:cNvGrpSpPr/>
            <p:nvPr/>
          </p:nvGrpSpPr>
          <p:grpSpPr bwMode="auto">
            <a:xfrm>
              <a:off x="6012160" y="5164360"/>
              <a:ext cx="504825" cy="496888"/>
              <a:chOff x="1872" y="2352"/>
              <a:chExt cx="240" cy="240"/>
            </a:xfrm>
          </p:grpSpPr>
          <p:grpSp>
            <p:nvGrpSpPr>
              <p:cNvPr id="148" name="Group 17"/>
              <p:cNvGrpSpPr/>
              <p:nvPr/>
            </p:nvGrpSpPr>
            <p:grpSpPr bwMode="auto">
              <a:xfrm>
                <a:off x="1968" y="2352"/>
                <a:ext cx="144" cy="240"/>
                <a:chOff x="1968" y="2352"/>
                <a:chExt cx="144" cy="240"/>
              </a:xfrm>
            </p:grpSpPr>
            <p:sp>
              <p:nvSpPr>
                <p:cNvPr id="155" name="Oval 18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6" name="Oval 19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7" name="Oval 20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8" name="Oval 21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9" name="Oval 22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49" name="Group 23"/>
              <p:cNvGrpSpPr/>
              <p:nvPr/>
            </p:nvGrpSpPr>
            <p:grpSpPr bwMode="auto">
              <a:xfrm>
                <a:off x="1872" y="2352"/>
                <a:ext cx="144" cy="240"/>
                <a:chOff x="1968" y="2352"/>
                <a:chExt cx="144" cy="240"/>
              </a:xfrm>
            </p:grpSpPr>
            <p:sp>
              <p:nvSpPr>
                <p:cNvPr id="150" name="Oval 24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1" name="Oval 25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2" name="Oval 26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3" name="Oval 27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54" name="Oval 28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7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7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7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7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7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  <p:bldP spid="19" grpId="0"/>
      <p:bldP spid="27" grpId="0" animBg="1"/>
      <p:bldP spid="28" grpId="0" animBg="1"/>
      <p:bldP spid="31" grpId="0" animBg="1"/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未标题-1.png"/>
          <p:cNvPicPr>
            <a:picLocks noChangeAspect="1"/>
          </p:cNvPicPr>
          <p:nvPr/>
        </p:nvPicPr>
        <p:blipFill>
          <a:blip r:embed="rId1" cstate="print"/>
          <a:srcRect l="28237" t="8306" b="15282"/>
          <a:stretch>
            <a:fillRect/>
          </a:stretch>
        </p:blipFill>
        <p:spPr>
          <a:xfrm>
            <a:off x="4079776" y="1988840"/>
            <a:ext cx="6588224" cy="2520280"/>
          </a:xfrm>
          <a:prstGeom prst="rect">
            <a:avLst/>
          </a:prstGeom>
        </p:spPr>
      </p:pic>
      <p:sp>
        <p:nvSpPr>
          <p:cNvPr id="3" name="1 Título"/>
          <p:cNvSpPr txBox="1"/>
          <p:nvPr/>
        </p:nvSpPr>
        <p:spPr>
          <a:xfrm>
            <a:off x="6240016" y="2780928"/>
            <a:ext cx="2736304" cy="60164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760"/>
              </a:lnSpc>
              <a:spcBef>
                <a:spcPts val="0"/>
              </a:spcBef>
              <a:defRPr/>
            </a:pPr>
            <a:r>
              <a:rPr lang="zh-CN" altLang="en-US" sz="4000" b="1" spc="600" dirty="0">
                <a:solidFill>
                  <a:schemeClr val="bg1"/>
                </a:solidFill>
                <a:latin typeface="Rockwell" panose="02060603020205020403" pitchFamily="18" charset="0"/>
              </a:rPr>
              <a:t>基本情况</a:t>
            </a:r>
            <a:endParaRPr lang="es-HN" sz="4000" b="1" spc="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585026" y="1700808"/>
            <a:ext cx="3358847" cy="33588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5"/>
          <p:cNvGrpSpPr/>
          <p:nvPr/>
        </p:nvGrpSpPr>
        <p:grpSpPr>
          <a:xfrm>
            <a:off x="2279576" y="2035273"/>
            <a:ext cx="1656184" cy="2955127"/>
            <a:chOff x="3275856" y="1916865"/>
            <a:chExt cx="2448272" cy="5347516"/>
          </a:xfrm>
        </p:grpSpPr>
        <p:sp>
          <p:nvSpPr>
            <p:cNvPr id="7" name="Freeform 14"/>
            <p:cNvSpPr>
              <a:spLocks noEditPoints="1"/>
            </p:cNvSpPr>
            <p:nvPr/>
          </p:nvSpPr>
          <p:spPr bwMode="auto">
            <a:xfrm>
              <a:off x="3275856" y="1934863"/>
              <a:ext cx="2448272" cy="5329518"/>
            </a:xfrm>
            <a:custGeom>
              <a:avLst/>
              <a:gdLst>
                <a:gd name="T0" fmla="*/ 19 w 249"/>
                <a:gd name="T1" fmla="*/ 179 h 532"/>
                <a:gd name="T2" fmla="*/ 64 w 249"/>
                <a:gd name="T3" fmla="*/ 165 h 532"/>
                <a:gd name="T4" fmla="*/ 80 w 249"/>
                <a:gd name="T5" fmla="*/ 201 h 532"/>
                <a:gd name="T6" fmla="*/ 72 w 249"/>
                <a:gd name="T7" fmla="*/ 247 h 532"/>
                <a:gd name="T8" fmla="*/ 79 w 249"/>
                <a:gd name="T9" fmla="*/ 299 h 532"/>
                <a:gd name="T10" fmla="*/ 82 w 249"/>
                <a:gd name="T11" fmla="*/ 374 h 532"/>
                <a:gd name="T12" fmla="*/ 84 w 249"/>
                <a:gd name="T13" fmla="*/ 400 h 532"/>
                <a:gd name="T14" fmla="*/ 97 w 249"/>
                <a:gd name="T15" fmla="*/ 497 h 532"/>
                <a:gd name="T16" fmla="*/ 102 w 249"/>
                <a:gd name="T17" fmla="*/ 506 h 532"/>
                <a:gd name="T18" fmla="*/ 115 w 249"/>
                <a:gd name="T19" fmla="*/ 514 h 532"/>
                <a:gd name="T20" fmla="*/ 166 w 249"/>
                <a:gd name="T21" fmla="*/ 531 h 532"/>
                <a:gd name="T22" fmla="*/ 159 w 249"/>
                <a:gd name="T23" fmla="*/ 513 h 532"/>
                <a:gd name="T24" fmla="*/ 190 w 249"/>
                <a:gd name="T25" fmla="*/ 511 h 532"/>
                <a:gd name="T26" fmla="*/ 167 w 249"/>
                <a:gd name="T27" fmla="*/ 488 h 532"/>
                <a:gd name="T28" fmla="*/ 165 w 249"/>
                <a:gd name="T29" fmla="*/ 470 h 532"/>
                <a:gd name="T30" fmla="*/ 195 w 249"/>
                <a:gd name="T31" fmla="*/ 384 h 532"/>
                <a:gd name="T32" fmla="*/ 200 w 249"/>
                <a:gd name="T33" fmla="*/ 331 h 532"/>
                <a:gd name="T34" fmla="*/ 211 w 249"/>
                <a:gd name="T35" fmla="*/ 295 h 532"/>
                <a:gd name="T36" fmla="*/ 191 w 249"/>
                <a:gd name="T37" fmla="*/ 199 h 532"/>
                <a:gd name="T38" fmla="*/ 206 w 249"/>
                <a:gd name="T39" fmla="*/ 158 h 532"/>
                <a:gd name="T40" fmla="*/ 247 w 249"/>
                <a:gd name="T41" fmla="*/ 147 h 532"/>
                <a:gd name="T42" fmla="*/ 222 w 249"/>
                <a:gd name="T43" fmla="*/ 113 h 532"/>
                <a:gd name="T44" fmla="*/ 194 w 249"/>
                <a:gd name="T45" fmla="*/ 83 h 532"/>
                <a:gd name="T46" fmla="*/ 187 w 249"/>
                <a:gd name="T47" fmla="*/ 72 h 532"/>
                <a:gd name="T48" fmla="*/ 183 w 249"/>
                <a:gd name="T49" fmla="*/ 59 h 532"/>
                <a:gd name="T50" fmla="*/ 171 w 249"/>
                <a:gd name="T51" fmla="*/ 50 h 532"/>
                <a:gd name="T52" fmla="*/ 174 w 249"/>
                <a:gd name="T53" fmla="*/ 39 h 532"/>
                <a:gd name="T54" fmla="*/ 162 w 249"/>
                <a:gd name="T55" fmla="*/ 5 h 532"/>
                <a:gd name="T56" fmla="*/ 140 w 249"/>
                <a:gd name="T57" fmla="*/ 1 h 532"/>
                <a:gd name="T58" fmla="*/ 122 w 249"/>
                <a:gd name="T59" fmla="*/ 11 h 532"/>
                <a:gd name="T60" fmla="*/ 113 w 249"/>
                <a:gd name="T61" fmla="*/ 36 h 532"/>
                <a:gd name="T62" fmla="*/ 116 w 249"/>
                <a:gd name="T63" fmla="*/ 49 h 532"/>
                <a:gd name="T64" fmla="*/ 117 w 249"/>
                <a:gd name="T65" fmla="*/ 68 h 532"/>
                <a:gd name="T66" fmla="*/ 112 w 249"/>
                <a:gd name="T67" fmla="*/ 79 h 532"/>
                <a:gd name="T68" fmla="*/ 73 w 249"/>
                <a:gd name="T69" fmla="*/ 81 h 532"/>
                <a:gd name="T70" fmla="*/ 51 w 249"/>
                <a:gd name="T71" fmla="*/ 114 h 532"/>
                <a:gd name="T72" fmla="*/ 38 w 249"/>
                <a:gd name="T73" fmla="*/ 134 h 532"/>
                <a:gd name="T74" fmla="*/ 36 w 249"/>
                <a:gd name="T75" fmla="*/ 103 h 532"/>
                <a:gd name="T76" fmla="*/ 38 w 249"/>
                <a:gd name="T77" fmla="*/ 87 h 532"/>
                <a:gd name="T78" fmla="*/ 32 w 249"/>
                <a:gd name="T79" fmla="*/ 75 h 532"/>
                <a:gd name="T80" fmla="*/ 21 w 249"/>
                <a:gd name="T81" fmla="*/ 76 h 532"/>
                <a:gd name="T82" fmla="*/ 17 w 249"/>
                <a:gd name="T83" fmla="*/ 74 h 532"/>
                <a:gd name="T84" fmla="*/ 11 w 249"/>
                <a:gd name="T85" fmla="*/ 81 h 532"/>
                <a:gd name="T86" fmla="*/ 5 w 249"/>
                <a:gd name="T87" fmla="*/ 70 h 532"/>
                <a:gd name="T88" fmla="*/ 2 w 249"/>
                <a:gd name="T89" fmla="*/ 115 h 532"/>
                <a:gd name="T90" fmla="*/ 119 w 249"/>
                <a:gd name="T91" fmla="*/ 73 h 532"/>
                <a:gd name="T92" fmla="*/ 140 w 249"/>
                <a:gd name="T93" fmla="*/ 86 h 532"/>
                <a:gd name="T94" fmla="*/ 140 w 249"/>
                <a:gd name="T95" fmla="*/ 139 h 532"/>
                <a:gd name="T96" fmla="*/ 142 w 249"/>
                <a:gd name="T97" fmla="*/ 90 h 532"/>
                <a:gd name="T98" fmla="*/ 131 w 249"/>
                <a:gd name="T99" fmla="*/ 88 h 532"/>
                <a:gd name="T100" fmla="*/ 126 w 249"/>
                <a:gd name="T101" fmla="*/ 138 h 532"/>
                <a:gd name="T102" fmla="*/ 157 w 249"/>
                <a:gd name="T103" fmla="*/ 66 h 532"/>
                <a:gd name="T104" fmla="*/ 160 w 249"/>
                <a:gd name="T105" fmla="*/ 73 h 532"/>
                <a:gd name="T106" fmla="*/ 155 w 249"/>
                <a:gd name="T107" fmla="*/ 76 h 532"/>
                <a:gd name="T108" fmla="*/ 157 w 249"/>
                <a:gd name="T109" fmla="*/ 66 h 532"/>
                <a:gd name="T110" fmla="*/ 166 w 249"/>
                <a:gd name="T111" fmla="*/ 70 h 532"/>
                <a:gd name="T112" fmla="*/ 174 w 249"/>
                <a:gd name="T113" fmla="*/ 73 h 532"/>
                <a:gd name="T114" fmla="*/ 177 w 249"/>
                <a:gd name="T115" fmla="*/ 67 h 532"/>
                <a:gd name="T116" fmla="*/ 168 w 249"/>
                <a:gd name="T117" fmla="*/ 63 h 532"/>
                <a:gd name="T118" fmla="*/ 135 w 249"/>
                <a:gd name="T119" fmla="*/ 345 h 532"/>
                <a:gd name="T120" fmla="*/ 148 w 249"/>
                <a:gd name="T121" fmla="*/ 365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9" h="532">
                  <a:moveTo>
                    <a:pt x="4" y="151"/>
                  </a:moveTo>
                  <a:cubicBezTo>
                    <a:pt x="8" y="161"/>
                    <a:pt x="6" y="171"/>
                    <a:pt x="19" y="179"/>
                  </a:cubicBezTo>
                  <a:cubicBezTo>
                    <a:pt x="22" y="181"/>
                    <a:pt x="36" y="181"/>
                    <a:pt x="37" y="181"/>
                  </a:cubicBezTo>
                  <a:cubicBezTo>
                    <a:pt x="48" y="178"/>
                    <a:pt x="56" y="172"/>
                    <a:pt x="64" y="165"/>
                  </a:cubicBezTo>
                  <a:cubicBezTo>
                    <a:pt x="67" y="163"/>
                    <a:pt x="70" y="160"/>
                    <a:pt x="74" y="158"/>
                  </a:cubicBezTo>
                  <a:cubicBezTo>
                    <a:pt x="78" y="173"/>
                    <a:pt x="79" y="186"/>
                    <a:pt x="80" y="201"/>
                  </a:cubicBezTo>
                  <a:cubicBezTo>
                    <a:pt x="77" y="217"/>
                    <a:pt x="74" y="230"/>
                    <a:pt x="67" y="244"/>
                  </a:cubicBezTo>
                  <a:cubicBezTo>
                    <a:pt x="69" y="245"/>
                    <a:pt x="70" y="246"/>
                    <a:pt x="72" y="247"/>
                  </a:cubicBezTo>
                  <a:cubicBezTo>
                    <a:pt x="71" y="264"/>
                    <a:pt x="71" y="281"/>
                    <a:pt x="70" y="298"/>
                  </a:cubicBezTo>
                  <a:cubicBezTo>
                    <a:pt x="73" y="298"/>
                    <a:pt x="76" y="299"/>
                    <a:pt x="79" y="299"/>
                  </a:cubicBezTo>
                  <a:cubicBezTo>
                    <a:pt x="79" y="312"/>
                    <a:pt x="77" y="325"/>
                    <a:pt x="78" y="338"/>
                  </a:cubicBezTo>
                  <a:cubicBezTo>
                    <a:pt x="79" y="351"/>
                    <a:pt x="81" y="362"/>
                    <a:pt x="82" y="374"/>
                  </a:cubicBezTo>
                  <a:cubicBezTo>
                    <a:pt x="83" y="379"/>
                    <a:pt x="86" y="385"/>
                    <a:pt x="86" y="390"/>
                  </a:cubicBezTo>
                  <a:cubicBezTo>
                    <a:pt x="87" y="393"/>
                    <a:pt x="84" y="396"/>
                    <a:pt x="84" y="400"/>
                  </a:cubicBezTo>
                  <a:cubicBezTo>
                    <a:pt x="84" y="429"/>
                    <a:pt x="92" y="452"/>
                    <a:pt x="96" y="478"/>
                  </a:cubicBezTo>
                  <a:cubicBezTo>
                    <a:pt x="96" y="484"/>
                    <a:pt x="97" y="491"/>
                    <a:pt x="97" y="497"/>
                  </a:cubicBezTo>
                  <a:cubicBezTo>
                    <a:pt x="99" y="497"/>
                    <a:pt x="101" y="498"/>
                    <a:pt x="103" y="498"/>
                  </a:cubicBezTo>
                  <a:cubicBezTo>
                    <a:pt x="103" y="501"/>
                    <a:pt x="102" y="503"/>
                    <a:pt x="102" y="506"/>
                  </a:cubicBezTo>
                  <a:cubicBezTo>
                    <a:pt x="103" y="507"/>
                    <a:pt x="102" y="510"/>
                    <a:pt x="103" y="511"/>
                  </a:cubicBezTo>
                  <a:cubicBezTo>
                    <a:pt x="104" y="513"/>
                    <a:pt x="112" y="514"/>
                    <a:pt x="115" y="514"/>
                  </a:cubicBezTo>
                  <a:cubicBezTo>
                    <a:pt x="116" y="514"/>
                    <a:pt x="118" y="513"/>
                    <a:pt x="119" y="515"/>
                  </a:cubicBezTo>
                  <a:cubicBezTo>
                    <a:pt x="121" y="520"/>
                    <a:pt x="157" y="532"/>
                    <a:pt x="166" y="531"/>
                  </a:cubicBezTo>
                  <a:cubicBezTo>
                    <a:pt x="169" y="531"/>
                    <a:pt x="169" y="528"/>
                    <a:pt x="169" y="526"/>
                  </a:cubicBezTo>
                  <a:cubicBezTo>
                    <a:pt x="170" y="522"/>
                    <a:pt x="159" y="516"/>
                    <a:pt x="159" y="513"/>
                  </a:cubicBezTo>
                  <a:cubicBezTo>
                    <a:pt x="165" y="513"/>
                    <a:pt x="173" y="513"/>
                    <a:pt x="179" y="513"/>
                  </a:cubicBezTo>
                  <a:cubicBezTo>
                    <a:pt x="183" y="512"/>
                    <a:pt x="186" y="512"/>
                    <a:pt x="190" y="511"/>
                  </a:cubicBezTo>
                  <a:cubicBezTo>
                    <a:pt x="190" y="509"/>
                    <a:pt x="191" y="506"/>
                    <a:pt x="189" y="504"/>
                  </a:cubicBezTo>
                  <a:cubicBezTo>
                    <a:pt x="185" y="498"/>
                    <a:pt x="173" y="495"/>
                    <a:pt x="167" y="488"/>
                  </a:cubicBezTo>
                  <a:cubicBezTo>
                    <a:pt x="167" y="487"/>
                    <a:pt x="167" y="484"/>
                    <a:pt x="167" y="483"/>
                  </a:cubicBezTo>
                  <a:cubicBezTo>
                    <a:pt x="167" y="478"/>
                    <a:pt x="165" y="475"/>
                    <a:pt x="165" y="470"/>
                  </a:cubicBezTo>
                  <a:cubicBezTo>
                    <a:pt x="170" y="459"/>
                    <a:pt x="174" y="448"/>
                    <a:pt x="179" y="437"/>
                  </a:cubicBezTo>
                  <a:cubicBezTo>
                    <a:pt x="184" y="419"/>
                    <a:pt x="189" y="401"/>
                    <a:pt x="195" y="384"/>
                  </a:cubicBezTo>
                  <a:cubicBezTo>
                    <a:pt x="196" y="378"/>
                    <a:pt x="198" y="373"/>
                    <a:pt x="199" y="367"/>
                  </a:cubicBezTo>
                  <a:cubicBezTo>
                    <a:pt x="202" y="355"/>
                    <a:pt x="200" y="343"/>
                    <a:pt x="200" y="331"/>
                  </a:cubicBezTo>
                  <a:cubicBezTo>
                    <a:pt x="201" y="321"/>
                    <a:pt x="199" y="309"/>
                    <a:pt x="200" y="299"/>
                  </a:cubicBezTo>
                  <a:cubicBezTo>
                    <a:pt x="202" y="298"/>
                    <a:pt x="209" y="296"/>
                    <a:pt x="211" y="295"/>
                  </a:cubicBezTo>
                  <a:cubicBezTo>
                    <a:pt x="210" y="266"/>
                    <a:pt x="206" y="261"/>
                    <a:pt x="202" y="232"/>
                  </a:cubicBezTo>
                  <a:cubicBezTo>
                    <a:pt x="201" y="228"/>
                    <a:pt x="192" y="204"/>
                    <a:pt x="191" y="199"/>
                  </a:cubicBezTo>
                  <a:cubicBezTo>
                    <a:pt x="189" y="181"/>
                    <a:pt x="189" y="163"/>
                    <a:pt x="188" y="146"/>
                  </a:cubicBezTo>
                  <a:cubicBezTo>
                    <a:pt x="192" y="150"/>
                    <a:pt x="201" y="152"/>
                    <a:pt x="206" y="158"/>
                  </a:cubicBezTo>
                  <a:cubicBezTo>
                    <a:pt x="214" y="161"/>
                    <a:pt x="234" y="168"/>
                    <a:pt x="240" y="159"/>
                  </a:cubicBezTo>
                  <a:cubicBezTo>
                    <a:pt x="243" y="155"/>
                    <a:pt x="246" y="152"/>
                    <a:pt x="247" y="147"/>
                  </a:cubicBezTo>
                  <a:cubicBezTo>
                    <a:pt x="249" y="139"/>
                    <a:pt x="242" y="131"/>
                    <a:pt x="237" y="123"/>
                  </a:cubicBezTo>
                  <a:cubicBezTo>
                    <a:pt x="234" y="118"/>
                    <a:pt x="227" y="118"/>
                    <a:pt x="222" y="113"/>
                  </a:cubicBezTo>
                  <a:cubicBezTo>
                    <a:pt x="217" y="109"/>
                    <a:pt x="217" y="101"/>
                    <a:pt x="211" y="97"/>
                  </a:cubicBezTo>
                  <a:cubicBezTo>
                    <a:pt x="206" y="92"/>
                    <a:pt x="200" y="88"/>
                    <a:pt x="194" y="83"/>
                  </a:cubicBezTo>
                  <a:cubicBezTo>
                    <a:pt x="193" y="83"/>
                    <a:pt x="193" y="83"/>
                    <a:pt x="192" y="84"/>
                  </a:cubicBezTo>
                  <a:cubicBezTo>
                    <a:pt x="190" y="79"/>
                    <a:pt x="188" y="76"/>
                    <a:pt x="187" y="72"/>
                  </a:cubicBezTo>
                  <a:cubicBezTo>
                    <a:pt x="186" y="68"/>
                    <a:pt x="188" y="65"/>
                    <a:pt x="186" y="62"/>
                  </a:cubicBezTo>
                  <a:cubicBezTo>
                    <a:pt x="185" y="61"/>
                    <a:pt x="184" y="60"/>
                    <a:pt x="183" y="59"/>
                  </a:cubicBezTo>
                  <a:cubicBezTo>
                    <a:pt x="180" y="55"/>
                    <a:pt x="180" y="54"/>
                    <a:pt x="176" y="51"/>
                  </a:cubicBezTo>
                  <a:cubicBezTo>
                    <a:pt x="175" y="51"/>
                    <a:pt x="173" y="51"/>
                    <a:pt x="171" y="50"/>
                  </a:cubicBezTo>
                  <a:cubicBezTo>
                    <a:pt x="171" y="49"/>
                    <a:pt x="171" y="47"/>
                    <a:pt x="171" y="46"/>
                  </a:cubicBezTo>
                  <a:cubicBezTo>
                    <a:pt x="172" y="44"/>
                    <a:pt x="173" y="41"/>
                    <a:pt x="174" y="39"/>
                  </a:cubicBezTo>
                  <a:cubicBezTo>
                    <a:pt x="175" y="31"/>
                    <a:pt x="178" y="23"/>
                    <a:pt x="174" y="15"/>
                  </a:cubicBezTo>
                  <a:cubicBezTo>
                    <a:pt x="169" y="8"/>
                    <a:pt x="167" y="7"/>
                    <a:pt x="162" y="5"/>
                  </a:cubicBezTo>
                  <a:cubicBezTo>
                    <a:pt x="155" y="3"/>
                    <a:pt x="152" y="0"/>
                    <a:pt x="145" y="2"/>
                  </a:cubicBezTo>
                  <a:cubicBezTo>
                    <a:pt x="143" y="2"/>
                    <a:pt x="142" y="1"/>
                    <a:pt x="140" y="1"/>
                  </a:cubicBezTo>
                  <a:cubicBezTo>
                    <a:pt x="135" y="1"/>
                    <a:pt x="130" y="2"/>
                    <a:pt x="126" y="5"/>
                  </a:cubicBezTo>
                  <a:cubicBezTo>
                    <a:pt x="124" y="7"/>
                    <a:pt x="123" y="9"/>
                    <a:pt x="122" y="11"/>
                  </a:cubicBezTo>
                  <a:cubicBezTo>
                    <a:pt x="117" y="16"/>
                    <a:pt x="115" y="19"/>
                    <a:pt x="116" y="26"/>
                  </a:cubicBezTo>
                  <a:cubicBezTo>
                    <a:pt x="115" y="26"/>
                    <a:pt x="113" y="35"/>
                    <a:pt x="113" y="36"/>
                  </a:cubicBezTo>
                  <a:cubicBezTo>
                    <a:pt x="113" y="40"/>
                    <a:pt x="113" y="43"/>
                    <a:pt x="114" y="46"/>
                  </a:cubicBezTo>
                  <a:cubicBezTo>
                    <a:pt x="115" y="47"/>
                    <a:pt x="116" y="48"/>
                    <a:pt x="116" y="49"/>
                  </a:cubicBezTo>
                  <a:cubicBezTo>
                    <a:pt x="116" y="52"/>
                    <a:pt x="116" y="54"/>
                    <a:pt x="115" y="56"/>
                  </a:cubicBezTo>
                  <a:cubicBezTo>
                    <a:pt x="115" y="61"/>
                    <a:pt x="116" y="64"/>
                    <a:pt x="117" y="68"/>
                  </a:cubicBezTo>
                  <a:cubicBezTo>
                    <a:pt x="117" y="70"/>
                    <a:pt x="117" y="71"/>
                    <a:pt x="116" y="73"/>
                  </a:cubicBezTo>
                  <a:cubicBezTo>
                    <a:pt x="114" y="76"/>
                    <a:pt x="113" y="79"/>
                    <a:pt x="112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99" y="81"/>
                    <a:pt x="87" y="80"/>
                    <a:pt x="73" y="81"/>
                  </a:cubicBezTo>
                  <a:cubicBezTo>
                    <a:pt x="66" y="82"/>
                    <a:pt x="67" y="83"/>
                    <a:pt x="63" y="89"/>
                  </a:cubicBezTo>
                  <a:cubicBezTo>
                    <a:pt x="59" y="97"/>
                    <a:pt x="54" y="105"/>
                    <a:pt x="51" y="114"/>
                  </a:cubicBezTo>
                  <a:cubicBezTo>
                    <a:pt x="49" y="116"/>
                    <a:pt x="47" y="118"/>
                    <a:pt x="46" y="120"/>
                  </a:cubicBezTo>
                  <a:cubicBezTo>
                    <a:pt x="44" y="126"/>
                    <a:pt x="41" y="129"/>
                    <a:pt x="38" y="134"/>
                  </a:cubicBezTo>
                  <a:cubicBezTo>
                    <a:pt x="38" y="133"/>
                    <a:pt x="39" y="133"/>
                    <a:pt x="39" y="132"/>
                  </a:cubicBezTo>
                  <a:cubicBezTo>
                    <a:pt x="34" y="122"/>
                    <a:pt x="37" y="116"/>
                    <a:pt x="36" y="103"/>
                  </a:cubicBezTo>
                  <a:cubicBezTo>
                    <a:pt x="35" y="103"/>
                    <a:pt x="33" y="104"/>
                    <a:pt x="32" y="104"/>
                  </a:cubicBezTo>
                  <a:cubicBezTo>
                    <a:pt x="29" y="96"/>
                    <a:pt x="32" y="93"/>
                    <a:pt x="38" y="87"/>
                  </a:cubicBezTo>
                  <a:cubicBezTo>
                    <a:pt x="36" y="79"/>
                    <a:pt x="27" y="90"/>
                    <a:pt x="24" y="93"/>
                  </a:cubicBezTo>
                  <a:cubicBezTo>
                    <a:pt x="23" y="85"/>
                    <a:pt x="33" y="82"/>
                    <a:pt x="32" y="75"/>
                  </a:cubicBezTo>
                  <a:cubicBezTo>
                    <a:pt x="31" y="72"/>
                    <a:pt x="21" y="82"/>
                    <a:pt x="19" y="84"/>
                  </a:cubicBezTo>
                  <a:cubicBezTo>
                    <a:pt x="19" y="81"/>
                    <a:pt x="21" y="79"/>
                    <a:pt x="21" y="76"/>
                  </a:cubicBezTo>
                  <a:cubicBezTo>
                    <a:pt x="23" y="74"/>
                    <a:pt x="25" y="73"/>
                    <a:pt x="27" y="71"/>
                  </a:cubicBezTo>
                  <a:cubicBezTo>
                    <a:pt x="24" y="65"/>
                    <a:pt x="20" y="70"/>
                    <a:pt x="17" y="74"/>
                  </a:cubicBezTo>
                  <a:cubicBezTo>
                    <a:pt x="11" y="72"/>
                    <a:pt x="12" y="76"/>
                    <a:pt x="13" y="80"/>
                  </a:cubicBezTo>
                  <a:cubicBezTo>
                    <a:pt x="13" y="80"/>
                    <a:pt x="12" y="81"/>
                    <a:pt x="11" y="81"/>
                  </a:cubicBezTo>
                  <a:cubicBezTo>
                    <a:pt x="10" y="77"/>
                    <a:pt x="11" y="73"/>
                    <a:pt x="10" y="70"/>
                  </a:cubicBezTo>
                  <a:cubicBezTo>
                    <a:pt x="8" y="67"/>
                    <a:pt x="6" y="68"/>
                    <a:pt x="5" y="70"/>
                  </a:cubicBezTo>
                  <a:cubicBezTo>
                    <a:pt x="0" y="83"/>
                    <a:pt x="10" y="98"/>
                    <a:pt x="14" y="110"/>
                  </a:cubicBezTo>
                  <a:cubicBezTo>
                    <a:pt x="10" y="113"/>
                    <a:pt x="6" y="115"/>
                    <a:pt x="2" y="115"/>
                  </a:cubicBezTo>
                  <a:cubicBezTo>
                    <a:pt x="1" y="127"/>
                    <a:pt x="2" y="139"/>
                    <a:pt x="4" y="151"/>
                  </a:cubicBezTo>
                  <a:close/>
                  <a:moveTo>
                    <a:pt x="119" y="73"/>
                  </a:moveTo>
                  <a:cubicBezTo>
                    <a:pt x="122" y="75"/>
                    <a:pt x="129" y="83"/>
                    <a:pt x="133" y="85"/>
                  </a:cubicBezTo>
                  <a:cubicBezTo>
                    <a:pt x="135" y="86"/>
                    <a:pt x="138" y="86"/>
                    <a:pt x="140" y="86"/>
                  </a:cubicBezTo>
                  <a:cubicBezTo>
                    <a:pt x="145" y="84"/>
                    <a:pt x="148" y="78"/>
                    <a:pt x="153" y="76"/>
                  </a:cubicBezTo>
                  <a:cubicBezTo>
                    <a:pt x="150" y="98"/>
                    <a:pt x="146" y="118"/>
                    <a:pt x="140" y="139"/>
                  </a:cubicBezTo>
                  <a:cubicBezTo>
                    <a:pt x="140" y="124"/>
                    <a:pt x="139" y="112"/>
                    <a:pt x="139" y="97"/>
                  </a:cubicBezTo>
                  <a:cubicBezTo>
                    <a:pt x="140" y="95"/>
                    <a:pt x="140" y="92"/>
                    <a:pt x="142" y="90"/>
                  </a:cubicBezTo>
                  <a:cubicBezTo>
                    <a:pt x="140" y="88"/>
                    <a:pt x="139" y="87"/>
                    <a:pt x="137" y="86"/>
                  </a:cubicBezTo>
                  <a:cubicBezTo>
                    <a:pt x="135" y="86"/>
                    <a:pt x="134" y="89"/>
                    <a:pt x="131" y="88"/>
                  </a:cubicBezTo>
                  <a:cubicBezTo>
                    <a:pt x="132" y="91"/>
                    <a:pt x="133" y="93"/>
                    <a:pt x="133" y="96"/>
                  </a:cubicBezTo>
                  <a:cubicBezTo>
                    <a:pt x="130" y="112"/>
                    <a:pt x="127" y="124"/>
                    <a:pt x="126" y="138"/>
                  </a:cubicBezTo>
                  <a:cubicBezTo>
                    <a:pt x="120" y="115"/>
                    <a:pt x="120" y="95"/>
                    <a:pt x="119" y="73"/>
                  </a:cubicBezTo>
                  <a:close/>
                  <a:moveTo>
                    <a:pt x="157" y="66"/>
                  </a:moveTo>
                  <a:cubicBezTo>
                    <a:pt x="157" y="68"/>
                    <a:pt x="157" y="69"/>
                    <a:pt x="157" y="71"/>
                  </a:cubicBezTo>
                  <a:cubicBezTo>
                    <a:pt x="158" y="72"/>
                    <a:pt x="158" y="73"/>
                    <a:pt x="160" y="73"/>
                  </a:cubicBezTo>
                  <a:cubicBezTo>
                    <a:pt x="160" y="74"/>
                    <a:pt x="160" y="75"/>
                    <a:pt x="160" y="76"/>
                  </a:cubicBezTo>
                  <a:cubicBezTo>
                    <a:pt x="158" y="76"/>
                    <a:pt x="157" y="76"/>
                    <a:pt x="155" y="76"/>
                  </a:cubicBezTo>
                  <a:cubicBezTo>
                    <a:pt x="155" y="75"/>
                    <a:pt x="155" y="73"/>
                    <a:pt x="155" y="71"/>
                  </a:cubicBezTo>
                  <a:cubicBezTo>
                    <a:pt x="156" y="70"/>
                    <a:pt x="157" y="68"/>
                    <a:pt x="157" y="66"/>
                  </a:cubicBezTo>
                  <a:close/>
                  <a:moveTo>
                    <a:pt x="168" y="63"/>
                  </a:moveTo>
                  <a:cubicBezTo>
                    <a:pt x="167" y="66"/>
                    <a:pt x="167" y="68"/>
                    <a:pt x="166" y="70"/>
                  </a:cubicBezTo>
                  <a:cubicBezTo>
                    <a:pt x="166" y="71"/>
                    <a:pt x="167" y="72"/>
                    <a:pt x="168" y="73"/>
                  </a:cubicBezTo>
                  <a:cubicBezTo>
                    <a:pt x="168" y="75"/>
                    <a:pt x="172" y="73"/>
                    <a:pt x="174" y="73"/>
                  </a:cubicBezTo>
                  <a:cubicBezTo>
                    <a:pt x="175" y="73"/>
                    <a:pt x="175" y="73"/>
                    <a:pt x="175" y="72"/>
                  </a:cubicBezTo>
                  <a:cubicBezTo>
                    <a:pt x="175" y="71"/>
                    <a:pt x="177" y="67"/>
                    <a:pt x="177" y="67"/>
                  </a:cubicBezTo>
                  <a:cubicBezTo>
                    <a:pt x="175" y="66"/>
                    <a:pt x="174" y="64"/>
                    <a:pt x="173" y="62"/>
                  </a:cubicBezTo>
                  <a:cubicBezTo>
                    <a:pt x="173" y="62"/>
                    <a:pt x="169" y="63"/>
                    <a:pt x="168" y="63"/>
                  </a:cubicBezTo>
                  <a:close/>
                  <a:moveTo>
                    <a:pt x="139" y="315"/>
                  </a:moveTo>
                  <a:cubicBezTo>
                    <a:pt x="138" y="325"/>
                    <a:pt x="137" y="335"/>
                    <a:pt x="135" y="345"/>
                  </a:cubicBezTo>
                  <a:cubicBezTo>
                    <a:pt x="135" y="376"/>
                    <a:pt x="133" y="406"/>
                    <a:pt x="131" y="437"/>
                  </a:cubicBezTo>
                  <a:cubicBezTo>
                    <a:pt x="136" y="412"/>
                    <a:pt x="138" y="388"/>
                    <a:pt x="148" y="365"/>
                  </a:cubicBezTo>
                  <a:cubicBezTo>
                    <a:pt x="145" y="348"/>
                    <a:pt x="142" y="332"/>
                    <a:pt x="139" y="31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矩形 4"/>
            <p:cNvSpPr>
              <a:spLocks noChangeArrowheads="1"/>
            </p:cNvSpPr>
            <p:nvPr/>
          </p:nvSpPr>
          <p:spPr bwMode="auto">
            <a:xfrm>
              <a:off x="4287613" y="1916865"/>
              <a:ext cx="648073" cy="946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？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13" name="矩形 12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16" name="矩形 15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31"/>
          <p:cNvGrpSpPr/>
          <p:nvPr/>
        </p:nvGrpSpPr>
        <p:grpSpPr>
          <a:xfrm>
            <a:off x="5264969" y="4449306"/>
            <a:ext cx="1859023" cy="707886"/>
            <a:chOff x="3740968" y="4449306"/>
            <a:chExt cx="1859023" cy="707886"/>
          </a:xfrm>
        </p:grpSpPr>
        <p:sp>
          <p:nvSpPr>
            <p:cNvPr id="19" name="TextBox 18"/>
            <p:cNvSpPr txBox="1"/>
            <p:nvPr/>
          </p:nvSpPr>
          <p:spPr>
            <a:xfrm>
              <a:off x="3740968" y="4449306"/>
              <a:ext cx="9427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/>
                <a:t>01.</a:t>
              </a:r>
              <a:endParaRPr lang="zh-CN" altLang="en-US" sz="40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95734" y="4702056"/>
              <a:ext cx="12042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自我简介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32"/>
          <p:cNvGrpSpPr/>
          <p:nvPr/>
        </p:nvGrpSpPr>
        <p:grpSpPr>
          <a:xfrm>
            <a:off x="7261314" y="4437112"/>
            <a:ext cx="1859023" cy="707886"/>
            <a:chOff x="5737313" y="4437112"/>
            <a:chExt cx="1859023" cy="707886"/>
          </a:xfrm>
        </p:grpSpPr>
        <p:sp>
          <p:nvSpPr>
            <p:cNvPr id="21" name="TextBox 20"/>
            <p:cNvSpPr txBox="1"/>
            <p:nvPr/>
          </p:nvSpPr>
          <p:spPr>
            <a:xfrm>
              <a:off x="5737313" y="4437112"/>
              <a:ext cx="9427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/>
                <a:t>02.</a:t>
              </a:r>
              <a:endParaRPr lang="zh-CN" altLang="en-US" sz="40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92079" y="4689862"/>
              <a:ext cx="12042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求学历程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1 Título"/>
          <p:cNvSpPr txBox="1"/>
          <p:nvPr/>
        </p:nvSpPr>
        <p:spPr>
          <a:xfrm>
            <a:off x="6312025" y="3239048"/>
            <a:ext cx="2580159" cy="57556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760"/>
              </a:lnSpc>
              <a:spcBef>
                <a:spcPts val="0"/>
              </a:spcBef>
              <a:defRPr/>
            </a:pPr>
            <a:r>
              <a:rPr lang="es-H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BASIC</a:t>
            </a:r>
            <a:r>
              <a:rPr lang="es-H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s-HN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SITUATION</a:t>
            </a:r>
            <a:endParaRPr lang="es-HN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grpSp>
        <p:nvGrpSpPr>
          <p:cNvPr id="12" name="组合 22"/>
          <p:cNvGrpSpPr/>
          <p:nvPr/>
        </p:nvGrpSpPr>
        <p:grpSpPr>
          <a:xfrm>
            <a:off x="5231905" y="5085184"/>
            <a:ext cx="1859023" cy="707886"/>
            <a:chOff x="5737313" y="4437112"/>
            <a:chExt cx="1859023" cy="707886"/>
          </a:xfrm>
        </p:grpSpPr>
        <p:sp>
          <p:nvSpPr>
            <p:cNvPr id="24" name="TextBox 23"/>
            <p:cNvSpPr txBox="1"/>
            <p:nvPr/>
          </p:nvSpPr>
          <p:spPr>
            <a:xfrm>
              <a:off x="5737313" y="4437112"/>
              <a:ext cx="9427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/>
                <a:t>03.</a:t>
              </a:r>
              <a:endParaRPr lang="zh-CN" altLang="en-US" sz="40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92079" y="4689862"/>
              <a:ext cx="12042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自我展示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524000" y="1700808"/>
            <a:ext cx="9144000" cy="410445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351584" y="2276872"/>
            <a:ext cx="2232248" cy="3196977"/>
          </a:xfrm>
          <a:prstGeom prst="rect">
            <a:avLst/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ffectLst/>
        </p:spPr>
      </p:pic>
      <p:grpSp>
        <p:nvGrpSpPr>
          <p:cNvPr id="3" name="组合 2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4" name="矩形 3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7" name="矩形 6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29"/>
          <p:cNvGrpSpPr/>
          <p:nvPr/>
        </p:nvGrpSpPr>
        <p:grpSpPr>
          <a:xfrm>
            <a:off x="5519936" y="2420888"/>
            <a:ext cx="3744416" cy="3218294"/>
            <a:chOff x="3995936" y="2420888"/>
            <a:chExt cx="3744416" cy="3218294"/>
          </a:xfrm>
        </p:grpSpPr>
        <p:sp>
          <p:nvSpPr>
            <p:cNvPr id="10" name="TextBox 9"/>
            <p:cNvSpPr txBox="1"/>
            <p:nvPr/>
          </p:nvSpPr>
          <p:spPr>
            <a:xfrm>
              <a:off x="3995936" y="2420888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300" dirty="0"/>
                <a:t>姓名： </a:t>
              </a:r>
              <a:r>
                <a:rPr lang="en-US" altLang="zh-CN" b="1" spc="300" dirty="0"/>
                <a:t>XXXX</a:t>
              </a:r>
              <a:endParaRPr lang="zh-CN" altLang="en-US" b="1" spc="3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940152" y="2420888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300" dirty="0"/>
                <a:t>年龄： </a:t>
              </a:r>
              <a:r>
                <a:rPr lang="en-US" altLang="zh-CN" b="1" spc="300" dirty="0"/>
                <a:t>XX</a:t>
              </a:r>
              <a:endParaRPr lang="zh-CN" altLang="en-US" b="1" spc="3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995936" y="2915652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300" dirty="0"/>
                <a:t>籍贯： </a:t>
              </a:r>
              <a:r>
                <a:rPr lang="en-US" altLang="zh-CN" b="1" spc="300" dirty="0"/>
                <a:t>XXX</a:t>
              </a:r>
              <a:r>
                <a:rPr lang="zh-CN" altLang="en-US" b="1" spc="300" dirty="0"/>
                <a:t>省</a:t>
              </a:r>
              <a:r>
                <a:rPr lang="en-US" altLang="zh-CN" b="1" spc="300" dirty="0"/>
                <a:t>XX</a:t>
              </a:r>
              <a:r>
                <a:rPr lang="zh-CN" altLang="en-US" b="1" spc="300" dirty="0"/>
                <a:t>市</a:t>
              </a:r>
              <a:r>
                <a:rPr lang="en-US" altLang="zh-CN" b="1" spc="300" dirty="0"/>
                <a:t>XX</a:t>
              </a:r>
              <a:r>
                <a:rPr lang="zh-CN" altLang="en-US" b="1" spc="300" dirty="0"/>
                <a:t>区</a:t>
              </a:r>
              <a:endParaRPr lang="zh-CN" altLang="en-US" b="1" spc="3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995936" y="3419708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300" dirty="0"/>
                <a:t>教育背景： </a:t>
              </a:r>
              <a:r>
                <a:rPr lang="en-US" altLang="zh-CN" b="1" spc="300" dirty="0"/>
                <a:t>XXXX</a:t>
              </a:r>
              <a:r>
                <a:rPr lang="zh-CN" altLang="en-US" b="1" spc="300" dirty="0"/>
                <a:t>高校</a:t>
              </a:r>
              <a:endParaRPr lang="zh-CN" altLang="en-US" b="1" spc="3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995936" y="3861048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300" dirty="0"/>
                <a:t>特长： </a:t>
              </a:r>
              <a:r>
                <a:rPr lang="en-US" altLang="zh-CN" b="1" spc="300" dirty="0"/>
                <a:t>XXX</a:t>
              </a:r>
              <a:endParaRPr lang="zh-CN" altLang="en-US" b="1" spc="3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995936" y="4283804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300" dirty="0"/>
                <a:t>获奖情况： </a:t>
              </a:r>
              <a:r>
                <a:rPr lang="en-US" altLang="zh-CN" b="1" spc="300" dirty="0"/>
                <a:t>XXX</a:t>
              </a:r>
              <a:endParaRPr lang="zh-CN" altLang="en-US" b="1" spc="3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95936" y="4715852"/>
              <a:ext cx="374441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300" dirty="0"/>
                <a:t>个人口号： </a:t>
              </a:r>
              <a:r>
                <a:rPr lang="en-US" altLang="zh-CN" b="1" spc="300" dirty="0"/>
                <a:t>XXXXXXXXXXXXXXXXXXXXXXXXXXXXXXXX</a:t>
              </a:r>
              <a:endParaRPr lang="zh-CN" altLang="en-US" b="1" spc="300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100461" y="1112302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30" name="圆角矩形 29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自我简介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圆角矩形 31"/>
          <p:cNvSpPr/>
          <p:nvPr/>
        </p:nvSpPr>
        <p:spPr>
          <a:xfrm>
            <a:off x="1380381" y="1112302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488000" y="1112254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2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58"/>
          <p:cNvSpPr>
            <a:spLocks noChangeArrowheads="1"/>
          </p:cNvSpPr>
          <p:nvPr/>
        </p:nvSpPr>
        <p:spPr bwMode="auto">
          <a:xfrm>
            <a:off x="1919537" y="2996953"/>
            <a:ext cx="8532813" cy="1800225"/>
          </a:xfrm>
          <a:prstGeom prst="rightArrow">
            <a:avLst>
              <a:gd name="adj1" fmla="val 46843"/>
              <a:gd name="adj2" fmla="val 58283"/>
            </a:avLst>
          </a:prstGeom>
          <a:gradFill rotWithShape="1">
            <a:gsLst>
              <a:gs pos="0">
                <a:srgbClr val="F69D26"/>
              </a:gs>
              <a:gs pos="100000">
                <a:srgbClr val="CA811F"/>
              </a:gs>
            </a:gsLst>
            <a:lin ang="5400000" scaled="1"/>
          </a:gradFill>
          <a:ln w="19050" algn="ctr">
            <a:solidFill>
              <a:srgbClr val="FFFFFF"/>
            </a:solidFill>
            <a:miter lim="800000"/>
          </a:ln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kern="0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7" name="AutoShape 28"/>
          <p:cNvSpPr>
            <a:spLocks noChangeArrowheads="1"/>
          </p:cNvSpPr>
          <p:nvPr/>
        </p:nvSpPr>
        <p:spPr bwMode="auto">
          <a:xfrm rot="10800000" flipH="1">
            <a:off x="1525824" y="908720"/>
            <a:ext cx="9142176" cy="5040560"/>
          </a:xfrm>
          <a:prstGeom prst="rightArrow">
            <a:avLst>
              <a:gd name="adj1" fmla="val 72037"/>
              <a:gd name="adj2" fmla="val 0"/>
            </a:avLst>
          </a:prstGeom>
          <a:solidFill>
            <a:schemeClr val="accent6">
              <a:lumMod val="75000"/>
            </a:schemeClr>
          </a:solidFill>
          <a:ln w="9525">
            <a:noFill/>
            <a:miter lim="800000"/>
          </a:ln>
          <a:effectLst/>
        </p:spPr>
        <p:txBody>
          <a:bodyPr rot="10800000" wrap="none" anchor="ctr"/>
          <a:lstStyle/>
          <a:p>
            <a:endParaRPr lang="zh-CN" altLang="en-US"/>
          </a:p>
        </p:txBody>
      </p:sp>
      <p:sp>
        <p:nvSpPr>
          <p:cNvPr id="9" name="Line 80"/>
          <p:cNvSpPr>
            <a:spLocks noChangeShapeType="1"/>
          </p:cNvSpPr>
          <p:nvPr/>
        </p:nvSpPr>
        <p:spPr bwMode="auto">
          <a:xfrm flipV="1">
            <a:off x="3179811" y="2152353"/>
            <a:ext cx="0" cy="1368425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latinLnBrk="1"/>
            <a:endParaRPr lang="zh-CN" altLang="en-US" b="1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0" name="Line 81"/>
          <p:cNvSpPr>
            <a:spLocks noChangeShapeType="1"/>
          </p:cNvSpPr>
          <p:nvPr/>
        </p:nvSpPr>
        <p:spPr bwMode="auto">
          <a:xfrm flipV="1">
            <a:off x="5412059" y="2152353"/>
            <a:ext cx="0" cy="1368425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latinLnBrk="1"/>
            <a:endParaRPr lang="zh-CN" altLang="en-US" b="1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1" name="Line 82"/>
          <p:cNvSpPr>
            <a:spLocks noChangeShapeType="1"/>
          </p:cNvSpPr>
          <p:nvPr/>
        </p:nvSpPr>
        <p:spPr bwMode="auto">
          <a:xfrm flipV="1">
            <a:off x="7572299" y="2152353"/>
            <a:ext cx="0" cy="1368425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latinLnBrk="1"/>
            <a:endParaRPr lang="zh-CN" altLang="en-US" b="1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2" name="Line 83"/>
          <p:cNvSpPr>
            <a:spLocks noChangeShapeType="1"/>
          </p:cNvSpPr>
          <p:nvPr/>
        </p:nvSpPr>
        <p:spPr bwMode="auto">
          <a:xfrm flipV="1">
            <a:off x="6888831" y="4168478"/>
            <a:ext cx="0" cy="1260475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latinLnBrk="1"/>
            <a:endParaRPr lang="zh-CN" altLang="en-US" b="1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" name="Text Box 85"/>
          <p:cNvSpPr txBox="1">
            <a:spLocks noChangeArrowheads="1"/>
          </p:cNvSpPr>
          <p:nvPr/>
        </p:nvSpPr>
        <p:spPr bwMode="auto">
          <a:xfrm>
            <a:off x="3107804" y="2132857"/>
            <a:ext cx="1620045" cy="114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86"/>
          <p:cNvSpPr txBox="1">
            <a:spLocks noChangeArrowheads="1"/>
          </p:cNvSpPr>
          <p:nvPr/>
        </p:nvSpPr>
        <p:spPr bwMode="auto">
          <a:xfrm>
            <a:off x="5376564" y="2060849"/>
            <a:ext cx="1583533" cy="114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87"/>
          <p:cNvSpPr txBox="1">
            <a:spLocks noChangeArrowheads="1"/>
          </p:cNvSpPr>
          <p:nvPr/>
        </p:nvSpPr>
        <p:spPr bwMode="auto">
          <a:xfrm>
            <a:off x="7536160" y="2060849"/>
            <a:ext cx="1585120" cy="114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88"/>
          <p:cNvSpPr txBox="1">
            <a:spLocks noChangeArrowheads="1"/>
          </p:cNvSpPr>
          <p:nvPr/>
        </p:nvSpPr>
        <p:spPr bwMode="auto">
          <a:xfrm>
            <a:off x="4381548" y="4293097"/>
            <a:ext cx="1570436" cy="114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89"/>
          <p:cNvSpPr txBox="1">
            <a:spLocks noChangeArrowheads="1"/>
          </p:cNvSpPr>
          <p:nvPr/>
        </p:nvSpPr>
        <p:spPr bwMode="auto">
          <a:xfrm>
            <a:off x="6888088" y="4293097"/>
            <a:ext cx="1548508" cy="114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99"/>
          <p:cNvSpPr>
            <a:spLocks noChangeShapeType="1"/>
          </p:cNvSpPr>
          <p:nvPr/>
        </p:nvSpPr>
        <p:spPr bwMode="auto">
          <a:xfrm flipV="1">
            <a:off x="4382291" y="4168478"/>
            <a:ext cx="0" cy="1260475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latinLnBrk="1"/>
            <a:endParaRPr lang="zh-CN" altLang="en-US" b="1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9" name="Line 99"/>
          <p:cNvSpPr>
            <a:spLocks noChangeShapeType="1"/>
          </p:cNvSpPr>
          <p:nvPr/>
        </p:nvSpPr>
        <p:spPr bwMode="auto">
          <a:xfrm flipV="1">
            <a:off x="2112764" y="4149080"/>
            <a:ext cx="0" cy="1512168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latinLnBrk="1"/>
            <a:endParaRPr lang="zh-CN" altLang="en-US" b="1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0" name="Text Box 85"/>
          <p:cNvSpPr txBox="1">
            <a:spLocks noChangeArrowheads="1"/>
          </p:cNvSpPr>
          <p:nvPr/>
        </p:nvSpPr>
        <p:spPr bwMode="auto">
          <a:xfrm>
            <a:off x="2063552" y="4293097"/>
            <a:ext cx="1656184" cy="114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100461" y="1112302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32" name="圆角矩形 31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求学历程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圆角矩形 33"/>
          <p:cNvSpPr/>
          <p:nvPr/>
        </p:nvSpPr>
        <p:spPr>
          <a:xfrm>
            <a:off x="1380381" y="1112302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488000" y="1112254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700" fill="hold"/>
                                        <p:tgtEl>
                                          <p:spTgt spid="27"/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7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/>
      <p:bldP spid="34" grpId="0" animBg="1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415481" y="3573016"/>
            <a:ext cx="3071555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110771" y="3573016"/>
            <a:ext cx="187220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自我展示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10"/>
          <p:cNvSpPr>
            <a:spLocks noChangeShapeType="1"/>
          </p:cNvSpPr>
          <p:nvPr/>
        </p:nvSpPr>
        <p:spPr bwMode="auto">
          <a:xfrm flipV="1">
            <a:off x="4458534" y="3540766"/>
            <a:ext cx="2572" cy="1352255"/>
          </a:xfrm>
          <a:prstGeom prst="line">
            <a:avLst/>
          </a:prstGeom>
          <a:noFill/>
          <a:ln w="57150">
            <a:solidFill>
              <a:schemeClr val="accent6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11"/>
          <p:cNvSpPr/>
          <p:nvPr/>
        </p:nvSpPr>
        <p:spPr bwMode="auto">
          <a:xfrm>
            <a:off x="4458534" y="4893020"/>
            <a:ext cx="5429490" cy="149108"/>
          </a:xfrm>
          <a:custGeom>
            <a:avLst/>
            <a:gdLst>
              <a:gd name="T0" fmla="*/ 1520 w 1520"/>
              <a:gd name="T1" fmla="*/ 0 h 41"/>
              <a:gd name="T2" fmla="*/ 1520 w 1520"/>
              <a:gd name="T3" fmla="*/ 9 h 41"/>
              <a:gd name="T4" fmla="*/ 1488 w 1520"/>
              <a:gd name="T5" fmla="*/ 41 h 41"/>
              <a:gd name="T6" fmla="*/ 32 w 1520"/>
              <a:gd name="T7" fmla="*/ 41 h 41"/>
              <a:gd name="T8" fmla="*/ 0 w 1520"/>
              <a:gd name="T9" fmla="*/ 9 h 41"/>
              <a:gd name="T10" fmla="*/ 0 w 1520"/>
              <a:gd name="T1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20" h="41">
                <a:moveTo>
                  <a:pt x="1520" y="0"/>
                </a:moveTo>
                <a:cubicBezTo>
                  <a:pt x="1520" y="9"/>
                  <a:pt x="1520" y="9"/>
                  <a:pt x="1520" y="9"/>
                </a:cubicBezTo>
                <a:cubicBezTo>
                  <a:pt x="1520" y="26"/>
                  <a:pt x="1506" y="41"/>
                  <a:pt x="1488" y="41"/>
                </a:cubicBezTo>
                <a:cubicBezTo>
                  <a:pt x="32" y="41"/>
                  <a:pt x="32" y="41"/>
                  <a:pt x="32" y="41"/>
                </a:cubicBezTo>
                <a:cubicBezTo>
                  <a:pt x="14" y="41"/>
                  <a:pt x="0" y="26"/>
                  <a:pt x="0" y="9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0079C1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13"/>
          <p:cNvSpPr/>
          <p:nvPr/>
        </p:nvSpPr>
        <p:spPr bwMode="auto">
          <a:xfrm>
            <a:off x="4548420" y="2060849"/>
            <a:ext cx="5339605" cy="2881897"/>
          </a:xfrm>
          <a:custGeom>
            <a:avLst/>
            <a:gdLst>
              <a:gd name="T0" fmla="*/ 0 w 2077"/>
              <a:gd name="T1" fmla="*/ 0 h 1121"/>
              <a:gd name="T2" fmla="*/ 2031 w 2077"/>
              <a:gd name="T3" fmla="*/ 0 h 1121"/>
              <a:gd name="T4" fmla="*/ 2076 w 2077"/>
              <a:gd name="T5" fmla="*/ 45 h 1121"/>
              <a:gd name="T6" fmla="*/ 2077 w 2077"/>
              <a:gd name="T7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7" h="1121">
                <a:moveTo>
                  <a:pt x="0" y="0"/>
                </a:moveTo>
                <a:cubicBezTo>
                  <a:pt x="2031" y="0"/>
                  <a:pt x="2031" y="0"/>
                  <a:pt x="2031" y="0"/>
                </a:cubicBezTo>
                <a:cubicBezTo>
                  <a:pt x="2056" y="0"/>
                  <a:pt x="2076" y="20"/>
                  <a:pt x="2076" y="45"/>
                </a:cubicBezTo>
                <a:cubicBezTo>
                  <a:pt x="2076" y="1108"/>
                  <a:pt x="2077" y="1121"/>
                  <a:pt x="2077" y="1121"/>
                </a:cubicBezTo>
              </a:path>
            </a:pathLst>
          </a:cu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0079C1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15"/>
          <p:cNvSpPr/>
          <p:nvPr/>
        </p:nvSpPr>
        <p:spPr bwMode="auto">
          <a:xfrm>
            <a:off x="4461106" y="2062438"/>
            <a:ext cx="141396" cy="1496221"/>
          </a:xfrm>
          <a:custGeom>
            <a:avLst/>
            <a:gdLst>
              <a:gd name="T0" fmla="*/ 0 w 39"/>
              <a:gd name="T1" fmla="*/ 415 h 415"/>
              <a:gd name="T2" fmla="*/ 0 w 39"/>
              <a:gd name="T3" fmla="*/ 32 h 415"/>
              <a:gd name="T4" fmla="*/ 32 w 39"/>
              <a:gd name="T5" fmla="*/ 0 h 415"/>
              <a:gd name="T6" fmla="*/ 39 w 39"/>
              <a:gd name="T7" fmla="*/ 0 h 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" h="415">
                <a:moveTo>
                  <a:pt x="0" y="415"/>
                </a:moveTo>
                <a:cubicBezTo>
                  <a:pt x="0" y="32"/>
                  <a:pt x="0" y="32"/>
                  <a:pt x="0" y="32"/>
                </a:cubicBezTo>
                <a:cubicBezTo>
                  <a:pt x="0" y="14"/>
                  <a:pt x="14" y="0"/>
                  <a:pt x="32" y="0"/>
                </a:cubicBezTo>
                <a:cubicBezTo>
                  <a:pt x="39" y="0"/>
                  <a:pt x="39" y="0"/>
                  <a:pt x="39" y="0"/>
                </a:cubicBezTo>
              </a:path>
            </a:pathLst>
          </a:cu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0079C1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9888025" y="3573016"/>
            <a:ext cx="755187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279576" y="3113584"/>
            <a:ext cx="14401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个性十足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Picture 4" descr="C:\Documents and Settings\t11318\桌面\tips karir sukses.jpg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2177480"/>
            <a:ext cx="4680520" cy="2700000"/>
          </a:xfrm>
          <a:prstGeom prst="rect">
            <a:avLst/>
          </a:prstGeom>
          <a:noFill/>
          <a:ln w="1905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F:\360云盘\04-待整理ing\pic\6790913_xxl.jp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2177480"/>
            <a:ext cx="4680000" cy="2700000"/>
          </a:xfrm>
          <a:prstGeom prst="rect">
            <a:avLst/>
          </a:prstGeom>
          <a:noFill/>
          <a:ln w="1905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2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23" name="矩形 22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2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26" name="矩形 25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Picture 2" descr="C:\Documents and Settings\t11318\桌面\shutterstock_55496071_0.jpg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2213784"/>
            <a:ext cx="4680000" cy="2700000"/>
          </a:xfrm>
          <a:prstGeom prst="rect">
            <a:avLst/>
          </a:prstGeom>
          <a:noFill/>
          <a:ln w="1905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F:\360云盘\04-待整理ing\pic\146602496.jpg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2213784"/>
            <a:ext cx="4680000" cy="2700000"/>
          </a:xfrm>
          <a:prstGeom prst="rect">
            <a:avLst/>
          </a:prstGeom>
          <a:ln w="28575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Documents and Settings\t11318\桌面\未标题-1 拷贝.jpg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2213784"/>
            <a:ext cx="4680000" cy="2700000"/>
          </a:xfrm>
          <a:prstGeom prst="rect">
            <a:avLst/>
          </a:prstGeom>
          <a:noFill/>
          <a:ln w="1905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组合 24"/>
          <p:cNvGrpSpPr/>
          <p:nvPr/>
        </p:nvGrpSpPr>
        <p:grpSpPr>
          <a:xfrm>
            <a:off x="2100461" y="1112302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28" name="圆角矩形 27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自我展示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圆角矩形 32"/>
          <p:cNvSpPr/>
          <p:nvPr/>
        </p:nvSpPr>
        <p:spPr>
          <a:xfrm>
            <a:off x="1380381" y="1112302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1488000" y="1112254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3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149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149"/>
                            </p:stCondLst>
                            <p:childTnLst>
                              <p:par>
                                <p:cTn id="57" presetID="53" presetClass="exit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8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649"/>
                            </p:stCondLst>
                            <p:childTnLst>
                              <p:par>
                                <p:cTn id="68" presetID="53" presetClass="exit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8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149"/>
                            </p:stCondLst>
                            <p:childTnLst>
                              <p:par>
                                <p:cTn id="79" presetID="53" presetClass="exit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8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8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649"/>
                            </p:stCondLst>
                            <p:childTnLst>
                              <p:par>
                                <p:cTn id="90" presetID="53" presetClass="exit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8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8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149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5" grpId="0" animBg="1"/>
      <p:bldP spid="6" grpId="0" animBg="1"/>
      <p:bldP spid="7" grpId="0" animBg="1"/>
      <p:bldP spid="15" grpId="0"/>
      <p:bldP spid="33" grpId="0" animBg="1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.png"/>
          <p:cNvPicPr>
            <a:picLocks noChangeAspect="1"/>
          </p:cNvPicPr>
          <p:nvPr/>
        </p:nvPicPr>
        <p:blipFill>
          <a:blip r:embed="rId1" cstate="print"/>
          <a:srcRect l="28237" t="8306" b="15282"/>
          <a:stretch>
            <a:fillRect/>
          </a:stretch>
        </p:blipFill>
        <p:spPr>
          <a:xfrm>
            <a:off x="4079776" y="1988840"/>
            <a:ext cx="6588224" cy="2520280"/>
          </a:xfrm>
          <a:prstGeom prst="rect">
            <a:avLst/>
          </a:prstGeom>
        </p:spPr>
      </p:pic>
      <p:sp>
        <p:nvSpPr>
          <p:cNvPr id="6" name="1 Título"/>
          <p:cNvSpPr txBox="1"/>
          <p:nvPr/>
        </p:nvSpPr>
        <p:spPr>
          <a:xfrm>
            <a:off x="6168008" y="2780928"/>
            <a:ext cx="3816424" cy="60164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760"/>
              </a:lnSpc>
              <a:spcBef>
                <a:spcPts val="0"/>
              </a:spcBef>
              <a:defRPr/>
            </a:pPr>
            <a:r>
              <a:rPr lang="zh-CN" altLang="en-US" sz="4000" b="1" spc="300" dirty="0">
                <a:solidFill>
                  <a:schemeClr val="bg1"/>
                </a:solidFill>
                <a:latin typeface="Rockwell" panose="02060603020205020403" pitchFamily="18" charset="0"/>
              </a:rPr>
              <a:t>职位认识</a:t>
            </a:r>
            <a:endParaRPr lang="es-HN" sz="4000" b="1" spc="3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585026" y="1700808"/>
            <a:ext cx="3358847" cy="33588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0"/>
          <p:cNvGrpSpPr/>
          <p:nvPr/>
        </p:nvGrpSpPr>
        <p:grpSpPr>
          <a:xfrm>
            <a:off x="5264969" y="4449306"/>
            <a:ext cx="1859023" cy="707886"/>
            <a:chOff x="3740968" y="4449306"/>
            <a:chExt cx="1859023" cy="707886"/>
          </a:xfrm>
        </p:grpSpPr>
        <p:sp>
          <p:nvSpPr>
            <p:cNvPr id="12" name="TextBox 11"/>
            <p:cNvSpPr txBox="1"/>
            <p:nvPr/>
          </p:nvSpPr>
          <p:spPr>
            <a:xfrm>
              <a:off x="3740968" y="4449306"/>
              <a:ext cx="9427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/>
                <a:t>01.</a:t>
              </a:r>
              <a:endParaRPr lang="zh-CN" altLang="en-US" sz="40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95734" y="4702056"/>
              <a:ext cx="12042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行业现状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3"/>
          <p:cNvGrpSpPr/>
          <p:nvPr/>
        </p:nvGrpSpPr>
        <p:grpSpPr>
          <a:xfrm>
            <a:off x="7261314" y="4437112"/>
            <a:ext cx="1859023" cy="707886"/>
            <a:chOff x="5737313" y="4437112"/>
            <a:chExt cx="1859023" cy="707886"/>
          </a:xfrm>
        </p:grpSpPr>
        <p:sp>
          <p:nvSpPr>
            <p:cNvPr id="15" name="TextBox 14"/>
            <p:cNvSpPr txBox="1"/>
            <p:nvPr/>
          </p:nvSpPr>
          <p:spPr>
            <a:xfrm>
              <a:off x="5737313" y="4437112"/>
              <a:ext cx="9427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/>
                <a:t>0.2</a:t>
              </a:r>
              <a:endParaRPr lang="zh-CN" altLang="en-US" sz="40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92079" y="4689862"/>
              <a:ext cx="12042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竞争优势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1 Título"/>
          <p:cNvSpPr txBox="1"/>
          <p:nvPr/>
        </p:nvSpPr>
        <p:spPr>
          <a:xfrm>
            <a:off x="6240016" y="3357488"/>
            <a:ext cx="3384376" cy="57556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defRPr/>
            </a:pPr>
            <a:r>
              <a:rPr lang="en-US" altLang="zh-CN" sz="1600" b="1" dirty="0">
                <a:latin typeface="Rockwell" panose="02060603020205020403" pitchFamily="18" charset="0"/>
              </a:rPr>
              <a:t>ABOUT</a:t>
            </a:r>
            <a:r>
              <a:rPr lang="es-HN" altLang="zh-CN" sz="1600" b="1" dirty="0">
                <a:latin typeface="Rockwell" panose="02060603020205020403" pitchFamily="18" charset="0"/>
              </a:rPr>
              <a:t>  </a:t>
            </a:r>
            <a:r>
              <a:rPr lang="en-US" altLang="zh-CN" sz="1600" b="1" dirty="0">
                <a:latin typeface="Rockwell" panose="02060603020205020403" pitchFamily="18" charset="0"/>
              </a:rPr>
              <a:t>THE </a:t>
            </a:r>
            <a:r>
              <a:rPr lang="en-US" altLang="zh-CN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PROFESSIONAL</a:t>
            </a:r>
            <a:endParaRPr lang="es-HN" sz="16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19" name="图片 18" descr="0630220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1864" y="1773176"/>
            <a:ext cx="3240000" cy="3240000"/>
          </a:xfrm>
          <a:prstGeom prst="ellipse">
            <a:avLst/>
          </a:prstGeom>
        </p:spPr>
      </p:pic>
      <p:grpSp>
        <p:nvGrpSpPr>
          <p:cNvPr id="4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21" name="矩形 20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27" name="矩形 26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33" name="矩形 32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36" name="矩形 35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Group 202"/>
          <p:cNvGrpSpPr/>
          <p:nvPr/>
        </p:nvGrpSpPr>
        <p:grpSpPr bwMode="auto">
          <a:xfrm>
            <a:off x="7918426" y="1627288"/>
            <a:ext cx="2232025" cy="793750"/>
            <a:chOff x="521" y="1433"/>
            <a:chExt cx="1406" cy="500"/>
          </a:xfrm>
        </p:grpSpPr>
        <p:sp>
          <p:nvSpPr>
            <p:cNvPr id="39" name="Rectangle 42"/>
            <p:cNvSpPr>
              <a:spLocks noChangeArrowheads="1"/>
            </p:cNvSpPr>
            <p:nvPr/>
          </p:nvSpPr>
          <p:spPr bwMode="auto">
            <a:xfrm>
              <a:off x="521" y="1435"/>
              <a:ext cx="1406" cy="498"/>
            </a:xfrm>
            <a:prstGeom prst="rect">
              <a:avLst/>
            </a:prstGeom>
            <a:solidFill>
              <a:srgbClr val="E4E4E4"/>
            </a:solidFill>
            <a:ln w="12700" algn="ctr">
              <a:solidFill>
                <a:srgbClr val="808080"/>
              </a:solidFill>
              <a:miter lim="800000"/>
            </a:ln>
            <a:effectLst>
              <a:outerShdw dist="125724" dir="2700000" algn="ctr" rotWithShape="0">
                <a:srgbClr val="ABABAB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Text Box 50"/>
            <p:cNvSpPr txBox="1">
              <a:spLocks noChangeArrowheads="1"/>
            </p:cNvSpPr>
            <p:nvPr/>
          </p:nvSpPr>
          <p:spPr bwMode="auto">
            <a:xfrm>
              <a:off x="583" y="1433"/>
              <a:ext cx="1103" cy="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B3B3B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0" bIns="0" anchor="ctr">
              <a:spAutoFit/>
              <a:flatTx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zh-CN" altLang="en-US" sz="2000" kern="0" baseline="-25000" dirty="0">
                  <a:solidFill>
                    <a:srgbClr val="000000"/>
                  </a:solidFill>
                </a:rPr>
                <a:t>请输入文本内容</a:t>
              </a:r>
              <a:endParaRPr lang="zh-CN" altLang="en-US" sz="2000" kern="0" baseline="-25000" dirty="0">
                <a:solidFill>
                  <a:srgbClr val="000000"/>
                </a:solidFill>
              </a:endParaRPr>
            </a:p>
            <a:p>
              <a:pPr lvl="0">
                <a:spcBef>
                  <a:spcPct val="20000"/>
                </a:spcBef>
                <a:defRPr/>
              </a:pPr>
              <a:r>
                <a:rPr lang="zh-CN" altLang="en-US" sz="2000" kern="0" baseline="-25000" dirty="0">
                  <a:solidFill>
                    <a:srgbClr val="000000"/>
                  </a:solidFill>
                </a:rPr>
                <a:t>请输入文本内容</a:t>
              </a:r>
              <a:endParaRPr lang="zh-CN" altLang="en-US" sz="2000" kern="0" baseline="-25000" dirty="0">
                <a:solidFill>
                  <a:srgbClr val="000000"/>
                </a:solidFill>
              </a:endParaRPr>
            </a:p>
            <a:p>
              <a:pPr lvl="0">
                <a:spcBef>
                  <a:spcPct val="20000"/>
                </a:spcBef>
                <a:defRPr/>
              </a:pPr>
              <a:r>
                <a:rPr lang="zh-CN" altLang="en-US" sz="2000" kern="0" baseline="-25000" dirty="0">
                  <a:solidFill>
                    <a:srgbClr val="000000"/>
                  </a:solidFill>
                </a:rPr>
                <a:t>请输入文本内容</a:t>
              </a:r>
              <a:endParaRPr lang="zh-CN" altLang="en-US" sz="2000" kern="0" baseline="-25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1" name="Group 183"/>
          <p:cNvGrpSpPr/>
          <p:nvPr/>
        </p:nvGrpSpPr>
        <p:grpSpPr bwMode="auto">
          <a:xfrm>
            <a:off x="1903412" y="2852862"/>
            <a:ext cx="4192588" cy="2789238"/>
            <a:chOff x="2462" y="1898"/>
            <a:chExt cx="2641" cy="1757"/>
          </a:xfrm>
        </p:grpSpPr>
        <p:sp>
          <p:nvSpPr>
            <p:cNvPr id="42" name="Freeform 7"/>
            <p:cNvSpPr/>
            <p:nvPr/>
          </p:nvSpPr>
          <p:spPr bwMode="auto">
            <a:xfrm>
              <a:off x="2462" y="2543"/>
              <a:ext cx="1339" cy="1112"/>
            </a:xfrm>
            <a:custGeom>
              <a:avLst/>
              <a:gdLst>
                <a:gd name="T0" fmla="*/ 26 w 1339"/>
                <a:gd name="T1" fmla="*/ 229 h 1112"/>
                <a:gd name="T2" fmla="*/ 1339 w 1339"/>
                <a:gd name="T3" fmla="*/ 1112 h 1112"/>
                <a:gd name="T4" fmla="*/ 1339 w 1339"/>
                <a:gd name="T5" fmla="*/ 864 h 1112"/>
                <a:gd name="T6" fmla="*/ 0 w 1339"/>
                <a:gd name="T7" fmla="*/ 0 h 1112"/>
                <a:gd name="T8" fmla="*/ 26 w 1339"/>
                <a:gd name="T9" fmla="*/ 229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9" h="1112">
                  <a:moveTo>
                    <a:pt x="26" y="229"/>
                  </a:moveTo>
                  <a:lnTo>
                    <a:pt x="1339" y="1112"/>
                  </a:lnTo>
                  <a:lnTo>
                    <a:pt x="1339" y="864"/>
                  </a:lnTo>
                  <a:lnTo>
                    <a:pt x="0" y="0"/>
                  </a:lnTo>
                  <a:lnTo>
                    <a:pt x="26" y="229"/>
                  </a:lnTo>
                  <a:close/>
                </a:path>
              </a:pathLst>
            </a:custGeom>
            <a:gradFill rotWithShape="1">
              <a:gsLst>
                <a:gs pos="0">
                  <a:srgbClr val="686868"/>
                </a:gs>
                <a:gs pos="100000">
                  <a:srgbClr val="969696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3801" y="2529"/>
              <a:ext cx="1302" cy="1126"/>
            </a:xfrm>
            <a:custGeom>
              <a:avLst/>
              <a:gdLst>
                <a:gd name="T0" fmla="*/ 0 w 1302"/>
                <a:gd name="T1" fmla="*/ 878 h 1126"/>
                <a:gd name="T2" fmla="*/ 0 w 1302"/>
                <a:gd name="T3" fmla="*/ 1126 h 1126"/>
                <a:gd name="T4" fmla="*/ 1273 w 1302"/>
                <a:gd name="T5" fmla="*/ 229 h 1126"/>
                <a:gd name="T6" fmla="*/ 1302 w 1302"/>
                <a:gd name="T7" fmla="*/ 0 h 1126"/>
                <a:gd name="T8" fmla="*/ 0 w 1302"/>
                <a:gd name="T9" fmla="*/ 878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2" h="1126">
                  <a:moveTo>
                    <a:pt x="0" y="878"/>
                  </a:moveTo>
                  <a:lnTo>
                    <a:pt x="0" y="1126"/>
                  </a:lnTo>
                  <a:lnTo>
                    <a:pt x="1273" y="229"/>
                  </a:lnTo>
                  <a:lnTo>
                    <a:pt x="1302" y="0"/>
                  </a:lnTo>
                  <a:lnTo>
                    <a:pt x="0" y="878"/>
                  </a:lnTo>
                  <a:close/>
                </a:path>
              </a:pathLst>
            </a:custGeom>
            <a:gradFill rotWithShape="1">
              <a:gsLst>
                <a:gs pos="0">
                  <a:srgbClr val="757575"/>
                </a:gs>
                <a:gs pos="100000">
                  <a:srgbClr val="60606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Freeform 9"/>
            <p:cNvSpPr/>
            <p:nvPr/>
          </p:nvSpPr>
          <p:spPr bwMode="auto">
            <a:xfrm>
              <a:off x="2462" y="1898"/>
              <a:ext cx="2641" cy="1509"/>
            </a:xfrm>
            <a:custGeom>
              <a:avLst/>
              <a:gdLst>
                <a:gd name="T0" fmla="*/ 1309 w 2641"/>
                <a:gd name="T1" fmla="*/ 0 h 1509"/>
                <a:gd name="T2" fmla="*/ 0 w 2641"/>
                <a:gd name="T3" fmla="*/ 645 h 1509"/>
                <a:gd name="T4" fmla="*/ 1339 w 2641"/>
                <a:gd name="T5" fmla="*/ 1509 h 1509"/>
                <a:gd name="T6" fmla="*/ 2641 w 2641"/>
                <a:gd name="T7" fmla="*/ 631 h 1509"/>
                <a:gd name="T8" fmla="*/ 1309 w 2641"/>
                <a:gd name="T9" fmla="*/ 0 h 1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1" h="1509">
                  <a:moveTo>
                    <a:pt x="1309" y="0"/>
                  </a:moveTo>
                  <a:lnTo>
                    <a:pt x="0" y="645"/>
                  </a:lnTo>
                  <a:lnTo>
                    <a:pt x="1339" y="1509"/>
                  </a:lnTo>
                  <a:lnTo>
                    <a:pt x="2641" y="631"/>
                  </a:lnTo>
                  <a:lnTo>
                    <a:pt x="1309" y="0"/>
                  </a:lnTo>
                  <a:close/>
                </a:path>
              </a:pathLst>
            </a:custGeom>
            <a:gradFill rotWithShape="1">
              <a:gsLst>
                <a:gs pos="0">
                  <a:srgbClr val="B0B0B0"/>
                </a:gs>
                <a:gs pos="100000">
                  <a:srgbClr val="82828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8001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5" name="Group 197"/>
          <p:cNvGrpSpPr/>
          <p:nvPr/>
        </p:nvGrpSpPr>
        <p:grpSpPr bwMode="auto">
          <a:xfrm>
            <a:off x="3170238" y="2621088"/>
            <a:ext cx="1990725" cy="1236663"/>
            <a:chOff x="3260" y="1752"/>
            <a:chExt cx="1254" cy="779"/>
          </a:xfrm>
        </p:grpSpPr>
        <p:grpSp>
          <p:nvGrpSpPr>
            <p:cNvPr id="46" name="Group 194"/>
            <p:cNvGrpSpPr/>
            <p:nvPr/>
          </p:nvGrpSpPr>
          <p:grpSpPr bwMode="auto">
            <a:xfrm>
              <a:off x="3260" y="1752"/>
              <a:ext cx="1035" cy="779"/>
              <a:chOff x="3260" y="1752"/>
              <a:chExt cx="1035" cy="779"/>
            </a:xfrm>
          </p:grpSpPr>
          <p:sp>
            <p:nvSpPr>
              <p:cNvPr id="56" name="Freeform 10"/>
              <p:cNvSpPr/>
              <p:nvPr/>
            </p:nvSpPr>
            <p:spPr bwMode="auto">
              <a:xfrm>
                <a:off x="3260" y="1995"/>
                <a:ext cx="525" cy="536"/>
              </a:xfrm>
              <a:custGeom>
                <a:avLst/>
                <a:gdLst>
                  <a:gd name="T0" fmla="*/ 525 w 525"/>
                  <a:gd name="T1" fmla="*/ 536 h 536"/>
                  <a:gd name="T2" fmla="*/ 525 w 525"/>
                  <a:gd name="T3" fmla="*/ 272 h 536"/>
                  <a:gd name="T4" fmla="*/ 0 w 525"/>
                  <a:gd name="T5" fmla="*/ 0 h 536"/>
                  <a:gd name="T6" fmla="*/ 12 w 525"/>
                  <a:gd name="T7" fmla="*/ 255 h 536"/>
                  <a:gd name="T8" fmla="*/ 525 w 525"/>
                  <a:gd name="T9" fmla="*/ 536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536">
                    <a:moveTo>
                      <a:pt x="525" y="536"/>
                    </a:moveTo>
                    <a:lnTo>
                      <a:pt x="525" y="272"/>
                    </a:lnTo>
                    <a:lnTo>
                      <a:pt x="0" y="0"/>
                    </a:lnTo>
                    <a:lnTo>
                      <a:pt x="12" y="255"/>
                    </a:lnTo>
                    <a:lnTo>
                      <a:pt x="525" y="53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E5E5E"/>
                  </a:gs>
                  <a:gs pos="100000">
                    <a:srgbClr val="7F7F7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8001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7" name="Freeform 11"/>
              <p:cNvSpPr/>
              <p:nvPr/>
            </p:nvSpPr>
            <p:spPr bwMode="auto">
              <a:xfrm>
                <a:off x="3785" y="1990"/>
                <a:ext cx="510" cy="541"/>
              </a:xfrm>
              <a:custGeom>
                <a:avLst/>
                <a:gdLst>
                  <a:gd name="T0" fmla="*/ 510 w 510"/>
                  <a:gd name="T1" fmla="*/ 0 h 541"/>
                  <a:gd name="T2" fmla="*/ 0 w 510"/>
                  <a:gd name="T3" fmla="*/ 277 h 541"/>
                  <a:gd name="T4" fmla="*/ 0 w 510"/>
                  <a:gd name="T5" fmla="*/ 541 h 541"/>
                  <a:gd name="T6" fmla="*/ 498 w 510"/>
                  <a:gd name="T7" fmla="*/ 255 h 541"/>
                  <a:gd name="T8" fmla="*/ 510 w 510"/>
                  <a:gd name="T9" fmla="*/ 0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0" h="541">
                    <a:moveTo>
                      <a:pt x="510" y="0"/>
                    </a:moveTo>
                    <a:lnTo>
                      <a:pt x="0" y="277"/>
                    </a:lnTo>
                    <a:lnTo>
                      <a:pt x="0" y="541"/>
                    </a:lnTo>
                    <a:lnTo>
                      <a:pt x="498" y="255"/>
                    </a:lnTo>
                    <a:lnTo>
                      <a:pt x="51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E5E5E"/>
                  </a:gs>
                  <a:gs pos="100000">
                    <a:srgbClr val="7F7F7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8001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8" name="Freeform 12"/>
              <p:cNvSpPr/>
              <p:nvPr/>
            </p:nvSpPr>
            <p:spPr bwMode="auto">
              <a:xfrm>
                <a:off x="3260" y="1752"/>
                <a:ext cx="1035" cy="515"/>
              </a:xfrm>
              <a:custGeom>
                <a:avLst/>
                <a:gdLst>
                  <a:gd name="T0" fmla="*/ 1035 w 1035"/>
                  <a:gd name="T1" fmla="*/ 238 h 515"/>
                  <a:gd name="T2" fmla="*/ 513 w 1035"/>
                  <a:gd name="T3" fmla="*/ 0 h 515"/>
                  <a:gd name="T4" fmla="*/ 0 w 1035"/>
                  <a:gd name="T5" fmla="*/ 243 h 515"/>
                  <a:gd name="T6" fmla="*/ 525 w 1035"/>
                  <a:gd name="T7" fmla="*/ 515 h 515"/>
                  <a:gd name="T8" fmla="*/ 1035 w 1035"/>
                  <a:gd name="T9" fmla="*/ 238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5" h="515">
                    <a:moveTo>
                      <a:pt x="1035" y="238"/>
                    </a:moveTo>
                    <a:lnTo>
                      <a:pt x="513" y="0"/>
                    </a:lnTo>
                    <a:lnTo>
                      <a:pt x="0" y="243"/>
                    </a:lnTo>
                    <a:lnTo>
                      <a:pt x="525" y="515"/>
                    </a:lnTo>
                    <a:lnTo>
                      <a:pt x="1035" y="23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4C4C4"/>
                  </a:gs>
                  <a:gs pos="100000">
                    <a:srgbClr val="B6B6B6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8001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47" name="Text Box 27"/>
            <p:cNvSpPr txBox="1">
              <a:spLocks noChangeArrowheads="1"/>
            </p:cNvSpPr>
            <p:nvPr/>
          </p:nvSpPr>
          <p:spPr bwMode="auto">
            <a:xfrm>
              <a:off x="3561" y="1855"/>
              <a:ext cx="95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B3B3B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  <a:flatTx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en-US" sz="2400" kern="0" baseline="-25000" dirty="0">
                  <a:solidFill>
                    <a:srgbClr val="3D3D3D"/>
                  </a:solidFill>
                </a:rPr>
                <a:t>标题四</a:t>
              </a:r>
              <a:endParaRPr lang="en-US" altLang="zh-CN" sz="2400" kern="0" baseline="-25000" dirty="0">
                <a:solidFill>
                  <a:srgbClr val="3D3D3D"/>
                </a:solidFill>
              </a:endParaRPr>
            </a:p>
          </p:txBody>
        </p:sp>
      </p:grpSp>
      <p:grpSp>
        <p:nvGrpSpPr>
          <p:cNvPr id="59" name="Group 196"/>
          <p:cNvGrpSpPr/>
          <p:nvPr/>
        </p:nvGrpSpPr>
        <p:grpSpPr bwMode="auto">
          <a:xfrm>
            <a:off x="2233613" y="3017962"/>
            <a:ext cx="2028825" cy="1365250"/>
            <a:chOff x="2670" y="2002"/>
            <a:chExt cx="1278" cy="860"/>
          </a:xfrm>
        </p:grpSpPr>
        <p:grpSp>
          <p:nvGrpSpPr>
            <p:cNvPr id="60" name="Group 193"/>
            <p:cNvGrpSpPr/>
            <p:nvPr/>
          </p:nvGrpSpPr>
          <p:grpSpPr bwMode="auto">
            <a:xfrm>
              <a:off x="2670" y="2002"/>
              <a:ext cx="1103" cy="860"/>
              <a:chOff x="2670" y="2002"/>
              <a:chExt cx="1103" cy="860"/>
            </a:xfrm>
          </p:grpSpPr>
          <p:sp>
            <p:nvSpPr>
              <p:cNvPr id="62" name="Freeform 13"/>
              <p:cNvSpPr/>
              <p:nvPr/>
            </p:nvSpPr>
            <p:spPr bwMode="auto">
              <a:xfrm>
                <a:off x="2670" y="2278"/>
                <a:ext cx="534" cy="584"/>
              </a:xfrm>
              <a:custGeom>
                <a:avLst/>
                <a:gdLst>
                  <a:gd name="T0" fmla="*/ 534 w 534"/>
                  <a:gd name="T1" fmla="*/ 584 h 584"/>
                  <a:gd name="T2" fmla="*/ 519 w 534"/>
                  <a:gd name="T3" fmla="*/ 307 h 584"/>
                  <a:gd name="T4" fmla="*/ 0 w 534"/>
                  <a:gd name="T5" fmla="*/ 0 h 584"/>
                  <a:gd name="T6" fmla="*/ 23 w 534"/>
                  <a:gd name="T7" fmla="*/ 265 h 584"/>
                  <a:gd name="T8" fmla="*/ 534 w 534"/>
                  <a:gd name="T9" fmla="*/ 584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4" h="584">
                    <a:moveTo>
                      <a:pt x="534" y="584"/>
                    </a:moveTo>
                    <a:lnTo>
                      <a:pt x="519" y="307"/>
                    </a:lnTo>
                    <a:lnTo>
                      <a:pt x="0" y="0"/>
                    </a:lnTo>
                    <a:lnTo>
                      <a:pt x="23" y="265"/>
                    </a:lnTo>
                    <a:lnTo>
                      <a:pt x="534" y="584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3" name="Freeform 14"/>
              <p:cNvSpPr/>
              <p:nvPr/>
            </p:nvSpPr>
            <p:spPr bwMode="auto">
              <a:xfrm>
                <a:off x="3189" y="2271"/>
                <a:ext cx="584" cy="591"/>
              </a:xfrm>
              <a:custGeom>
                <a:avLst/>
                <a:gdLst>
                  <a:gd name="T0" fmla="*/ 15 w 584"/>
                  <a:gd name="T1" fmla="*/ 591 h 591"/>
                  <a:gd name="T2" fmla="*/ 584 w 584"/>
                  <a:gd name="T3" fmla="*/ 265 h 591"/>
                  <a:gd name="T4" fmla="*/ 584 w 584"/>
                  <a:gd name="T5" fmla="*/ 0 h 591"/>
                  <a:gd name="T6" fmla="*/ 0 w 584"/>
                  <a:gd name="T7" fmla="*/ 314 h 591"/>
                  <a:gd name="T8" fmla="*/ 15 w 584"/>
                  <a:gd name="T9" fmla="*/ 591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4" h="591">
                    <a:moveTo>
                      <a:pt x="15" y="591"/>
                    </a:moveTo>
                    <a:lnTo>
                      <a:pt x="584" y="265"/>
                    </a:lnTo>
                    <a:lnTo>
                      <a:pt x="584" y="0"/>
                    </a:lnTo>
                    <a:lnTo>
                      <a:pt x="0" y="314"/>
                    </a:lnTo>
                    <a:lnTo>
                      <a:pt x="15" y="591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8001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4" name="Freeform 15"/>
              <p:cNvSpPr/>
              <p:nvPr/>
            </p:nvSpPr>
            <p:spPr bwMode="auto">
              <a:xfrm>
                <a:off x="2670" y="2002"/>
                <a:ext cx="1103" cy="583"/>
              </a:xfrm>
              <a:custGeom>
                <a:avLst/>
                <a:gdLst>
                  <a:gd name="T0" fmla="*/ 579 w 1103"/>
                  <a:gd name="T1" fmla="*/ 0 h 583"/>
                  <a:gd name="T2" fmla="*/ 0 w 1103"/>
                  <a:gd name="T3" fmla="*/ 276 h 583"/>
                  <a:gd name="T4" fmla="*/ 519 w 1103"/>
                  <a:gd name="T5" fmla="*/ 583 h 583"/>
                  <a:gd name="T6" fmla="*/ 1103 w 1103"/>
                  <a:gd name="T7" fmla="*/ 269 h 583"/>
                  <a:gd name="T8" fmla="*/ 579 w 1103"/>
                  <a:gd name="T9" fmla="*/ 0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3" h="583">
                    <a:moveTo>
                      <a:pt x="579" y="0"/>
                    </a:moveTo>
                    <a:lnTo>
                      <a:pt x="0" y="276"/>
                    </a:lnTo>
                    <a:lnTo>
                      <a:pt x="519" y="583"/>
                    </a:lnTo>
                    <a:lnTo>
                      <a:pt x="1103" y="269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61" name="Text Box 30"/>
            <p:cNvSpPr txBox="1">
              <a:spLocks noChangeArrowheads="1"/>
            </p:cNvSpPr>
            <p:nvPr/>
          </p:nvSpPr>
          <p:spPr bwMode="auto">
            <a:xfrm>
              <a:off x="2995" y="2137"/>
              <a:ext cx="95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B3B3B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  <a:flatTx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en-US" sz="2400" kern="0" baseline="-25000" dirty="0">
                  <a:solidFill>
                    <a:srgbClr val="FFFFFF"/>
                  </a:solidFill>
                </a:rPr>
                <a:t>标题一</a:t>
              </a:r>
              <a:endParaRPr lang="en-US" altLang="zh-CN" sz="2400" kern="0" baseline="-25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5" name="Group 195"/>
          <p:cNvGrpSpPr/>
          <p:nvPr/>
        </p:nvGrpSpPr>
        <p:grpSpPr bwMode="auto">
          <a:xfrm>
            <a:off x="4017963" y="3010026"/>
            <a:ext cx="2041525" cy="1362075"/>
            <a:chOff x="3794" y="1997"/>
            <a:chExt cx="1286" cy="858"/>
          </a:xfrm>
        </p:grpSpPr>
        <p:grpSp>
          <p:nvGrpSpPr>
            <p:cNvPr id="66" name="Group 187"/>
            <p:cNvGrpSpPr/>
            <p:nvPr/>
          </p:nvGrpSpPr>
          <p:grpSpPr bwMode="auto">
            <a:xfrm>
              <a:off x="3794" y="1997"/>
              <a:ext cx="1103" cy="858"/>
              <a:chOff x="3794" y="1997"/>
              <a:chExt cx="1103" cy="858"/>
            </a:xfrm>
          </p:grpSpPr>
          <p:sp>
            <p:nvSpPr>
              <p:cNvPr id="68" name="Freeform 16"/>
              <p:cNvSpPr/>
              <p:nvPr/>
            </p:nvSpPr>
            <p:spPr bwMode="auto">
              <a:xfrm>
                <a:off x="4378" y="2267"/>
                <a:ext cx="519" cy="588"/>
              </a:xfrm>
              <a:custGeom>
                <a:avLst/>
                <a:gdLst>
                  <a:gd name="T0" fmla="*/ 493 w 519"/>
                  <a:gd name="T1" fmla="*/ 264 h 588"/>
                  <a:gd name="T2" fmla="*/ 519 w 519"/>
                  <a:gd name="T3" fmla="*/ 0 h 588"/>
                  <a:gd name="T4" fmla="*/ 14 w 519"/>
                  <a:gd name="T5" fmla="*/ 314 h 588"/>
                  <a:gd name="T6" fmla="*/ 0 w 519"/>
                  <a:gd name="T7" fmla="*/ 588 h 588"/>
                  <a:gd name="T8" fmla="*/ 493 w 519"/>
                  <a:gd name="T9" fmla="*/ 264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9" h="588">
                    <a:moveTo>
                      <a:pt x="493" y="264"/>
                    </a:moveTo>
                    <a:lnTo>
                      <a:pt x="519" y="0"/>
                    </a:lnTo>
                    <a:lnTo>
                      <a:pt x="14" y="314"/>
                    </a:lnTo>
                    <a:lnTo>
                      <a:pt x="0" y="588"/>
                    </a:lnTo>
                    <a:lnTo>
                      <a:pt x="493" y="26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1A1A1"/>
                  </a:gs>
                  <a:gs pos="100000">
                    <a:srgbClr val="4D4D4D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8001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9" name="Freeform 17"/>
              <p:cNvSpPr/>
              <p:nvPr/>
            </p:nvSpPr>
            <p:spPr bwMode="auto">
              <a:xfrm>
                <a:off x="3794" y="2271"/>
                <a:ext cx="598" cy="584"/>
              </a:xfrm>
              <a:custGeom>
                <a:avLst/>
                <a:gdLst>
                  <a:gd name="T0" fmla="*/ 2 w 598"/>
                  <a:gd name="T1" fmla="*/ 0 h 584"/>
                  <a:gd name="T2" fmla="*/ 0 w 598"/>
                  <a:gd name="T3" fmla="*/ 265 h 584"/>
                  <a:gd name="T4" fmla="*/ 584 w 598"/>
                  <a:gd name="T5" fmla="*/ 584 h 584"/>
                  <a:gd name="T6" fmla="*/ 598 w 598"/>
                  <a:gd name="T7" fmla="*/ 310 h 584"/>
                  <a:gd name="T8" fmla="*/ 2 w 598"/>
                  <a:gd name="T9" fmla="*/ 0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8" h="584">
                    <a:moveTo>
                      <a:pt x="2" y="0"/>
                    </a:moveTo>
                    <a:lnTo>
                      <a:pt x="0" y="265"/>
                    </a:lnTo>
                    <a:lnTo>
                      <a:pt x="584" y="584"/>
                    </a:lnTo>
                    <a:lnTo>
                      <a:pt x="598" y="310"/>
                    </a:lnTo>
                    <a:lnTo>
                      <a:pt x="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9A9A9"/>
                  </a:gs>
                  <a:gs pos="100000">
                    <a:srgbClr val="5A5A5A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8001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4" name="Freeform 18"/>
              <p:cNvSpPr/>
              <p:nvPr/>
            </p:nvSpPr>
            <p:spPr bwMode="auto">
              <a:xfrm>
                <a:off x="3796" y="1997"/>
                <a:ext cx="1101" cy="584"/>
              </a:xfrm>
              <a:custGeom>
                <a:avLst/>
                <a:gdLst>
                  <a:gd name="T0" fmla="*/ 511 w 1101"/>
                  <a:gd name="T1" fmla="*/ 0 h 584"/>
                  <a:gd name="T2" fmla="*/ 0 w 1101"/>
                  <a:gd name="T3" fmla="*/ 274 h 584"/>
                  <a:gd name="T4" fmla="*/ 596 w 1101"/>
                  <a:gd name="T5" fmla="*/ 584 h 584"/>
                  <a:gd name="T6" fmla="*/ 1101 w 1101"/>
                  <a:gd name="T7" fmla="*/ 270 h 584"/>
                  <a:gd name="T8" fmla="*/ 511 w 1101"/>
                  <a:gd name="T9" fmla="*/ 0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1" h="584">
                    <a:moveTo>
                      <a:pt x="511" y="0"/>
                    </a:moveTo>
                    <a:lnTo>
                      <a:pt x="0" y="274"/>
                    </a:lnTo>
                    <a:lnTo>
                      <a:pt x="596" y="584"/>
                    </a:lnTo>
                    <a:lnTo>
                      <a:pt x="1101" y="270"/>
                    </a:lnTo>
                    <a:lnTo>
                      <a:pt x="51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ABABA"/>
                  </a:gs>
                  <a:gs pos="100000">
                    <a:srgbClr val="8E8E8E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8001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67" name="Text Box 28"/>
            <p:cNvSpPr txBox="1">
              <a:spLocks noChangeArrowheads="1"/>
            </p:cNvSpPr>
            <p:nvPr/>
          </p:nvSpPr>
          <p:spPr bwMode="auto">
            <a:xfrm>
              <a:off x="4127" y="2128"/>
              <a:ext cx="95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B3B3B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  <a:flatTx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en-US" sz="2400" kern="0" baseline="-25000" dirty="0">
                  <a:solidFill>
                    <a:srgbClr val="3D3D3D"/>
                  </a:solidFill>
                </a:rPr>
                <a:t>标题三</a:t>
              </a:r>
              <a:endParaRPr lang="en-US" altLang="zh-CN" sz="2400" kern="0" baseline="-25000" dirty="0">
                <a:solidFill>
                  <a:srgbClr val="3D3D3D"/>
                </a:solidFill>
              </a:endParaRPr>
            </a:p>
          </p:txBody>
        </p:sp>
      </p:grpSp>
      <p:grpSp>
        <p:nvGrpSpPr>
          <p:cNvPr id="75" name="Group 186"/>
          <p:cNvGrpSpPr/>
          <p:nvPr/>
        </p:nvGrpSpPr>
        <p:grpSpPr bwMode="auto">
          <a:xfrm>
            <a:off x="3071665" y="3456113"/>
            <a:ext cx="2100263" cy="1516063"/>
            <a:chOff x="3201" y="2278"/>
            <a:chExt cx="1323" cy="955"/>
          </a:xfrm>
        </p:grpSpPr>
        <p:grpSp>
          <p:nvGrpSpPr>
            <p:cNvPr id="76" name="Group 181"/>
            <p:cNvGrpSpPr/>
            <p:nvPr/>
          </p:nvGrpSpPr>
          <p:grpSpPr bwMode="auto">
            <a:xfrm>
              <a:off x="3201" y="2278"/>
              <a:ext cx="1179" cy="955"/>
              <a:chOff x="3201" y="2278"/>
              <a:chExt cx="1179" cy="955"/>
            </a:xfrm>
          </p:grpSpPr>
          <p:sp>
            <p:nvSpPr>
              <p:cNvPr id="78" name="Freeform 19"/>
              <p:cNvSpPr/>
              <p:nvPr/>
            </p:nvSpPr>
            <p:spPr bwMode="auto">
              <a:xfrm>
                <a:off x="3799" y="2588"/>
                <a:ext cx="581" cy="645"/>
              </a:xfrm>
              <a:custGeom>
                <a:avLst/>
                <a:gdLst>
                  <a:gd name="T0" fmla="*/ 581 w 581"/>
                  <a:gd name="T1" fmla="*/ 0 h 645"/>
                  <a:gd name="T2" fmla="*/ 0 w 581"/>
                  <a:gd name="T3" fmla="*/ 359 h 645"/>
                  <a:gd name="T4" fmla="*/ 0 w 581"/>
                  <a:gd name="T5" fmla="*/ 645 h 645"/>
                  <a:gd name="T6" fmla="*/ 567 w 581"/>
                  <a:gd name="T7" fmla="*/ 274 h 645"/>
                  <a:gd name="T8" fmla="*/ 581 w 581"/>
                  <a:gd name="T9" fmla="*/ 0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1" h="645">
                    <a:moveTo>
                      <a:pt x="581" y="0"/>
                    </a:moveTo>
                    <a:lnTo>
                      <a:pt x="0" y="359"/>
                    </a:lnTo>
                    <a:lnTo>
                      <a:pt x="0" y="645"/>
                    </a:lnTo>
                    <a:lnTo>
                      <a:pt x="567" y="274"/>
                    </a:lnTo>
                    <a:lnTo>
                      <a:pt x="58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8B8B8"/>
                  </a:gs>
                  <a:gs pos="100000">
                    <a:srgbClr val="545454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8001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9" name="Freeform 20"/>
              <p:cNvSpPr/>
              <p:nvPr/>
            </p:nvSpPr>
            <p:spPr bwMode="auto">
              <a:xfrm>
                <a:off x="3201" y="2592"/>
                <a:ext cx="598" cy="641"/>
              </a:xfrm>
              <a:custGeom>
                <a:avLst/>
                <a:gdLst>
                  <a:gd name="T0" fmla="*/ 598 w 598"/>
                  <a:gd name="T1" fmla="*/ 641 h 641"/>
                  <a:gd name="T2" fmla="*/ 598 w 598"/>
                  <a:gd name="T3" fmla="*/ 355 h 641"/>
                  <a:gd name="T4" fmla="*/ 0 w 598"/>
                  <a:gd name="T5" fmla="*/ 0 h 641"/>
                  <a:gd name="T6" fmla="*/ 14 w 598"/>
                  <a:gd name="T7" fmla="*/ 277 h 641"/>
                  <a:gd name="T8" fmla="*/ 598 w 598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8" h="641">
                    <a:moveTo>
                      <a:pt x="598" y="641"/>
                    </a:moveTo>
                    <a:lnTo>
                      <a:pt x="598" y="355"/>
                    </a:lnTo>
                    <a:lnTo>
                      <a:pt x="0" y="0"/>
                    </a:lnTo>
                    <a:lnTo>
                      <a:pt x="14" y="277"/>
                    </a:lnTo>
                    <a:lnTo>
                      <a:pt x="598" y="64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DADAD"/>
                  </a:gs>
                  <a:gs pos="100000">
                    <a:srgbClr val="545454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8001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0" name="Freeform 21"/>
              <p:cNvSpPr/>
              <p:nvPr/>
            </p:nvSpPr>
            <p:spPr bwMode="auto">
              <a:xfrm>
                <a:off x="3201" y="2278"/>
                <a:ext cx="1179" cy="669"/>
              </a:xfrm>
              <a:custGeom>
                <a:avLst/>
                <a:gdLst>
                  <a:gd name="T0" fmla="*/ 0 w 1179"/>
                  <a:gd name="T1" fmla="*/ 314 h 669"/>
                  <a:gd name="T2" fmla="*/ 598 w 1179"/>
                  <a:gd name="T3" fmla="*/ 669 h 669"/>
                  <a:gd name="T4" fmla="*/ 1179 w 1179"/>
                  <a:gd name="T5" fmla="*/ 310 h 669"/>
                  <a:gd name="T6" fmla="*/ 584 w 1179"/>
                  <a:gd name="T7" fmla="*/ 0 h 669"/>
                  <a:gd name="T8" fmla="*/ 0 w 1179"/>
                  <a:gd name="T9" fmla="*/ 314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9" h="669">
                    <a:moveTo>
                      <a:pt x="0" y="314"/>
                    </a:moveTo>
                    <a:lnTo>
                      <a:pt x="598" y="669"/>
                    </a:lnTo>
                    <a:lnTo>
                      <a:pt x="1179" y="310"/>
                    </a:lnTo>
                    <a:lnTo>
                      <a:pt x="584" y="0"/>
                    </a:lnTo>
                    <a:lnTo>
                      <a:pt x="0" y="3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0B0B0"/>
                  </a:gs>
                  <a:gs pos="100000">
                    <a:srgbClr val="E6E6E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8001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77" name="Text Box 29"/>
            <p:cNvSpPr txBox="1">
              <a:spLocks noChangeArrowheads="1"/>
            </p:cNvSpPr>
            <p:nvPr/>
          </p:nvSpPr>
          <p:spPr bwMode="auto">
            <a:xfrm>
              <a:off x="3571" y="2447"/>
              <a:ext cx="95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B3B3B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  <a:flatTx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altLang="en-US" sz="2400" kern="0" baseline="-25000" dirty="0">
                  <a:solidFill>
                    <a:srgbClr val="3D3D3D"/>
                  </a:solidFill>
                </a:rPr>
                <a:t>标题二</a:t>
              </a:r>
              <a:endParaRPr lang="en-US" altLang="zh-CN" sz="2400" kern="0" baseline="-25000" dirty="0">
                <a:solidFill>
                  <a:srgbClr val="3D3D3D"/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918426" y="2633406"/>
            <a:ext cx="2232025" cy="794107"/>
            <a:chOff x="6394425" y="2273439"/>
            <a:chExt cx="2232025" cy="794107"/>
          </a:xfrm>
        </p:grpSpPr>
        <p:sp>
          <p:nvSpPr>
            <p:cNvPr id="82" name="Rectangle 95"/>
            <p:cNvSpPr>
              <a:spLocks noChangeArrowheads="1"/>
            </p:cNvSpPr>
            <p:nvPr/>
          </p:nvSpPr>
          <p:spPr bwMode="auto">
            <a:xfrm>
              <a:off x="6394425" y="2276971"/>
              <a:ext cx="2232025" cy="790575"/>
            </a:xfrm>
            <a:prstGeom prst="rect">
              <a:avLst/>
            </a:prstGeom>
            <a:solidFill>
              <a:srgbClr val="E4E4E4"/>
            </a:solidFill>
            <a:ln w="12700" algn="ctr">
              <a:solidFill>
                <a:srgbClr val="808080"/>
              </a:solidFill>
              <a:miter lim="800000"/>
            </a:ln>
            <a:effectLst>
              <a:outerShdw dist="125724" dir="2700000" algn="ctr" rotWithShape="0">
                <a:srgbClr val="ABABAB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3" name="Text Box 96"/>
            <p:cNvSpPr txBox="1">
              <a:spLocks noChangeArrowheads="1"/>
            </p:cNvSpPr>
            <p:nvPr/>
          </p:nvSpPr>
          <p:spPr bwMode="auto">
            <a:xfrm>
              <a:off x="6493396" y="2273439"/>
              <a:ext cx="1751012" cy="6976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B3B3B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tIns="0" bIns="0" anchor="ctr">
              <a:spAutoFit/>
              <a:flatTx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zh-CN" altLang="en-US" sz="2000" kern="0" baseline="-25000" dirty="0">
                  <a:solidFill>
                    <a:srgbClr val="000000"/>
                  </a:solidFill>
                </a:rPr>
                <a:t>请输入文本内容</a:t>
              </a:r>
              <a:endParaRPr lang="zh-CN" altLang="en-US" sz="2000" kern="0" baseline="-25000" dirty="0">
                <a:solidFill>
                  <a:srgbClr val="000000"/>
                </a:solidFill>
              </a:endParaRPr>
            </a:p>
            <a:p>
              <a:pPr lvl="0">
                <a:spcBef>
                  <a:spcPct val="20000"/>
                </a:spcBef>
                <a:defRPr/>
              </a:pPr>
              <a:r>
                <a:rPr lang="zh-CN" altLang="en-US" sz="2000" kern="0" baseline="-25000" dirty="0">
                  <a:solidFill>
                    <a:srgbClr val="000000"/>
                  </a:solidFill>
                </a:rPr>
                <a:t>请输入文本内容</a:t>
              </a:r>
              <a:endParaRPr lang="zh-CN" altLang="en-US" sz="2000" kern="0" baseline="-25000" dirty="0">
                <a:solidFill>
                  <a:srgbClr val="000000"/>
                </a:solidFill>
              </a:endParaRPr>
            </a:p>
            <a:p>
              <a:pPr lvl="0">
                <a:spcBef>
                  <a:spcPct val="20000"/>
                </a:spcBef>
                <a:defRPr/>
              </a:pPr>
              <a:r>
                <a:rPr lang="zh-CN" altLang="en-US" sz="2000" kern="0" baseline="-25000" dirty="0">
                  <a:solidFill>
                    <a:srgbClr val="000000"/>
                  </a:solidFill>
                </a:rPr>
                <a:t>请输入文本内容</a:t>
              </a:r>
              <a:endParaRPr lang="zh-CN" altLang="en-US" sz="2000" kern="0" baseline="-25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4" name="Group 185"/>
          <p:cNvGrpSpPr/>
          <p:nvPr/>
        </p:nvGrpSpPr>
        <p:grpSpPr bwMode="auto">
          <a:xfrm>
            <a:off x="7918426" y="3641824"/>
            <a:ext cx="2232025" cy="793750"/>
            <a:chOff x="521" y="2702"/>
            <a:chExt cx="1406" cy="500"/>
          </a:xfrm>
        </p:grpSpPr>
        <p:sp>
          <p:nvSpPr>
            <p:cNvPr id="85" name="Rectangle 98"/>
            <p:cNvSpPr>
              <a:spLocks noChangeArrowheads="1"/>
            </p:cNvSpPr>
            <p:nvPr/>
          </p:nvSpPr>
          <p:spPr bwMode="auto">
            <a:xfrm>
              <a:off x="521" y="2704"/>
              <a:ext cx="1406" cy="498"/>
            </a:xfrm>
            <a:prstGeom prst="rect">
              <a:avLst/>
            </a:prstGeom>
            <a:solidFill>
              <a:srgbClr val="E4E4E4"/>
            </a:solidFill>
            <a:ln w="12700" algn="ctr">
              <a:solidFill>
                <a:srgbClr val="808080"/>
              </a:solidFill>
              <a:miter lim="800000"/>
            </a:ln>
            <a:effectLst>
              <a:outerShdw dist="125724" dir="2700000" algn="ctr" rotWithShape="0">
                <a:srgbClr val="ABABAB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6" name="Text Box 99"/>
            <p:cNvSpPr txBox="1">
              <a:spLocks noChangeArrowheads="1"/>
            </p:cNvSpPr>
            <p:nvPr/>
          </p:nvSpPr>
          <p:spPr bwMode="auto">
            <a:xfrm>
              <a:off x="583" y="2702"/>
              <a:ext cx="1103" cy="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B3B3B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0" bIns="0" anchor="ctr">
              <a:spAutoFit/>
              <a:flatTx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zh-CN" altLang="en-US" sz="2000" kern="0" baseline="-25000" dirty="0">
                  <a:solidFill>
                    <a:srgbClr val="000000"/>
                  </a:solidFill>
                </a:rPr>
                <a:t>请输入文本内容</a:t>
              </a:r>
              <a:endParaRPr lang="zh-CN" altLang="en-US" sz="2000" kern="0" baseline="-25000" dirty="0">
                <a:solidFill>
                  <a:srgbClr val="000000"/>
                </a:solidFill>
              </a:endParaRPr>
            </a:p>
            <a:p>
              <a:pPr lvl="0">
                <a:spcBef>
                  <a:spcPct val="20000"/>
                </a:spcBef>
                <a:defRPr/>
              </a:pPr>
              <a:r>
                <a:rPr lang="zh-CN" altLang="en-US" sz="2000" kern="0" baseline="-25000" dirty="0">
                  <a:solidFill>
                    <a:srgbClr val="000000"/>
                  </a:solidFill>
                </a:rPr>
                <a:t>请输入文本内容</a:t>
              </a:r>
              <a:endParaRPr lang="zh-CN" altLang="en-US" sz="2000" kern="0" baseline="-25000" dirty="0">
                <a:solidFill>
                  <a:srgbClr val="000000"/>
                </a:solidFill>
              </a:endParaRPr>
            </a:p>
            <a:p>
              <a:pPr lvl="0">
                <a:spcBef>
                  <a:spcPct val="20000"/>
                </a:spcBef>
                <a:defRPr/>
              </a:pPr>
              <a:r>
                <a:rPr lang="zh-CN" altLang="en-US" sz="2000" kern="0" baseline="-25000" dirty="0">
                  <a:solidFill>
                    <a:srgbClr val="000000"/>
                  </a:solidFill>
                </a:rPr>
                <a:t>请输入文本内容</a:t>
              </a:r>
              <a:endParaRPr lang="zh-CN" altLang="en-US" sz="2000" kern="0" baseline="-25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7" name="Group 184"/>
          <p:cNvGrpSpPr/>
          <p:nvPr/>
        </p:nvGrpSpPr>
        <p:grpSpPr bwMode="auto">
          <a:xfrm>
            <a:off x="7918426" y="4649887"/>
            <a:ext cx="2232025" cy="793750"/>
            <a:chOff x="521" y="3337"/>
            <a:chExt cx="1406" cy="500"/>
          </a:xfrm>
        </p:grpSpPr>
        <p:sp>
          <p:nvSpPr>
            <p:cNvPr id="88" name="Rectangle 101"/>
            <p:cNvSpPr>
              <a:spLocks noChangeArrowheads="1"/>
            </p:cNvSpPr>
            <p:nvPr/>
          </p:nvSpPr>
          <p:spPr bwMode="auto">
            <a:xfrm>
              <a:off x="521" y="3339"/>
              <a:ext cx="1406" cy="498"/>
            </a:xfrm>
            <a:prstGeom prst="rect">
              <a:avLst/>
            </a:prstGeom>
            <a:solidFill>
              <a:srgbClr val="E4E4E4"/>
            </a:solidFill>
            <a:ln w="12700" algn="ctr">
              <a:solidFill>
                <a:srgbClr val="808080"/>
              </a:solidFill>
              <a:miter lim="800000"/>
            </a:ln>
            <a:effectLst>
              <a:outerShdw dist="125724" dir="2700000" algn="ctr" rotWithShape="0">
                <a:srgbClr val="ABABAB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9" name="Text Box 102"/>
            <p:cNvSpPr txBox="1">
              <a:spLocks noChangeArrowheads="1"/>
            </p:cNvSpPr>
            <p:nvPr/>
          </p:nvSpPr>
          <p:spPr bwMode="auto">
            <a:xfrm>
              <a:off x="583" y="3337"/>
              <a:ext cx="1103" cy="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B3B3B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0" bIns="0" anchor="ctr">
              <a:spAutoFit/>
              <a:flatTx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zh-CN" altLang="en-US" sz="2000" kern="0" baseline="-25000" dirty="0">
                  <a:solidFill>
                    <a:srgbClr val="000000"/>
                  </a:solidFill>
                </a:rPr>
                <a:t>请输入文本内容</a:t>
              </a:r>
              <a:endParaRPr lang="zh-CN" altLang="en-US" sz="2000" kern="0" baseline="-25000" dirty="0">
                <a:solidFill>
                  <a:srgbClr val="000000"/>
                </a:solidFill>
              </a:endParaRPr>
            </a:p>
            <a:p>
              <a:pPr lvl="0">
                <a:spcBef>
                  <a:spcPct val="20000"/>
                </a:spcBef>
                <a:defRPr/>
              </a:pPr>
              <a:r>
                <a:rPr lang="zh-CN" altLang="en-US" sz="2000" kern="0" baseline="-25000" dirty="0">
                  <a:solidFill>
                    <a:srgbClr val="000000"/>
                  </a:solidFill>
                </a:rPr>
                <a:t>请输入文本内容</a:t>
              </a:r>
              <a:endParaRPr lang="zh-CN" altLang="en-US" sz="2000" kern="0" baseline="-25000" dirty="0">
                <a:solidFill>
                  <a:srgbClr val="000000"/>
                </a:solidFill>
              </a:endParaRPr>
            </a:p>
            <a:p>
              <a:pPr lvl="0">
                <a:spcBef>
                  <a:spcPct val="20000"/>
                </a:spcBef>
                <a:defRPr/>
              </a:pPr>
              <a:r>
                <a:rPr lang="zh-CN" altLang="en-US" sz="2000" kern="0" baseline="-25000" dirty="0">
                  <a:solidFill>
                    <a:srgbClr val="000000"/>
                  </a:solidFill>
                </a:rPr>
                <a:t>请输入文本内容</a:t>
              </a:r>
              <a:endParaRPr lang="zh-CN" altLang="en-US" sz="2000" kern="0" baseline="-25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7392144" y="1630463"/>
            <a:ext cx="383406" cy="790575"/>
            <a:chOff x="5868144" y="1270496"/>
            <a:chExt cx="383406" cy="790575"/>
          </a:xfrm>
        </p:grpSpPr>
        <p:sp>
          <p:nvSpPr>
            <p:cNvPr id="95" name="Rectangle 41"/>
            <p:cNvSpPr>
              <a:spLocks noChangeArrowheads="1"/>
            </p:cNvSpPr>
            <p:nvPr/>
          </p:nvSpPr>
          <p:spPr bwMode="auto">
            <a:xfrm>
              <a:off x="5891187" y="1270496"/>
              <a:ext cx="360363" cy="79057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 algn="ctr">
              <a:solidFill>
                <a:srgbClr val="FFFFFF"/>
              </a:solidFill>
              <a:miter lim="800000"/>
            </a:ln>
            <a:effectLst>
              <a:outerShdw dist="71842" dir="2700000" algn="ctr" rotWithShape="0">
                <a:srgbClr val="646464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868144" y="1412776"/>
              <a:ext cx="288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7392144" y="2638525"/>
            <a:ext cx="383406" cy="790575"/>
            <a:chOff x="5868144" y="2278558"/>
            <a:chExt cx="383406" cy="790575"/>
          </a:xfrm>
        </p:grpSpPr>
        <p:sp>
          <p:nvSpPr>
            <p:cNvPr id="98" name="Rectangle 43"/>
            <p:cNvSpPr>
              <a:spLocks noChangeArrowheads="1"/>
            </p:cNvSpPr>
            <p:nvPr/>
          </p:nvSpPr>
          <p:spPr bwMode="auto">
            <a:xfrm>
              <a:off x="5891187" y="2278558"/>
              <a:ext cx="360363" cy="790575"/>
            </a:xfrm>
            <a:prstGeom prst="rect">
              <a:avLst/>
            </a:prstGeom>
            <a:solidFill>
              <a:srgbClr val="3B3B3B"/>
            </a:solidFill>
            <a:ln w="12700" algn="ctr">
              <a:solidFill>
                <a:srgbClr val="FFFFFF"/>
              </a:solidFill>
              <a:miter lim="800000"/>
            </a:ln>
            <a:effectLst>
              <a:outerShdw dist="71842" dir="2700000" algn="ctr" rotWithShape="0">
                <a:srgbClr val="646464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5868144" y="2420888"/>
              <a:ext cx="288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7392144" y="3646588"/>
            <a:ext cx="383406" cy="790575"/>
            <a:chOff x="5868144" y="3286621"/>
            <a:chExt cx="383406" cy="790575"/>
          </a:xfrm>
        </p:grpSpPr>
        <p:sp>
          <p:nvSpPr>
            <p:cNvPr id="101" name="Rectangle 45"/>
            <p:cNvSpPr>
              <a:spLocks noChangeArrowheads="1"/>
            </p:cNvSpPr>
            <p:nvPr/>
          </p:nvSpPr>
          <p:spPr bwMode="auto">
            <a:xfrm>
              <a:off x="5891187" y="3286621"/>
              <a:ext cx="360363" cy="790575"/>
            </a:xfrm>
            <a:prstGeom prst="rect">
              <a:avLst/>
            </a:prstGeom>
            <a:solidFill>
              <a:srgbClr val="3B3B3B"/>
            </a:solidFill>
            <a:ln w="12700" algn="ctr">
              <a:solidFill>
                <a:srgbClr val="FFFFFF"/>
              </a:solidFill>
              <a:miter lim="800000"/>
            </a:ln>
            <a:effectLst>
              <a:outerShdw dist="71842" dir="2700000" algn="ctr" rotWithShape="0">
                <a:srgbClr val="646464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5868144" y="3429000"/>
              <a:ext cx="288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7392144" y="4654650"/>
            <a:ext cx="383406" cy="790575"/>
            <a:chOff x="5868144" y="4294683"/>
            <a:chExt cx="383406" cy="790575"/>
          </a:xfrm>
        </p:grpSpPr>
        <p:sp>
          <p:nvSpPr>
            <p:cNvPr id="104" name="Rectangle 47"/>
            <p:cNvSpPr>
              <a:spLocks noChangeArrowheads="1"/>
            </p:cNvSpPr>
            <p:nvPr/>
          </p:nvSpPr>
          <p:spPr bwMode="auto">
            <a:xfrm>
              <a:off x="5891187" y="4294683"/>
              <a:ext cx="360363" cy="790575"/>
            </a:xfrm>
            <a:prstGeom prst="rect">
              <a:avLst/>
            </a:prstGeom>
            <a:solidFill>
              <a:srgbClr val="3B3B3B"/>
            </a:solidFill>
            <a:ln w="12700" algn="ctr">
              <a:solidFill>
                <a:srgbClr val="FFFFFF"/>
              </a:solidFill>
              <a:miter lim="800000"/>
            </a:ln>
            <a:effectLst>
              <a:outerShdw dist="71842" dir="2700000" algn="ctr" rotWithShape="0">
                <a:srgbClr val="646464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5868144" y="4417948"/>
              <a:ext cx="2880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2100461" y="1268808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107" name="圆角矩形 106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行业现状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9" name="圆角矩形 108"/>
          <p:cNvSpPr/>
          <p:nvPr/>
        </p:nvSpPr>
        <p:spPr>
          <a:xfrm>
            <a:off x="1380381" y="1268808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TextBox 109"/>
          <p:cNvSpPr txBox="1"/>
          <p:nvPr/>
        </p:nvSpPr>
        <p:spPr>
          <a:xfrm>
            <a:off x="1488000" y="1268760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flipV="1">
            <a:off x="9857928" y="2261597"/>
            <a:ext cx="126504" cy="1265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 flipV="1">
            <a:off x="9857928" y="3323447"/>
            <a:ext cx="126504" cy="1265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 flipV="1">
            <a:off x="9857928" y="4382616"/>
            <a:ext cx="126504" cy="1265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9398846" y="220486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9007561" y="220486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8616280" y="220486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8224999" y="220486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7833718" y="220486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7442437" y="220486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7051156" y="220486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6659875" y="220486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6268594" y="220486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9398846" y="328498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9007561" y="328498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8616280" y="328498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8224999" y="328498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7833718" y="328498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7442437" y="328498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7051156" y="328498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6659875" y="328498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6268594" y="3284984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5865438" y="3284984"/>
            <a:ext cx="360040" cy="216024"/>
          </a:xfrm>
          <a:prstGeom prst="roundRect">
            <a:avLst/>
          </a:prstGeom>
          <a:solidFill>
            <a:srgbClr val="FFC000">
              <a:alpha val="50196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9398846" y="4296306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9007561" y="4296306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8616280" y="4296306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8224999" y="4296306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7833718" y="4296306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7442437" y="4296306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>
            <a:off x="7051156" y="4296306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>
            <a:off x="6659875" y="4296306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6268594" y="4296306"/>
            <a:ext cx="360040" cy="216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>
            <a:off x="5865438" y="4296306"/>
            <a:ext cx="360040" cy="216024"/>
          </a:xfrm>
          <a:prstGeom prst="roundRect">
            <a:avLst/>
          </a:prstGeom>
          <a:solidFill>
            <a:srgbClr val="FFC000">
              <a:alpha val="50196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圆角矩形 49"/>
          <p:cNvSpPr/>
          <p:nvPr/>
        </p:nvSpPr>
        <p:spPr>
          <a:xfrm>
            <a:off x="5461266" y="4296306"/>
            <a:ext cx="360040" cy="216024"/>
          </a:xfrm>
          <a:prstGeom prst="roundRect">
            <a:avLst/>
          </a:prstGeom>
          <a:solidFill>
            <a:srgbClr val="00B050">
              <a:alpha val="50196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2423592" y="2489122"/>
            <a:ext cx="338437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请输入文本内容请输入文本内容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423592" y="3573017"/>
            <a:ext cx="338437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请输入文本内容请输入文本内容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423592" y="4725145"/>
            <a:ext cx="338437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请输入文本内容请输入文本内容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59" name="矩形 58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62" name="矩形 61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100461" y="1112302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54" name="圆角矩形 53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行业现状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8" name="圆角矩形 57"/>
          <p:cNvSpPr/>
          <p:nvPr/>
        </p:nvSpPr>
        <p:spPr>
          <a:xfrm>
            <a:off x="1380381" y="1112302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1488000" y="1112254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0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000"/>
                            </p:stCondLst>
                            <p:childTnLst>
                              <p:par>
                                <p:cTn id="13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3" grpId="0"/>
      <p:bldP spid="56" grpId="0"/>
      <p:bldP spid="57" grpId="0"/>
      <p:bldP spid="58" grpId="0" animBg="1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1484785"/>
            <a:ext cx="2664296" cy="4014005"/>
          </a:xfrm>
          <a:prstGeom prst="rect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7" name="TextBox 16"/>
          <p:cNvSpPr txBox="1"/>
          <p:nvPr/>
        </p:nvSpPr>
        <p:spPr>
          <a:xfrm>
            <a:off x="2568624" y="2601294"/>
            <a:ext cx="3599384" cy="718395"/>
          </a:xfrm>
          <a:prstGeom prst="round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prstDash val="dash"/>
          </a:ln>
        </p:spPr>
        <p:txBody>
          <a:bodyPr tIns="144000" bIns="72000" anchor="b"/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请输入文本内容请输入文本</a:t>
            </a:r>
            <a:endParaRPr lang="en-US" altLang="ko-KR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请输入文本内容请输入文本</a:t>
            </a:r>
            <a:endParaRPr lang="en-US" altLang="ko-KR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椭圆​​ 24"/>
          <p:cNvSpPr/>
          <p:nvPr/>
        </p:nvSpPr>
        <p:spPr>
          <a:xfrm>
            <a:off x="2722611" y="2348880"/>
            <a:ext cx="539750" cy="53975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 dirty="0"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1</a:t>
            </a:r>
            <a:endParaRPr lang="zh-CN" altLang="en-US" sz="3600" dirty="0"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椭圆​​ 25"/>
          <p:cNvSpPr/>
          <p:nvPr/>
        </p:nvSpPr>
        <p:spPr>
          <a:xfrm>
            <a:off x="2722611" y="3380631"/>
            <a:ext cx="539750" cy="53975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 dirty="0"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2</a:t>
            </a:r>
            <a:endParaRPr lang="zh-CN" altLang="en-US" sz="3600" dirty="0"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椭圆​​ 26"/>
          <p:cNvSpPr/>
          <p:nvPr/>
        </p:nvSpPr>
        <p:spPr>
          <a:xfrm>
            <a:off x="2713086" y="4327800"/>
            <a:ext cx="541338" cy="5413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 dirty="0"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3</a:t>
            </a:r>
            <a:endParaRPr lang="zh-CN" altLang="en-US" sz="3600" dirty="0"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3" name="组合 22"/>
          <p:cNvGrpSpPr/>
          <p:nvPr/>
        </p:nvGrpSpPr>
        <p:grpSpPr>
          <a:xfrm>
            <a:off x="2568624" y="3607720"/>
            <a:ext cx="3599384" cy="720080"/>
            <a:chOff x="1044624" y="3607720"/>
            <a:chExt cx="3599384" cy="720080"/>
          </a:xfrm>
        </p:grpSpPr>
        <p:sp>
          <p:nvSpPr>
            <p:cNvPr id="10" name="TextBox 23"/>
            <p:cNvSpPr txBox="1"/>
            <p:nvPr/>
          </p:nvSpPr>
          <p:spPr>
            <a:xfrm>
              <a:off x="1044624" y="3629869"/>
              <a:ext cx="3599384" cy="697931"/>
            </a:xfrm>
            <a:prstGeom prst="roundRect">
              <a:avLst/>
            </a:prstGeom>
            <a:noFill/>
            <a:ln w="9525">
              <a:solidFill>
                <a:schemeClr val="accent6">
                  <a:lumMod val="75000"/>
                </a:schemeClr>
              </a:solidFill>
              <a:prstDash val="dash"/>
            </a:ln>
          </p:spPr>
          <p:txBody>
            <a:bodyPr tIns="144000" bIns="72000" anchor="b"/>
            <a:lstStyle/>
            <a:p>
              <a:pPr marL="342900" indent="-342900">
                <a:buFont typeface="Arial" panose="020B0604020202020204" pitchFamily="34" charset="0"/>
                <a:buChar char="•"/>
                <a:defRPr/>
              </a:pP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224136" y="3607720"/>
              <a:ext cx="3347864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</a:t>
              </a:r>
              <a:endParaRPr lang="en-US" altLang="ko-KR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" name="组合 23"/>
          <p:cNvGrpSpPr/>
          <p:nvPr/>
        </p:nvGrpSpPr>
        <p:grpSpPr>
          <a:xfrm>
            <a:off x="2568624" y="4565885"/>
            <a:ext cx="3599384" cy="757454"/>
            <a:chOff x="1044624" y="4565885"/>
            <a:chExt cx="3599384" cy="757454"/>
          </a:xfrm>
        </p:grpSpPr>
        <p:sp>
          <p:nvSpPr>
            <p:cNvPr id="8" name="TextBox 17"/>
            <p:cNvSpPr txBox="1"/>
            <p:nvPr/>
          </p:nvSpPr>
          <p:spPr>
            <a:xfrm>
              <a:off x="1044624" y="4575451"/>
              <a:ext cx="3599384" cy="747888"/>
            </a:xfrm>
            <a:prstGeom prst="roundRect">
              <a:avLst/>
            </a:prstGeom>
            <a:noFill/>
            <a:ln w="9525">
              <a:solidFill>
                <a:schemeClr val="accent6">
                  <a:lumMod val="75000"/>
                </a:schemeClr>
              </a:solidFill>
              <a:prstDash val="dash"/>
            </a:ln>
          </p:spPr>
          <p:txBody>
            <a:bodyPr tIns="144000" bIns="72000" anchor="b"/>
            <a:lstStyle/>
            <a:p>
              <a:pPr marL="342900" indent="-342900">
                <a:buFont typeface="Arial" panose="020B0604020202020204" pitchFamily="34" charset="0"/>
                <a:buChar char="•"/>
                <a:defRPr/>
              </a:pP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 Box 44"/>
            <p:cNvSpPr txBox="1">
              <a:spLocks noChangeArrowheads="1"/>
            </p:cNvSpPr>
            <p:nvPr/>
          </p:nvSpPr>
          <p:spPr bwMode="auto">
            <a:xfrm>
              <a:off x="1476673" y="4565885"/>
              <a:ext cx="3167335" cy="685445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90000" tIns="46800" rIns="90000" bIns="4680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</a:t>
              </a:r>
              <a:endParaRPr lang="en-US" altLang="ko-KR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18" name="矩形 17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21" name="矩形 20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100461" y="1112302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24" name="圆角矩形 23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行业现状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圆角矩形 27"/>
          <p:cNvSpPr/>
          <p:nvPr/>
        </p:nvSpPr>
        <p:spPr>
          <a:xfrm>
            <a:off x="1380381" y="1112302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1488000" y="1112254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28" grpId="0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3" name="矩形 2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6" name="矩形 5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椭圆 10"/>
          <p:cNvSpPr>
            <a:spLocks noChangeArrowheads="1"/>
          </p:cNvSpPr>
          <p:nvPr/>
        </p:nvSpPr>
        <p:spPr bwMode="auto">
          <a:xfrm>
            <a:off x="1990726" y="4863430"/>
            <a:ext cx="8208963" cy="1085850"/>
          </a:xfrm>
          <a:prstGeom prst="ellipse">
            <a:avLst/>
          </a:prstGeom>
          <a:gradFill rotWithShape="1">
            <a:gsLst>
              <a:gs pos="0">
                <a:srgbClr val="111111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</p:spPr>
        <p:txBody>
          <a:bodyPr wrap="none" lIns="92075" tIns="46038" rIns="92075" bIns="46038" anchor="ctr"/>
          <a:lstStyle/>
          <a:p>
            <a:pPr algn="ctr"/>
            <a:endParaRPr lang="zh-CN" altLang="zh-CN">
              <a:sym typeface="Arial" panose="020B0604020202020204" pitchFamily="34" charset="0"/>
            </a:endParaRPr>
          </a:p>
        </p:txBody>
      </p:sp>
      <p:sp>
        <p:nvSpPr>
          <p:cNvPr id="18" name="新月形 5"/>
          <p:cNvSpPr>
            <a:spLocks noChangeArrowheads="1"/>
          </p:cNvSpPr>
          <p:nvPr/>
        </p:nvSpPr>
        <p:spPr bwMode="auto">
          <a:xfrm rot="20751297">
            <a:off x="4656139" y="2696462"/>
            <a:ext cx="1331251" cy="2662983"/>
          </a:xfrm>
          <a:prstGeom prst="moon">
            <a:avLst>
              <a:gd name="adj" fmla="val 15190"/>
            </a:avLst>
          </a:prstGeom>
          <a:gradFill rotWithShape="1">
            <a:gsLst>
              <a:gs pos="0">
                <a:srgbClr val="00668B"/>
              </a:gs>
              <a:gs pos="17000">
                <a:srgbClr val="00668B"/>
              </a:gs>
              <a:gs pos="56000">
                <a:srgbClr val="0092C8"/>
              </a:gs>
              <a:gs pos="100000">
                <a:srgbClr val="00B0F0"/>
              </a:gs>
            </a:gsLst>
            <a:lin ang="5400000" scaled="1"/>
          </a:gradFill>
          <a:ln w="3175" cap="flat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新月形 6"/>
          <p:cNvSpPr>
            <a:spLocks noChangeArrowheads="1"/>
          </p:cNvSpPr>
          <p:nvPr/>
        </p:nvSpPr>
        <p:spPr bwMode="auto">
          <a:xfrm rot="4551297">
            <a:off x="5337801" y="1829376"/>
            <a:ext cx="1331491" cy="2662501"/>
          </a:xfrm>
          <a:prstGeom prst="moon">
            <a:avLst>
              <a:gd name="adj" fmla="val 15190"/>
            </a:avLst>
          </a:prstGeom>
          <a:gradFill rotWithShape="1">
            <a:gsLst>
              <a:gs pos="0">
                <a:srgbClr val="BE1247"/>
              </a:gs>
              <a:gs pos="26999">
                <a:srgbClr val="D2144F"/>
              </a:gs>
              <a:gs pos="65999">
                <a:srgbClr val="F87477"/>
              </a:gs>
              <a:gs pos="100000">
                <a:srgbClr val="FA9496"/>
              </a:gs>
            </a:gsLst>
            <a:lin ang="5400000" scaled="1"/>
          </a:gradFill>
          <a:ln w="3175" cap="flat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" name="新月形 7"/>
          <p:cNvSpPr>
            <a:spLocks noChangeArrowheads="1"/>
          </p:cNvSpPr>
          <p:nvPr/>
        </p:nvSpPr>
        <p:spPr bwMode="auto">
          <a:xfrm rot="9951297">
            <a:off x="6206200" y="2511751"/>
            <a:ext cx="1331251" cy="2662983"/>
          </a:xfrm>
          <a:prstGeom prst="moon">
            <a:avLst>
              <a:gd name="adj" fmla="val 15190"/>
            </a:avLst>
          </a:prstGeom>
          <a:gradFill rotWithShape="1">
            <a:gsLst>
              <a:gs pos="0">
                <a:srgbClr val="C73E01"/>
              </a:gs>
              <a:gs pos="26999">
                <a:srgbClr val="FF7711"/>
              </a:gs>
              <a:gs pos="59000">
                <a:srgbClr val="FFAA01"/>
              </a:gs>
              <a:gs pos="79999">
                <a:srgbClr val="FFC000"/>
              </a:gs>
              <a:gs pos="100000">
                <a:srgbClr val="FECE02"/>
              </a:gs>
            </a:gsLst>
            <a:lin ang="5400000" scaled="1"/>
          </a:gradFill>
          <a:ln w="3175" cap="flat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" name="新月形 8"/>
          <p:cNvSpPr>
            <a:spLocks noChangeArrowheads="1"/>
          </p:cNvSpPr>
          <p:nvPr/>
        </p:nvSpPr>
        <p:spPr bwMode="auto">
          <a:xfrm rot="15351297">
            <a:off x="5535710" y="3369671"/>
            <a:ext cx="1331491" cy="2662501"/>
          </a:xfrm>
          <a:prstGeom prst="moon">
            <a:avLst>
              <a:gd name="adj" fmla="val 15190"/>
            </a:avLst>
          </a:prstGeom>
          <a:gradFill rotWithShape="1">
            <a:gsLst>
              <a:gs pos="0">
                <a:srgbClr val="119707"/>
              </a:gs>
              <a:gs pos="17999">
                <a:srgbClr val="119707"/>
              </a:gs>
              <a:gs pos="67000">
                <a:srgbClr val="8AD53F"/>
              </a:gs>
              <a:gs pos="100000">
                <a:srgbClr val="BCEB6F"/>
              </a:gs>
            </a:gsLst>
            <a:lin ang="5400000" scaled="1"/>
          </a:gradFill>
          <a:ln w="3175" cap="flat" cmpd="sng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" name="TextBox 11"/>
          <p:cNvSpPr>
            <a:spLocks noChangeArrowheads="1"/>
          </p:cNvSpPr>
          <p:nvPr/>
        </p:nvSpPr>
        <p:spPr bwMode="auto">
          <a:xfrm flipH="1">
            <a:off x="5367337" y="3660105"/>
            <a:ext cx="1736775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请输入文本内容    </a:t>
            </a:r>
            <a:endParaRPr lang="en-US" altLang="zh-CN" sz="1600" dirty="0"/>
          </a:p>
        </p:txBody>
      </p:sp>
      <p:grpSp>
        <p:nvGrpSpPr>
          <p:cNvPr id="10" name="组合 45"/>
          <p:cNvGrpSpPr/>
          <p:nvPr/>
        </p:nvGrpSpPr>
        <p:grpSpPr>
          <a:xfrm>
            <a:off x="2540000" y="2471068"/>
            <a:ext cx="2184400" cy="881062"/>
            <a:chOff x="1016000" y="2471068"/>
            <a:chExt cx="2184400" cy="881062"/>
          </a:xfrm>
        </p:grpSpPr>
        <p:grpSp>
          <p:nvGrpSpPr>
            <p:cNvPr id="11" name="Group 10"/>
            <p:cNvGrpSpPr/>
            <p:nvPr/>
          </p:nvGrpSpPr>
          <p:grpSpPr bwMode="auto">
            <a:xfrm flipH="1">
              <a:off x="1016000" y="2888580"/>
              <a:ext cx="2184400" cy="463550"/>
              <a:chOff x="0" y="0"/>
              <a:chExt cx="2183514" cy="463550"/>
            </a:xfrm>
          </p:grpSpPr>
          <p:sp>
            <p:nvSpPr>
              <p:cNvPr id="24" name="TextBox 11"/>
              <p:cNvSpPr>
                <a:spLocks noChangeArrowheads="1"/>
              </p:cNvSpPr>
              <p:nvPr/>
            </p:nvSpPr>
            <p:spPr bwMode="auto">
              <a:xfrm>
                <a:off x="1037804" y="0"/>
                <a:ext cx="1145710" cy="4635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TextBox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45710" cy="4635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" name="TextBox 11"/>
            <p:cNvSpPr>
              <a:spLocks noChangeArrowheads="1"/>
            </p:cNvSpPr>
            <p:nvPr/>
          </p:nvSpPr>
          <p:spPr bwMode="auto">
            <a:xfrm flipH="1">
              <a:off x="1038223" y="2471068"/>
              <a:ext cx="1805584" cy="3385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请输入文本内容    </a:t>
              </a:r>
              <a:endParaRPr lang="en-US" dirty="0"/>
            </a:p>
          </p:txBody>
        </p:sp>
      </p:grpSp>
      <p:grpSp>
        <p:nvGrpSpPr>
          <p:cNvPr id="12" name="组合 42"/>
          <p:cNvGrpSpPr/>
          <p:nvPr/>
        </p:nvGrpSpPr>
        <p:grpSpPr>
          <a:xfrm>
            <a:off x="7524750" y="1921794"/>
            <a:ext cx="2184400" cy="879475"/>
            <a:chOff x="6000750" y="1921793"/>
            <a:chExt cx="2184400" cy="879475"/>
          </a:xfrm>
        </p:grpSpPr>
        <p:grpSp>
          <p:nvGrpSpPr>
            <p:cNvPr id="13" name="Group 14"/>
            <p:cNvGrpSpPr/>
            <p:nvPr/>
          </p:nvGrpSpPr>
          <p:grpSpPr bwMode="auto">
            <a:xfrm flipH="1">
              <a:off x="6000750" y="2337718"/>
              <a:ext cx="2184400" cy="463550"/>
              <a:chOff x="0" y="0"/>
              <a:chExt cx="2183514" cy="463550"/>
            </a:xfrm>
          </p:grpSpPr>
          <p:sp>
            <p:nvSpPr>
              <p:cNvPr id="28" name="TextBox 11"/>
              <p:cNvSpPr>
                <a:spLocks noChangeArrowheads="1"/>
              </p:cNvSpPr>
              <p:nvPr/>
            </p:nvSpPr>
            <p:spPr bwMode="auto">
              <a:xfrm>
                <a:off x="1037804" y="0"/>
                <a:ext cx="1145710" cy="4635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TextBox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45710" cy="4635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0" name="TextBox 11"/>
            <p:cNvSpPr>
              <a:spLocks noChangeArrowheads="1"/>
            </p:cNvSpPr>
            <p:nvPr/>
          </p:nvSpPr>
          <p:spPr bwMode="auto">
            <a:xfrm flipH="1">
              <a:off x="6022974" y="1921793"/>
              <a:ext cx="1717377" cy="3385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请输入文本内容    </a:t>
              </a:r>
              <a:endParaRPr lang="en-US" altLang="zh-CN" sz="1600" dirty="0"/>
            </a:p>
          </p:txBody>
        </p:sp>
      </p:grpSp>
      <p:grpSp>
        <p:nvGrpSpPr>
          <p:cNvPr id="17" name="组合 43"/>
          <p:cNvGrpSpPr/>
          <p:nvPr/>
        </p:nvGrpSpPr>
        <p:grpSpPr>
          <a:xfrm>
            <a:off x="7651750" y="3693443"/>
            <a:ext cx="2184400" cy="881062"/>
            <a:chOff x="6127750" y="3693443"/>
            <a:chExt cx="2184400" cy="881062"/>
          </a:xfrm>
        </p:grpSpPr>
        <p:grpSp>
          <p:nvGrpSpPr>
            <p:cNvPr id="23" name="Group 18"/>
            <p:cNvGrpSpPr/>
            <p:nvPr/>
          </p:nvGrpSpPr>
          <p:grpSpPr bwMode="auto">
            <a:xfrm flipH="1">
              <a:off x="6127750" y="4110955"/>
              <a:ext cx="2184400" cy="463550"/>
              <a:chOff x="0" y="0"/>
              <a:chExt cx="2183514" cy="463550"/>
            </a:xfrm>
          </p:grpSpPr>
          <p:sp>
            <p:nvSpPr>
              <p:cNvPr id="32" name="TextBox 11"/>
              <p:cNvSpPr>
                <a:spLocks noChangeArrowheads="1"/>
              </p:cNvSpPr>
              <p:nvPr/>
            </p:nvSpPr>
            <p:spPr bwMode="auto">
              <a:xfrm>
                <a:off x="1037804" y="0"/>
                <a:ext cx="1145710" cy="4635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" name="TextBox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45710" cy="4635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4" name="TextBox 11"/>
            <p:cNvSpPr>
              <a:spLocks noChangeArrowheads="1"/>
            </p:cNvSpPr>
            <p:nvPr/>
          </p:nvSpPr>
          <p:spPr bwMode="auto">
            <a:xfrm flipH="1">
              <a:off x="6149974" y="3693443"/>
              <a:ext cx="1806401" cy="3385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请输入文本内容    </a:t>
              </a:r>
              <a:endParaRPr lang="en-US" altLang="zh-CN" sz="1600" dirty="0"/>
            </a:p>
          </p:txBody>
        </p:sp>
      </p:grpSp>
      <p:grpSp>
        <p:nvGrpSpPr>
          <p:cNvPr id="27" name="组合 44"/>
          <p:cNvGrpSpPr/>
          <p:nvPr/>
        </p:nvGrpSpPr>
        <p:grpSpPr>
          <a:xfrm>
            <a:off x="2514600" y="4122068"/>
            <a:ext cx="2184400" cy="881062"/>
            <a:chOff x="990600" y="4122068"/>
            <a:chExt cx="2184400" cy="881062"/>
          </a:xfrm>
        </p:grpSpPr>
        <p:grpSp>
          <p:nvGrpSpPr>
            <p:cNvPr id="31" name="Group 22"/>
            <p:cNvGrpSpPr/>
            <p:nvPr/>
          </p:nvGrpSpPr>
          <p:grpSpPr bwMode="auto">
            <a:xfrm flipH="1">
              <a:off x="990600" y="4539580"/>
              <a:ext cx="2184400" cy="463550"/>
              <a:chOff x="0" y="0"/>
              <a:chExt cx="2183514" cy="463550"/>
            </a:xfrm>
          </p:grpSpPr>
          <p:sp>
            <p:nvSpPr>
              <p:cNvPr id="36" name="TextBox 11"/>
              <p:cNvSpPr>
                <a:spLocks noChangeArrowheads="1"/>
              </p:cNvSpPr>
              <p:nvPr/>
            </p:nvSpPr>
            <p:spPr bwMode="auto">
              <a:xfrm>
                <a:off x="1037804" y="0"/>
                <a:ext cx="1145710" cy="4635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" name="TextBox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45710" cy="4635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输入文本内容    </a:t>
                </a:r>
                <a:endParaRPr lang="zh-CN" altLang="en-US" sz="12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8" name="TextBox 11"/>
            <p:cNvSpPr>
              <a:spLocks noChangeArrowheads="1"/>
            </p:cNvSpPr>
            <p:nvPr/>
          </p:nvSpPr>
          <p:spPr bwMode="auto">
            <a:xfrm flipH="1">
              <a:off x="1014412" y="4122068"/>
              <a:ext cx="2045419" cy="3385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请输入文本内容    </a:t>
              </a:r>
              <a:endParaRPr lang="en-US" altLang="zh-CN" sz="1600" dirty="0"/>
            </a:p>
          </p:txBody>
        </p:sp>
      </p:grpSp>
      <p:sp>
        <p:nvSpPr>
          <p:cNvPr id="39" name="直接连接符 26"/>
          <p:cNvSpPr>
            <a:spLocks noChangeShapeType="1"/>
          </p:cNvSpPr>
          <p:nvPr/>
        </p:nvSpPr>
        <p:spPr bwMode="auto">
          <a:xfrm flipH="1">
            <a:off x="2562225" y="3352130"/>
            <a:ext cx="2268538" cy="0"/>
          </a:xfrm>
          <a:prstGeom prst="line">
            <a:avLst/>
          </a:prstGeom>
          <a:noFill/>
          <a:ln w="12700" cap="flat" cmpd="sng">
            <a:solidFill>
              <a:srgbClr val="005DDF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直接连接符 27"/>
          <p:cNvSpPr>
            <a:spLocks noChangeShapeType="1"/>
          </p:cNvSpPr>
          <p:nvPr/>
        </p:nvSpPr>
        <p:spPr bwMode="auto">
          <a:xfrm flipH="1">
            <a:off x="2562226" y="5003130"/>
            <a:ext cx="2646363" cy="0"/>
          </a:xfrm>
          <a:prstGeom prst="line">
            <a:avLst/>
          </a:prstGeom>
          <a:noFill/>
          <a:ln w="12700" cap="flat" cmpd="sng">
            <a:solidFill>
              <a:srgbClr val="119707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直接连接符 28"/>
          <p:cNvSpPr>
            <a:spLocks noChangeShapeType="1"/>
          </p:cNvSpPr>
          <p:nvPr/>
        </p:nvSpPr>
        <p:spPr bwMode="auto">
          <a:xfrm flipH="1">
            <a:off x="6959601" y="2801269"/>
            <a:ext cx="2841625" cy="1587"/>
          </a:xfrm>
          <a:prstGeom prst="line">
            <a:avLst/>
          </a:prstGeom>
          <a:noFill/>
          <a:ln w="12700" cap="flat" cmpd="sng">
            <a:solidFill>
              <a:srgbClr val="BE1247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直接连接符 29"/>
          <p:cNvSpPr>
            <a:spLocks noChangeShapeType="1"/>
          </p:cNvSpPr>
          <p:nvPr/>
        </p:nvSpPr>
        <p:spPr bwMode="auto">
          <a:xfrm flipH="1">
            <a:off x="7334251" y="4580855"/>
            <a:ext cx="2460625" cy="0"/>
          </a:xfrm>
          <a:prstGeom prst="line">
            <a:avLst/>
          </a:prstGeom>
          <a:noFill/>
          <a:ln w="12700" cap="flat" cmpd="sng">
            <a:solidFill>
              <a:srgbClr val="C73E01"/>
            </a:solidFill>
            <a:prstDash val="dash"/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2100461" y="1112302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44" name="圆角矩形 43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竞争优势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圆角矩形 45"/>
          <p:cNvSpPr/>
          <p:nvPr/>
        </p:nvSpPr>
        <p:spPr>
          <a:xfrm>
            <a:off x="1380381" y="1112302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1488000" y="1112254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  <p:bldP spid="21" grpId="0" animBg="1"/>
      <p:bldP spid="22" grpId="0"/>
      <p:bldP spid="39" grpId="0" animBg="1"/>
      <p:bldP spid="40" grpId="0" animBg="1"/>
      <p:bldP spid="41" grpId="0" animBg="1"/>
      <p:bldP spid="42" grpId="0" animBg="1"/>
      <p:bldP spid="46" grpId="0" animBg="1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50"/>
          <p:cNvSpPr/>
          <p:nvPr/>
        </p:nvSpPr>
        <p:spPr bwMode="auto">
          <a:xfrm>
            <a:off x="7320137" y="5481450"/>
            <a:ext cx="7037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a-DK" sz="1600" b="1" kern="0" noProof="1">
                <a:solidFill>
                  <a:srgbClr val="E6E6E6">
                    <a:lumMod val="10000"/>
                  </a:srgbClr>
                </a:solidFill>
                <a:latin typeface="Calibri" panose="020F0502020204030204" charset="0"/>
                <a:ea typeface="MS PGothic" panose="020B0600070205080204" pitchFamily="-97" charset="-128"/>
                <a:cs typeface="Arial" panose="020B0604020202020204" pitchFamily="34" charset="0"/>
              </a:rPr>
              <a:t>2014</a:t>
            </a:r>
            <a:endParaRPr lang="da-DK" sz="1600" b="1" kern="0" dirty="0">
              <a:solidFill>
                <a:srgbClr val="E6E6E6">
                  <a:lumMod val="10000"/>
                </a:srgbClr>
              </a:solidFill>
              <a:ea typeface="MS PGothic" panose="020B0600070205080204" pitchFamily="-97" charset="-128"/>
            </a:endParaRPr>
          </a:p>
        </p:txBody>
      </p:sp>
      <p:sp>
        <p:nvSpPr>
          <p:cNvPr id="9" name="Rektangel 51"/>
          <p:cNvSpPr/>
          <p:nvPr/>
        </p:nvSpPr>
        <p:spPr bwMode="auto">
          <a:xfrm>
            <a:off x="6456041" y="5481450"/>
            <a:ext cx="7495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a-DK" sz="1600" b="1" kern="0" noProof="1">
                <a:solidFill>
                  <a:srgbClr val="E6E6E6">
                    <a:lumMod val="10000"/>
                  </a:srgbClr>
                </a:solidFill>
                <a:latin typeface="Calibri" panose="020F0502020204030204" charset="0"/>
                <a:ea typeface="MS PGothic" panose="020B0600070205080204" pitchFamily="-97" charset="-128"/>
                <a:cs typeface="Arial" panose="020B0604020202020204" pitchFamily="34" charset="0"/>
              </a:rPr>
              <a:t>2013</a:t>
            </a:r>
            <a:endParaRPr lang="da-DK" sz="1600" b="1" kern="0" dirty="0">
              <a:solidFill>
                <a:srgbClr val="E6E6E6">
                  <a:lumMod val="10000"/>
                </a:srgbClr>
              </a:solidFill>
              <a:ea typeface="MS PGothic" panose="020B0600070205080204" pitchFamily="-97" charset="-128"/>
            </a:endParaRPr>
          </a:p>
        </p:txBody>
      </p:sp>
      <p:sp>
        <p:nvSpPr>
          <p:cNvPr id="10" name="Rektangel 52"/>
          <p:cNvSpPr/>
          <p:nvPr/>
        </p:nvSpPr>
        <p:spPr bwMode="auto">
          <a:xfrm>
            <a:off x="5735961" y="5481450"/>
            <a:ext cx="6507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a-DK" sz="1600" b="1" kern="0" noProof="1">
                <a:solidFill>
                  <a:srgbClr val="E6E6E6">
                    <a:lumMod val="10000"/>
                  </a:srgbClr>
                </a:solidFill>
                <a:latin typeface="Calibri" panose="020F0502020204030204" charset="0"/>
                <a:ea typeface="MS PGothic" panose="020B0600070205080204" pitchFamily="-97" charset="-128"/>
                <a:cs typeface="Arial" panose="020B0604020202020204" pitchFamily="34" charset="0"/>
              </a:rPr>
              <a:t>2012</a:t>
            </a:r>
            <a:endParaRPr lang="da-DK" sz="1600" b="1" kern="0" dirty="0">
              <a:solidFill>
                <a:srgbClr val="E6E6E6">
                  <a:lumMod val="10000"/>
                </a:srgbClr>
              </a:solidFill>
              <a:ea typeface="MS PGothic" panose="020B0600070205080204" pitchFamily="-97" charset="-128"/>
            </a:endParaRPr>
          </a:p>
        </p:txBody>
      </p:sp>
      <p:sp>
        <p:nvSpPr>
          <p:cNvPr id="11" name="Rektangel 53"/>
          <p:cNvSpPr/>
          <p:nvPr/>
        </p:nvSpPr>
        <p:spPr bwMode="auto">
          <a:xfrm>
            <a:off x="4943873" y="5481450"/>
            <a:ext cx="6234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a-DK" sz="1600" b="1" kern="0" noProof="1">
                <a:solidFill>
                  <a:srgbClr val="E6E6E6">
                    <a:lumMod val="10000"/>
                  </a:srgbClr>
                </a:solidFill>
                <a:latin typeface="Calibri" panose="020F0502020204030204" charset="0"/>
                <a:ea typeface="MS PGothic" panose="020B0600070205080204" pitchFamily="-97" charset="-128"/>
                <a:cs typeface="Arial" panose="020B0604020202020204" pitchFamily="34" charset="0"/>
              </a:rPr>
              <a:t>2011</a:t>
            </a:r>
            <a:endParaRPr lang="da-DK" sz="1600" b="1" kern="0" dirty="0">
              <a:solidFill>
                <a:srgbClr val="E6E6E6">
                  <a:lumMod val="10000"/>
                </a:srgbClr>
              </a:solidFill>
              <a:ea typeface="MS PGothic" panose="020B0600070205080204" pitchFamily="-97" charset="-128"/>
            </a:endParaRPr>
          </a:p>
        </p:txBody>
      </p:sp>
      <p:sp>
        <p:nvSpPr>
          <p:cNvPr id="12" name="Rektangel 54"/>
          <p:cNvSpPr/>
          <p:nvPr/>
        </p:nvSpPr>
        <p:spPr bwMode="auto">
          <a:xfrm>
            <a:off x="4223793" y="5481450"/>
            <a:ext cx="6575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a-DK" sz="1600" b="1" kern="0" noProof="1">
                <a:solidFill>
                  <a:srgbClr val="E6E6E6">
                    <a:lumMod val="10000"/>
                  </a:srgbClr>
                </a:solidFill>
                <a:latin typeface="Calibri" panose="020F0502020204030204" charset="0"/>
                <a:ea typeface="MS PGothic" panose="020B0600070205080204" pitchFamily="-97" charset="-128"/>
                <a:cs typeface="Arial" panose="020B0604020202020204" pitchFamily="34" charset="0"/>
              </a:rPr>
              <a:t>2010</a:t>
            </a:r>
            <a:endParaRPr lang="da-DK" sz="1600" b="1" kern="0" dirty="0">
              <a:solidFill>
                <a:srgbClr val="E6E6E6">
                  <a:lumMod val="10000"/>
                </a:srgbClr>
              </a:solidFill>
              <a:ea typeface="MS PGothic" panose="020B0600070205080204" pitchFamily="-97" charset="-128"/>
            </a:endParaRPr>
          </a:p>
        </p:txBody>
      </p:sp>
      <p:sp>
        <p:nvSpPr>
          <p:cNvPr id="13" name="Rektangel 55"/>
          <p:cNvSpPr/>
          <p:nvPr/>
        </p:nvSpPr>
        <p:spPr bwMode="auto">
          <a:xfrm>
            <a:off x="3431705" y="5481450"/>
            <a:ext cx="6164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a-DK" sz="1600" b="1" kern="0" noProof="1">
                <a:solidFill>
                  <a:srgbClr val="E6E6E6">
                    <a:lumMod val="10000"/>
                  </a:srgbClr>
                </a:solidFill>
                <a:latin typeface="Calibri" panose="020F0502020204030204" charset="0"/>
                <a:ea typeface="MS PGothic" panose="020B0600070205080204" pitchFamily="-97" charset="-128"/>
                <a:cs typeface="Arial" panose="020B0604020202020204" pitchFamily="34" charset="0"/>
              </a:rPr>
              <a:t>2009</a:t>
            </a:r>
            <a:endParaRPr lang="da-DK" sz="1600" b="1" kern="0" dirty="0">
              <a:solidFill>
                <a:srgbClr val="E6E6E6">
                  <a:lumMod val="10000"/>
                </a:srgbClr>
              </a:solidFill>
              <a:ea typeface="MS PGothic" panose="020B0600070205080204" pitchFamily="-97" charset="-128"/>
            </a:endParaRPr>
          </a:p>
        </p:txBody>
      </p:sp>
      <p:sp>
        <p:nvSpPr>
          <p:cNvPr id="14" name="Venstre-opadgående pil 65"/>
          <p:cNvSpPr/>
          <p:nvPr/>
        </p:nvSpPr>
        <p:spPr>
          <a:xfrm flipH="1">
            <a:off x="3010396" y="2492897"/>
            <a:ext cx="5173836" cy="3125347"/>
          </a:xfrm>
          <a:prstGeom prst="leftUpArrow">
            <a:avLst>
              <a:gd name="adj1" fmla="val 3074"/>
              <a:gd name="adj2" fmla="val 4126"/>
              <a:gd name="adj3" fmla="val 8495"/>
            </a:avLst>
          </a:prstGeom>
          <a:solidFill>
            <a:schemeClr val="accent6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da-DK" kern="0" dirty="0" err="1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15" name="Freeform 249"/>
          <p:cNvSpPr>
            <a:spLocks noEditPoints="1"/>
          </p:cNvSpPr>
          <p:nvPr/>
        </p:nvSpPr>
        <p:spPr bwMode="auto">
          <a:xfrm flipH="1">
            <a:off x="3589834" y="4451066"/>
            <a:ext cx="261593" cy="516302"/>
          </a:xfrm>
          <a:custGeom>
            <a:avLst/>
            <a:gdLst>
              <a:gd name="T0" fmla="*/ 2147483647 w 340"/>
              <a:gd name="T1" fmla="*/ 2147483647 h 694"/>
              <a:gd name="T2" fmla="*/ 2147483647 w 340"/>
              <a:gd name="T3" fmla="*/ 2147483647 h 694"/>
              <a:gd name="T4" fmla="*/ 2147483647 w 340"/>
              <a:gd name="T5" fmla="*/ 2147483647 h 694"/>
              <a:gd name="T6" fmla="*/ 2147483647 w 340"/>
              <a:gd name="T7" fmla="*/ 2147483647 h 694"/>
              <a:gd name="T8" fmla="*/ 2147483647 w 340"/>
              <a:gd name="T9" fmla="*/ 2147483647 h 694"/>
              <a:gd name="T10" fmla="*/ 2147483647 w 340"/>
              <a:gd name="T11" fmla="*/ 2147483647 h 694"/>
              <a:gd name="T12" fmla="*/ 2147483647 w 340"/>
              <a:gd name="T13" fmla="*/ 2147483647 h 694"/>
              <a:gd name="T14" fmla="*/ 2147483647 w 340"/>
              <a:gd name="T15" fmla="*/ 2147483647 h 694"/>
              <a:gd name="T16" fmla="*/ 2147483647 w 340"/>
              <a:gd name="T17" fmla="*/ 2147483647 h 694"/>
              <a:gd name="T18" fmla="*/ 2147483647 w 340"/>
              <a:gd name="T19" fmla="*/ 2147483647 h 694"/>
              <a:gd name="T20" fmla="*/ 2147483647 w 340"/>
              <a:gd name="T21" fmla="*/ 2147483647 h 694"/>
              <a:gd name="T22" fmla="*/ 2147483647 w 340"/>
              <a:gd name="T23" fmla="*/ 2147483647 h 694"/>
              <a:gd name="T24" fmla="*/ 2147483647 w 340"/>
              <a:gd name="T25" fmla="*/ 2147483647 h 694"/>
              <a:gd name="T26" fmla="*/ 2147483647 w 340"/>
              <a:gd name="T27" fmla="*/ 2147483647 h 694"/>
              <a:gd name="T28" fmla="*/ 2147483647 w 340"/>
              <a:gd name="T29" fmla="*/ 2147483647 h 694"/>
              <a:gd name="T30" fmla="*/ 2147483647 w 340"/>
              <a:gd name="T31" fmla="*/ 2147483647 h 694"/>
              <a:gd name="T32" fmla="*/ 2147483647 w 340"/>
              <a:gd name="T33" fmla="*/ 2147483647 h 694"/>
              <a:gd name="T34" fmla="*/ 2147483647 w 340"/>
              <a:gd name="T35" fmla="*/ 2147483647 h 694"/>
              <a:gd name="T36" fmla="*/ 2147483647 w 340"/>
              <a:gd name="T37" fmla="*/ 0 h 694"/>
              <a:gd name="T38" fmla="*/ 2147483647 w 340"/>
              <a:gd name="T39" fmla="*/ 2147483647 h 694"/>
              <a:gd name="T40" fmla="*/ 2147483647 w 340"/>
              <a:gd name="T41" fmla="*/ 2147483647 h 694"/>
              <a:gd name="T42" fmla="*/ 2147483647 w 340"/>
              <a:gd name="T43" fmla="*/ 2147483647 h 694"/>
              <a:gd name="T44" fmla="*/ 2147483647 w 340"/>
              <a:gd name="T45" fmla="*/ 2147483647 h 694"/>
              <a:gd name="T46" fmla="*/ 2147483647 w 340"/>
              <a:gd name="T47" fmla="*/ 2147483647 h 694"/>
              <a:gd name="T48" fmla="*/ 2147483647 w 340"/>
              <a:gd name="T49" fmla="*/ 2147483647 h 694"/>
              <a:gd name="T50" fmla="*/ 2147483647 w 340"/>
              <a:gd name="T51" fmla="*/ 2147483647 h 694"/>
              <a:gd name="T52" fmla="*/ 2147483647 w 340"/>
              <a:gd name="T53" fmla="*/ 2147483647 h 694"/>
              <a:gd name="T54" fmla="*/ 2147483647 w 340"/>
              <a:gd name="T55" fmla="*/ 2147483647 h 694"/>
              <a:gd name="T56" fmla="*/ 2147483647 w 340"/>
              <a:gd name="T57" fmla="*/ 2147483647 h 694"/>
              <a:gd name="T58" fmla="*/ 2147483647 w 340"/>
              <a:gd name="T59" fmla="*/ 2147483647 h 694"/>
              <a:gd name="T60" fmla="*/ 2147483647 w 340"/>
              <a:gd name="T61" fmla="*/ 2147483647 h 694"/>
              <a:gd name="T62" fmla="*/ 2147483647 w 340"/>
              <a:gd name="T63" fmla="*/ 2147483647 h 694"/>
              <a:gd name="T64" fmla="*/ 2147483647 w 340"/>
              <a:gd name="T65" fmla="*/ 2147483647 h 694"/>
              <a:gd name="T66" fmla="*/ 2147483647 w 340"/>
              <a:gd name="T67" fmla="*/ 2147483647 h 694"/>
              <a:gd name="T68" fmla="*/ 2147483647 w 340"/>
              <a:gd name="T69" fmla="*/ 2147483647 h 694"/>
              <a:gd name="T70" fmla="*/ 2147483647 w 340"/>
              <a:gd name="T71" fmla="*/ 2147483647 h 694"/>
              <a:gd name="T72" fmla="*/ 2147483647 w 340"/>
              <a:gd name="T73" fmla="*/ 2147483647 h 694"/>
              <a:gd name="T74" fmla="*/ 2147483647 w 340"/>
              <a:gd name="T75" fmla="*/ 2147483647 h 694"/>
              <a:gd name="T76" fmla="*/ 2147483647 w 340"/>
              <a:gd name="T77" fmla="*/ 2147483647 h 694"/>
              <a:gd name="T78" fmla="*/ 2147483647 w 340"/>
              <a:gd name="T79" fmla="*/ 2147483647 h 694"/>
              <a:gd name="T80" fmla="*/ 2147483647 w 340"/>
              <a:gd name="T81" fmla="*/ 2147483647 h 694"/>
              <a:gd name="T82" fmla="*/ 2147483647 w 340"/>
              <a:gd name="T83" fmla="*/ 2147483647 h 694"/>
              <a:gd name="T84" fmla="*/ 2147483647 w 340"/>
              <a:gd name="T85" fmla="*/ 2147483647 h 694"/>
              <a:gd name="T86" fmla="*/ 2147483647 w 340"/>
              <a:gd name="T87" fmla="*/ 2147483647 h 694"/>
              <a:gd name="T88" fmla="*/ 2147483647 w 340"/>
              <a:gd name="T89" fmla="*/ 2147483647 h 694"/>
              <a:gd name="T90" fmla="*/ 2147483647 w 340"/>
              <a:gd name="T91" fmla="*/ 2147483647 h 694"/>
              <a:gd name="T92" fmla="*/ 2147483647 w 340"/>
              <a:gd name="T93" fmla="*/ 2147483647 h 694"/>
              <a:gd name="T94" fmla="*/ 2147483647 w 340"/>
              <a:gd name="T95" fmla="*/ 2147483647 h 694"/>
              <a:gd name="T96" fmla="*/ 2147483647 w 340"/>
              <a:gd name="T97" fmla="*/ 2147483647 h 694"/>
              <a:gd name="T98" fmla="*/ 2147483647 w 340"/>
              <a:gd name="T99" fmla="*/ 2147483647 h 694"/>
              <a:gd name="T100" fmla="*/ 2147483647 w 340"/>
              <a:gd name="T101" fmla="*/ 2147483647 h 694"/>
              <a:gd name="T102" fmla="*/ 2147483647 w 340"/>
              <a:gd name="T103" fmla="*/ 2147483647 h 694"/>
              <a:gd name="T104" fmla="*/ 2147483647 w 340"/>
              <a:gd name="T105" fmla="*/ 2147483647 h 694"/>
              <a:gd name="T106" fmla="*/ 2147483647 w 340"/>
              <a:gd name="T107" fmla="*/ 2147483647 h 694"/>
              <a:gd name="T108" fmla="*/ 2147483647 w 340"/>
              <a:gd name="T109" fmla="*/ 2147483647 h 69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340"/>
              <a:gd name="T166" fmla="*/ 0 h 694"/>
              <a:gd name="T167" fmla="*/ 340 w 340"/>
              <a:gd name="T168" fmla="*/ 694 h 69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340" h="694">
                <a:moveTo>
                  <a:pt x="334" y="658"/>
                </a:moveTo>
                <a:lnTo>
                  <a:pt x="340" y="654"/>
                </a:lnTo>
                <a:lnTo>
                  <a:pt x="330" y="598"/>
                </a:lnTo>
                <a:lnTo>
                  <a:pt x="322" y="562"/>
                </a:lnTo>
                <a:lnTo>
                  <a:pt x="312" y="528"/>
                </a:lnTo>
                <a:lnTo>
                  <a:pt x="292" y="478"/>
                </a:lnTo>
                <a:lnTo>
                  <a:pt x="290" y="464"/>
                </a:lnTo>
                <a:lnTo>
                  <a:pt x="288" y="456"/>
                </a:lnTo>
                <a:lnTo>
                  <a:pt x="282" y="442"/>
                </a:lnTo>
                <a:lnTo>
                  <a:pt x="282" y="432"/>
                </a:lnTo>
                <a:lnTo>
                  <a:pt x="280" y="418"/>
                </a:lnTo>
                <a:lnTo>
                  <a:pt x="276" y="406"/>
                </a:lnTo>
                <a:lnTo>
                  <a:pt x="284" y="404"/>
                </a:lnTo>
                <a:lnTo>
                  <a:pt x="288" y="352"/>
                </a:lnTo>
                <a:lnTo>
                  <a:pt x="290" y="358"/>
                </a:lnTo>
                <a:lnTo>
                  <a:pt x="292" y="382"/>
                </a:lnTo>
                <a:lnTo>
                  <a:pt x="302" y="382"/>
                </a:lnTo>
                <a:lnTo>
                  <a:pt x="300" y="392"/>
                </a:lnTo>
                <a:lnTo>
                  <a:pt x="300" y="398"/>
                </a:lnTo>
                <a:lnTo>
                  <a:pt x="302" y="402"/>
                </a:lnTo>
                <a:lnTo>
                  <a:pt x="306" y="416"/>
                </a:lnTo>
                <a:lnTo>
                  <a:pt x="316" y="420"/>
                </a:lnTo>
                <a:lnTo>
                  <a:pt x="320" y="420"/>
                </a:lnTo>
                <a:lnTo>
                  <a:pt x="322" y="420"/>
                </a:lnTo>
                <a:lnTo>
                  <a:pt x="324" y="418"/>
                </a:lnTo>
                <a:lnTo>
                  <a:pt x="320" y="416"/>
                </a:lnTo>
                <a:lnTo>
                  <a:pt x="316" y="414"/>
                </a:lnTo>
                <a:lnTo>
                  <a:pt x="314" y="414"/>
                </a:lnTo>
                <a:lnTo>
                  <a:pt x="314" y="412"/>
                </a:lnTo>
                <a:lnTo>
                  <a:pt x="312" y="410"/>
                </a:lnTo>
                <a:lnTo>
                  <a:pt x="316" y="412"/>
                </a:lnTo>
                <a:lnTo>
                  <a:pt x="320" y="416"/>
                </a:lnTo>
                <a:lnTo>
                  <a:pt x="322" y="414"/>
                </a:lnTo>
                <a:lnTo>
                  <a:pt x="326" y="412"/>
                </a:lnTo>
                <a:lnTo>
                  <a:pt x="326" y="410"/>
                </a:lnTo>
                <a:lnTo>
                  <a:pt x="326" y="408"/>
                </a:lnTo>
                <a:lnTo>
                  <a:pt x="328" y="408"/>
                </a:lnTo>
                <a:lnTo>
                  <a:pt x="330" y="406"/>
                </a:lnTo>
                <a:lnTo>
                  <a:pt x="332" y="404"/>
                </a:lnTo>
                <a:lnTo>
                  <a:pt x="332" y="400"/>
                </a:lnTo>
                <a:lnTo>
                  <a:pt x="330" y="398"/>
                </a:lnTo>
                <a:lnTo>
                  <a:pt x="332" y="398"/>
                </a:lnTo>
                <a:lnTo>
                  <a:pt x="334" y="396"/>
                </a:lnTo>
                <a:lnTo>
                  <a:pt x="334" y="394"/>
                </a:lnTo>
                <a:lnTo>
                  <a:pt x="334" y="392"/>
                </a:lnTo>
                <a:lnTo>
                  <a:pt x="332" y="388"/>
                </a:lnTo>
                <a:lnTo>
                  <a:pt x="330" y="386"/>
                </a:lnTo>
                <a:lnTo>
                  <a:pt x="330" y="384"/>
                </a:lnTo>
                <a:lnTo>
                  <a:pt x="328" y="378"/>
                </a:lnTo>
                <a:lnTo>
                  <a:pt x="334" y="376"/>
                </a:lnTo>
                <a:lnTo>
                  <a:pt x="336" y="374"/>
                </a:lnTo>
                <a:lnTo>
                  <a:pt x="336" y="370"/>
                </a:lnTo>
                <a:lnTo>
                  <a:pt x="334" y="358"/>
                </a:lnTo>
                <a:lnTo>
                  <a:pt x="330" y="344"/>
                </a:lnTo>
                <a:lnTo>
                  <a:pt x="326" y="336"/>
                </a:lnTo>
                <a:lnTo>
                  <a:pt x="326" y="332"/>
                </a:lnTo>
                <a:lnTo>
                  <a:pt x="324" y="328"/>
                </a:lnTo>
                <a:lnTo>
                  <a:pt x="324" y="316"/>
                </a:lnTo>
                <a:lnTo>
                  <a:pt x="322" y="292"/>
                </a:lnTo>
                <a:lnTo>
                  <a:pt x="318" y="278"/>
                </a:lnTo>
                <a:lnTo>
                  <a:pt x="316" y="270"/>
                </a:lnTo>
                <a:lnTo>
                  <a:pt x="314" y="260"/>
                </a:lnTo>
                <a:lnTo>
                  <a:pt x="312" y="250"/>
                </a:lnTo>
                <a:lnTo>
                  <a:pt x="312" y="246"/>
                </a:lnTo>
                <a:lnTo>
                  <a:pt x="310" y="242"/>
                </a:lnTo>
                <a:lnTo>
                  <a:pt x="306" y="234"/>
                </a:lnTo>
                <a:lnTo>
                  <a:pt x="292" y="172"/>
                </a:lnTo>
                <a:lnTo>
                  <a:pt x="284" y="158"/>
                </a:lnTo>
                <a:lnTo>
                  <a:pt x="274" y="142"/>
                </a:lnTo>
                <a:lnTo>
                  <a:pt x="268" y="130"/>
                </a:lnTo>
                <a:lnTo>
                  <a:pt x="262" y="122"/>
                </a:lnTo>
                <a:lnTo>
                  <a:pt x="252" y="110"/>
                </a:lnTo>
                <a:lnTo>
                  <a:pt x="242" y="98"/>
                </a:lnTo>
                <a:lnTo>
                  <a:pt x="240" y="92"/>
                </a:lnTo>
                <a:lnTo>
                  <a:pt x="238" y="88"/>
                </a:lnTo>
                <a:lnTo>
                  <a:pt x="236" y="88"/>
                </a:lnTo>
                <a:lnTo>
                  <a:pt x="238" y="84"/>
                </a:lnTo>
                <a:lnTo>
                  <a:pt x="242" y="66"/>
                </a:lnTo>
                <a:lnTo>
                  <a:pt x="244" y="44"/>
                </a:lnTo>
                <a:lnTo>
                  <a:pt x="244" y="34"/>
                </a:lnTo>
                <a:lnTo>
                  <a:pt x="244" y="24"/>
                </a:lnTo>
                <a:lnTo>
                  <a:pt x="240" y="18"/>
                </a:lnTo>
                <a:lnTo>
                  <a:pt x="234" y="12"/>
                </a:lnTo>
                <a:lnTo>
                  <a:pt x="226" y="6"/>
                </a:lnTo>
                <a:lnTo>
                  <a:pt x="220" y="4"/>
                </a:lnTo>
                <a:lnTo>
                  <a:pt x="208" y="0"/>
                </a:lnTo>
                <a:lnTo>
                  <a:pt x="202" y="2"/>
                </a:lnTo>
                <a:lnTo>
                  <a:pt x="196" y="2"/>
                </a:lnTo>
                <a:lnTo>
                  <a:pt x="190" y="4"/>
                </a:lnTo>
                <a:lnTo>
                  <a:pt x="182" y="4"/>
                </a:lnTo>
                <a:lnTo>
                  <a:pt x="174" y="6"/>
                </a:lnTo>
                <a:lnTo>
                  <a:pt x="168" y="6"/>
                </a:lnTo>
                <a:lnTo>
                  <a:pt x="164" y="10"/>
                </a:lnTo>
                <a:lnTo>
                  <a:pt x="162" y="12"/>
                </a:lnTo>
                <a:lnTo>
                  <a:pt x="162" y="18"/>
                </a:lnTo>
                <a:lnTo>
                  <a:pt x="164" y="24"/>
                </a:lnTo>
                <a:lnTo>
                  <a:pt x="166" y="24"/>
                </a:lnTo>
                <a:lnTo>
                  <a:pt x="164" y="30"/>
                </a:lnTo>
                <a:lnTo>
                  <a:pt x="162" y="40"/>
                </a:lnTo>
                <a:lnTo>
                  <a:pt x="160" y="46"/>
                </a:lnTo>
                <a:lnTo>
                  <a:pt x="160" y="48"/>
                </a:lnTo>
                <a:lnTo>
                  <a:pt x="162" y="54"/>
                </a:lnTo>
                <a:lnTo>
                  <a:pt x="156" y="68"/>
                </a:lnTo>
                <a:lnTo>
                  <a:pt x="158" y="68"/>
                </a:lnTo>
                <a:lnTo>
                  <a:pt x="166" y="72"/>
                </a:lnTo>
                <a:lnTo>
                  <a:pt x="164" y="78"/>
                </a:lnTo>
                <a:lnTo>
                  <a:pt x="166" y="80"/>
                </a:lnTo>
                <a:lnTo>
                  <a:pt x="164" y="82"/>
                </a:lnTo>
                <a:lnTo>
                  <a:pt x="164" y="84"/>
                </a:lnTo>
                <a:lnTo>
                  <a:pt x="166" y="86"/>
                </a:lnTo>
                <a:lnTo>
                  <a:pt x="168" y="88"/>
                </a:lnTo>
                <a:lnTo>
                  <a:pt x="168" y="90"/>
                </a:lnTo>
                <a:lnTo>
                  <a:pt x="168" y="94"/>
                </a:lnTo>
                <a:lnTo>
                  <a:pt x="166" y="98"/>
                </a:lnTo>
                <a:lnTo>
                  <a:pt x="168" y="100"/>
                </a:lnTo>
                <a:lnTo>
                  <a:pt x="170" y="102"/>
                </a:lnTo>
                <a:lnTo>
                  <a:pt x="176" y="104"/>
                </a:lnTo>
                <a:lnTo>
                  <a:pt x="182" y="104"/>
                </a:lnTo>
                <a:lnTo>
                  <a:pt x="188" y="104"/>
                </a:lnTo>
                <a:lnTo>
                  <a:pt x="192" y="106"/>
                </a:lnTo>
                <a:lnTo>
                  <a:pt x="194" y="114"/>
                </a:lnTo>
                <a:lnTo>
                  <a:pt x="192" y="116"/>
                </a:lnTo>
                <a:lnTo>
                  <a:pt x="188" y="124"/>
                </a:lnTo>
                <a:lnTo>
                  <a:pt x="190" y="128"/>
                </a:lnTo>
                <a:lnTo>
                  <a:pt x="188" y="130"/>
                </a:lnTo>
                <a:lnTo>
                  <a:pt x="190" y="128"/>
                </a:lnTo>
                <a:lnTo>
                  <a:pt x="190" y="130"/>
                </a:lnTo>
                <a:lnTo>
                  <a:pt x="186" y="132"/>
                </a:lnTo>
                <a:lnTo>
                  <a:pt x="184" y="136"/>
                </a:lnTo>
                <a:lnTo>
                  <a:pt x="182" y="140"/>
                </a:lnTo>
                <a:lnTo>
                  <a:pt x="182" y="144"/>
                </a:lnTo>
                <a:lnTo>
                  <a:pt x="176" y="162"/>
                </a:lnTo>
                <a:lnTo>
                  <a:pt x="168" y="188"/>
                </a:lnTo>
                <a:lnTo>
                  <a:pt x="166" y="206"/>
                </a:lnTo>
                <a:lnTo>
                  <a:pt x="164" y="228"/>
                </a:lnTo>
                <a:lnTo>
                  <a:pt x="164" y="266"/>
                </a:lnTo>
                <a:lnTo>
                  <a:pt x="158" y="280"/>
                </a:lnTo>
                <a:lnTo>
                  <a:pt x="156" y="284"/>
                </a:lnTo>
                <a:lnTo>
                  <a:pt x="152" y="288"/>
                </a:lnTo>
                <a:lnTo>
                  <a:pt x="150" y="290"/>
                </a:lnTo>
                <a:lnTo>
                  <a:pt x="148" y="294"/>
                </a:lnTo>
                <a:lnTo>
                  <a:pt x="146" y="304"/>
                </a:lnTo>
                <a:lnTo>
                  <a:pt x="144" y="308"/>
                </a:lnTo>
                <a:lnTo>
                  <a:pt x="118" y="336"/>
                </a:lnTo>
                <a:lnTo>
                  <a:pt x="120" y="340"/>
                </a:lnTo>
                <a:lnTo>
                  <a:pt x="110" y="346"/>
                </a:lnTo>
                <a:lnTo>
                  <a:pt x="108" y="352"/>
                </a:lnTo>
                <a:lnTo>
                  <a:pt x="104" y="352"/>
                </a:lnTo>
                <a:lnTo>
                  <a:pt x="100" y="354"/>
                </a:lnTo>
                <a:lnTo>
                  <a:pt x="96" y="362"/>
                </a:lnTo>
                <a:lnTo>
                  <a:pt x="94" y="368"/>
                </a:lnTo>
                <a:lnTo>
                  <a:pt x="42" y="350"/>
                </a:lnTo>
                <a:lnTo>
                  <a:pt x="32" y="360"/>
                </a:lnTo>
                <a:lnTo>
                  <a:pt x="2" y="462"/>
                </a:lnTo>
                <a:lnTo>
                  <a:pt x="128" y="506"/>
                </a:lnTo>
                <a:lnTo>
                  <a:pt x="126" y="512"/>
                </a:lnTo>
                <a:lnTo>
                  <a:pt x="124" y="518"/>
                </a:lnTo>
                <a:lnTo>
                  <a:pt x="124" y="524"/>
                </a:lnTo>
                <a:lnTo>
                  <a:pt x="120" y="532"/>
                </a:lnTo>
                <a:lnTo>
                  <a:pt x="116" y="544"/>
                </a:lnTo>
                <a:lnTo>
                  <a:pt x="114" y="558"/>
                </a:lnTo>
                <a:lnTo>
                  <a:pt x="114" y="568"/>
                </a:lnTo>
                <a:lnTo>
                  <a:pt x="104" y="570"/>
                </a:lnTo>
                <a:lnTo>
                  <a:pt x="98" y="574"/>
                </a:lnTo>
                <a:lnTo>
                  <a:pt x="94" y="576"/>
                </a:lnTo>
                <a:lnTo>
                  <a:pt x="86" y="590"/>
                </a:lnTo>
                <a:lnTo>
                  <a:pt x="82" y="598"/>
                </a:lnTo>
                <a:lnTo>
                  <a:pt x="78" y="604"/>
                </a:lnTo>
                <a:lnTo>
                  <a:pt x="66" y="616"/>
                </a:lnTo>
                <a:lnTo>
                  <a:pt x="60" y="624"/>
                </a:lnTo>
                <a:lnTo>
                  <a:pt x="54" y="636"/>
                </a:lnTo>
                <a:lnTo>
                  <a:pt x="62" y="646"/>
                </a:lnTo>
                <a:lnTo>
                  <a:pt x="52" y="648"/>
                </a:lnTo>
                <a:lnTo>
                  <a:pt x="36" y="650"/>
                </a:lnTo>
                <a:lnTo>
                  <a:pt x="30" y="650"/>
                </a:lnTo>
                <a:lnTo>
                  <a:pt x="24" y="648"/>
                </a:lnTo>
                <a:lnTo>
                  <a:pt x="16" y="646"/>
                </a:lnTo>
                <a:lnTo>
                  <a:pt x="10" y="646"/>
                </a:lnTo>
                <a:lnTo>
                  <a:pt x="6" y="650"/>
                </a:lnTo>
                <a:lnTo>
                  <a:pt x="0" y="654"/>
                </a:lnTo>
                <a:lnTo>
                  <a:pt x="12" y="664"/>
                </a:lnTo>
                <a:lnTo>
                  <a:pt x="24" y="672"/>
                </a:lnTo>
                <a:lnTo>
                  <a:pt x="36" y="678"/>
                </a:lnTo>
                <a:lnTo>
                  <a:pt x="50" y="680"/>
                </a:lnTo>
                <a:lnTo>
                  <a:pt x="60" y="682"/>
                </a:lnTo>
                <a:lnTo>
                  <a:pt x="74" y="682"/>
                </a:lnTo>
                <a:lnTo>
                  <a:pt x="78" y="684"/>
                </a:lnTo>
                <a:lnTo>
                  <a:pt x="78" y="686"/>
                </a:lnTo>
                <a:lnTo>
                  <a:pt x="82" y="688"/>
                </a:lnTo>
                <a:lnTo>
                  <a:pt x="88" y="692"/>
                </a:lnTo>
                <a:lnTo>
                  <a:pt x="94" y="694"/>
                </a:lnTo>
                <a:lnTo>
                  <a:pt x="108" y="694"/>
                </a:lnTo>
                <a:lnTo>
                  <a:pt x="114" y="680"/>
                </a:lnTo>
                <a:lnTo>
                  <a:pt x="110" y="676"/>
                </a:lnTo>
                <a:lnTo>
                  <a:pt x="112" y="674"/>
                </a:lnTo>
                <a:lnTo>
                  <a:pt x="114" y="668"/>
                </a:lnTo>
                <a:lnTo>
                  <a:pt x="114" y="660"/>
                </a:lnTo>
                <a:lnTo>
                  <a:pt x="124" y="650"/>
                </a:lnTo>
                <a:lnTo>
                  <a:pt x="130" y="640"/>
                </a:lnTo>
                <a:lnTo>
                  <a:pt x="134" y="634"/>
                </a:lnTo>
                <a:lnTo>
                  <a:pt x="134" y="626"/>
                </a:lnTo>
                <a:lnTo>
                  <a:pt x="146" y="612"/>
                </a:lnTo>
                <a:lnTo>
                  <a:pt x="164" y="592"/>
                </a:lnTo>
                <a:lnTo>
                  <a:pt x="178" y="572"/>
                </a:lnTo>
                <a:lnTo>
                  <a:pt x="192" y="546"/>
                </a:lnTo>
                <a:lnTo>
                  <a:pt x="214" y="496"/>
                </a:lnTo>
                <a:lnTo>
                  <a:pt x="230" y="542"/>
                </a:lnTo>
                <a:lnTo>
                  <a:pt x="242" y="578"/>
                </a:lnTo>
                <a:lnTo>
                  <a:pt x="252" y="602"/>
                </a:lnTo>
                <a:lnTo>
                  <a:pt x="260" y="618"/>
                </a:lnTo>
                <a:lnTo>
                  <a:pt x="264" y="624"/>
                </a:lnTo>
                <a:lnTo>
                  <a:pt x="270" y="630"/>
                </a:lnTo>
                <a:lnTo>
                  <a:pt x="266" y="652"/>
                </a:lnTo>
                <a:lnTo>
                  <a:pt x="262" y="658"/>
                </a:lnTo>
                <a:lnTo>
                  <a:pt x="258" y="662"/>
                </a:lnTo>
                <a:lnTo>
                  <a:pt x="256" y="664"/>
                </a:lnTo>
                <a:lnTo>
                  <a:pt x="252" y="666"/>
                </a:lnTo>
                <a:lnTo>
                  <a:pt x="230" y="670"/>
                </a:lnTo>
                <a:lnTo>
                  <a:pt x="226" y="674"/>
                </a:lnTo>
                <a:lnTo>
                  <a:pt x="222" y="676"/>
                </a:lnTo>
                <a:lnTo>
                  <a:pt x="222" y="678"/>
                </a:lnTo>
                <a:lnTo>
                  <a:pt x="224" y="680"/>
                </a:lnTo>
                <a:lnTo>
                  <a:pt x="226" y="682"/>
                </a:lnTo>
                <a:lnTo>
                  <a:pt x="232" y="684"/>
                </a:lnTo>
                <a:lnTo>
                  <a:pt x="244" y="684"/>
                </a:lnTo>
                <a:lnTo>
                  <a:pt x="266" y="686"/>
                </a:lnTo>
                <a:lnTo>
                  <a:pt x="274" y="684"/>
                </a:lnTo>
                <a:lnTo>
                  <a:pt x="282" y="682"/>
                </a:lnTo>
                <a:lnTo>
                  <a:pt x="300" y="678"/>
                </a:lnTo>
                <a:lnTo>
                  <a:pt x="302" y="684"/>
                </a:lnTo>
                <a:lnTo>
                  <a:pt x="328" y="684"/>
                </a:lnTo>
                <a:lnTo>
                  <a:pt x="336" y="684"/>
                </a:lnTo>
                <a:lnTo>
                  <a:pt x="336" y="682"/>
                </a:lnTo>
                <a:lnTo>
                  <a:pt x="336" y="668"/>
                </a:lnTo>
                <a:lnTo>
                  <a:pt x="334" y="658"/>
                </a:lnTo>
                <a:close/>
                <a:moveTo>
                  <a:pt x="140" y="356"/>
                </a:moveTo>
                <a:lnTo>
                  <a:pt x="146" y="360"/>
                </a:lnTo>
                <a:lnTo>
                  <a:pt x="156" y="346"/>
                </a:lnTo>
                <a:lnTo>
                  <a:pt x="150" y="386"/>
                </a:lnTo>
                <a:lnTo>
                  <a:pt x="136" y="382"/>
                </a:lnTo>
                <a:lnTo>
                  <a:pt x="140" y="368"/>
                </a:lnTo>
                <a:lnTo>
                  <a:pt x="138" y="364"/>
                </a:lnTo>
                <a:lnTo>
                  <a:pt x="138" y="362"/>
                </a:lnTo>
                <a:lnTo>
                  <a:pt x="140" y="356"/>
                </a:lnTo>
                <a:close/>
                <a:moveTo>
                  <a:pt x="100" y="362"/>
                </a:moveTo>
                <a:lnTo>
                  <a:pt x="100" y="362"/>
                </a:lnTo>
                <a:lnTo>
                  <a:pt x="106" y="360"/>
                </a:lnTo>
                <a:lnTo>
                  <a:pt x="104" y="364"/>
                </a:lnTo>
                <a:lnTo>
                  <a:pt x="102" y="368"/>
                </a:lnTo>
                <a:lnTo>
                  <a:pt x="102" y="370"/>
                </a:lnTo>
                <a:lnTo>
                  <a:pt x="106" y="368"/>
                </a:lnTo>
                <a:lnTo>
                  <a:pt x="110" y="366"/>
                </a:lnTo>
                <a:lnTo>
                  <a:pt x="112" y="368"/>
                </a:lnTo>
                <a:lnTo>
                  <a:pt x="114" y="370"/>
                </a:lnTo>
                <a:lnTo>
                  <a:pt x="116" y="368"/>
                </a:lnTo>
                <a:lnTo>
                  <a:pt x="116" y="370"/>
                </a:lnTo>
                <a:lnTo>
                  <a:pt x="118" y="372"/>
                </a:lnTo>
                <a:lnTo>
                  <a:pt x="122" y="372"/>
                </a:lnTo>
                <a:lnTo>
                  <a:pt x="124" y="370"/>
                </a:lnTo>
                <a:lnTo>
                  <a:pt x="124" y="372"/>
                </a:lnTo>
                <a:lnTo>
                  <a:pt x="126" y="374"/>
                </a:lnTo>
                <a:lnTo>
                  <a:pt x="128" y="374"/>
                </a:lnTo>
                <a:lnTo>
                  <a:pt x="128" y="372"/>
                </a:lnTo>
                <a:lnTo>
                  <a:pt x="132" y="374"/>
                </a:lnTo>
                <a:lnTo>
                  <a:pt x="134" y="374"/>
                </a:lnTo>
                <a:lnTo>
                  <a:pt x="134" y="372"/>
                </a:lnTo>
                <a:lnTo>
                  <a:pt x="134" y="380"/>
                </a:lnTo>
                <a:lnTo>
                  <a:pt x="96" y="368"/>
                </a:lnTo>
                <a:lnTo>
                  <a:pt x="100" y="36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/>
          <a:lstStyle/>
          <a:p>
            <a:endParaRPr lang="da-DK">
              <a:latin typeface="Calibri" panose="020F0502020204030204" charset="0"/>
            </a:endParaRPr>
          </a:p>
        </p:txBody>
      </p:sp>
      <p:sp>
        <p:nvSpPr>
          <p:cNvPr id="16" name="Kombinationstegning 73"/>
          <p:cNvSpPr/>
          <p:nvPr/>
        </p:nvSpPr>
        <p:spPr>
          <a:xfrm>
            <a:off x="3554910" y="3184219"/>
            <a:ext cx="4344803" cy="1940312"/>
          </a:xfrm>
          <a:custGeom>
            <a:avLst/>
            <a:gdLst>
              <a:gd name="connsiteX0" fmla="*/ 0 w 6766560"/>
              <a:gd name="connsiteY0" fmla="*/ 2926080 h 3070860"/>
              <a:gd name="connsiteX1" fmla="*/ 3368040 w 6766560"/>
              <a:gd name="connsiteY1" fmla="*/ 2895600 h 3070860"/>
              <a:gd name="connsiteX2" fmla="*/ 5196840 w 6766560"/>
              <a:gd name="connsiteY2" fmla="*/ 1874520 h 3070860"/>
              <a:gd name="connsiteX3" fmla="*/ 6766560 w 6766560"/>
              <a:gd name="connsiteY3" fmla="*/ 0 h 307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6560" h="3070860">
                <a:moveTo>
                  <a:pt x="0" y="2926080"/>
                </a:moveTo>
                <a:cubicBezTo>
                  <a:pt x="1250950" y="2998470"/>
                  <a:pt x="2501900" y="3070860"/>
                  <a:pt x="3368040" y="2895600"/>
                </a:cubicBezTo>
                <a:cubicBezTo>
                  <a:pt x="4234180" y="2720340"/>
                  <a:pt x="4630420" y="2357120"/>
                  <a:pt x="5196840" y="1874520"/>
                </a:cubicBezTo>
                <a:cubicBezTo>
                  <a:pt x="5763260" y="1391920"/>
                  <a:pt x="6264910" y="695960"/>
                  <a:pt x="6766560" y="0"/>
                </a:cubicBezTo>
              </a:path>
            </a:pathLst>
          </a:custGeom>
          <a:noFill/>
          <a:ln w="76200" cap="flat" cmpd="sng" algn="ctr">
            <a:solidFill>
              <a:schemeClr val="accent6">
                <a:lumMod val="75000"/>
              </a:schemeClr>
            </a:solidFill>
            <a:prstDash val="sysDot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grpSp>
        <p:nvGrpSpPr>
          <p:cNvPr id="2" name="Gruppe 115"/>
          <p:cNvGrpSpPr/>
          <p:nvPr/>
        </p:nvGrpSpPr>
        <p:grpSpPr bwMode="auto">
          <a:xfrm flipH="1">
            <a:off x="6384033" y="3947797"/>
            <a:ext cx="344201" cy="577275"/>
            <a:chOff x="1054056" y="857232"/>
            <a:chExt cx="1660556" cy="3081417"/>
          </a:xfrm>
        </p:grpSpPr>
        <p:grpSp>
          <p:nvGrpSpPr>
            <p:cNvPr id="3" name="Gruppe 113"/>
            <p:cNvGrpSpPr/>
            <p:nvPr/>
          </p:nvGrpSpPr>
          <p:grpSpPr>
            <a:xfrm>
              <a:off x="1054066" y="857240"/>
              <a:ext cx="1660566" cy="3081434"/>
              <a:chOff x="1001687" y="857232"/>
              <a:chExt cx="946176" cy="1755775"/>
            </a:xfrm>
            <a:solidFill>
              <a:schemeClr val="tx1">
                <a:lumMod val="95000"/>
                <a:lumOff val="5000"/>
              </a:schemeClr>
            </a:solidFill>
          </p:grpSpPr>
          <p:sp>
            <p:nvSpPr>
              <p:cNvPr id="22" name="Line 117"/>
              <p:cNvSpPr>
                <a:spLocks noChangeShapeType="1"/>
              </p:cNvSpPr>
              <p:nvPr/>
            </p:nvSpPr>
            <p:spPr bwMode="auto">
              <a:xfrm>
                <a:off x="1901825" y="1533525"/>
                <a:ext cx="46038" cy="46038"/>
              </a:xfrm>
              <a:prstGeom prst="line">
                <a:avLst/>
              </a:pr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23" name="Freeform 60"/>
              <p:cNvSpPr/>
              <p:nvPr/>
            </p:nvSpPr>
            <p:spPr bwMode="auto">
              <a:xfrm>
                <a:off x="1281087" y="1006457"/>
                <a:ext cx="120650" cy="152400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6" y="0"/>
                  </a:cxn>
                  <a:cxn ang="0">
                    <a:pos x="72" y="0"/>
                  </a:cxn>
                  <a:cxn ang="0">
                    <a:pos x="70" y="2"/>
                  </a:cxn>
                  <a:cxn ang="0">
                    <a:pos x="70" y="4"/>
                  </a:cxn>
                  <a:cxn ang="0">
                    <a:pos x="68" y="10"/>
                  </a:cxn>
                  <a:cxn ang="0">
                    <a:pos x="68" y="20"/>
                  </a:cxn>
                  <a:cxn ang="0">
                    <a:pos x="72" y="34"/>
                  </a:cxn>
                  <a:cxn ang="0">
                    <a:pos x="76" y="52"/>
                  </a:cxn>
                  <a:cxn ang="0">
                    <a:pos x="10" y="96"/>
                  </a:cxn>
                  <a:cxn ang="0">
                    <a:pos x="10" y="96"/>
                  </a:cxn>
                  <a:cxn ang="0">
                    <a:pos x="8" y="82"/>
                  </a:cxn>
                  <a:cxn ang="0">
                    <a:pos x="6" y="68"/>
                  </a:cxn>
                  <a:cxn ang="0">
                    <a:pos x="2" y="52"/>
                  </a:cxn>
                  <a:cxn ang="0">
                    <a:pos x="2" y="52"/>
                  </a:cxn>
                  <a:cxn ang="0">
                    <a:pos x="0" y="46"/>
                  </a:cxn>
                  <a:cxn ang="0">
                    <a:pos x="2" y="42"/>
                  </a:cxn>
                  <a:cxn ang="0">
                    <a:pos x="10" y="34"/>
                  </a:cxn>
                  <a:cxn ang="0">
                    <a:pos x="22" y="26"/>
                  </a:cxn>
                  <a:cxn ang="0">
                    <a:pos x="36" y="18"/>
                  </a:cxn>
                  <a:cxn ang="0">
                    <a:pos x="62" y="6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76" h="96">
                    <a:moveTo>
                      <a:pt x="76" y="0"/>
                    </a:moveTo>
                    <a:lnTo>
                      <a:pt x="76" y="0"/>
                    </a:lnTo>
                    <a:lnTo>
                      <a:pt x="72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8" y="10"/>
                    </a:lnTo>
                    <a:lnTo>
                      <a:pt x="68" y="20"/>
                    </a:lnTo>
                    <a:lnTo>
                      <a:pt x="72" y="34"/>
                    </a:lnTo>
                    <a:lnTo>
                      <a:pt x="76" y="52"/>
                    </a:lnTo>
                    <a:lnTo>
                      <a:pt x="10" y="96"/>
                    </a:lnTo>
                    <a:lnTo>
                      <a:pt x="10" y="96"/>
                    </a:lnTo>
                    <a:lnTo>
                      <a:pt x="8" y="82"/>
                    </a:lnTo>
                    <a:lnTo>
                      <a:pt x="6" y="68"/>
                    </a:lnTo>
                    <a:lnTo>
                      <a:pt x="2" y="52"/>
                    </a:lnTo>
                    <a:lnTo>
                      <a:pt x="2" y="52"/>
                    </a:lnTo>
                    <a:lnTo>
                      <a:pt x="0" y="46"/>
                    </a:lnTo>
                    <a:lnTo>
                      <a:pt x="2" y="42"/>
                    </a:lnTo>
                    <a:lnTo>
                      <a:pt x="10" y="34"/>
                    </a:lnTo>
                    <a:lnTo>
                      <a:pt x="22" y="26"/>
                    </a:lnTo>
                    <a:lnTo>
                      <a:pt x="36" y="18"/>
                    </a:lnTo>
                    <a:lnTo>
                      <a:pt x="62" y="6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24" name="Freeform 61"/>
              <p:cNvSpPr/>
              <p:nvPr/>
            </p:nvSpPr>
            <p:spPr bwMode="auto">
              <a:xfrm>
                <a:off x="1217587" y="876282"/>
                <a:ext cx="206375" cy="212725"/>
              </a:xfrm>
              <a:custGeom>
                <a:avLst/>
                <a:gdLst/>
                <a:ahLst/>
                <a:cxnLst>
                  <a:cxn ang="0">
                    <a:pos x="32" y="6"/>
                  </a:cxn>
                  <a:cxn ang="0">
                    <a:pos x="32" y="6"/>
                  </a:cxn>
                  <a:cxn ang="0">
                    <a:pos x="26" y="14"/>
                  </a:cxn>
                  <a:cxn ang="0">
                    <a:pos x="20" y="22"/>
                  </a:cxn>
                  <a:cxn ang="0">
                    <a:pos x="18" y="32"/>
                  </a:cxn>
                  <a:cxn ang="0">
                    <a:pos x="18" y="32"/>
                  </a:cxn>
                  <a:cxn ang="0">
                    <a:pos x="16" y="52"/>
                  </a:cxn>
                  <a:cxn ang="0">
                    <a:pos x="12" y="62"/>
                  </a:cxn>
                  <a:cxn ang="0">
                    <a:pos x="8" y="66"/>
                  </a:cxn>
                  <a:cxn ang="0">
                    <a:pos x="4" y="72"/>
                  </a:cxn>
                  <a:cxn ang="0">
                    <a:pos x="4" y="72"/>
                  </a:cxn>
                  <a:cxn ang="0">
                    <a:pos x="0" y="74"/>
                  </a:cxn>
                  <a:cxn ang="0">
                    <a:pos x="0" y="76"/>
                  </a:cxn>
                  <a:cxn ang="0">
                    <a:pos x="4" y="78"/>
                  </a:cxn>
                  <a:cxn ang="0">
                    <a:pos x="4" y="78"/>
                  </a:cxn>
                  <a:cxn ang="0">
                    <a:pos x="8" y="80"/>
                  </a:cxn>
                  <a:cxn ang="0">
                    <a:pos x="10" y="82"/>
                  </a:cxn>
                  <a:cxn ang="0">
                    <a:pos x="10" y="84"/>
                  </a:cxn>
                  <a:cxn ang="0">
                    <a:pos x="10" y="88"/>
                  </a:cxn>
                  <a:cxn ang="0">
                    <a:pos x="10" y="88"/>
                  </a:cxn>
                  <a:cxn ang="0">
                    <a:pos x="8" y="94"/>
                  </a:cxn>
                  <a:cxn ang="0">
                    <a:pos x="10" y="98"/>
                  </a:cxn>
                  <a:cxn ang="0">
                    <a:pos x="10" y="98"/>
                  </a:cxn>
                  <a:cxn ang="0">
                    <a:pos x="8" y="100"/>
                  </a:cxn>
                  <a:cxn ang="0">
                    <a:pos x="8" y="102"/>
                  </a:cxn>
                  <a:cxn ang="0">
                    <a:pos x="10" y="104"/>
                  </a:cxn>
                  <a:cxn ang="0">
                    <a:pos x="10" y="104"/>
                  </a:cxn>
                  <a:cxn ang="0">
                    <a:pos x="12" y="108"/>
                  </a:cxn>
                  <a:cxn ang="0">
                    <a:pos x="12" y="110"/>
                  </a:cxn>
                  <a:cxn ang="0">
                    <a:pos x="12" y="110"/>
                  </a:cxn>
                  <a:cxn ang="0">
                    <a:pos x="10" y="116"/>
                  </a:cxn>
                  <a:cxn ang="0">
                    <a:pos x="8" y="120"/>
                  </a:cxn>
                  <a:cxn ang="0">
                    <a:pos x="8" y="124"/>
                  </a:cxn>
                  <a:cxn ang="0">
                    <a:pos x="10" y="130"/>
                  </a:cxn>
                  <a:cxn ang="0">
                    <a:pos x="10" y="130"/>
                  </a:cxn>
                  <a:cxn ang="0">
                    <a:pos x="14" y="132"/>
                  </a:cxn>
                  <a:cxn ang="0">
                    <a:pos x="22" y="134"/>
                  </a:cxn>
                  <a:cxn ang="0">
                    <a:pos x="46" y="132"/>
                  </a:cxn>
                  <a:cxn ang="0">
                    <a:pos x="60" y="130"/>
                  </a:cxn>
                  <a:cxn ang="0">
                    <a:pos x="74" y="126"/>
                  </a:cxn>
                  <a:cxn ang="0">
                    <a:pos x="86" y="120"/>
                  </a:cxn>
                  <a:cxn ang="0">
                    <a:pos x="98" y="114"/>
                  </a:cxn>
                  <a:cxn ang="0">
                    <a:pos x="98" y="114"/>
                  </a:cxn>
                  <a:cxn ang="0">
                    <a:pos x="106" y="108"/>
                  </a:cxn>
                  <a:cxn ang="0">
                    <a:pos x="114" y="100"/>
                  </a:cxn>
                  <a:cxn ang="0">
                    <a:pos x="120" y="90"/>
                  </a:cxn>
                  <a:cxn ang="0">
                    <a:pos x="126" y="80"/>
                  </a:cxn>
                  <a:cxn ang="0">
                    <a:pos x="130" y="70"/>
                  </a:cxn>
                  <a:cxn ang="0">
                    <a:pos x="130" y="60"/>
                  </a:cxn>
                  <a:cxn ang="0">
                    <a:pos x="130" y="48"/>
                  </a:cxn>
                  <a:cxn ang="0">
                    <a:pos x="126" y="36"/>
                  </a:cxn>
                  <a:cxn ang="0">
                    <a:pos x="126" y="36"/>
                  </a:cxn>
                  <a:cxn ang="0">
                    <a:pos x="124" y="30"/>
                  </a:cxn>
                  <a:cxn ang="0">
                    <a:pos x="118" y="24"/>
                  </a:cxn>
                  <a:cxn ang="0">
                    <a:pos x="108" y="16"/>
                  </a:cxn>
                  <a:cxn ang="0">
                    <a:pos x="94" y="8"/>
                  </a:cxn>
                  <a:cxn ang="0">
                    <a:pos x="80" y="4"/>
                  </a:cxn>
                  <a:cxn ang="0">
                    <a:pos x="64" y="0"/>
                  </a:cxn>
                  <a:cxn ang="0">
                    <a:pos x="50" y="0"/>
                  </a:cxn>
                  <a:cxn ang="0">
                    <a:pos x="40" y="2"/>
                  </a:cxn>
                  <a:cxn ang="0">
                    <a:pos x="32" y="6"/>
                  </a:cxn>
                  <a:cxn ang="0">
                    <a:pos x="32" y="6"/>
                  </a:cxn>
                </a:cxnLst>
                <a:rect l="0" t="0" r="r" b="b"/>
                <a:pathLst>
                  <a:path w="130" h="134">
                    <a:moveTo>
                      <a:pt x="32" y="6"/>
                    </a:moveTo>
                    <a:lnTo>
                      <a:pt x="32" y="6"/>
                    </a:lnTo>
                    <a:lnTo>
                      <a:pt x="26" y="14"/>
                    </a:lnTo>
                    <a:lnTo>
                      <a:pt x="20" y="22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16" y="52"/>
                    </a:lnTo>
                    <a:lnTo>
                      <a:pt x="12" y="62"/>
                    </a:lnTo>
                    <a:lnTo>
                      <a:pt x="8" y="66"/>
                    </a:lnTo>
                    <a:lnTo>
                      <a:pt x="4" y="72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0" y="84"/>
                    </a:lnTo>
                    <a:lnTo>
                      <a:pt x="10" y="88"/>
                    </a:lnTo>
                    <a:lnTo>
                      <a:pt x="10" y="88"/>
                    </a:lnTo>
                    <a:lnTo>
                      <a:pt x="8" y="94"/>
                    </a:lnTo>
                    <a:lnTo>
                      <a:pt x="10" y="98"/>
                    </a:lnTo>
                    <a:lnTo>
                      <a:pt x="10" y="98"/>
                    </a:lnTo>
                    <a:lnTo>
                      <a:pt x="8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4"/>
                    </a:lnTo>
                    <a:lnTo>
                      <a:pt x="12" y="108"/>
                    </a:lnTo>
                    <a:lnTo>
                      <a:pt x="12" y="110"/>
                    </a:lnTo>
                    <a:lnTo>
                      <a:pt x="12" y="110"/>
                    </a:lnTo>
                    <a:lnTo>
                      <a:pt x="10" y="116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30"/>
                    </a:lnTo>
                    <a:lnTo>
                      <a:pt x="10" y="130"/>
                    </a:lnTo>
                    <a:lnTo>
                      <a:pt x="14" y="132"/>
                    </a:lnTo>
                    <a:lnTo>
                      <a:pt x="22" y="134"/>
                    </a:lnTo>
                    <a:lnTo>
                      <a:pt x="46" y="132"/>
                    </a:lnTo>
                    <a:lnTo>
                      <a:pt x="60" y="130"/>
                    </a:lnTo>
                    <a:lnTo>
                      <a:pt x="74" y="126"/>
                    </a:lnTo>
                    <a:lnTo>
                      <a:pt x="86" y="120"/>
                    </a:lnTo>
                    <a:lnTo>
                      <a:pt x="98" y="114"/>
                    </a:lnTo>
                    <a:lnTo>
                      <a:pt x="98" y="114"/>
                    </a:lnTo>
                    <a:lnTo>
                      <a:pt x="106" y="108"/>
                    </a:lnTo>
                    <a:lnTo>
                      <a:pt x="114" y="100"/>
                    </a:lnTo>
                    <a:lnTo>
                      <a:pt x="120" y="90"/>
                    </a:lnTo>
                    <a:lnTo>
                      <a:pt x="126" y="80"/>
                    </a:lnTo>
                    <a:lnTo>
                      <a:pt x="130" y="70"/>
                    </a:lnTo>
                    <a:lnTo>
                      <a:pt x="130" y="60"/>
                    </a:lnTo>
                    <a:lnTo>
                      <a:pt x="130" y="48"/>
                    </a:lnTo>
                    <a:lnTo>
                      <a:pt x="126" y="36"/>
                    </a:lnTo>
                    <a:lnTo>
                      <a:pt x="126" y="36"/>
                    </a:lnTo>
                    <a:lnTo>
                      <a:pt x="124" y="30"/>
                    </a:lnTo>
                    <a:lnTo>
                      <a:pt x="118" y="24"/>
                    </a:lnTo>
                    <a:lnTo>
                      <a:pt x="108" y="16"/>
                    </a:lnTo>
                    <a:lnTo>
                      <a:pt x="94" y="8"/>
                    </a:lnTo>
                    <a:lnTo>
                      <a:pt x="80" y="4"/>
                    </a:lnTo>
                    <a:lnTo>
                      <a:pt x="64" y="0"/>
                    </a:lnTo>
                    <a:lnTo>
                      <a:pt x="50" y="0"/>
                    </a:lnTo>
                    <a:lnTo>
                      <a:pt x="40" y="2"/>
                    </a:lnTo>
                    <a:lnTo>
                      <a:pt x="32" y="6"/>
                    </a:lnTo>
                    <a:lnTo>
                      <a:pt x="32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25" name="Freeform 62"/>
              <p:cNvSpPr/>
              <p:nvPr/>
            </p:nvSpPr>
            <p:spPr bwMode="auto">
              <a:xfrm>
                <a:off x="1230287" y="1022332"/>
                <a:ext cx="22225" cy="127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2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0" y="8"/>
                  </a:cxn>
                  <a:cxn ang="0">
                    <a:pos x="6" y="8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1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0" y="8"/>
                    </a:lnTo>
                    <a:lnTo>
                      <a:pt x="6" y="8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26" name="Freeform 63"/>
              <p:cNvSpPr/>
              <p:nvPr/>
            </p:nvSpPr>
            <p:spPr bwMode="auto">
              <a:xfrm>
                <a:off x="1249337" y="1038207"/>
                <a:ext cx="107950" cy="76200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68" y="0"/>
                  </a:cxn>
                  <a:cxn ang="0">
                    <a:pos x="66" y="6"/>
                  </a:cxn>
                  <a:cxn ang="0">
                    <a:pos x="64" y="10"/>
                  </a:cxn>
                  <a:cxn ang="0">
                    <a:pos x="62" y="14"/>
                  </a:cxn>
                  <a:cxn ang="0">
                    <a:pos x="62" y="14"/>
                  </a:cxn>
                  <a:cxn ang="0">
                    <a:pos x="54" y="18"/>
                  </a:cxn>
                  <a:cxn ang="0">
                    <a:pos x="40" y="24"/>
                  </a:cxn>
                  <a:cxn ang="0">
                    <a:pos x="22" y="30"/>
                  </a:cxn>
                  <a:cxn ang="0">
                    <a:pos x="12" y="32"/>
                  </a:cxn>
                  <a:cxn ang="0">
                    <a:pos x="0" y="32"/>
                  </a:cxn>
                  <a:cxn ang="0">
                    <a:pos x="20" y="32"/>
                  </a:cxn>
                  <a:cxn ang="0">
                    <a:pos x="20" y="32"/>
                  </a:cxn>
                  <a:cxn ang="0">
                    <a:pos x="22" y="38"/>
                  </a:cxn>
                  <a:cxn ang="0">
                    <a:pos x="26" y="48"/>
                  </a:cxn>
                  <a:cxn ang="0">
                    <a:pos x="26" y="48"/>
                  </a:cxn>
                  <a:cxn ang="0">
                    <a:pos x="34" y="44"/>
                  </a:cxn>
                  <a:cxn ang="0">
                    <a:pos x="48" y="34"/>
                  </a:cxn>
                  <a:cxn ang="0">
                    <a:pos x="54" y="28"/>
                  </a:cxn>
                  <a:cxn ang="0">
                    <a:pos x="62" y="20"/>
                  </a:cxn>
                  <a:cxn ang="0">
                    <a:pos x="66" y="10"/>
                  </a:cxn>
                  <a:cxn ang="0">
                    <a:pos x="68" y="0"/>
                  </a:cxn>
                  <a:cxn ang="0">
                    <a:pos x="68" y="0"/>
                  </a:cxn>
                </a:cxnLst>
                <a:rect l="0" t="0" r="r" b="b"/>
                <a:pathLst>
                  <a:path w="68" h="48">
                    <a:moveTo>
                      <a:pt x="68" y="0"/>
                    </a:moveTo>
                    <a:lnTo>
                      <a:pt x="68" y="0"/>
                    </a:lnTo>
                    <a:lnTo>
                      <a:pt x="66" y="6"/>
                    </a:lnTo>
                    <a:lnTo>
                      <a:pt x="64" y="10"/>
                    </a:lnTo>
                    <a:lnTo>
                      <a:pt x="62" y="14"/>
                    </a:lnTo>
                    <a:lnTo>
                      <a:pt x="62" y="14"/>
                    </a:lnTo>
                    <a:lnTo>
                      <a:pt x="54" y="18"/>
                    </a:lnTo>
                    <a:lnTo>
                      <a:pt x="40" y="24"/>
                    </a:lnTo>
                    <a:lnTo>
                      <a:pt x="22" y="30"/>
                    </a:lnTo>
                    <a:lnTo>
                      <a:pt x="12" y="32"/>
                    </a:lnTo>
                    <a:lnTo>
                      <a:pt x="0" y="32"/>
                    </a:lnTo>
                    <a:lnTo>
                      <a:pt x="20" y="32"/>
                    </a:lnTo>
                    <a:lnTo>
                      <a:pt x="20" y="32"/>
                    </a:lnTo>
                    <a:lnTo>
                      <a:pt x="22" y="3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34" y="44"/>
                    </a:lnTo>
                    <a:lnTo>
                      <a:pt x="48" y="34"/>
                    </a:lnTo>
                    <a:lnTo>
                      <a:pt x="54" y="28"/>
                    </a:lnTo>
                    <a:lnTo>
                      <a:pt x="62" y="20"/>
                    </a:lnTo>
                    <a:lnTo>
                      <a:pt x="66" y="1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27" name="Freeform 64"/>
              <p:cNvSpPr/>
              <p:nvPr/>
            </p:nvSpPr>
            <p:spPr bwMode="auto">
              <a:xfrm>
                <a:off x="1223937" y="1000107"/>
                <a:ext cx="25400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8" y="2"/>
                  </a:cxn>
                  <a:cxn ang="0">
                    <a:pos x="8" y="2"/>
                  </a:cxn>
                  <a:cxn ang="0">
                    <a:pos x="12" y="4"/>
                  </a:cxn>
                  <a:cxn ang="0">
                    <a:pos x="14" y="4"/>
                  </a:cxn>
                  <a:cxn ang="0">
                    <a:pos x="16" y="2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2"/>
                  </a:cxn>
                  <a:cxn ang="0">
                    <a:pos x="16" y="4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8" y="10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6" y="8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6" h="10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6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2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8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6" y="8"/>
                    </a:lnTo>
                    <a:lnTo>
                      <a:pt x="4" y="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28" name="Freeform 65"/>
              <p:cNvSpPr/>
              <p:nvPr/>
            </p:nvSpPr>
            <p:spPr bwMode="auto">
              <a:xfrm>
                <a:off x="1255687" y="939782"/>
                <a:ext cx="41275" cy="15875"/>
              </a:xfrm>
              <a:custGeom>
                <a:avLst/>
                <a:gdLst/>
                <a:ahLst/>
                <a:cxnLst>
                  <a:cxn ang="0">
                    <a:pos x="26" y="10"/>
                  </a:cxn>
                  <a:cxn ang="0">
                    <a:pos x="26" y="10"/>
                  </a:cxn>
                  <a:cxn ang="0">
                    <a:pos x="20" y="6"/>
                  </a:cxn>
                  <a:cxn ang="0">
                    <a:pos x="14" y="4"/>
                  </a:cxn>
                  <a:cxn ang="0">
                    <a:pos x="8" y="4"/>
                  </a:cxn>
                  <a:cxn ang="0">
                    <a:pos x="8" y="4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20" y="4"/>
                  </a:cxn>
                  <a:cxn ang="0">
                    <a:pos x="24" y="6"/>
                  </a:cxn>
                  <a:cxn ang="0">
                    <a:pos x="26" y="10"/>
                  </a:cxn>
                  <a:cxn ang="0">
                    <a:pos x="26" y="10"/>
                  </a:cxn>
                </a:cxnLst>
                <a:rect l="0" t="0" r="r" b="b"/>
                <a:pathLst>
                  <a:path w="26" h="10">
                    <a:moveTo>
                      <a:pt x="26" y="10"/>
                    </a:moveTo>
                    <a:lnTo>
                      <a:pt x="26" y="10"/>
                    </a:lnTo>
                    <a:lnTo>
                      <a:pt x="20" y="6"/>
                    </a:lnTo>
                    <a:lnTo>
                      <a:pt x="14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12" y="0"/>
                    </a:lnTo>
                    <a:lnTo>
                      <a:pt x="20" y="4"/>
                    </a:lnTo>
                    <a:lnTo>
                      <a:pt x="24" y="6"/>
                    </a:lnTo>
                    <a:lnTo>
                      <a:pt x="26" y="10"/>
                    </a:lnTo>
                    <a:lnTo>
                      <a:pt x="26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29" name="Freeform 66"/>
              <p:cNvSpPr/>
              <p:nvPr/>
            </p:nvSpPr>
            <p:spPr bwMode="auto">
              <a:xfrm>
                <a:off x="1255687" y="857232"/>
                <a:ext cx="180975" cy="193675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4" y="10"/>
                  </a:cxn>
                  <a:cxn ang="0">
                    <a:pos x="0" y="16"/>
                  </a:cxn>
                  <a:cxn ang="0">
                    <a:pos x="4" y="24"/>
                  </a:cxn>
                  <a:cxn ang="0">
                    <a:pos x="10" y="30"/>
                  </a:cxn>
                  <a:cxn ang="0">
                    <a:pos x="20" y="30"/>
                  </a:cxn>
                  <a:cxn ang="0">
                    <a:pos x="18" y="28"/>
                  </a:cxn>
                  <a:cxn ang="0">
                    <a:pos x="14" y="20"/>
                  </a:cxn>
                  <a:cxn ang="0">
                    <a:pos x="34" y="42"/>
                  </a:cxn>
                  <a:cxn ang="0">
                    <a:pos x="42" y="52"/>
                  </a:cxn>
                  <a:cxn ang="0">
                    <a:pos x="56" y="74"/>
                  </a:cxn>
                  <a:cxn ang="0">
                    <a:pos x="60" y="86"/>
                  </a:cxn>
                  <a:cxn ang="0">
                    <a:pos x="66" y="78"/>
                  </a:cxn>
                  <a:cxn ang="0">
                    <a:pos x="68" y="74"/>
                  </a:cxn>
                  <a:cxn ang="0">
                    <a:pos x="78" y="68"/>
                  </a:cxn>
                  <a:cxn ang="0">
                    <a:pos x="84" y="68"/>
                  </a:cxn>
                  <a:cxn ang="0">
                    <a:pos x="88" y="72"/>
                  </a:cxn>
                  <a:cxn ang="0">
                    <a:pos x="82" y="90"/>
                  </a:cxn>
                  <a:cxn ang="0">
                    <a:pos x="72" y="98"/>
                  </a:cxn>
                  <a:cxn ang="0">
                    <a:pos x="74" y="106"/>
                  </a:cxn>
                  <a:cxn ang="0">
                    <a:pos x="86" y="122"/>
                  </a:cxn>
                  <a:cxn ang="0">
                    <a:pos x="90" y="114"/>
                  </a:cxn>
                  <a:cxn ang="0">
                    <a:pos x="98" y="100"/>
                  </a:cxn>
                  <a:cxn ang="0">
                    <a:pos x="106" y="90"/>
                  </a:cxn>
                  <a:cxn ang="0">
                    <a:pos x="112" y="72"/>
                  </a:cxn>
                  <a:cxn ang="0">
                    <a:pos x="114" y="50"/>
                  </a:cxn>
                  <a:cxn ang="0">
                    <a:pos x="106" y="28"/>
                  </a:cxn>
                  <a:cxn ang="0">
                    <a:pos x="98" y="20"/>
                  </a:cxn>
                  <a:cxn ang="0">
                    <a:pos x="76" y="6"/>
                  </a:cxn>
                  <a:cxn ang="0">
                    <a:pos x="50" y="0"/>
                  </a:cxn>
                  <a:cxn ang="0">
                    <a:pos x="24" y="2"/>
                  </a:cxn>
                  <a:cxn ang="0">
                    <a:pos x="12" y="4"/>
                  </a:cxn>
                </a:cxnLst>
                <a:rect l="0" t="0" r="r" b="b"/>
                <a:pathLst>
                  <a:path w="114" h="122">
                    <a:moveTo>
                      <a:pt x="12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4" y="1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10" y="30"/>
                    </a:lnTo>
                    <a:lnTo>
                      <a:pt x="16" y="32"/>
                    </a:lnTo>
                    <a:lnTo>
                      <a:pt x="20" y="30"/>
                    </a:lnTo>
                    <a:lnTo>
                      <a:pt x="20" y="30"/>
                    </a:lnTo>
                    <a:lnTo>
                      <a:pt x="18" y="28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20" y="28"/>
                    </a:lnTo>
                    <a:lnTo>
                      <a:pt x="34" y="42"/>
                    </a:lnTo>
                    <a:lnTo>
                      <a:pt x="34" y="42"/>
                    </a:lnTo>
                    <a:lnTo>
                      <a:pt x="42" y="52"/>
                    </a:lnTo>
                    <a:lnTo>
                      <a:pt x="50" y="62"/>
                    </a:lnTo>
                    <a:lnTo>
                      <a:pt x="56" y="74"/>
                    </a:lnTo>
                    <a:lnTo>
                      <a:pt x="60" y="86"/>
                    </a:lnTo>
                    <a:lnTo>
                      <a:pt x="60" y="86"/>
                    </a:lnTo>
                    <a:lnTo>
                      <a:pt x="62" y="84"/>
                    </a:lnTo>
                    <a:lnTo>
                      <a:pt x="66" y="78"/>
                    </a:lnTo>
                    <a:lnTo>
                      <a:pt x="66" y="78"/>
                    </a:lnTo>
                    <a:lnTo>
                      <a:pt x="68" y="74"/>
                    </a:lnTo>
                    <a:lnTo>
                      <a:pt x="72" y="70"/>
                    </a:lnTo>
                    <a:lnTo>
                      <a:pt x="78" y="68"/>
                    </a:lnTo>
                    <a:lnTo>
                      <a:pt x="84" y="68"/>
                    </a:lnTo>
                    <a:lnTo>
                      <a:pt x="84" y="68"/>
                    </a:lnTo>
                    <a:lnTo>
                      <a:pt x="88" y="70"/>
                    </a:lnTo>
                    <a:lnTo>
                      <a:pt x="88" y="72"/>
                    </a:lnTo>
                    <a:lnTo>
                      <a:pt x="88" y="82"/>
                    </a:lnTo>
                    <a:lnTo>
                      <a:pt x="82" y="90"/>
                    </a:lnTo>
                    <a:lnTo>
                      <a:pt x="78" y="94"/>
                    </a:lnTo>
                    <a:lnTo>
                      <a:pt x="72" y="98"/>
                    </a:lnTo>
                    <a:lnTo>
                      <a:pt x="72" y="98"/>
                    </a:lnTo>
                    <a:lnTo>
                      <a:pt x="74" y="106"/>
                    </a:lnTo>
                    <a:lnTo>
                      <a:pt x="80" y="114"/>
                    </a:lnTo>
                    <a:lnTo>
                      <a:pt x="86" y="122"/>
                    </a:lnTo>
                    <a:lnTo>
                      <a:pt x="86" y="122"/>
                    </a:lnTo>
                    <a:lnTo>
                      <a:pt x="90" y="114"/>
                    </a:lnTo>
                    <a:lnTo>
                      <a:pt x="92" y="108"/>
                    </a:lnTo>
                    <a:lnTo>
                      <a:pt x="98" y="100"/>
                    </a:lnTo>
                    <a:lnTo>
                      <a:pt x="98" y="100"/>
                    </a:lnTo>
                    <a:lnTo>
                      <a:pt x="106" y="90"/>
                    </a:lnTo>
                    <a:lnTo>
                      <a:pt x="110" y="80"/>
                    </a:lnTo>
                    <a:lnTo>
                      <a:pt x="112" y="72"/>
                    </a:lnTo>
                    <a:lnTo>
                      <a:pt x="114" y="60"/>
                    </a:lnTo>
                    <a:lnTo>
                      <a:pt x="114" y="50"/>
                    </a:lnTo>
                    <a:lnTo>
                      <a:pt x="112" y="38"/>
                    </a:lnTo>
                    <a:lnTo>
                      <a:pt x="106" y="28"/>
                    </a:lnTo>
                    <a:lnTo>
                      <a:pt x="106" y="28"/>
                    </a:lnTo>
                    <a:lnTo>
                      <a:pt x="98" y="20"/>
                    </a:lnTo>
                    <a:lnTo>
                      <a:pt x="88" y="12"/>
                    </a:lnTo>
                    <a:lnTo>
                      <a:pt x="76" y="6"/>
                    </a:lnTo>
                    <a:lnTo>
                      <a:pt x="64" y="2"/>
                    </a:lnTo>
                    <a:lnTo>
                      <a:pt x="50" y="0"/>
                    </a:lnTo>
                    <a:lnTo>
                      <a:pt x="38" y="0"/>
                    </a:lnTo>
                    <a:lnTo>
                      <a:pt x="24" y="2"/>
                    </a:lnTo>
                    <a:lnTo>
                      <a:pt x="1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30" name="Freeform 67"/>
              <p:cNvSpPr/>
              <p:nvPr/>
            </p:nvSpPr>
            <p:spPr bwMode="auto">
              <a:xfrm>
                <a:off x="1252512" y="873107"/>
                <a:ext cx="19050" cy="38100"/>
              </a:xfrm>
              <a:custGeom>
                <a:avLst/>
                <a:gdLst/>
                <a:ahLst/>
                <a:cxnLst>
                  <a:cxn ang="0">
                    <a:pos x="12" y="24"/>
                  </a:cxn>
                  <a:cxn ang="0">
                    <a:pos x="12" y="24"/>
                  </a:cxn>
                  <a:cxn ang="0">
                    <a:pos x="8" y="22"/>
                  </a:cxn>
                  <a:cxn ang="0">
                    <a:pos x="2" y="16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2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2" y="6"/>
                  </a:cxn>
                  <a:cxn ang="0">
                    <a:pos x="2" y="10"/>
                  </a:cxn>
                  <a:cxn ang="0">
                    <a:pos x="4" y="14"/>
                  </a:cxn>
                  <a:cxn ang="0">
                    <a:pos x="6" y="18"/>
                  </a:cxn>
                  <a:cxn ang="0">
                    <a:pos x="12" y="24"/>
                  </a:cxn>
                  <a:cxn ang="0">
                    <a:pos x="12" y="24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12" y="24"/>
                    </a:lnTo>
                    <a:lnTo>
                      <a:pt x="8" y="22"/>
                    </a:lnTo>
                    <a:lnTo>
                      <a:pt x="2" y="16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2" y="6"/>
                    </a:lnTo>
                    <a:lnTo>
                      <a:pt x="2" y="10"/>
                    </a:lnTo>
                    <a:lnTo>
                      <a:pt x="4" y="14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31" name="Freeform 68"/>
              <p:cNvSpPr/>
              <p:nvPr/>
            </p:nvSpPr>
            <p:spPr bwMode="auto">
              <a:xfrm>
                <a:off x="1296962" y="869932"/>
                <a:ext cx="63500" cy="76200"/>
              </a:xfrm>
              <a:custGeom>
                <a:avLst/>
                <a:gdLst/>
                <a:ahLst/>
                <a:cxnLst>
                  <a:cxn ang="0">
                    <a:pos x="40" y="48"/>
                  </a:cxn>
                  <a:cxn ang="0">
                    <a:pos x="40" y="48"/>
                  </a:cxn>
                  <a:cxn ang="0">
                    <a:pos x="40" y="48"/>
                  </a:cxn>
                  <a:cxn ang="0">
                    <a:pos x="34" y="46"/>
                  </a:cxn>
                  <a:cxn ang="0">
                    <a:pos x="24" y="38"/>
                  </a:cxn>
                  <a:cxn ang="0">
                    <a:pos x="16" y="30"/>
                  </a:cxn>
                  <a:cxn ang="0">
                    <a:pos x="10" y="22"/>
                  </a:cxn>
                  <a:cxn ang="0">
                    <a:pos x="6" y="12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" y="12"/>
                  </a:cxn>
                  <a:cxn ang="0">
                    <a:pos x="10" y="24"/>
                  </a:cxn>
                  <a:cxn ang="0">
                    <a:pos x="16" y="32"/>
                  </a:cxn>
                  <a:cxn ang="0">
                    <a:pos x="22" y="38"/>
                  </a:cxn>
                  <a:cxn ang="0">
                    <a:pos x="22" y="38"/>
                  </a:cxn>
                  <a:cxn ang="0">
                    <a:pos x="34" y="46"/>
                  </a:cxn>
                  <a:cxn ang="0">
                    <a:pos x="40" y="48"/>
                  </a:cxn>
                  <a:cxn ang="0">
                    <a:pos x="40" y="48"/>
                  </a:cxn>
                </a:cxnLst>
                <a:rect l="0" t="0" r="r" b="b"/>
                <a:pathLst>
                  <a:path w="40" h="48">
                    <a:moveTo>
                      <a:pt x="40" y="48"/>
                    </a:moveTo>
                    <a:lnTo>
                      <a:pt x="40" y="48"/>
                    </a:lnTo>
                    <a:lnTo>
                      <a:pt x="40" y="48"/>
                    </a:lnTo>
                    <a:lnTo>
                      <a:pt x="34" y="46"/>
                    </a:lnTo>
                    <a:lnTo>
                      <a:pt x="24" y="38"/>
                    </a:lnTo>
                    <a:lnTo>
                      <a:pt x="16" y="30"/>
                    </a:lnTo>
                    <a:lnTo>
                      <a:pt x="10" y="22"/>
                    </a:lnTo>
                    <a:lnTo>
                      <a:pt x="6" y="1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12"/>
                    </a:lnTo>
                    <a:lnTo>
                      <a:pt x="10" y="24"/>
                    </a:lnTo>
                    <a:lnTo>
                      <a:pt x="16" y="32"/>
                    </a:lnTo>
                    <a:lnTo>
                      <a:pt x="22" y="38"/>
                    </a:lnTo>
                    <a:lnTo>
                      <a:pt x="22" y="38"/>
                    </a:lnTo>
                    <a:lnTo>
                      <a:pt x="34" y="46"/>
                    </a:lnTo>
                    <a:lnTo>
                      <a:pt x="40" y="48"/>
                    </a:lnTo>
                    <a:lnTo>
                      <a:pt x="40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32" name="Freeform 69"/>
              <p:cNvSpPr/>
              <p:nvPr/>
            </p:nvSpPr>
            <p:spPr bwMode="auto">
              <a:xfrm>
                <a:off x="1312837" y="885807"/>
                <a:ext cx="79375" cy="603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" y="6"/>
                  </a:cxn>
                  <a:cxn ang="0">
                    <a:pos x="14" y="16"/>
                  </a:cxn>
                  <a:cxn ang="0">
                    <a:pos x="14" y="16"/>
                  </a:cxn>
                  <a:cxn ang="0">
                    <a:pos x="30" y="28"/>
                  </a:cxn>
                  <a:cxn ang="0">
                    <a:pos x="40" y="34"/>
                  </a:cxn>
                  <a:cxn ang="0">
                    <a:pos x="50" y="38"/>
                  </a:cxn>
                  <a:cxn ang="0">
                    <a:pos x="50" y="36"/>
                  </a:cxn>
                  <a:cxn ang="0">
                    <a:pos x="50" y="36"/>
                  </a:cxn>
                  <a:cxn ang="0">
                    <a:pos x="40" y="34"/>
                  </a:cxn>
                  <a:cxn ang="0">
                    <a:pos x="32" y="28"/>
                  </a:cxn>
                  <a:cxn ang="0">
                    <a:pos x="14" y="16"/>
                  </a:cxn>
                  <a:cxn ang="0">
                    <a:pos x="4" y="6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0" h="38">
                    <a:moveTo>
                      <a:pt x="0" y="0"/>
                    </a:moveTo>
                    <a:lnTo>
                      <a:pt x="0" y="0"/>
                    </a:lnTo>
                    <a:lnTo>
                      <a:pt x="4" y="6"/>
                    </a:lnTo>
                    <a:lnTo>
                      <a:pt x="14" y="16"/>
                    </a:lnTo>
                    <a:lnTo>
                      <a:pt x="14" y="16"/>
                    </a:lnTo>
                    <a:lnTo>
                      <a:pt x="30" y="28"/>
                    </a:lnTo>
                    <a:lnTo>
                      <a:pt x="40" y="34"/>
                    </a:lnTo>
                    <a:lnTo>
                      <a:pt x="50" y="38"/>
                    </a:lnTo>
                    <a:lnTo>
                      <a:pt x="50" y="36"/>
                    </a:lnTo>
                    <a:lnTo>
                      <a:pt x="50" y="36"/>
                    </a:lnTo>
                    <a:lnTo>
                      <a:pt x="40" y="34"/>
                    </a:lnTo>
                    <a:lnTo>
                      <a:pt x="32" y="28"/>
                    </a:lnTo>
                    <a:lnTo>
                      <a:pt x="14" y="16"/>
                    </a:lnTo>
                    <a:lnTo>
                      <a:pt x="4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33" name="Freeform 70"/>
              <p:cNvSpPr/>
              <p:nvPr/>
            </p:nvSpPr>
            <p:spPr bwMode="auto">
              <a:xfrm>
                <a:off x="1319187" y="879457"/>
                <a:ext cx="82550" cy="571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" y="6"/>
                  </a:cxn>
                  <a:cxn ang="0">
                    <a:pos x="16" y="16"/>
                  </a:cxn>
                  <a:cxn ang="0">
                    <a:pos x="16" y="16"/>
                  </a:cxn>
                  <a:cxn ang="0">
                    <a:pos x="32" y="28"/>
                  </a:cxn>
                  <a:cxn ang="0">
                    <a:pos x="42" y="34"/>
                  </a:cxn>
                  <a:cxn ang="0">
                    <a:pos x="52" y="36"/>
                  </a:cxn>
                  <a:cxn ang="0">
                    <a:pos x="52" y="36"/>
                  </a:cxn>
                  <a:cxn ang="0">
                    <a:pos x="52" y="36"/>
                  </a:cxn>
                  <a:cxn ang="0">
                    <a:pos x="42" y="32"/>
                  </a:cxn>
                  <a:cxn ang="0">
                    <a:pos x="32" y="28"/>
                  </a:cxn>
                  <a:cxn ang="0">
                    <a:pos x="16" y="16"/>
                  </a:cxn>
                  <a:cxn ang="0">
                    <a:pos x="6" y="4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52" h="36">
                    <a:moveTo>
                      <a:pt x="0" y="0"/>
                    </a:moveTo>
                    <a:lnTo>
                      <a:pt x="0" y="0"/>
                    </a:lnTo>
                    <a:lnTo>
                      <a:pt x="4" y="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32" y="28"/>
                    </a:lnTo>
                    <a:lnTo>
                      <a:pt x="42" y="34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52" y="36"/>
                    </a:lnTo>
                    <a:lnTo>
                      <a:pt x="42" y="32"/>
                    </a:lnTo>
                    <a:lnTo>
                      <a:pt x="32" y="28"/>
                    </a:lnTo>
                    <a:lnTo>
                      <a:pt x="16" y="1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34" name="Freeform 71"/>
              <p:cNvSpPr/>
              <p:nvPr/>
            </p:nvSpPr>
            <p:spPr bwMode="auto">
              <a:xfrm>
                <a:off x="1357287" y="977882"/>
                <a:ext cx="22225" cy="28575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8" y="2"/>
                  </a:cxn>
                  <a:cxn ang="0">
                    <a:pos x="4" y="10"/>
                  </a:cxn>
                  <a:cxn ang="0">
                    <a:pos x="10" y="6"/>
                  </a:cxn>
                  <a:cxn ang="0">
                    <a:pos x="10" y="6"/>
                  </a:cxn>
                  <a:cxn ang="0">
                    <a:pos x="10" y="10"/>
                  </a:cxn>
                  <a:cxn ang="0">
                    <a:pos x="6" y="14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2" y="18"/>
                  </a:cxn>
                  <a:cxn ang="0">
                    <a:pos x="8" y="16"/>
                  </a:cxn>
                  <a:cxn ang="0">
                    <a:pos x="12" y="10"/>
                  </a:cxn>
                  <a:cxn ang="0">
                    <a:pos x="14" y="6"/>
                  </a:cxn>
                  <a:cxn ang="0">
                    <a:pos x="14" y="0"/>
                  </a:cxn>
                  <a:cxn ang="0">
                    <a:pos x="14" y="0"/>
                  </a:cxn>
                </a:cxnLst>
                <a:rect l="0" t="0" r="r" b="b"/>
                <a:pathLst>
                  <a:path w="14" h="18">
                    <a:moveTo>
                      <a:pt x="14" y="0"/>
                    </a:moveTo>
                    <a:lnTo>
                      <a:pt x="14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4" y="10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6"/>
                    </a:lnTo>
                    <a:lnTo>
                      <a:pt x="12" y="10"/>
                    </a:lnTo>
                    <a:lnTo>
                      <a:pt x="14" y="6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35" name="Freeform 72"/>
              <p:cNvSpPr/>
              <p:nvPr/>
            </p:nvSpPr>
            <p:spPr bwMode="auto">
              <a:xfrm>
                <a:off x="1325537" y="965182"/>
                <a:ext cx="28575" cy="41275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0"/>
                  </a:cxn>
                  <a:cxn ang="0">
                    <a:pos x="12" y="8"/>
                  </a:cxn>
                  <a:cxn ang="0">
                    <a:pos x="8" y="16"/>
                  </a:cxn>
                  <a:cxn ang="0">
                    <a:pos x="4" y="20"/>
                  </a:cxn>
                  <a:cxn ang="0">
                    <a:pos x="0" y="22"/>
                  </a:cxn>
                  <a:cxn ang="0">
                    <a:pos x="10" y="26"/>
                  </a:cxn>
                  <a:cxn ang="0">
                    <a:pos x="16" y="18"/>
                  </a:cxn>
                  <a:cxn ang="0">
                    <a:pos x="18" y="10"/>
                  </a:cxn>
                  <a:cxn ang="0">
                    <a:pos x="14" y="0"/>
                  </a:cxn>
                </a:cxnLst>
                <a:rect l="0" t="0" r="r" b="b"/>
                <a:pathLst>
                  <a:path w="18" h="26">
                    <a:moveTo>
                      <a:pt x="14" y="0"/>
                    </a:moveTo>
                    <a:lnTo>
                      <a:pt x="14" y="0"/>
                    </a:lnTo>
                    <a:lnTo>
                      <a:pt x="12" y="8"/>
                    </a:lnTo>
                    <a:lnTo>
                      <a:pt x="8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10" y="26"/>
                    </a:lnTo>
                    <a:lnTo>
                      <a:pt x="16" y="18"/>
                    </a:lnTo>
                    <a:lnTo>
                      <a:pt x="18" y="10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36" name="Freeform 73"/>
              <p:cNvSpPr/>
              <p:nvPr/>
            </p:nvSpPr>
            <p:spPr bwMode="auto">
              <a:xfrm>
                <a:off x="1306487" y="914382"/>
                <a:ext cx="44450" cy="539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2" y="16"/>
                  </a:cxn>
                  <a:cxn ang="0">
                    <a:pos x="6" y="22"/>
                  </a:cxn>
                  <a:cxn ang="0">
                    <a:pos x="10" y="28"/>
                  </a:cxn>
                  <a:cxn ang="0">
                    <a:pos x="18" y="32"/>
                  </a:cxn>
                  <a:cxn ang="0">
                    <a:pos x="28" y="34"/>
                  </a:cxn>
                  <a:cxn ang="0">
                    <a:pos x="28" y="30"/>
                  </a:cxn>
                  <a:cxn ang="0">
                    <a:pos x="26" y="28"/>
                  </a:cxn>
                  <a:cxn ang="0">
                    <a:pos x="0" y="0"/>
                  </a:cxn>
                </a:cxnLst>
                <a:rect l="0" t="0" r="r" b="b"/>
                <a:pathLst>
                  <a:path w="28" h="34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2" y="16"/>
                    </a:lnTo>
                    <a:lnTo>
                      <a:pt x="6" y="22"/>
                    </a:lnTo>
                    <a:lnTo>
                      <a:pt x="10" y="28"/>
                    </a:lnTo>
                    <a:lnTo>
                      <a:pt x="18" y="32"/>
                    </a:lnTo>
                    <a:lnTo>
                      <a:pt x="28" y="34"/>
                    </a:lnTo>
                    <a:lnTo>
                      <a:pt x="28" y="30"/>
                    </a:lnTo>
                    <a:lnTo>
                      <a:pt x="26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37" name="Freeform 74"/>
              <p:cNvSpPr/>
              <p:nvPr/>
            </p:nvSpPr>
            <p:spPr bwMode="auto">
              <a:xfrm>
                <a:off x="1252512" y="965182"/>
                <a:ext cx="28575" cy="12700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18" y="8"/>
                  </a:cxn>
                  <a:cxn ang="0">
                    <a:pos x="14" y="6"/>
                  </a:cxn>
                  <a:cxn ang="0">
                    <a:pos x="10" y="4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" y="4"/>
                  </a:cxn>
                  <a:cxn ang="0">
                    <a:pos x="10" y="6"/>
                  </a:cxn>
                  <a:cxn ang="0">
                    <a:pos x="18" y="8"/>
                  </a:cxn>
                  <a:cxn ang="0">
                    <a:pos x="18" y="8"/>
                  </a:cxn>
                </a:cxnLst>
                <a:rect l="0" t="0" r="r" b="b"/>
                <a:pathLst>
                  <a:path w="18" h="8">
                    <a:moveTo>
                      <a:pt x="18" y="8"/>
                    </a:moveTo>
                    <a:lnTo>
                      <a:pt x="18" y="8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4"/>
                    </a:lnTo>
                    <a:lnTo>
                      <a:pt x="10" y="6"/>
                    </a:lnTo>
                    <a:lnTo>
                      <a:pt x="18" y="8"/>
                    </a:lnTo>
                    <a:lnTo>
                      <a:pt x="1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38" name="Freeform 75"/>
              <p:cNvSpPr/>
              <p:nvPr/>
            </p:nvSpPr>
            <p:spPr bwMode="auto">
              <a:xfrm>
                <a:off x="1258862" y="968357"/>
                <a:ext cx="6350" cy="952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4" y="6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39" name="Freeform 76"/>
              <p:cNvSpPr/>
              <p:nvPr/>
            </p:nvSpPr>
            <p:spPr bwMode="auto">
              <a:xfrm>
                <a:off x="1233462" y="1044557"/>
                <a:ext cx="12700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2"/>
                  </a:cxn>
                  <a:cxn ang="0">
                    <a:pos x="4" y="4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8" h="4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40" name="Freeform 77"/>
              <p:cNvSpPr/>
              <p:nvPr/>
            </p:nvSpPr>
            <p:spPr bwMode="auto">
              <a:xfrm>
                <a:off x="1001687" y="2333607"/>
                <a:ext cx="174625" cy="53975"/>
              </a:xfrm>
              <a:custGeom>
                <a:avLst/>
                <a:gdLst/>
                <a:ahLst/>
                <a:cxnLst>
                  <a:cxn ang="0">
                    <a:pos x="56" y="2"/>
                  </a:cxn>
                  <a:cxn ang="0">
                    <a:pos x="56" y="2"/>
                  </a:cxn>
                  <a:cxn ang="0">
                    <a:pos x="44" y="8"/>
                  </a:cxn>
                  <a:cxn ang="0">
                    <a:pos x="36" y="12"/>
                  </a:cxn>
                  <a:cxn ang="0">
                    <a:pos x="26" y="16"/>
                  </a:cxn>
                  <a:cxn ang="0">
                    <a:pos x="26" y="16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6" y="22"/>
                  </a:cxn>
                  <a:cxn ang="0">
                    <a:pos x="2" y="28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50" y="32"/>
                  </a:cxn>
                  <a:cxn ang="0">
                    <a:pos x="50" y="32"/>
                  </a:cxn>
                  <a:cxn ang="0">
                    <a:pos x="60" y="28"/>
                  </a:cxn>
                  <a:cxn ang="0">
                    <a:pos x="70" y="24"/>
                  </a:cxn>
                  <a:cxn ang="0">
                    <a:pos x="80" y="22"/>
                  </a:cxn>
                  <a:cxn ang="0">
                    <a:pos x="80" y="30"/>
                  </a:cxn>
                  <a:cxn ang="0">
                    <a:pos x="106" y="28"/>
                  </a:cxn>
                  <a:cxn ang="0">
                    <a:pos x="110" y="12"/>
                  </a:cxn>
                  <a:cxn ang="0">
                    <a:pos x="110" y="12"/>
                  </a:cxn>
                  <a:cxn ang="0">
                    <a:pos x="106" y="10"/>
                  </a:cxn>
                  <a:cxn ang="0">
                    <a:pos x="106" y="8"/>
                  </a:cxn>
                  <a:cxn ang="0">
                    <a:pos x="104" y="4"/>
                  </a:cxn>
                  <a:cxn ang="0">
                    <a:pos x="104" y="4"/>
                  </a:cxn>
                  <a:cxn ang="0">
                    <a:pos x="100" y="2"/>
                  </a:cxn>
                  <a:cxn ang="0">
                    <a:pos x="96" y="2"/>
                  </a:cxn>
                  <a:cxn ang="0">
                    <a:pos x="78" y="0"/>
                  </a:cxn>
                  <a:cxn ang="0">
                    <a:pos x="56" y="2"/>
                  </a:cxn>
                  <a:cxn ang="0">
                    <a:pos x="56" y="2"/>
                  </a:cxn>
                </a:cxnLst>
                <a:rect l="0" t="0" r="r" b="b"/>
                <a:pathLst>
                  <a:path w="110" h="34">
                    <a:moveTo>
                      <a:pt x="56" y="2"/>
                    </a:moveTo>
                    <a:lnTo>
                      <a:pt x="56" y="2"/>
                    </a:lnTo>
                    <a:lnTo>
                      <a:pt x="44" y="8"/>
                    </a:lnTo>
                    <a:lnTo>
                      <a:pt x="36" y="12"/>
                    </a:lnTo>
                    <a:lnTo>
                      <a:pt x="26" y="16"/>
                    </a:lnTo>
                    <a:lnTo>
                      <a:pt x="26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6" y="22"/>
                    </a:lnTo>
                    <a:lnTo>
                      <a:pt x="2" y="28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50" y="32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70" y="24"/>
                    </a:lnTo>
                    <a:lnTo>
                      <a:pt x="80" y="22"/>
                    </a:lnTo>
                    <a:lnTo>
                      <a:pt x="80" y="30"/>
                    </a:lnTo>
                    <a:lnTo>
                      <a:pt x="106" y="28"/>
                    </a:lnTo>
                    <a:lnTo>
                      <a:pt x="110" y="12"/>
                    </a:lnTo>
                    <a:lnTo>
                      <a:pt x="110" y="12"/>
                    </a:lnTo>
                    <a:lnTo>
                      <a:pt x="106" y="10"/>
                    </a:lnTo>
                    <a:lnTo>
                      <a:pt x="106" y="8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0" y="2"/>
                    </a:lnTo>
                    <a:lnTo>
                      <a:pt x="96" y="2"/>
                    </a:lnTo>
                    <a:lnTo>
                      <a:pt x="78" y="0"/>
                    </a:lnTo>
                    <a:lnTo>
                      <a:pt x="56" y="2"/>
                    </a:lnTo>
                    <a:lnTo>
                      <a:pt x="56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41" name="Freeform 78"/>
              <p:cNvSpPr/>
              <p:nvPr/>
            </p:nvSpPr>
            <p:spPr bwMode="auto">
              <a:xfrm>
                <a:off x="1300137" y="2527282"/>
                <a:ext cx="171450" cy="85725"/>
              </a:xfrm>
              <a:custGeom>
                <a:avLst/>
                <a:gdLst/>
                <a:ahLst/>
                <a:cxnLst>
                  <a:cxn ang="0">
                    <a:pos x="52" y="10"/>
                  </a:cxn>
                  <a:cxn ang="0">
                    <a:pos x="52" y="10"/>
                  </a:cxn>
                  <a:cxn ang="0">
                    <a:pos x="42" y="20"/>
                  </a:cxn>
                  <a:cxn ang="0">
                    <a:pos x="32" y="28"/>
                  </a:cxn>
                  <a:cxn ang="0">
                    <a:pos x="24" y="34"/>
                  </a:cxn>
                  <a:cxn ang="0">
                    <a:pos x="24" y="34"/>
                  </a:cxn>
                  <a:cxn ang="0">
                    <a:pos x="6" y="38"/>
                  </a:cxn>
                  <a:cxn ang="0">
                    <a:pos x="6" y="38"/>
                  </a:cxn>
                  <a:cxn ang="0">
                    <a:pos x="4" y="40"/>
                  </a:cxn>
                  <a:cxn ang="0">
                    <a:pos x="2" y="46"/>
                  </a:cxn>
                  <a:cxn ang="0">
                    <a:pos x="0" y="54"/>
                  </a:cxn>
                  <a:cxn ang="0">
                    <a:pos x="0" y="54"/>
                  </a:cxn>
                  <a:cxn ang="0">
                    <a:pos x="54" y="52"/>
                  </a:cxn>
                  <a:cxn ang="0">
                    <a:pos x="54" y="52"/>
                  </a:cxn>
                  <a:cxn ang="0">
                    <a:pos x="60" y="44"/>
                  </a:cxn>
                  <a:cxn ang="0">
                    <a:pos x="66" y="38"/>
                  </a:cxn>
                  <a:cxn ang="0">
                    <a:pos x="74" y="34"/>
                  </a:cxn>
                  <a:cxn ang="0">
                    <a:pos x="80" y="44"/>
                  </a:cxn>
                  <a:cxn ang="0">
                    <a:pos x="108" y="30"/>
                  </a:cxn>
                  <a:cxn ang="0">
                    <a:pos x="106" y="18"/>
                  </a:cxn>
                  <a:cxn ang="0">
                    <a:pos x="106" y="18"/>
                  </a:cxn>
                  <a:cxn ang="0">
                    <a:pos x="106" y="14"/>
                  </a:cxn>
                  <a:cxn ang="0">
                    <a:pos x="104" y="2"/>
                  </a:cxn>
                  <a:cxn ang="0">
                    <a:pos x="104" y="2"/>
                  </a:cxn>
                  <a:cxn ang="0">
                    <a:pos x="100" y="0"/>
                  </a:cxn>
                  <a:cxn ang="0">
                    <a:pos x="94" y="0"/>
                  </a:cxn>
                  <a:cxn ang="0">
                    <a:pos x="76" y="2"/>
                  </a:cxn>
                  <a:cxn ang="0">
                    <a:pos x="52" y="10"/>
                  </a:cxn>
                  <a:cxn ang="0">
                    <a:pos x="52" y="10"/>
                  </a:cxn>
                </a:cxnLst>
                <a:rect l="0" t="0" r="r" b="b"/>
                <a:pathLst>
                  <a:path w="108" h="54">
                    <a:moveTo>
                      <a:pt x="52" y="10"/>
                    </a:moveTo>
                    <a:lnTo>
                      <a:pt x="52" y="10"/>
                    </a:lnTo>
                    <a:lnTo>
                      <a:pt x="42" y="20"/>
                    </a:lnTo>
                    <a:lnTo>
                      <a:pt x="32" y="28"/>
                    </a:lnTo>
                    <a:lnTo>
                      <a:pt x="24" y="34"/>
                    </a:lnTo>
                    <a:lnTo>
                      <a:pt x="24" y="34"/>
                    </a:lnTo>
                    <a:lnTo>
                      <a:pt x="6" y="38"/>
                    </a:lnTo>
                    <a:lnTo>
                      <a:pt x="6" y="38"/>
                    </a:lnTo>
                    <a:lnTo>
                      <a:pt x="4" y="40"/>
                    </a:lnTo>
                    <a:lnTo>
                      <a:pt x="2" y="46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54" y="52"/>
                    </a:lnTo>
                    <a:lnTo>
                      <a:pt x="54" y="52"/>
                    </a:lnTo>
                    <a:lnTo>
                      <a:pt x="60" y="44"/>
                    </a:lnTo>
                    <a:lnTo>
                      <a:pt x="66" y="38"/>
                    </a:lnTo>
                    <a:lnTo>
                      <a:pt x="74" y="34"/>
                    </a:lnTo>
                    <a:lnTo>
                      <a:pt x="80" y="44"/>
                    </a:lnTo>
                    <a:lnTo>
                      <a:pt x="108" y="30"/>
                    </a:lnTo>
                    <a:lnTo>
                      <a:pt x="106" y="18"/>
                    </a:lnTo>
                    <a:lnTo>
                      <a:pt x="106" y="18"/>
                    </a:lnTo>
                    <a:lnTo>
                      <a:pt x="106" y="14"/>
                    </a:lnTo>
                    <a:lnTo>
                      <a:pt x="104" y="2"/>
                    </a:lnTo>
                    <a:lnTo>
                      <a:pt x="104" y="2"/>
                    </a:lnTo>
                    <a:lnTo>
                      <a:pt x="100" y="0"/>
                    </a:lnTo>
                    <a:lnTo>
                      <a:pt x="94" y="0"/>
                    </a:lnTo>
                    <a:lnTo>
                      <a:pt x="76" y="2"/>
                    </a:lnTo>
                    <a:lnTo>
                      <a:pt x="52" y="10"/>
                    </a:lnTo>
                    <a:lnTo>
                      <a:pt x="52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42" name="Freeform 79"/>
              <p:cNvSpPr/>
              <p:nvPr/>
            </p:nvSpPr>
            <p:spPr bwMode="auto">
              <a:xfrm>
                <a:off x="1033437" y="1533507"/>
                <a:ext cx="504825" cy="1028700"/>
              </a:xfrm>
              <a:custGeom>
                <a:avLst/>
                <a:gdLst/>
                <a:ahLst/>
                <a:cxnLst>
                  <a:cxn ang="0">
                    <a:pos x="230" y="34"/>
                  </a:cxn>
                  <a:cxn ang="0">
                    <a:pos x="238" y="34"/>
                  </a:cxn>
                  <a:cxn ang="0">
                    <a:pos x="250" y="46"/>
                  </a:cxn>
                  <a:cxn ang="0">
                    <a:pos x="264" y="78"/>
                  </a:cxn>
                  <a:cxn ang="0">
                    <a:pos x="272" y="134"/>
                  </a:cxn>
                  <a:cxn ang="0">
                    <a:pos x="274" y="142"/>
                  </a:cxn>
                  <a:cxn ang="0">
                    <a:pos x="278" y="138"/>
                  </a:cxn>
                  <a:cxn ang="0">
                    <a:pos x="282" y="136"/>
                  </a:cxn>
                  <a:cxn ang="0">
                    <a:pos x="284" y="154"/>
                  </a:cxn>
                  <a:cxn ang="0">
                    <a:pos x="280" y="204"/>
                  </a:cxn>
                  <a:cxn ang="0">
                    <a:pos x="268" y="330"/>
                  </a:cxn>
                  <a:cxn ang="0">
                    <a:pos x="266" y="376"/>
                  </a:cxn>
                  <a:cxn ang="0">
                    <a:pos x="274" y="462"/>
                  </a:cxn>
                  <a:cxn ang="0">
                    <a:pos x="290" y="534"/>
                  </a:cxn>
                  <a:cxn ang="0">
                    <a:pos x="318" y="618"/>
                  </a:cxn>
                  <a:cxn ang="0">
                    <a:pos x="304" y="626"/>
                  </a:cxn>
                  <a:cxn ang="0">
                    <a:pos x="258" y="644"/>
                  </a:cxn>
                  <a:cxn ang="0">
                    <a:pos x="226" y="648"/>
                  </a:cxn>
                  <a:cxn ang="0">
                    <a:pos x="216" y="642"/>
                  </a:cxn>
                  <a:cxn ang="0">
                    <a:pos x="218" y="622"/>
                  </a:cxn>
                  <a:cxn ang="0">
                    <a:pos x="220" y="572"/>
                  </a:cxn>
                  <a:cxn ang="0">
                    <a:pos x="208" y="516"/>
                  </a:cxn>
                  <a:cxn ang="0">
                    <a:pos x="188" y="434"/>
                  </a:cxn>
                  <a:cxn ang="0">
                    <a:pos x="186" y="400"/>
                  </a:cxn>
                  <a:cxn ang="0">
                    <a:pos x="184" y="186"/>
                  </a:cxn>
                  <a:cxn ang="0">
                    <a:pos x="168" y="194"/>
                  </a:cxn>
                  <a:cxn ang="0">
                    <a:pos x="114" y="226"/>
                  </a:cxn>
                  <a:cxn ang="0">
                    <a:pos x="86" y="252"/>
                  </a:cxn>
                  <a:cxn ang="0">
                    <a:pos x="80" y="266"/>
                  </a:cxn>
                  <a:cxn ang="0">
                    <a:pos x="82" y="288"/>
                  </a:cxn>
                  <a:cxn ang="0">
                    <a:pos x="102" y="368"/>
                  </a:cxn>
                  <a:cxn ang="0">
                    <a:pos x="118" y="432"/>
                  </a:cxn>
                  <a:cxn ang="0">
                    <a:pos x="124" y="506"/>
                  </a:cxn>
                  <a:cxn ang="0">
                    <a:pos x="116" y="510"/>
                  </a:cxn>
                  <a:cxn ang="0">
                    <a:pos x="96" y="516"/>
                  </a:cxn>
                  <a:cxn ang="0">
                    <a:pos x="66" y="518"/>
                  </a:cxn>
                  <a:cxn ang="0">
                    <a:pos x="28" y="508"/>
                  </a:cxn>
                  <a:cxn ang="0">
                    <a:pos x="30" y="494"/>
                  </a:cxn>
                  <a:cxn ang="0">
                    <a:pos x="26" y="406"/>
                  </a:cxn>
                  <a:cxn ang="0">
                    <a:pos x="18" y="348"/>
                  </a:cxn>
                  <a:cxn ang="0">
                    <a:pos x="4" y="270"/>
                  </a:cxn>
                  <a:cxn ang="0">
                    <a:pos x="0" y="230"/>
                  </a:cxn>
                  <a:cxn ang="0">
                    <a:pos x="2" y="224"/>
                  </a:cxn>
                  <a:cxn ang="0">
                    <a:pos x="24" y="198"/>
                  </a:cxn>
                  <a:cxn ang="0">
                    <a:pos x="72" y="152"/>
                  </a:cxn>
                  <a:cxn ang="0">
                    <a:pos x="136" y="96"/>
                  </a:cxn>
                  <a:cxn ang="0">
                    <a:pos x="142" y="88"/>
                  </a:cxn>
                  <a:cxn ang="0">
                    <a:pos x="140" y="58"/>
                  </a:cxn>
                  <a:cxn ang="0">
                    <a:pos x="146" y="30"/>
                  </a:cxn>
                  <a:cxn ang="0">
                    <a:pos x="156" y="0"/>
                  </a:cxn>
                  <a:cxn ang="0">
                    <a:pos x="166" y="8"/>
                  </a:cxn>
                  <a:cxn ang="0">
                    <a:pos x="202" y="30"/>
                  </a:cxn>
                  <a:cxn ang="0">
                    <a:pos x="224" y="38"/>
                  </a:cxn>
                  <a:cxn ang="0">
                    <a:pos x="230" y="34"/>
                  </a:cxn>
                </a:cxnLst>
                <a:rect l="0" t="0" r="r" b="b"/>
                <a:pathLst>
                  <a:path w="318" h="648">
                    <a:moveTo>
                      <a:pt x="230" y="34"/>
                    </a:moveTo>
                    <a:lnTo>
                      <a:pt x="230" y="34"/>
                    </a:lnTo>
                    <a:lnTo>
                      <a:pt x="232" y="34"/>
                    </a:lnTo>
                    <a:lnTo>
                      <a:pt x="238" y="34"/>
                    </a:lnTo>
                    <a:lnTo>
                      <a:pt x="244" y="38"/>
                    </a:lnTo>
                    <a:lnTo>
                      <a:pt x="250" y="46"/>
                    </a:lnTo>
                    <a:lnTo>
                      <a:pt x="258" y="58"/>
                    </a:lnTo>
                    <a:lnTo>
                      <a:pt x="264" y="78"/>
                    </a:lnTo>
                    <a:lnTo>
                      <a:pt x="270" y="102"/>
                    </a:lnTo>
                    <a:lnTo>
                      <a:pt x="272" y="134"/>
                    </a:lnTo>
                    <a:lnTo>
                      <a:pt x="272" y="134"/>
                    </a:lnTo>
                    <a:lnTo>
                      <a:pt x="274" y="142"/>
                    </a:lnTo>
                    <a:lnTo>
                      <a:pt x="276" y="142"/>
                    </a:lnTo>
                    <a:lnTo>
                      <a:pt x="278" y="138"/>
                    </a:lnTo>
                    <a:lnTo>
                      <a:pt x="280" y="136"/>
                    </a:lnTo>
                    <a:lnTo>
                      <a:pt x="282" y="136"/>
                    </a:lnTo>
                    <a:lnTo>
                      <a:pt x="284" y="142"/>
                    </a:lnTo>
                    <a:lnTo>
                      <a:pt x="284" y="154"/>
                    </a:lnTo>
                    <a:lnTo>
                      <a:pt x="284" y="154"/>
                    </a:lnTo>
                    <a:lnTo>
                      <a:pt x="280" y="204"/>
                    </a:lnTo>
                    <a:lnTo>
                      <a:pt x="274" y="268"/>
                    </a:lnTo>
                    <a:lnTo>
                      <a:pt x="268" y="330"/>
                    </a:lnTo>
                    <a:lnTo>
                      <a:pt x="266" y="376"/>
                    </a:lnTo>
                    <a:lnTo>
                      <a:pt x="266" y="376"/>
                    </a:lnTo>
                    <a:lnTo>
                      <a:pt x="270" y="420"/>
                    </a:lnTo>
                    <a:lnTo>
                      <a:pt x="274" y="462"/>
                    </a:lnTo>
                    <a:lnTo>
                      <a:pt x="282" y="500"/>
                    </a:lnTo>
                    <a:lnTo>
                      <a:pt x="290" y="534"/>
                    </a:lnTo>
                    <a:lnTo>
                      <a:pt x="308" y="586"/>
                    </a:lnTo>
                    <a:lnTo>
                      <a:pt x="318" y="618"/>
                    </a:lnTo>
                    <a:lnTo>
                      <a:pt x="318" y="618"/>
                    </a:lnTo>
                    <a:lnTo>
                      <a:pt x="304" y="626"/>
                    </a:lnTo>
                    <a:lnTo>
                      <a:pt x="276" y="638"/>
                    </a:lnTo>
                    <a:lnTo>
                      <a:pt x="258" y="644"/>
                    </a:lnTo>
                    <a:lnTo>
                      <a:pt x="242" y="648"/>
                    </a:lnTo>
                    <a:lnTo>
                      <a:pt x="226" y="648"/>
                    </a:lnTo>
                    <a:lnTo>
                      <a:pt x="220" y="646"/>
                    </a:lnTo>
                    <a:lnTo>
                      <a:pt x="216" y="642"/>
                    </a:lnTo>
                    <a:lnTo>
                      <a:pt x="216" y="642"/>
                    </a:lnTo>
                    <a:lnTo>
                      <a:pt x="218" y="622"/>
                    </a:lnTo>
                    <a:lnTo>
                      <a:pt x="220" y="604"/>
                    </a:lnTo>
                    <a:lnTo>
                      <a:pt x="220" y="572"/>
                    </a:lnTo>
                    <a:lnTo>
                      <a:pt x="216" y="542"/>
                    </a:lnTo>
                    <a:lnTo>
                      <a:pt x="208" y="516"/>
                    </a:lnTo>
                    <a:lnTo>
                      <a:pt x="194" y="464"/>
                    </a:lnTo>
                    <a:lnTo>
                      <a:pt x="188" y="434"/>
                    </a:lnTo>
                    <a:lnTo>
                      <a:pt x="186" y="400"/>
                    </a:lnTo>
                    <a:lnTo>
                      <a:pt x="186" y="400"/>
                    </a:lnTo>
                    <a:lnTo>
                      <a:pt x="184" y="256"/>
                    </a:lnTo>
                    <a:lnTo>
                      <a:pt x="184" y="186"/>
                    </a:lnTo>
                    <a:lnTo>
                      <a:pt x="184" y="186"/>
                    </a:lnTo>
                    <a:lnTo>
                      <a:pt x="168" y="194"/>
                    </a:lnTo>
                    <a:lnTo>
                      <a:pt x="134" y="214"/>
                    </a:lnTo>
                    <a:lnTo>
                      <a:pt x="114" y="226"/>
                    </a:lnTo>
                    <a:lnTo>
                      <a:pt x="98" y="240"/>
                    </a:lnTo>
                    <a:lnTo>
                      <a:pt x="86" y="252"/>
                    </a:lnTo>
                    <a:lnTo>
                      <a:pt x="82" y="260"/>
                    </a:lnTo>
                    <a:lnTo>
                      <a:pt x="80" y="266"/>
                    </a:lnTo>
                    <a:lnTo>
                      <a:pt x="80" y="266"/>
                    </a:lnTo>
                    <a:lnTo>
                      <a:pt x="82" y="288"/>
                    </a:lnTo>
                    <a:lnTo>
                      <a:pt x="86" y="312"/>
                    </a:lnTo>
                    <a:lnTo>
                      <a:pt x="102" y="368"/>
                    </a:lnTo>
                    <a:lnTo>
                      <a:pt x="110" y="398"/>
                    </a:lnTo>
                    <a:lnTo>
                      <a:pt x="118" y="432"/>
                    </a:lnTo>
                    <a:lnTo>
                      <a:pt x="122" y="468"/>
                    </a:lnTo>
                    <a:lnTo>
                      <a:pt x="124" y="506"/>
                    </a:lnTo>
                    <a:lnTo>
                      <a:pt x="124" y="506"/>
                    </a:lnTo>
                    <a:lnTo>
                      <a:pt x="116" y="510"/>
                    </a:lnTo>
                    <a:lnTo>
                      <a:pt x="108" y="512"/>
                    </a:lnTo>
                    <a:lnTo>
                      <a:pt x="96" y="516"/>
                    </a:lnTo>
                    <a:lnTo>
                      <a:pt x="82" y="518"/>
                    </a:lnTo>
                    <a:lnTo>
                      <a:pt x="66" y="518"/>
                    </a:lnTo>
                    <a:lnTo>
                      <a:pt x="48" y="514"/>
                    </a:lnTo>
                    <a:lnTo>
                      <a:pt x="28" y="508"/>
                    </a:lnTo>
                    <a:lnTo>
                      <a:pt x="28" y="508"/>
                    </a:lnTo>
                    <a:lnTo>
                      <a:pt x="30" y="494"/>
                    </a:lnTo>
                    <a:lnTo>
                      <a:pt x="30" y="456"/>
                    </a:lnTo>
                    <a:lnTo>
                      <a:pt x="26" y="406"/>
                    </a:lnTo>
                    <a:lnTo>
                      <a:pt x="22" y="376"/>
                    </a:lnTo>
                    <a:lnTo>
                      <a:pt x="18" y="348"/>
                    </a:lnTo>
                    <a:lnTo>
                      <a:pt x="18" y="348"/>
                    </a:lnTo>
                    <a:lnTo>
                      <a:pt x="4" y="270"/>
                    </a:lnTo>
                    <a:lnTo>
                      <a:pt x="0" y="246"/>
                    </a:lnTo>
                    <a:lnTo>
                      <a:pt x="0" y="230"/>
                    </a:lnTo>
                    <a:lnTo>
                      <a:pt x="0" y="230"/>
                    </a:lnTo>
                    <a:lnTo>
                      <a:pt x="2" y="224"/>
                    </a:lnTo>
                    <a:lnTo>
                      <a:pt x="8" y="216"/>
                    </a:lnTo>
                    <a:lnTo>
                      <a:pt x="24" y="198"/>
                    </a:lnTo>
                    <a:lnTo>
                      <a:pt x="46" y="176"/>
                    </a:lnTo>
                    <a:lnTo>
                      <a:pt x="72" y="152"/>
                    </a:lnTo>
                    <a:lnTo>
                      <a:pt x="120" y="110"/>
                    </a:lnTo>
                    <a:lnTo>
                      <a:pt x="136" y="96"/>
                    </a:lnTo>
                    <a:lnTo>
                      <a:pt x="142" y="88"/>
                    </a:lnTo>
                    <a:lnTo>
                      <a:pt x="142" y="88"/>
                    </a:lnTo>
                    <a:lnTo>
                      <a:pt x="140" y="74"/>
                    </a:lnTo>
                    <a:lnTo>
                      <a:pt x="140" y="58"/>
                    </a:lnTo>
                    <a:lnTo>
                      <a:pt x="142" y="44"/>
                    </a:lnTo>
                    <a:lnTo>
                      <a:pt x="146" y="30"/>
                    </a:lnTo>
                    <a:lnTo>
                      <a:pt x="152" y="8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66" y="8"/>
                    </a:lnTo>
                    <a:lnTo>
                      <a:pt x="188" y="22"/>
                    </a:lnTo>
                    <a:lnTo>
                      <a:pt x="202" y="30"/>
                    </a:lnTo>
                    <a:lnTo>
                      <a:pt x="214" y="36"/>
                    </a:lnTo>
                    <a:lnTo>
                      <a:pt x="224" y="38"/>
                    </a:lnTo>
                    <a:lnTo>
                      <a:pt x="228" y="36"/>
                    </a:lnTo>
                    <a:lnTo>
                      <a:pt x="230" y="34"/>
                    </a:lnTo>
                    <a:lnTo>
                      <a:pt x="230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43" name="Freeform 80"/>
              <p:cNvSpPr/>
              <p:nvPr/>
            </p:nvSpPr>
            <p:spPr bwMode="auto">
              <a:xfrm>
                <a:off x="1449362" y="1822432"/>
                <a:ext cx="139700" cy="104775"/>
              </a:xfrm>
              <a:custGeom>
                <a:avLst/>
                <a:gdLst/>
                <a:ahLst/>
                <a:cxnLst>
                  <a:cxn ang="0">
                    <a:pos x="10" y="58"/>
                  </a:cxn>
                  <a:cxn ang="0">
                    <a:pos x="10" y="58"/>
                  </a:cxn>
                  <a:cxn ang="0">
                    <a:pos x="8" y="50"/>
                  </a:cxn>
                  <a:cxn ang="0">
                    <a:pos x="8" y="42"/>
                  </a:cxn>
                  <a:cxn ang="0">
                    <a:pos x="10" y="34"/>
                  </a:cxn>
                  <a:cxn ang="0">
                    <a:pos x="14" y="28"/>
                  </a:cxn>
                  <a:cxn ang="0">
                    <a:pos x="18" y="22"/>
                  </a:cxn>
                  <a:cxn ang="0">
                    <a:pos x="24" y="16"/>
                  </a:cxn>
                  <a:cxn ang="0">
                    <a:pos x="30" y="12"/>
                  </a:cxn>
                  <a:cxn ang="0">
                    <a:pos x="36" y="10"/>
                  </a:cxn>
                  <a:cxn ang="0">
                    <a:pos x="36" y="10"/>
                  </a:cxn>
                  <a:cxn ang="0">
                    <a:pos x="46" y="10"/>
                  </a:cxn>
                  <a:cxn ang="0">
                    <a:pos x="56" y="10"/>
                  </a:cxn>
                  <a:cxn ang="0">
                    <a:pos x="56" y="10"/>
                  </a:cxn>
                  <a:cxn ang="0">
                    <a:pos x="62" y="12"/>
                  </a:cxn>
                  <a:cxn ang="0">
                    <a:pos x="66" y="16"/>
                  </a:cxn>
                  <a:cxn ang="0">
                    <a:pos x="76" y="22"/>
                  </a:cxn>
                  <a:cxn ang="0">
                    <a:pos x="76" y="22"/>
                  </a:cxn>
                  <a:cxn ang="0">
                    <a:pos x="84" y="24"/>
                  </a:cxn>
                  <a:cxn ang="0">
                    <a:pos x="86" y="24"/>
                  </a:cxn>
                  <a:cxn ang="0">
                    <a:pos x="88" y="24"/>
                  </a:cxn>
                  <a:cxn ang="0">
                    <a:pos x="88" y="24"/>
                  </a:cxn>
                  <a:cxn ang="0">
                    <a:pos x="86" y="20"/>
                  </a:cxn>
                  <a:cxn ang="0">
                    <a:pos x="82" y="16"/>
                  </a:cxn>
                  <a:cxn ang="0">
                    <a:pos x="74" y="8"/>
                  </a:cxn>
                  <a:cxn ang="0">
                    <a:pos x="64" y="4"/>
                  </a:cxn>
                  <a:cxn ang="0">
                    <a:pos x="56" y="2"/>
                  </a:cxn>
                  <a:cxn ang="0">
                    <a:pos x="56" y="2"/>
                  </a:cxn>
                  <a:cxn ang="0">
                    <a:pos x="40" y="0"/>
                  </a:cxn>
                  <a:cxn ang="0">
                    <a:pos x="32" y="2"/>
                  </a:cxn>
                  <a:cxn ang="0">
                    <a:pos x="24" y="6"/>
                  </a:cxn>
                  <a:cxn ang="0">
                    <a:pos x="24" y="6"/>
                  </a:cxn>
                  <a:cxn ang="0">
                    <a:pos x="14" y="18"/>
                  </a:cxn>
                  <a:cxn ang="0">
                    <a:pos x="4" y="34"/>
                  </a:cxn>
                  <a:cxn ang="0">
                    <a:pos x="2" y="42"/>
                  </a:cxn>
                  <a:cxn ang="0">
                    <a:pos x="0" y="50"/>
                  </a:cxn>
                  <a:cxn ang="0">
                    <a:pos x="2" y="58"/>
                  </a:cxn>
                  <a:cxn ang="0">
                    <a:pos x="4" y="66"/>
                  </a:cxn>
                  <a:cxn ang="0">
                    <a:pos x="4" y="66"/>
                  </a:cxn>
                  <a:cxn ang="0">
                    <a:pos x="6" y="66"/>
                  </a:cxn>
                  <a:cxn ang="0">
                    <a:pos x="8" y="64"/>
                  </a:cxn>
                  <a:cxn ang="0">
                    <a:pos x="10" y="60"/>
                  </a:cxn>
                  <a:cxn ang="0">
                    <a:pos x="10" y="58"/>
                  </a:cxn>
                  <a:cxn ang="0">
                    <a:pos x="10" y="58"/>
                  </a:cxn>
                </a:cxnLst>
                <a:rect l="0" t="0" r="r" b="b"/>
                <a:pathLst>
                  <a:path w="88" h="66">
                    <a:moveTo>
                      <a:pt x="10" y="58"/>
                    </a:moveTo>
                    <a:lnTo>
                      <a:pt x="10" y="58"/>
                    </a:lnTo>
                    <a:lnTo>
                      <a:pt x="8" y="50"/>
                    </a:lnTo>
                    <a:lnTo>
                      <a:pt x="8" y="42"/>
                    </a:lnTo>
                    <a:lnTo>
                      <a:pt x="10" y="34"/>
                    </a:lnTo>
                    <a:lnTo>
                      <a:pt x="14" y="28"/>
                    </a:lnTo>
                    <a:lnTo>
                      <a:pt x="18" y="22"/>
                    </a:lnTo>
                    <a:lnTo>
                      <a:pt x="24" y="16"/>
                    </a:lnTo>
                    <a:lnTo>
                      <a:pt x="30" y="12"/>
                    </a:lnTo>
                    <a:lnTo>
                      <a:pt x="36" y="10"/>
                    </a:lnTo>
                    <a:lnTo>
                      <a:pt x="36" y="10"/>
                    </a:lnTo>
                    <a:lnTo>
                      <a:pt x="46" y="10"/>
                    </a:lnTo>
                    <a:lnTo>
                      <a:pt x="56" y="10"/>
                    </a:lnTo>
                    <a:lnTo>
                      <a:pt x="56" y="10"/>
                    </a:lnTo>
                    <a:lnTo>
                      <a:pt x="62" y="12"/>
                    </a:lnTo>
                    <a:lnTo>
                      <a:pt x="66" y="16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8" y="24"/>
                    </a:lnTo>
                    <a:lnTo>
                      <a:pt x="88" y="24"/>
                    </a:lnTo>
                    <a:lnTo>
                      <a:pt x="86" y="20"/>
                    </a:lnTo>
                    <a:lnTo>
                      <a:pt x="82" y="16"/>
                    </a:lnTo>
                    <a:lnTo>
                      <a:pt x="74" y="8"/>
                    </a:lnTo>
                    <a:lnTo>
                      <a:pt x="64" y="4"/>
                    </a:lnTo>
                    <a:lnTo>
                      <a:pt x="56" y="2"/>
                    </a:lnTo>
                    <a:lnTo>
                      <a:pt x="56" y="2"/>
                    </a:lnTo>
                    <a:lnTo>
                      <a:pt x="40" y="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14" y="18"/>
                    </a:lnTo>
                    <a:lnTo>
                      <a:pt x="4" y="34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2" y="58"/>
                    </a:lnTo>
                    <a:lnTo>
                      <a:pt x="4" y="66"/>
                    </a:lnTo>
                    <a:lnTo>
                      <a:pt x="4" y="66"/>
                    </a:lnTo>
                    <a:lnTo>
                      <a:pt x="6" y="66"/>
                    </a:lnTo>
                    <a:lnTo>
                      <a:pt x="8" y="64"/>
                    </a:lnTo>
                    <a:lnTo>
                      <a:pt x="10" y="60"/>
                    </a:lnTo>
                    <a:lnTo>
                      <a:pt x="10" y="58"/>
                    </a:lnTo>
                    <a:lnTo>
                      <a:pt x="10" y="5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44" name="Freeform 81"/>
              <p:cNvSpPr/>
              <p:nvPr/>
            </p:nvSpPr>
            <p:spPr bwMode="auto">
              <a:xfrm>
                <a:off x="1385862" y="1819257"/>
                <a:ext cx="361950" cy="336550"/>
              </a:xfrm>
              <a:custGeom>
                <a:avLst/>
                <a:gdLst/>
                <a:ahLst/>
                <a:cxnLst>
                  <a:cxn ang="0">
                    <a:pos x="224" y="96"/>
                  </a:cxn>
                  <a:cxn ang="0">
                    <a:pos x="224" y="96"/>
                  </a:cxn>
                  <a:cxn ang="0">
                    <a:pos x="228" y="104"/>
                  </a:cxn>
                  <a:cxn ang="0">
                    <a:pos x="228" y="110"/>
                  </a:cxn>
                  <a:cxn ang="0">
                    <a:pos x="224" y="116"/>
                  </a:cxn>
                  <a:cxn ang="0">
                    <a:pos x="220" y="122"/>
                  </a:cxn>
                  <a:cxn ang="0">
                    <a:pos x="88" y="210"/>
                  </a:cxn>
                  <a:cxn ang="0">
                    <a:pos x="88" y="210"/>
                  </a:cxn>
                  <a:cxn ang="0">
                    <a:pos x="80" y="212"/>
                  </a:cxn>
                  <a:cxn ang="0">
                    <a:pos x="74" y="212"/>
                  </a:cxn>
                  <a:cxn ang="0">
                    <a:pos x="66" y="210"/>
                  </a:cxn>
                  <a:cxn ang="0">
                    <a:pos x="62" y="204"/>
                  </a:cxn>
                  <a:cxn ang="0">
                    <a:pos x="2" y="116"/>
                  </a:cxn>
                  <a:cxn ang="0">
                    <a:pos x="2" y="116"/>
                  </a:cxn>
                  <a:cxn ang="0">
                    <a:pos x="0" y="110"/>
                  </a:cxn>
                  <a:cxn ang="0">
                    <a:pos x="0" y="102"/>
                  </a:cxn>
                  <a:cxn ang="0">
                    <a:pos x="2" y="96"/>
                  </a:cxn>
                  <a:cxn ang="0">
                    <a:pos x="8" y="90"/>
                  </a:cxn>
                  <a:cxn ang="0">
                    <a:pos x="140" y="2"/>
                  </a:cxn>
                  <a:cxn ang="0">
                    <a:pos x="140" y="2"/>
                  </a:cxn>
                  <a:cxn ang="0">
                    <a:pos x="148" y="0"/>
                  </a:cxn>
                  <a:cxn ang="0">
                    <a:pos x="154" y="0"/>
                  </a:cxn>
                  <a:cxn ang="0">
                    <a:pos x="162" y="2"/>
                  </a:cxn>
                  <a:cxn ang="0">
                    <a:pos x="166" y="8"/>
                  </a:cxn>
                  <a:cxn ang="0">
                    <a:pos x="224" y="96"/>
                  </a:cxn>
                </a:cxnLst>
                <a:rect l="0" t="0" r="r" b="b"/>
                <a:pathLst>
                  <a:path w="228" h="212">
                    <a:moveTo>
                      <a:pt x="224" y="96"/>
                    </a:moveTo>
                    <a:lnTo>
                      <a:pt x="224" y="96"/>
                    </a:lnTo>
                    <a:lnTo>
                      <a:pt x="228" y="104"/>
                    </a:lnTo>
                    <a:lnTo>
                      <a:pt x="228" y="110"/>
                    </a:lnTo>
                    <a:lnTo>
                      <a:pt x="224" y="116"/>
                    </a:lnTo>
                    <a:lnTo>
                      <a:pt x="220" y="122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80" y="212"/>
                    </a:lnTo>
                    <a:lnTo>
                      <a:pt x="74" y="212"/>
                    </a:lnTo>
                    <a:lnTo>
                      <a:pt x="66" y="210"/>
                    </a:lnTo>
                    <a:lnTo>
                      <a:pt x="62" y="204"/>
                    </a:lnTo>
                    <a:lnTo>
                      <a:pt x="2" y="116"/>
                    </a:lnTo>
                    <a:lnTo>
                      <a:pt x="2" y="116"/>
                    </a:lnTo>
                    <a:lnTo>
                      <a:pt x="0" y="110"/>
                    </a:lnTo>
                    <a:lnTo>
                      <a:pt x="0" y="102"/>
                    </a:lnTo>
                    <a:lnTo>
                      <a:pt x="2" y="96"/>
                    </a:lnTo>
                    <a:lnTo>
                      <a:pt x="8" y="90"/>
                    </a:lnTo>
                    <a:lnTo>
                      <a:pt x="140" y="2"/>
                    </a:lnTo>
                    <a:lnTo>
                      <a:pt x="140" y="2"/>
                    </a:lnTo>
                    <a:lnTo>
                      <a:pt x="148" y="0"/>
                    </a:lnTo>
                    <a:lnTo>
                      <a:pt x="154" y="0"/>
                    </a:lnTo>
                    <a:lnTo>
                      <a:pt x="162" y="2"/>
                    </a:lnTo>
                    <a:lnTo>
                      <a:pt x="166" y="8"/>
                    </a:lnTo>
                    <a:lnTo>
                      <a:pt x="224" y="9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45" name="Freeform 82"/>
              <p:cNvSpPr/>
              <p:nvPr/>
            </p:nvSpPr>
            <p:spPr bwMode="auto">
              <a:xfrm>
                <a:off x="1487462" y="1819257"/>
                <a:ext cx="260350" cy="336550"/>
              </a:xfrm>
              <a:custGeom>
                <a:avLst/>
                <a:gdLst/>
                <a:ahLst/>
                <a:cxnLst>
                  <a:cxn ang="0">
                    <a:pos x="160" y="96"/>
                  </a:cxn>
                  <a:cxn ang="0">
                    <a:pos x="102" y="8"/>
                  </a:cxn>
                  <a:cxn ang="0">
                    <a:pos x="102" y="8"/>
                  </a:cxn>
                  <a:cxn ang="0">
                    <a:pos x="98" y="4"/>
                  </a:cxn>
                  <a:cxn ang="0">
                    <a:pos x="94" y="2"/>
                  </a:cxn>
                  <a:cxn ang="0">
                    <a:pos x="90" y="0"/>
                  </a:cxn>
                  <a:cxn ang="0">
                    <a:pos x="84" y="0"/>
                  </a:cxn>
                  <a:cxn ang="0">
                    <a:pos x="84" y="0"/>
                  </a:cxn>
                  <a:cxn ang="0">
                    <a:pos x="86" y="2"/>
                  </a:cxn>
                  <a:cxn ang="0">
                    <a:pos x="144" y="90"/>
                  </a:cxn>
                  <a:cxn ang="0">
                    <a:pos x="144" y="90"/>
                  </a:cxn>
                  <a:cxn ang="0">
                    <a:pos x="148" y="98"/>
                  </a:cxn>
                  <a:cxn ang="0">
                    <a:pos x="148" y="104"/>
                  </a:cxn>
                  <a:cxn ang="0">
                    <a:pos x="144" y="112"/>
                  </a:cxn>
                  <a:cxn ang="0">
                    <a:pos x="140" y="116"/>
                  </a:cxn>
                  <a:cxn ang="0">
                    <a:pos x="8" y="204"/>
                  </a:cxn>
                  <a:cxn ang="0">
                    <a:pos x="8" y="204"/>
                  </a:cxn>
                  <a:cxn ang="0">
                    <a:pos x="0" y="206"/>
                  </a:cxn>
                  <a:cxn ang="0">
                    <a:pos x="0" y="206"/>
                  </a:cxn>
                  <a:cxn ang="0">
                    <a:pos x="4" y="210"/>
                  </a:cxn>
                  <a:cxn ang="0">
                    <a:pos x="10" y="212"/>
                  </a:cxn>
                  <a:cxn ang="0">
                    <a:pos x="18" y="212"/>
                  </a:cxn>
                  <a:cxn ang="0">
                    <a:pos x="24" y="210"/>
                  </a:cxn>
                  <a:cxn ang="0">
                    <a:pos x="156" y="122"/>
                  </a:cxn>
                  <a:cxn ang="0">
                    <a:pos x="156" y="122"/>
                  </a:cxn>
                  <a:cxn ang="0">
                    <a:pos x="160" y="116"/>
                  </a:cxn>
                  <a:cxn ang="0">
                    <a:pos x="164" y="110"/>
                  </a:cxn>
                  <a:cxn ang="0">
                    <a:pos x="164" y="104"/>
                  </a:cxn>
                  <a:cxn ang="0">
                    <a:pos x="160" y="96"/>
                  </a:cxn>
                  <a:cxn ang="0">
                    <a:pos x="160" y="96"/>
                  </a:cxn>
                </a:cxnLst>
                <a:rect l="0" t="0" r="r" b="b"/>
                <a:pathLst>
                  <a:path w="164" h="212">
                    <a:moveTo>
                      <a:pt x="160" y="96"/>
                    </a:moveTo>
                    <a:lnTo>
                      <a:pt x="102" y="8"/>
                    </a:lnTo>
                    <a:lnTo>
                      <a:pt x="102" y="8"/>
                    </a:lnTo>
                    <a:lnTo>
                      <a:pt x="98" y="4"/>
                    </a:lnTo>
                    <a:lnTo>
                      <a:pt x="94" y="2"/>
                    </a:lnTo>
                    <a:lnTo>
                      <a:pt x="90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6" y="2"/>
                    </a:lnTo>
                    <a:lnTo>
                      <a:pt x="144" y="90"/>
                    </a:lnTo>
                    <a:lnTo>
                      <a:pt x="144" y="90"/>
                    </a:lnTo>
                    <a:lnTo>
                      <a:pt x="148" y="98"/>
                    </a:lnTo>
                    <a:lnTo>
                      <a:pt x="148" y="104"/>
                    </a:lnTo>
                    <a:lnTo>
                      <a:pt x="144" y="112"/>
                    </a:lnTo>
                    <a:lnTo>
                      <a:pt x="140" y="116"/>
                    </a:lnTo>
                    <a:lnTo>
                      <a:pt x="8" y="204"/>
                    </a:lnTo>
                    <a:lnTo>
                      <a:pt x="8" y="204"/>
                    </a:lnTo>
                    <a:lnTo>
                      <a:pt x="0" y="206"/>
                    </a:lnTo>
                    <a:lnTo>
                      <a:pt x="0" y="206"/>
                    </a:lnTo>
                    <a:lnTo>
                      <a:pt x="4" y="210"/>
                    </a:lnTo>
                    <a:lnTo>
                      <a:pt x="10" y="212"/>
                    </a:lnTo>
                    <a:lnTo>
                      <a:pt x="18" y="212"/>
                    </a:lnTo>
                    <a:lnTo>
                      <a:pt x="24" y="210"/>
                    </a:lnTo>
                    <a:lnTo>
                      <a:pt x="156" y="122"/>
                    </a:lnTo>
                    <a:lnTo>
                      <a:pt x="156" y="122"/>
                    </a:lnTo>
                    <a:lnTo>
                      <a:pt x="160" y="116"/>
                    </a:lnTo>
                    <a:lnTo>
                      <a:pt x="164" y="110"/>
                    </a:lnTo>
                    <a:lnTo>
                      <a:pt x="164" y="104"/>
                    </a:lnTo>
                    <a:lnTo>
                      <a:pt x="160" y="96"/>
                    </a:lnTo>
                    <a:lnTo>
                      <a:pt x="160" y="9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46" name="Freeform 84"/>
              <p:cNvSpPr/>
              <p:nvPr/>
            </p:nvSpPr>
            <p:spPr bwMode="auto">
              <a:xfrm>
                <a:off x="1246162" y="1082657"/>
                <a:ext cx="330200" cy="698500"/>
              </a:xfrm>
              <a:custGeom>
                <a:avLst/>
                <a:gdLst/>
                <a:ahLst/>
                <a:cxnLst>
                  <a:cxn ang="0">
                    <a:pos x="140" y="38"/>
                  </a:cxn>
                  <a:cxn ang="0">
                    <a:pos x="140" y="38"/>
                  </a:cxn>
                  <a:cxn ang="0">
                    <a:pos x="144" y="48"/>
                  </a:cxn>
                  <a:cxn ang="0">
                    <a:pos x="150" y="58"/>
                  </a:cxn>
                  <a:cxn ang="0">
                    <a:pos x="154" y="74"/>
                  </a:cxn>
                  <a:cxn ang="0">
                    <a:pos x="158" y="92"/>
                  </a:cxn>
                  <a:cxn ang="0">
                    <a:pos x="162" y="116"/>
                  </a:cxn>
                  <a:cxn ang="0">
                    <a:pos x="160" y="142"/>
                  </a:cxn>
                  <a:cxn ang="0">
                    <a:pos x="156" y="172"/>
                  </a:cxn>
                  <a:cxn ang="0">
                    <a:pos x="156" y="172"/>
                  </a:cxn>
                  <a:cxn ang="0">
                    <a:pos x="154" y="190"/>
                  </a:cxn>
                  <a:cxn ang="0">
                    <a:pos x="152" y="208"/>
                  </a:cxn>
                  <a:cxn ang="0">
                    <a:pos x="152" y="224"/>
                  </a:cxn>
                  <a:cxn ang="0">
                    <a:pos x="154" y="242"/>
                  </a:cxn>
                  <a:cxn ang="0">
                    <a:pos x="158" y="272"/>
                  </a:cxn>
                  <a:cxn ang="0">
                    <a:pos x="166" y="302"/>
                  </a:cxn>
                  <a:cxn ang="0">
                    <a:pos x="176" y="330"/>
                  </a:cxn>
                  <a:cxn ang="0">
                    <a:pos x="188" y="356"/>
                  </a:cxn>
                  <a:cxn ang="0">
                    <a:pos x="208" y="408"/>
                  </a:cxn>
                  <a:cxn ang="0">
                    <a:pos x="208" y="408"/>
                  </a:cxn>
                  <a:cxn ang="0">
                    <a:pos x="196" y="414"/>
                  </a:cxn>
                  <a:cxn ang="0">
                    <a:pos x="182" y="420"/>
                  </a:cxn>
                  <a:cxn ang="0">
                    <a:pos x="164" y="426"/>
                  </a:cxn>
                  <a:cxn ang="0">
                    <a:pos x="144" y="434"/>
                  </a:cxn>
                  <a:cxn ang="0">
                    <a:pos x="120" y="438"/>
                  </a:cxn>
                  <a:cxn ang="0">
                    <a:pos x="94" y="440"/>
                  </a:cxn>
                  <a:cxn ang="0">
                    <a:pos x="66" y="440"/>
                  </a:cxn>
                  <a:cxn ang="0">
                    <a:pos x="66" y="440"/>
                  </a:cxn>
                  <a:cxn ang="0">
                    <a:pos x="64" y="438"/>
                  </a:cxn>
                  <a:cxn ang="0">
                    <a:pos x="60" y="436"/>
                  </a:cxn>
                  <a:cxn ang="0">
                    <a:pos x="56" y="428"/>
                  </a:cxn>
                  <a:cxn ang="0">
                    <a:pos x="52" y="416"/>
                  </a:cxn>
                  <a:cxn ang="0">
                    <a:pos x="48" y="402"/>
                  </a:cxn>
                  <a:cxn ang="0">
                    <a:pos x="44" y="374"/>
                  </a:cxn>
                  <a:cxn ang="0">
                    <a:pos x="40" y="364"/>
                  </a:cxn>
                  <a:cxn ang="0">
                    <a:pos x="36" y="358"/>
                  </a:cxn>
                  <a:cxn ang="0">
                    <a:pos x="36" y="358"/>
                  </a:cxn>
                  <a:cxn ang="0">
                    <a:pos x="18" y="374"/>
                  </a:cxn>
                  <a:cxn ang="0">
                    <a:pos x="6" y="386"/>
                  </a:cxn>
                  <a:cxn ang="0">
                    <a:pos x="0" y="388"/>
                  </a:cxn>
                  <a:cxn ang="0">
                    <a:pos x="0" y="388"/>
                  </a:cxn>
                  <a:cxn ang="0">
                    <a:pos x="6" y="366"/>
                  </a:cxn>
                  <a:cxn ang="0">
                    <a:pos x="10" y="338"/>
                  </a:cxn>
                  <a:cxn ang="0">
                    <a:pos x="8" y="302"/>
                  </a:cxn>
                  <a:cxn ang="0">
                    <a:pos x="6" y="284"/>
                  </a:cxn>
                  <a:cxn ang="0">
                    <a:pos x="4" y="262"/>
                  </a:cxn>
                  <a:cxn ang="0">
                    <a:pos x="4" y="262"/>
                  </a:cxn>
                  <a:cxn ang="0">
                    <a:pos x="2" y="242"/>
                  </a:cxn>
                  <a:cxn ang="0">
                    <a:pos x="0" y="220"/>
                  </a:cxn>
                  <a:cxn ang="0">
                    <a:pos x="2" y="196"/>
                  </a:cxn>
                  <a:cxn ang="0">
                    <a:pos x="4" y="170"/>
                  </a:cxn>
                  <a:cxn ang="0">
                    <a:pos x="10" y="124"/>
                  </a:cxn>
                  <a:cxn ang="0">
                    <a:pos x="16" y="104"/>
                  </a:cxn>
                  <a:cxn ang="0">
                    <a:pos x="20" y="88"/>
                  </a:cxn>
                  <a:cxn ang="0">
                    <a:pos x="20" y="88"/>
                  </a:cxn>
                  <a:cxn ang="0">
                    <a:pos x="28" y="76"/>
                  </a:cxn>
                  <a:cxn ang="0">
                    <a:pos x="38" y="62"/>
                  </a:cxn>
                  <a:cxn ang="0">
                    <a:pos x="62" y="32"/>
                  </a:cxn>
                  <a:cxn ang="0">
                    <a:pos x="84" y="10"/>
                  </a:cxn>
                  <a:cxn ang="0">
                    <a:pos x="94" y="0"/>
                  </a:cxn>
                  <a:cxn ang="0">
                    <a:pos x="140" y="38"/>
                  </a:cxn>
                </a:cxnLst>
                <a:rect l="0" t="0" r="r" b="b"/>
                <a:pathLst>
                  <a:path w="208" h="440">
                    <a:moveTo>
                      <a:pt x="140" y="38"/>
                    </a:moveTo>
                    <a:lnTo>
                      <a:pt x="140" y="38"/>
                    </a:lnTo>
                    <a:lnTo>
                      <a:pt x="144" y="48"/>
                    </a:lnTo>
                    <a:lnTo>
                      <a:pt x="150" y="58"/>
                    </a:lnTo>
                    <a:lnTo>
                      <a:pt x="154" y="74"/>
                    </a:lnTo>
                    <a:lnTo>
                      <a:pt x="158" y="92"/>
                    </a:lnTo>
                    <a:lnTo>
                      <a:pt x="162" y="116"/>
                    </a:lnTo>
                    <a:lnTo>
                      <a:pt x="160" y="142"/>
                    </a:lnTo>
                    <a:lnTo>
                      <a:pt x="156" y="172"/>
                    </a:lnTo>
                    <a:lnTo>
                      <a:pt x="156" y="172"/>
                    </a:lnTo>
                    <a:lnTo>
                      <a:pt x="154" y="190"/>
                    </a:lnTo>
                    <a:lnTo>
                      <a:pt x="152" y="208"/>
                    </a:lnTo>
                    <a:lnTo>
                      <a:pt x="152" y="224"/>
                    </a:lnTo>
                    <a:lnTo>
                      <a:pt x="154" y="242"/>
                    </a:lnTo>
                    <a:lnTo>
                      <a:pt x="158" y="272"/>
                    </a:lnTo>
                    <a:lnTo>
                      <a:pt x="166" y="302"/>
                    </a:lnTo>
                    <a:lnTo>
                      <a:pt x="176" y="330"/>
                    </a:lnTo>
                    <a:lnTo>
                      <a:pt x="188" y="356"/>
                    </a:lnTo>
                    <a:lnTo>
                      <a:pt x="208" y="408"/>
                    </a:lnTo>
                    <a:lnTo>
                      <a:pt x="208" y="408"/>
                    </a:lnTo>
                    <a:lnTo>
                      <a:pt x="196" y="414"/>
                    </a:lnTo>
                    <a:lnTo>
                      <a:pt x="182" y="420"/>
                    </a:lnTo>
                    <a:lnTo>
                      <a:pt x="164" y="426"/>
                    </a:lnTo>
                    <a:lnTo>
                      <a:pt x="144" y="434"/>
                    </a:lnTo>
                    <a:lnTo>
                      <a:pt x="120" y="438"/>
                    </a:lnTo>
                    <a:lnTo>
                      <a:pt x="94" y="440"/>
                    </a:lnTo>
                    <a:lnTo>
                      <a:pt x="66" y="440"/>
                    </a:lnTo>
                    <a:lnTo>
                      <a:pt x="66" y="440"/>
                    </a:lnTo>
                    <a:lnTo>
                      <a:pt x="64" y="438"/>
                    </a:lnTo>
                    <a:lnTo>
                      <a:pt x="60" y="436"/>
                    </a:lnTo>
                    <a:lnTo>
                      <a:pt x="56" y="428"/>
                    </a:lnTo>
                    <a:lnTo>
                      <a:pt x="52" y="416"/>
                    </a:lnTo>
                    <a:lnTo>
                      <a:pt x="48" y="402"/>
                    </a:lnTo>
                    <a:lnTo>
                      <a:pt x="44" y="374"/>
                    </a:lnTo>
                    <a:lnTo>
                      <a:pt x="40" y="364"/>
                    </a:lnTo>
                    <a:lnTo>
                      <a:pt x="36" y="358"/>
                    </a:lnTo>
                    <a:lnTo>
                      <a:pt x="36" y="358"/>
                    </a:lnTo>
                    <a:lnTo>
                      <a:pt x="18" y="374"/>
                    </a:lnTo>
                    <a:lnTo>
                      <a:pt x="6" y="386"/>
                    </a:lnTo>
                    <a:lnTo>
                      <a:pt x="0" y="388"/>
                    </a:lnTo>
                    <a:lnTo>
                      <a:pt x="0" y="388"/>
                    </a:lnTo>
                    <a:lnTo>
                      <a:pt x="6" y="366"/>
                    </a:lnTo>
                    <a:lnTo>
                      <a:pt x="10" y="338"/>
                    </a:lnTo>
                    <a:lnTo>
                      <a:pt x="8" y="302"/>
                    </a:lnTo>
                    <a:lnTo>
                      <a:pt x="6" y="284"/>
                    </a:lnTo>
                    <a:lnTo>
                      <a:pt x="4" y="262"/>
                    </a:lnTo>
                    <a:lnTo>
                      <a:pt x="4" y="262"/>
                    </a:lnTo>
                    <a:lnTo>
                      <a:pt x="2" y="242"/>
                    </a:lnTo>
                    <a:lnTo>
                      <a:pt x="0" y="220"/>
                    </a:lnTo>
                    <a:lnTo>
                      <a:pt x="2" y="196"/>
                    </a:lnTo>
                    <a:lnTo>
                      <a:pt x="4" y="170"/>
                    </a:lnTo>
                    <a:lnTo>
                      <a:pt x="10" y="124"/>
                    </a:lnTo>
                    <a:lnTo>
                      <a:pt x="16" y="104"/>
                    </a:lnTo>
                    <a:lnTo>
                      <a:pt x="20" y="88"/>
                    </a:lnTo>
                    <a:lnTo>
                      <a:pt x="20" y="88"/>
                    </a:lnTo>
                    <a:lnTo>
                      <a:pt x="28" y="76"/>
                    </a:lnTo>
                    <a:lnTo>
                      <a:pt x="38" y="62"/>
                    </a:lnTo>
                    <a:lnTo>
                      <a:pt x="62" y="32"/>
                    </a:lnTo>
                    <a:lnTo>
                      <a:pt x="84" y="10"/>
                    </a:lnTo>
                    <a:lnTo>
                      <a:pt x="94" y="0"/>
                    </a:lnTo>
                    <a:lnTo>
                      <a:pt x="140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47" name="Freeform 85"/>
              <p:cNvSpPr/>
              <p:nvPr/>
            </p:nvSpPr>
            <p:spPr bwMode="auto">
              <a:xfrm>
                <a:off x="1462062" y="1781157"/>
                <a:ext cx="85725" cy="9842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4" y="18"/>
                  </a:cxn>
                  <a:cxn ang="0">
                    <a:pos x="6" y="26"/>
                  </a:cxn>
                  <a:cxn ang="0">
                    <a:pos x="8" y="38"/>
                  </a:cxn>
                  <a:cxn ang="0">
                    <a:pos x="8" y="38"/>
                  </a:cxn>
                  <a:cxn ang="0">
                    <a:pos x="10" y="48"/>
                  </a:cxn>
                  <a:cxn ang="0">
                    <a:pos x="12" y="56"/>
                  </a:cxn>
                  <a:cxn ang="0">
                    <a:pos x="16" y="62"/>
                  </a:cxn>
                  <a:cxn ang="0">
                    <a:pos x="18" y="62"/>
                  </a:cxn>
                  <a:cxn ang="0">
                    <a:pos x="20" y="62"/>
                  </a:cxn>
                  <a:cxn ang="0">
                    <a:pos x="20" y="62"/>
                  </a:cxn>
                  <a:cxn ang="0">
                    <a:pos x="26" y="56"/>
                  </a:cxn>
                  <a:cxn ang="0">
                    <a:pos x="32" y="56"/>
                  </a:cxn>
                  <a:cxn ang="0">
                    <a:pos x="32" y="56"/>
                  </a:cxn>
                  <a:cxn ang="0">
                    <a:pos x="34" y="54"/>
                  </a:cxn>
                  <a:cxn ang="0">
                    <a:pos x="38" y="52"/>
                  </a:cxn>
                  <a:cxn ang="0">
                    <a:pos x="40" y="48"/>
                  </a:cxn>
                  <a:cxn ang="0">
                    <a:pos x="40" y="48"/>
                  </a:cxn>
                  <a:cxn ang="0">
                    <a:pos x="42" y="44"/>
                  </a:cxn>
                  <a:cxn ang="0">
                    <a:pos x="44" y="42"/>
                  </a:cxn>
                  <a:cxn ang="0">
                    <a:pos x="48" y="42"/>
                  </a:cxn>
                  <a:cxn ang="0">
                    <a:pos x="48" y="42"/>
                  </a:cxn>
                  <a:cxn ang="0">
                    <a:pos x="52" y="42"/>
                  </a:cxn>
                  <a:cxn ang="0">
                    <a:pos x="54" y="40"/>
                  </a:cxn>
                  <a:cxn ang="0">
                    <a:pos x="54" y="38"/>
                  </a:cxn>
                  <a:cxn ang="0">
                    <a:pos x="54" y="38"/>
                  </a:cxn>
                  <a:cxn ang="0">
                    <a:pos x="50" y="36"/>
                  </a:cxn>
                  <a:cxn ang="0">
                    <a:pos x="44" y="36"/>
                  </a:cxn>
                  <a:cxn ang="0">
                    <a:pos x="40" y="32"/>
                  </a:cxn>
                  <a:cxn ang="0">
                    <a:pos x="40" y="32"/>
                  </a:cxn>
                  <a:cxn ang="0">
                    <a:pos x="38" y="28"/>
                  </a:cxn>
                  <a:cxn ang="0">
                    <a:pos x="34" y="20"/>
                  </a:cxn>
                  <a:cxn ang="0">
                    <a:pos x="32" y="12"/>
                  </a:cxn>
                  <a:cxn ang="0">
                    <a:pos x="26" y="6"/>
                  </a:cxn>
                  <a:cxn ang="0">
                    <a:pos x="26" y="6"/>
                  </a:cxn>
                  <a:cxn ang="0">
                    <a:pos x="18" y="2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54" h="62">
                    <a:moveTo>
                      <a:pt x="0" y="8"/>
                    </a:moveTo>
                    <a:lnTo>
                      <a:pt x="0" y="8"/>
                    </a:lnTo>
                    <a:lnTo>
                      <a:pt x="4" y="18"/>
                    </a:lnTo>
                    <a:lnTo>
                      <a:pt x="6" y="26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10" y="48"/>
                    </a:lnTo>
                    <a:lnTo>
                      <a:pt x="12" y="56"/>
                    </a:lnTo>
                    <a:lnTo>
                      <a:pt x="16" y="62"/>
                    </a:lnTo>
                    <a:lnTo>
                      <a:pt x="18" y="62"/>
                    </a:lnTo>
                    <a:lnTo>
                      <a:pt x="20" y="62"/>
                    </a:lnTo>
                    <a:lnTo>
                      <a:pt x="20" y="62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34" y="54"/>
                    </a:lnTo>
                    <a:lnTo>
                      <a:pt x="38" y="52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42" y="44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4" y="38"/>
                    </a:lnTo>
                    <a:lnTo>
                      <a:pt x="54" y="38"/>
                    </a:lnTo>
                    <a:lnTo>
                      <a:pt x="50" y="36"/>
                    </a:lnTo>
                    <a:lnTo>
                      <a:pt x="44" y="36"/>
                    </a:lnTo>
                    <a:lnTo>
                      <a:pt x="40" y="32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4" y="20"/>
                    </a:lnTo>
                    <a:lnTo>
                      <a:pt x="32" y="12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18" y="2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48" name="Freeform 86"/>
              <p:cNvSpPr/>
              <p:nvPr/>
            </p:nvSpPr>
            <p:spPr bwMode="auto">
              <a:xfrm>
                <a:off x="1446187" y="1771632"/>
                <a:ext cx="73025" cy="41275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46" y="16"/>
                  </a:cxn>
                  <a:cxn ang="0">
                    <a:pos x="46" y="16"/>
                  </a:cxn>
                  <a:cxn ang="0">
                    <a:pos x="42" y="18"/>
                  </a:cxn>
                  <a:cxn ang="0">
                    <a:pos x="32" y="22"/>
                  </a:cxn>
                  <a:cxn ang="0">
                    <a:pos x="18" y="26"/>
                  </a:cxn>
                  <a:cxn ang="0">
                    <a:pos x="10" y="26"/>
                  </a:cxn>
                  <a:cxn ang="0">
                    <a:pos x="0" y="24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22" y="2"/>
                  </a:cxn>
                  <a:cxn ang="0">
                    <a:pos x="34" y="2"/>
                  </a:cxn>
                  <a:cxn ang="0">
                    <a:pos x="46" y="0"/>
                  </a:cxn>
                  <a:cxn ang="0">
                    <a:pos x="46" y="0"/>
                  </a:cxn>
                </a:cxnLst>
                <a:rect l="0" t="0" r="r" b="b"/>
                <a:pathLst>
                  <a:path w="46" h="26">
                    <a:moveTo>
                      <a:pt x="46" y="0"/>
                    </a:moveTo>
                    <a:lnTo>
                      <a:pt x="46" y="16"/>
                    </a:lnTo>
                    <a:lnTo>
                      <a:pt x="46" y="16"/>
                    </a:lnTo>
                    <a:lnTo>
                      <a:pt x="42" y="18"/>
                    </a:lnTo>
                    <a:lnTo>
                      <a:pt x="32" y="22"/>
                    </a:lnTo>
                    <a:lnTo>
                      <a:pt x="18" y="26"/>
                    </a:lnTo>
                    <a:lnTo>
                      <a:pt x="10" y="26"/>
                    </a:lnTo>
                    <a:lnTo>
                      <a:pt x="0" y="2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2" y="2"/>
                    </a:lnTo>
                    <a:lnTo>
                      <a:pt x="34" y="2"/>
                    </a:lnTo>
                    <a:lnTo>
                      <a:pt x="46" y="0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49" name="Freeform 87"/>
              <p:cNvSpPr/>
              <p:nvPr/>
            </p:nvSpPr>
            <p:spPr bwMode="auto">
              <a:xfrm>
                <a:off x="1395387" y="1139807"/>
                <a:ext cx="158750" cy="650875"/>
              </a:xfrm>
              <a:custGeom>
                <a:avLst/>
                <a:gdLst/>
                <a:ahLst/>
                <a:cxnLst>
                  <a:cxn ang="0">
                    <a:pos x="46" y="4"/>
                  </a:cxn>
                  <a:cxn ang="0">
                    <a:pos x="46" y="4"/>
                  </a:cxn>
                  <a:cxn ang="0">
                    <a:pos x="52" y="16"/>
                  </a:cxn>
                  <a:cxn ang="0">
                    <a:pos x="66" y="54"/>
                  </a:cxn>
                  <a:cxn ang="0">
                    <a:pos x="84" y="110"/>
                  </a:cxn>
                  <a:cxn ang="0">
                    <a:pos x="92" y="144"/>
                  </a:cxn>
                  <a:cxn ang="0">
                    <a:pos x="100" y="182"/>
                  </a:cxn>
                  <a:cxn ang="0">
                    <a:pos x="100" y="182"/>
                  </a:cxn>
                  <a:cxn ang="0">
                    <a:pos x="100" y="200"/>
                  </a:cxn>
                  <a:cxn ang="0">
                    <a:pos x="98" y="230"/>
                  </a:cxn>
                  <a:cxn ang="0">
                    <a:pos x="98" y="230"/>
                  </a:cxn>
                  <a:cxn ang="0">
                    <a:pos x="90" y="316"/>
                  </a:cxn>
                  <a:cxn ang="0">
                    <a:pos x="86" y="370"/>
                  </a:cxn>
                  <a:cxn ang="0">
                    <a:pos x="82" y="404"/>
                  </a:cxn>
                  <a:cxn ang="0">
                    <a:pos x="82" y="404"/>
                  </a:cxn>
                  <a:cxn ang="0">
                    <a:pos x="78" y="406"/>
                  </a:cxn>
                  <a:cxn ang="0">
                    <a:pos x="66" y="408"/>
                  </a:cxn>
                  <a:cxn ang="0">
                    <a:pos x="58" y="410"/>
                  </a:cxn>
                  <a:cxn ang="0">
                    <a:pos x="48" y="408"/>
                  </a:cxn>
                  <a:cxn ang="0">
                    <a:pos x="40" y="408"/>
                  </a:cxn>
                  <a:cxn ang="0">
                    <a:pos x="32" y="404"/>
                  </a:cxn>
                  <a:cxn ang="0">
                    <a:pos x="32" y="404"/>
                  </a:cxn>
                  <a:cxn ang="0">
                    <a:pos x="42" y="320"/>
                  </a:cxn>
                  <a:cxn ang="0">
                    <a:pos x="48" y="254"/>
                  </a:cxn>
                  <a:cxn ang="0">
                    <a:pos x="50" y="226"/>
                  </a:cxn>
                  <a:cxn ang="0">
                    <a:pos x="50" y="204"/>
                  </a:cxn>
                  <a:cxn ang="0">
                    <a:pos x="50" y="204"/>
                  </a:cxn>
                  <a:cxn ang="0">
                    <a:pos x="30" y="154"/>
                  </a:cxn>
                  <a:cxn ang="0">
                    <a:pos x="2" y="80"/>
                  </a:cxn>
                  <a:cxn ang="0">
                    <a:pos x="2" y="80"/>
                  </a:cxn>
                  <a:cxn ang="0">
                    <a:pos x="0" y="74"/>
                  </a:cxn>
                  <a:cxn ang="0">
                    <a:pos x="0" y="66"/>
                  </a:cxn>
                  <a:cxn ang="0">
                    <a:pos x="2" y="52"/>
                  </a:cxn>
                  <a:cxn ang="0">
                    <a:pos x="8" y="36"/>
                  </a:cxn>
                  <a:cxn ang="0">
                    <a:pos x="14" y="22"/>
                  </a:cxn>
                  <a:cxn ang="0">
                    <a:pos x="22" y="10"/>
                  </a:cxn>
                  <a:cxn ang="0">
                    <a:pos x="32" y="2"/>
                  </a:cxn>
                  <a:cxn ang="0">
                    <a:pos x="36" y="0"/>
                  </a:cxn>
                  <a:cxn ang="0">
                    <a:pos x="40" y="0"/>
                  </a:cxn>
                  <a:cxn ang="0">
                    <a:pos x="44" y="0"/>
                  </a:cxn>
                  <a:cxn ang="0">
                    <a:pos x="46" y="4"/>
                  </a:cxn>
                  <a:cxn ang="0">
                    <a:pos x="46" y="4"/>
                  </a:cxn>
                </a:cxnLst>
                <a:rect l="0" t="0" r="r" b="b"/>
                <a:pathLst>
                  <a:path w="100" h="410">
                    <a:moveTo>
                      <a:pt x="46" y="4"/>
                    </a:moveTo>
                    <a:lnTo>
                      <a:pt x="46" y="4"/>
                    </a:lnTo>
                    <a:lnTo>
                      <a:pt x="52" y="16"/>
                    </a:lnTo>
                    <a:lnTo>
                      <a:pt x="66" y="54"/>
                    </a:lnTo>
                    <a:lnTo>
                      <a:pt x="84" y="110"/>
                    </a:lnTo>
                    <a:lnTo>
                      <a:pt x="92" y="144"/>
                    </a:lnTo>
                    <a:lnTo>
                      <a:pt x="100" y="182"/>
                    </a:lnTo>
                    <a:lnTo>
                      <a:pt x="100" y="182"/>
                    </a:lnTo>
                    <a:lnTo>
                      <a:pt x="100" y="200"/>
                    </a:lnTo>
                    <a:lnTo>
                      <a:pt x="98" y="230"/>
                    </a:lnTo>
                    <a:lnTo>
                      <a:pt x="98" y="230"/>
                    </a:lnTo>
                    <a:lnTo>
                      <a:pt x="90" y="316"/>
                    </a:lnTo>
                    <a:lnTo>
                      <a:pt x="86" y="370"/>
                    </a:lnTo>
                    <a:lnTo>
                      <a:pt x="82" y="404"/>
                    </a:lnTo>
                    <a:lnTo>
                      <a:pt x="82" y="404"/>
                    </a:lnTo>
                    <a:lnTo>
                      <a:pt x="78" y="406"/>
                    </a:lnTo>
                    <a:lnTo>
                      <a:pt x="66" y="408"/>
                    </a:lnTo>
                    <a:lnTo>
                      <a:pt x="58" y="410"/>
                    </a:lnTo>
                    <a:lnTo>
                      <a:pt x="48" y="408"/>
                    </a:lnTo>
                    <a:lnTo>
                      <a:pt x="40" y="408"/>
                    </a:lnTo>
                    <a:lnTo>
                      <a:pt x="32" y="404"/>
                    </a:lnTo>
                    <a:lnTo>
                      <a:pt x="32" y="404"/>
                    </a:lnTo>
                    <a:lnTo>
                      <a:pt x="42" y="320"/>
                    </a:lnTo>
                    <a:lnTo>
                      <a:pt x="48" y="254"/>
                    </a:lnTo>
                    <a:lnTo>
                      <a:pt x="50" y="226"/>
                    </a:lnTo>
                    <a:lnTo>
                      <a:pt x="50" y="204"/>
                    </a:lnTo>
                    <a:lnTo>
                      <a:pt x="50" y="204"/>
                    </a:lnTo>
                    <a:lnTo>
                      <a:pt x="30" y="154"/>
                    </a:lnTo>
                    <a:lnTo>
                      <a:pt x="2" y="80"/>
                    </a:lnTo>
                    <a:lnTo>
                      <a:pt x="2" y="80"/>
                    </a:lnTo>
                    <a:lnTo>
                      <a:pt x="0" y="74"/>
                    </a:lnTo>
                    <a:lnTo>
                      <a:pt x="0" y="66"/>
                    </a:lnTo>
                    <a:lnTo>
                      <a:pt x="2" y="52"/>
                    </a:lnTo>
                    <a:lnTo>
                      <a:pt x="8" y="36"/>
                    </a:lnTo>
                    <a:lnTo>
                      <a:pt x="14" y="22"/>
                    </a:lnTo>
                    <a:lnTo>
                      <a:pt x="22" y="10"/>
                    </a:lnTo>
                    <a:lnTo>
                      <a:pt x="32" y="2"/>
                    </a:lnTo>
                    <a:lnTo>
                      <a:pt x="36" y="0"/>
                    </a:lnTo>
                    <a:lnTo>
                      <a:pt x="40" y="0"/>
                    </a:lnTo>
                    <a:lnTo>
                      <a:pt x="44" y="0"/>
                    </a:lnTo>
                    <a:lnTo>
                      <a:pt x="46" y="4"/>
                    </a:lnTo>
                    <a:lnTo>
                      <a:pt x="4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grpSp>
            <p:nvGrpSpPr>
              <p:cNvPr id="4" name="Gruppe 106"/>
              <p:cNvGrpSpPr/>
              <p:nvPr/>
            </p:nvGrpSpPr>
            <p:grpSpPr>
              <a:xfrm>
                <a:off x="1242987" y="1057257"/>
                <a:ext cx="155575" cy="441325"/>
                <a:chOff x="1242987" y="1057257"/>
                <a:chExt cx="155575" cy="441325"/>
              </a:xfrm>
              <a:grpFill/>
            </p:grpSpPr>
            <p:sp>
              <p:nvSpPr>
                <p:cNvPr id="58" name="Freeform 88"/>
                <p:cNvSpPr/>
                <p:nvPr/>
              </p:nvSpPr>
              <p:spPr bwMode="auto">
                <a:xfrm>
                  <a:off x="1258862" y="1057257"/>
                  <a:ext cx="139700" cy="231775"/>
                </a:xfrm>
                <a:custGeom>
                  <a:avLst/>
                  <a:gdLst/>
                  <a:ahLst/>
                  <a:cxnLst>
                    <a:cxn ang="0">
                      <a:pos x="86" y="0"/>
                    </a:cxn>
                    <a:cxn ang="0">
                      <a:pos x="86" y="0"/>
                    </a:cxn>
                    <a:cxn ang="0">
                      <a:pos x="58" y="24"/>
                    </a:cxn>
                    <a:cxn ang="0">
                      <a:pos x="40" y="36"/>
                    </a:cxn>
                    <a:cxn ang="0">
                      <a:pos x="26" y="46"/>
                    </a:cxn>
                    <a:cxn ang="0">
                      <a:pos x="0" y="146"/>
                    </a:cxn>
                    <a:cxn ang="0">
                      <a:pos x="0" y="146"/>
                    </a:cxn>
                    <a:cxn ang="0">
                      <a:pos x="6" y="130"/>
                    </a:cxn>
                    <a:cxn ang="0">
                      <a:pos x="28" y="92"/>
                    </a:cxn>
                    <a:cxn ang="0">
                      <a:pos x="40" y="70"/>
                    </a:cxn>
                    <a:cxn ang="0">
                      <a:pos x="56" y="50"/>
                    </a:cxn>
                    <a:cxn ang="0">
                      <a:pos x="72" y="32"/>
                    </a:cxn>
                    <a:cxn ang="0">
                      <a:pos x="80" y="24"/>
                    </a:cxn>
                    <a:cxn ang="0">
                      <a:pos x="88" y="18"/>
                    </a:cxn>
                    <a:cxn ang="0">
                      <a:pos x="88" y="18"/>
                    </a:cxn>
                    <a:cxn ang="0">
                      <a:pos x="88" y="14"/>
                    </a:cxn>
                    <a:cxn ang="0">
                      <a:pos x="88" y="8"/>
                    </a:cxn>
                    <a:cxn ang="0">
                      <a:pos x="88" y="2"/>
                    </a:cxn>
                    <a:cxn ang="0">
                      <a:pos x="86" y="0"/>
                    </a:cxn>
                    <a:cxn ang="0">
                      <a:pos x="86" y="0"/>
                    </a:cxn>
                  </a:cxnLst>
                  <a:rect l="0" t="0" r="r" b="b"/>
                  <a:pathLst>
                    <a:path w="88" h="146">
                      <a:moveTo>
                        <a:pt x="86" y="0"/>
                      </a:moveTo>
                      <a:lnTo>
                        <a:pt x="86" y="0"/>
                      </a:lnTo>
                      <a:lnTo>
                        <a:pt x="58" y="24"/>
                      </a:lnTo>
                      <a:lnTo>
                        <a:pt x="40" y="36"/>
                      </a:lnTo>
                      <a:lnTo>
                        <a:pt x="26" y="46"/>
                      </a:lnTo>
                      <a:lnTo>
                        <a:pt x="0" y="146"/>
                      </a:lnTo>
                      <a:lnTo>
                        <a:pt x="0" y="146"/>
                      </a:lnTo>
                      <a:lnTo>
                        <a:pt x="6" y="130"/>
                      </a:lnTo>
                      <a:lnTo>
                        <a:pt x="28" y="92"/>
                      </a:lnTo>
                      <a:lnTo>
                        <a:pt x="40" y="70"/>
                      </a:lnTo>
                      <a:lnTo>
                        <a:pt x="56" y="50"/>
                      </a:lnTo>
                      <a:lnTo>
                        <a:pt x="72" y="32"/>
                      </a:lnTo>
                      <a:lnTo>
                        <a:pt x="80" y="24"/>
                      </a:lnTo>
                      <a:lnTo>
                        <a:pt x="88" y="18"/>
                      </a:lnTo>
                      <a:lnTo>
                        <a:pt x="88" y="18"/>
                      </a:lnTo>
                      <a:lnTo>
                        <a:pt x="88" y="14"/>
                      </a:lnTo>
                      <a:lnTo>
                        <a:pt x="88" y="8"/>
                      </a:lnTo>
                      <a:lnTo>
                        <a:pt x="88" y="2"/>
                      </a:lnTo>
                      <a:lnTo>
                        <a:pt x="86" y="0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/>
                </a:p>
              </p:txBody>
            </p:sp>
            <p:sp>
              <p:nvSpPr>
                <p:cNvPr id="59" name="Freeform 89"/>
                <p:cNvSpPr/>
                <p:nvPr/>
              </p:nvSpPr>
              <p:spPr bwMode="auto">
                <a:xfrm>
                  <a:off x="1242987" y="1127107"/>
                  <a:ext cx="133350" cy="371475"/>
                </a:xfrm>
                <a:custGeom>
                  <a:avLst/>
                  <a:gdLst/>
                  <a:ahLst/>
                  <a:cxnLst>
                    <a:cxn ang="0">
                      <a:pos x="32" y="0"/>
                    </a:cxn>
                    <a:cxn ang="0">
                      <a:pos x="22" y="20"/>
                    </a:cxn>
                    <a:cxn ang="0">
                      <a:pos x="26" y="30"/>
                    </a:cxn>
                    <a:cxn ang="0">
                      <a:pos x="26" y="30"/>
                    </a:cxn>
                    <a:cxn ang="0">
                      <a:pos x="16" y="48"/>
                    </a:cxn>
                    <a:cxn ang="0">
                      <a:pos x="8" y="70"/>
                    </a:cxn>
                    <a:cxn ang="0">
                      <a:pos x="2" y="98"/>
                    </a:cxn>
                    <a:cxn ang="0">
                      <a:pos x="0" y="114"/>
                    </a:cxn>
                    <a:cxn ang="0">
                      <a:pos x="0" y="130"/>
                    </a:cxn>
                    <a:cxn ang="0">
                      <a:pos x="2" y="146"/>
                    </a:cxn>
                    <a:cxn ang="0">
                      <a:pos x="6" y="162"/>
                    </a:cxn>
                    <a:cxn ang="0">
                      <a:pos x="12" y="178"/>
                    </a:cxn>
                    <a:cxn ang="0">
                      <a:pos x="22" y="194"/>
                    </a:cxn>
                    <a:cxn ang="0">
                      <a:pos x="34" y="210"/>
                    </a:cxn>
                    <a:cxn ang="0">
                      <a:pos x="50" y="226"/>
                    </a:cxn>
                    <a:cxn ang="0">
                      <a:pos x="84" y="234"/>
                    </a:cxn>
                    <a:cxn ang="0">
                      <a:pos x="72" y="198"/>
                    </a:cxn>
                    <a:cxn ang="0">
                      <a:pos x="72" y="198"/>
                    </a:cxn>
                    <a:cxn ang="0">
                      <a:pos x="68" y="194"/>
                    </a:cxn>
                    <a:cxn ang="0">
                      <a:pos x="58" y="188"/>
                    </a:cxn>
                    <a:cxn ang="0">
                      <a:pos x="46" y="176"/>
                    </a:cxn>
                    <a:cxn ang="0">
                      <a:pos x="32" y="158"/>
                    </a:cxn>
                    <a:cxn ang="0">
                      <a:pos x="26" y="148"/>
                    </a:cxn>
                    <a:cxn ang="0">
                      <a:pos x="22" y="136"/>
                    </a:cxn>
                    <a:cxn ang="0">
                      <a:pos x="18" y="122"/>
                    </a:cxn>
                    <a:cxn ang="0">
                      <a:pos x="16" y="108"/>
                    </a:cxn>
                    <a:cxn ang="0">
                      <a:pos x="16" y="90"/>
                    </a:cxn>
                    <a:cxn ang="0">
                      <a:pos x="18" y="72"/>
                    </a:cxn>
                    <a:cxn ang="0">
                      <a:pos x="24" y="52"/>
                    </a:cxn>
                    <a:cxn ang="0">
                      <a:pos x="32" y="32"/>
                    </a:cxn>
                    <a:cxn ang="0">
                      <a:pos x="38" y="26"/>
                    </a:cxn>
                    <a:cxn ang="0">
                      <a:pos x="32" y="0"/>
                    </a:cxn>
                  </a:cxnLst>
                  <a:rect l="0" t="0" r="r" b="b"/>
                  <a:pathLst>
                    <a:path w="84" h="234">
                      <a:moveTo>
                        <a:pt x="32" y="0"/>
                      </a:moveTo>
                      <a:lnTo>
                        <a:pt x="22" y="20"/>
                      </a:lnTo>
                      <a:lnTo>
                        <a:pt x="26" y="30"/>
                      </a:lnTo>
                      <a:lnTo>
                        <a:pt x="26" y="30"/>
                      </a:lnTo>
                      <a:lnTo>
                        <a:pt x="16" y="48"/>
                      </a:lnTo>
                      <a:lnTo>
                        <a:pt x="8" y="70"/>
                      </a:lnTo>
                      <a:lnTo>
                        <a:pt x="2" y="98"/>
                      </a:lnTo>
                      <a:lnTo>
                        <a:pt x="0" y="114"/>
                      </a:lnTo>
                      <a:lnTo>
                        <a:pt x="0" y="130"/>
                      </a:lnTo>
                      <a:lnTo>
                        <a:pt x="2" y="146"/>
                      </a:lnTo>
                      <a:lnTo>
                        <a:pt x="6" y="162"/>
                      </a:lnTo>
                      <a:lnTo>
                        <a:pt x="12" y="178"/>
                      </a:lnTo>
                      <a:lnTo>
                        <a:pt x="22" y="194"/>
                      </a:lnTo>
                      <a:lnTo>
                        <a:pt x="34" y="210"/>
                      </a:lnTo>
                      <a:lnTo>
                        <a:pt x="50" y="226"/>
                      </a:lnTo>
                      <a:lnTo>
                        <a:pt x="84" y="234"/>
                      </a:lnTo>
                      <a:lnTo>
                        <a:pt x="72" y="198"/>
                      </a:lnTo>
                      <a:lnTo>
                        <a:pt x="72" y="198"/>
                      </a:lnTo>
                      <a:lnTo>
                        <a:pt x="68" y="194"/>
                      </a:lnTo>
                      <a:lnTo>
                        <a:pt x="58" y="188"/>
                      </a:lnTo>
                      <a:lnTo>
                        <a:pt x="46" y="176"/>
                      </a:lnTo>
                      <a:lnTo>
                        <a:pt x="32" y="158"/>
                      </a:lnTo>
                      <a:lnTo>
                        <a:pt x="26" y="148"/>
                      </a:lnTo>
                      <a:lnTo>
                        <a:pt x="22" y="136"/>
                      </a:lnTo>
                      <a:lnTo>
                        <a:pt x="18" y="122"/>
                      </a:lnTo>
                      <a:lnTo>
                        <a:pt x="16" y="108"/>
                      </a:lnTo>
                      <a:lnTo>
                        <a:pt x="16" y="90"/>
                      </a:lnTo>
                      <a:lnTo>
                        <a:pt x="18" y="72"/>
                      </a:lnTo>
                      <a:lnTo>
                        <a:pt x="24" y="52"/>
                      </a:lnTo>
                      <a:lnTo>
                        <a:pt x="32" y="32"/>
                      </a:lnTo>
                      <a:lnTo>
                        <a:pt x="38" y="26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/>
                </a:p>
              </p:txBody>
            </p:sp>
          </p:grpSp>
          <p:sp>
            <p:nvSpPr>
              <p:cNvPr id="51" name="Freeform 90"/>
              <p:cNvSpPr/>
              <p:nvPr/>
            </p:nvSpPr>
            <p:spPr bwMode="auto">
              <a:xfrm>
                <a:off x="1379512" y="1155682"/>
                <a:ext cx="66675" cy="222250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8" y="0"/>
                  </a:cxn>
                  <a:cxn ang="0">
                    <a:pos x="28" y="6"/>
                  </a:cxn>
                  <a:cxn ang="0">
                    <a:pos x="20" y="16"/>
                  </a:cxn>
                  <a:cxn ang="0">
                    <a:pos x="12" y="30"/>
                  </a:cxn>
                  <a:cxn ang="0">
                    <a:pos x="4" y="48"/>
                  </a:cxn>
                  <a:cxn ang="0">
                    <a:pos x="2" y="60"/>
                  </a:cxn>
                  <a:cxn ang="0">
                    <a:pos x="0" y="72"/>
                  </a:cxn>
                  <a:cxn ang="0">
                    <a:pos x="0" y="86"/>
                  </a:cxn>
                  <a:cxn ang="0">
                    <a:pos x="0" y="102"/>
                  </a:cxn>
                  <a:cxn ang="0">
                    <a:pos x="4" y="120"/>
                  </a:cxn>
                  <a:cxn ang="0">
                    <a:pos x="8" y="140"/>
                  </a:cxn>
                  <a:cxn ang="0">
                    <a:pos x="8" y="140"/>
                  </a:cxn>
                  <a:cxn ang="0">
                    <a:pos x="6" y="124"/>
                  </a:cxn>
                  <a:cxn ang="0">
                    <a:pos x="6" y="108"/>
                  </a:cxn>
                  <a:cxn ang="0">
                    <a:pos x="6" y="88"/>
                  </a:cxn>
                  <a:cxn ang="0">
                    <a:pos x="10" y="68"/>
                  </a:cxn>
                  <a:cxn ang="0">
                    <a:pos x="16" y="48"/>
                  </a:cxn>
                  <a:cxn ang="0">
                    <a:pos x="20" y="38"/>
                  </a:cxn>
                  <a:cxn ang="0">
                    <a:pos x="26" y="30"/>
                  </a:cxn>
                  <a:cxn ang="0">
                    <a:pos x="34" y="24"/>
                  </a:cxn>
                  <a:cxn ang="0">
                    <a:pos x="42" y="18"/>
                  </a:cxn>
                  <a:cxn ang="0">
                    <a:pos x="38" y="0"/>
                  </a:cxn>
                </a:cxnLst>
                <a:rect l="0" t="0" r="r" b="b"/>
                <a:pathLst>
                  <a:path w="42" h="140">
                    <a:moveTo>
                      <a:pt x="38" y="0"/>
                    </a:moveTo>
                    <a:lnTo>
                      <a:pt x="38" y="0"/>
                    </a:lnTo>
                    <a:lnTo>
                      <a:pt x="28" y="6"/>
                    </a:lnTo>
                    <a:lnTo>
                      <a:pt x="20" y="16"/>
                    </a:lnTo>
                    <a:lnTo>
                      <a:pt x="12" y="30"/>
                    </a:lnTo>
                    <a:lnTo>
                      <a:pt x="4" y="48"/>
                    </a:lnTo>
                    <a:lnTo>
                      <a:pt x="2" y="60"/>
                    </a:lnTo>
                    <a:lnTo>
                      <a:pt x="0" y="72"/>
                    </a:lnTo>
                    <a:lnTo>
                      <a:pt x="0" y="86"/>
                    </a:lnTo>
                    <a:lnTo>
                      <a:pt x="0" y="102"/>
                    </a:lnTo>
                    <a:lnTo>
                      <a:pt x="4" y="120"/>
                    </a:lnTo>
                    <a:lnTo>
                      <a:pt x="8" y="140"/>
                    </a:lnTo>
                    <a:lnTo>
                      <a:pt x="8" y="140"/>
                    </a:lnTo>
                    <a:lnTo>
                      <a:pt x="6" y="124"/>
                    </a:lnTo>
                    <a:lnTo>
                      <a:pt x="6" y="108"/>
                    </a:lnTo>
                    <a:lnTo>
                      <a:pt x="6" y="88"/>
                    </a:lnTo>
                    <a:lnTo>
                      <a:pt x="10" y="68"/>
                    </a:lnTo>
                    <a:lnTo>
                      <a:pt x="16" y="48"/>
                    </a:lnTo>
                    <a:lnTo>
                      <a:pt x="20" y="38"/>
                    </a:lnTo>
                    <a:lnTo>
                      <a:pt x="26" y="30"/>
                    </a:lnTo>
                    <a:lnTo>
                      <a:pt x="34" y="24"/>
                    </a:lnTo>
                    <a:lnTo>
                      <a:pt x="42" y="18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52" name="Freeform 91"/>
              <p:cNvSpPr/>
              <p:nvPr/>
            </p:nvSpPr>
            <p:spPr bwMode="auto">
              <a:xfrm>
                <a:off x="1490637" y="1755757"/>
                <a:ext cx="15875" cy="1270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8" y="8"/>
                  </a:cxn>
                  <a:cxn ang="0">
                    <a:pos x="6" y="8"/>
                  </a:cxn>
                  <a:cxn ang="0">
                    <a:pos x="6" y="8"/>
                  </a:cxn>
                  <a:cxn ang="0">
                    <a:pos x="2" y="8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8" y="2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0" h="8">
                    <a:moveTo>
                      <a:pt x="10" y="4"/>
                    </a:moveTo>
                    <a:lnTo>
                      <a:pt x="10" y="4"/>
                    </a:lnTo>
                    <a:lnTo>
                      <a:pt x="8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53" name="Freeform 92"/>
              <p:cNvSpPr/>
              <p:nvPr/>
            </p:nvSpPr>
            <p:spPr bwMode="auto">
              <a:xfrm>
                <a:off x="1271562" y="1095357"/>
                <a:ext cx="130175" cy="206375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74" y="38"/>
                  </a:cxn>
                  <a:cxn ang="0">
                    <a:pos x="48" y="54"/>
                  </a:cxn>
                  <a:cxn ang="0">
                    <a:pos x="44" y="86"/>
                  </a:cxn>
                  <a:cxn ang="0">
                    <a:pos x="0" y="130"/>
                  </a:cxn>
                  <a:cxn ang="0">
                    <a:pos x="50" y="90"/>
                  </a:cxn>
                  <a:cxn ang="0">
                    <a:pos x="50" y="56"/>
                  </a:cxn>
                  <a:cxn ang="0">
                    <a:pos x="78" y="42"/>
                  </a:cxn>
                  <a:cxn ang="0">
                    <a:pos x="82" y="0"/>
                  </a:cxn>
                </a:cxnLst>
                <a:rect l="0" t="0" r="r" b="b"/>
                <a:pathLst>
                  <a:path w="82" h="130">
                    <a:moveTo>
                      <a:pt x="82" y="0"/>
                    </a:moveTo>
                    <a:lnTo>
                      <a:pt x="74" y="38"/>
                    </a:lnTo>
                    <a:lnTo>
                      <a:pt x="48" y="54"/>
                    </a:lnTo>
                    <a:lnTo>
                      <a:pt x="44" y="86"/>
                    </a:lnTo>
                    <a:lnTo>
                      <a:pt x="0" y="130"/>
                    </a:lnTo>
                    <a:lnTo>
                      <a:pt x="50" y="90"/>
                    </a:lnTo>
                    <a:lnTo>
                      <a:pt x="50" y="56"/>
                    </a:lnTo>
                    <a:lnTo>
                      <a:pt x="78" y="42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54" name="Freeform 93"/>
              <p:cNvSpPr/>
              <p:nvPr/>
            </p:nvSpPr>
            <p:spPr bwMode="auto">
              <a:xfrm>
                <a:off x="1255687" y="1641457"/>
                <a:ext cx="174625" cy="149225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26" y="12"/>
                  </a:cxn>
                  <a:cxn ang="0">
                    <a:pos x="50" y="94"/>
                  </a:cxn>
                  <a:cxn ang="0">
                    <a:pos x="110" y="82"/>
                  </a:cxn>
                  <a:cxn ang="0">
                    <a:pos x="54" y="84"/>
                  </a:cxn>
                  <a:cxn ang="0">
                    <a:pos x="30" y="0"/>
                  </a:cxn>
                  <a:cxn ang="0">
                    <a:pos x="0" y="30"/>
                  </a:cxn>
                </a:cxnLst>
                <a:rect l="0" t="0" r="r" b="b"/>
                <a:pathLst>
                  <a:path w="110" h="94">
                    <a:moveTo>
                      <a:pt x="0" y="30"/>
                    </a:moveTo>
                    <a:lnTo>
                      <a:pt x="26" y="12"/>
                    </a:lnTo>
                    <a:lnTo>
                      <a:pt x="50" y="94"/>
                    </a:lnTo>
                    <a:lnTo>
                      <a:pt x="110" y="82"/>
                    </a:lnTo>
                    <a:lnTo>
                      <a:pt x="54" y="84"/>
                    </a:lnTo>
                    <a:lnTo>
                      <a:pt x="30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55" name="Freeform 94"/>
              <p:cNvSpPr/>
              <p:nvPr/>
            </p:nvSpPr>
            <p:spPr bwMode="auto">
              <a:xfrm>
                <a:off x="1350937" y="1590657"/>
                <a:ext cx="95250" cy="50800"/>
              </a:xfrm>
              <a:custGeom>
                <a:avLst/>
                <a:gdLst/>
                <a:ahLst/>
                <a:cxnLst>
                  <a:cxn ang="0">
                    <a:pos x="58" y="0"/>
                  </a:cxn>
                  <a:cxn ang="0">
                    <a:pos x="0" y="10"/>
                  </a:cxn>
                  <a:cxn ang="0">
                    <a:pos x="4" y="32"/>
                  </a:cxn>
                  <a:cxn ang="0">
                    <a:pos x="60" y="20"/>
                  </a:cxn>
                  <a:cxn ang="0">
                    <a:pos x="58" y="0"/>
                  </a:cxn>
                </a:cxnLst>
                <a:rect l="0" t="0" r="r" b="b"/>
                <a:pathLst>
                  <a:path w="60" h="32">
                    <a:moveTo>
                      <a:pt x="58" y="0"/>
                    </a:moveTo>
                    <a:lnTo>
                      <a:pt x="0" y="10"/>
                    </a:lnTo>
                    <a:lnTo>
                      <a:pt x="4" y="32"/>
                    </a:lnTo>
                    <a:lnTo>
                      <a:pt x="60" y="20"/>
                    </a:lnTo>
                    <a:lnTo>
                      <a:pt x="5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56" name="Freeform 95"/>
              <p:cNvSpPr/>
              <p:nvPr/>
            </p:nvSpPr>
            <p:spPr bwMode="auto">
              <a:xfrm>
                <a:off x="1281087" y="1479532"/>
                <a:ext cx="9525" cy="19050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6" y="6"/>
                  </a:cxn>
                  <a:cxn ang="0">
                    <a:pos x="6" y="10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6" y="2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6" h="12">
                    <a:moveTo>
                      <a:pt x="6" y="6"/>
                    </a:moveTo>
                    <a:lnTo>
                      <a:pt x="6" y="6"/>
                    </a:lnTo>
                    <a:lnTo>
                      <a:pt x="6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6" y="2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  <p:sp>
            <p:nvSpPr>
              <p:cNvPr id="57" name="Freeform 96"/>
              <p:cNvSpPr/>
              <p:nvPr/>
            </p:nvSpPr>
            <p:spPr bwMode="auto">
              <a:xfrm>
                <a:off x="1293787" y="1574782"/>
                <a:ext cx="9525" cy="19050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6" y="6"/>
                  </a:cxn>
                  <a:cxn ang="0">
                    <a:pos x="6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0" y="12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6" y="2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6" h="12">
                    <a:moveTo>
                      <a:pt x="6" y="6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6" y="2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/>
              </a:p>
            </p:txBody>
          </p:sp>
        </p:grpSp>
        <p:grpSp>
          <p:nvGrpSpPr>
            <p:cNvPr id="5" name="Gruppe 107"/>
            <p:cNvGrpSpPr/>
            <p:nvPr/>
          </p:nvGrpSpPr>
          <p:grpSpPr bwMode="auto">
            <a:xfrm>
              <a:off x="1428729" y="1214425"/>
              <a:ext cx="357190" cy="774535"/>
              <a:chOff x="1242987" y="1057257"/>
              <a:chExt cx="155575" cy="441325"/>
            </a:xfrm>
          </p:grpSpPr>
          <p:sp>
            <p:nvSpPr>
              <p:cNvPr id="20" name="Freeform 88"/>
              <p:cNvSpPr/>
              <p:nvPr/>
            </p:nvSpPr>
            <p:spPr bwMode="auto">
              <a:xfrm>
                <a:off x="1258862" y="1057257"/>
                <a:ext cx="139700" cy="231775"/>
              </a:xfrm>
              <a:custGeom>
                <a:avLst/>
                <a:gdLst>
                  <a:gd name="T0" fmla="*/ 2147483647 w 88"/>
                  <a:gd name="T1" fmla="*/ 0 h 146"/>
                  <a:gd name="T2" fmla="*/ 2147483647 w 88"/>
                  <a:gd name="T3" fmla="*/ 0 h 146"/>
                  <a:gd name="T4" fmla="*/ 2147483647 w 88"/>
                  <a:gd name="T5" fmla="*/ 2147483647 h 146"/>
                  <a:gd name="T6" fmla="*/ 2147483647 w 88"/>
                  <a:gd name="T7" fmla="*/ 2147483647 h 146"/>
                  <a:gd name="T8" fmla="*/ 2147483647 w 88"/>
                  <a:gd name="T9" fmla="*/ 2147483647 h 146"/>
                  <a:gd name="T10" fmla="*/ 0 w 88"/>
                  <a:gd name="T11" fmla="*/ 2147483647 h 146"/>
                  <a:gd name="T12" fmla="*/ 0 w 88"/>
                  <a:gd name="T13" fmla="*/ 2147483647 h 146"/>
                  <a:gd name="T14" fmla="*/ 2147483647 w 88"/>
                  <a:gd name="T15" fmla="*/ 2147483647 h 146"/>
                  <a:gd name="T16" fmla="*/ 2147483647 w 88"/>
                  <a:gd name="T17" fmla="*/ 2147483647 h 146"/>
                  <a:gd name="T18" fmla="*/ 2147483647 w 88"/>
                  <a:gd name="T19" fmla="*/ 2147483647 h 146"/>
                  <a:gd name="T20" fmla="*/ 2147483647 w 88"/>
                  <a:gd name="T21" fmla="*/ 2147483647 h 146"/>
                  <a:gd name="T22" fmla="*/ 2147483647 w 88"/>
                  <a:gd name="T23" fmla="*/ 2147483647 h 146"/>
                  <a:gd name="T24" fmla="*/ 2147483647 w 88"/>
                  <a:gd name="T25" fmla="*/ 2147483647 h 146"/>
                  <a:gd name="T26" fmla="*/ 2147483647 w 88"/>
                  <a:gd name="T27" fmla="*/ 2147483647 h 146"/>
                  <a:gd name="T28" fmla="*/ 2147483647 w 88"/>
                  <a:gd name="T29" fmla="*/ 2147483647 h 146"/>
                  <a:gd name="T30" fmla="*/ 2147483647 w 88"/>
                  <a:gd name="T31" fmla="*/ 2147483647 h 146"/>
                  <a:gd name="T32" fmla="*/ 2147483647 w 88"/>
                  <a:gd name="T33" fmla="*/ 2147483647 h 146"/>
                  <a:gd name="T34" fmla="*/ 2147483647 w 88"/>
                  <a:gd name="T35" fmla="*/ 2147483647 h 146"/>
                  <a:gd name="T36" fmla="*/ 2147483647 w 88"/>
                  <a:gd name="T37" fmla="*/ 0 h 146"/>
                  <a:gd name="T38" fmla="*/ 2147483647 w 88"/>
                  <a:gd name="T39" fmla="*/ 0 h 14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8"/>
                  <a:gd name="T61" fmla="*/ 0 h 146"/>
                  <a:gd name="T62" fmla="*/ 88 w 88"/>
                  <a:gd name="T63" fmla="*/ 146 h 14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8" h="146">
                    <a:moveTo>
                      <a:pt x="86" y="0"/>
                    </a:moveTo>
                    <a:lnTo>
                      <a:pt x="86" y="0"/>
                    </a:lnTo>
                    <a:lnTo>
                      <a:pt x="58" y="24"/>
                    </a:lnTo>
                    <a:lnTo>
                      <a:pt x="40" y="36"/>
                    </a:lnTo>
                    <a:lnTo>
                      <a:pt x="26" y="46"/>
                    </a:lnTo>
                    <a:lnTo>
                      <a:pt x="0" y="146"/>
                    </a:lnTo>
                    <a:lnTo>
                      <a:pt x="6" y="130"/>
                    </a:lnTo>
                    <a:lnTo>
                      <a:pt x="28" y="92"/>
                    </a:lnTo>
                    <a:lnTo>
                      <a:pt x="40" y="70"/>
                    </a:lnTo>
                    <a:lnTo>
                      <a:pt x="56" y="50"/>
                    </a:lnTo>
                    <a:lnTo>
                      <a:pt x="72" y="32"/>
                    </a:lnTo>
                    <a:lnTo>
                      <a:pt x="80" y="24"/>
                    </a:lnTo>
                    <a:lnTo>
                      <a:pt x="88" y="18"/>
                    </a:lnTo>
                    <a:lnTo>
                      <a:pt x="88" y="14"/>
                    </a:lnTo>
                    <a:lnTo>
                      <a:pt x="88" y="8"/>
                    </a:lnTo>
                    <a:lnTo>
                      <a:pt x="88" y="2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da-DK">
                  <a:latin typeface="Calibri" panose="020F0502020204030204" charset="0"/>
                </a:endParaRPr>
              </a:p>
            </p:txBody>
          </p:sp>
          <p:sp>
            <p:nvSpPr>
              <p:cNvPr id="21" name="Freeform 89"/>
              <p:cNvSpPr/>
              <p:nvPr/>
            </p:nvSpPr>
            <p:spPr bwMode="auto">
              <a:xfrm>
                <a:off x="1242987" y="1127107"/>
                <a:ext cx="133350" cy="371475"/>
              </a:xfrm>
              <a:custGeom>
                <a:avLst/>
                <a:gdLst>
                  <a:gd name="T0" fmla="*/ 2147483647 w 84"/>
                  <a:gd name="T1" fmla="*/ 0 h 234"/>
                  <a:gd name="T2" fmla="*/ 2147483647 w 84"/>
                  <a:gd name="T3" fmla="*/ 2147483647 h 234"/>
                  <a:gd name="T4" fmla="*/ 2147483647 w 84"/>
                  <a:gd name="T5" fmla="*/ 2147483647 h 234"/>
                  <a:gd name="T6" fmla="*/ 2147483647 w 84"/>
                  <a:gd name="T7" fmla="*/ 2147483647 h 234"/>
                  <a:gd name="T8" fmla="*/ 2147483647 w 84"/>
                  <a:gd name="T9" fmla="*/ 2147483647 h 234"/>
                  <a:gd name="T10" fmla="*/ 2147483647 w 84"/>
                  <a:gd name="T11" fmla="*/ 2147483647 h 234"/>
                  <a:gd name="T12" fmla="*/ 2147483647 w 84"/>
                  <a:gd name="T13" fmla="*/ 2147483647 h 234"/>
                  <a:gd name="T14" fmla="*/ 0 w 84"/>
                  <a:gd name="T15" fmla="*/ 2147483647 h 234"/>
                  <a:gd name="T16" fmla="*/ 0 w 84"/>
                  <a:gd name="T17" fmla="*/ 2147483647 h 234"/>
                  <a:gd name="T18" fmla="*/ 2147483647 w 84"/>
                  <a:gd name="T19" fmla="*/ 2147483647 h 234"/>
                  <a:gd name="T20" fmla="*/ 2147483647 w 84"/>
                  <a:gd name="T21" fmla="*/ 2147483647 h 234"/>
                  <a:gd name="T22" fmla="*/ 2147483647 w 84"/>
                  <a:gd name="T23" fmla="*/ 2147483647 h 234"/>
                  <a:gd name="T24" fmla="*/ 2147483647 w 84"/>
                  <a:gd name="T25" fmla="*/ 2147483647 h 234"/>
                  <a:gd name="T26" fmla="*/ 2147483647 w 84"/>
                  <a:gd name="T27" fmla="*/ 2147483647 h 234"/>
                  <a:gd name="T28" fmla="*/ 2147483647 w 84"/>
                  <a:gd name="T29" fmla="*/ 2147483647 h 234"/>
                  <a:gd name="T30" fmla="*/ 2147483647 w 84"/>
                  <a:gd name="T31" fmla="*/ 2147483647 h 234"/>
                  <a:gd name="T32" fmla="*/ 2147483647 w 84"/>
                  <a:gd name="T33" fmla="*/ 2147483647 h 234"/>
                  <a:gd name="T34" fmla="*/ 2147483647 w 84"/>
                  <a:gd name="T35" fmla="*/ 2147483647 h 234"/>
                  <a:gd name="T36" fmla="*/ 2147483647 w 84"/>
                  <a:gd name="T37" fmla="*/ 2147483647 h 234"/>
                  <a:gd name="T38" fmla="*/ 2147483647 w 84"/>
                  <a:gd name="T39" fmla="*/ 2147483647 h 234"/>
                  <a:gd name="T40" fmla="*/ 2147483647 w 84"/>
                  <a:gd name="T41" fmla="*/ 2147483647 h 234"/>
                  <a:gd name="T42" fmla="*/ 2147483647 w 84"/>
                  <a:gd name="T43" fmla="*/ 2147483647 h 234"/>
                  <a:gd name="T44" fmla="*/ 2147483647 w 84"/>
                  <a:gd name="T45" fmla="*/ 2147483647 h 234"/>
                  <a:gd name="T46" fmla="*/ 2147483647 w 84"/>
                  <a:gd name="T47" fmla="*/ 2147483647 h 234"/>
                  <a:gd name="T48" fmla="*/ 2147483647 w 84"/>
                  <a:gd name="T49" fmla="*/ 2147483647 h 234"/>
                  <a:gd name="T50" fmla="*/ 2147483647 w 84"/>
                  <a:gd name="T51" fmla="*/ 2147483647 h 234"/>
                  <a:gd name="T52" fmla="*/ 2147483647 w 84"/>
                  <a:gd name="T53" fmla="*/ 2147483647 h 234"/>
                  <a:gd name="T54" fmla="*/ 2147483647 w 84"/>
                  <a:gd name="T55" fmla="*/ 2147483647 h 234"/>
                  <a:gd name="T56" fmla="*/ 2147483647 w 84"/>
                  <a:gd name="T57" fmla="*/ 2147483647 h 234"/>
                  <a:gd name="T58" fmla="*/ 2147483647 w 84"/>
                  <a:gd name="T59" fmla="*/ 2147483647 h 234"/>
                  <a:gd name="T60" fmla="*/ 2147483647 w 84"/>
                  <a:gd name="T61" fmla="*/ 2147483647 h 234"/>
                  <a:gd name="T62" fmla="*/ 2147483647 w 84"/>
                  <a:gd name="T63" fmla="*/ 0 h 23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4"/>
                  <a:gd name="T97" fmla="*/ 0 h 234"/>
                  <a:gd name="T98" fmla="*/ 84 w 84"/>
                  <a:gd name="T99" fmla="*/ 234 h 23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4" h="234">
                    <a:moveTo>
                      <a:pt x="32" y="0"/>
                    </a:moveTo>
                    <a:lnTo>
                      <a:pt x="22" y="20"/>
                    </a:lnTo>
                    <a:lnTo>
                      <a:pt x="26" y="30"/>
                    </a:lnTo>
                    <a:lnTo>
                      <a:pt x="16" y="48"/>
                    </a:lnTo>
                    <a:lnTo>
                      <a:pt x="8" y="70"/>
                    </a:lnTo>
                    <a:lnTo>
                      <a:pt x="2" y="98"/>
                    </a:lnTo>
                    <a:lnTo>
                      <a:pt x="0" y="114"/>
                    </a:lnTo>
                    <a:lnTo>
                      <a:pt x="0" y="130"/>
                    </a:lnTo>
                    <a:lnTo>
                      <a:pt x="2" y="146"/>
                    </a:lnTo>
                    <a:lnTo>
                      <a:pt x="6" y="162"/>
                    </a:lnTo>
                    <a:lnTo>
                      <a:pt x="12" y="178"/>
                    </a:lnTo>
                    <a:lnTo>
                      <a:pt x="22" y="194"/>
                    </a:lnTo>
                    <a:lnTo>
                      <a:pt x="34" y="210"/>
                    </a:lnTo>
                    <a:lnTo>
                      <a:pt x="50" y="226"/>
                    </a:lnTo>
                    <a:lnTo>
                      <a:pt x="84" y="234"/>
                    </a:lnTo>
                    <a:lnTo>
                      <a:pt x="72" y="198"/>
                    </a:lnTo>
                    <a:lnTo>
                      <a:pt x="68" y="194"/>
                    </a:lnTo>
                    <a:lnTo>
                      <a:pt x="58" y="188"/>
                    </a:lnTo>
                    <a:lnTo>
                      <a:pt x="46" y="176"/>
                    </a:lnTo>
                    <a:lnTo>
                      <a:pt x="32" y="158"/>
                    </a:lnTo>
                    <a:lnTo>
                      <a:pt x="26" y="148"/>
                    </a:lnTo>
                    <a:lnTo>
                      <a:pt x="22" y="136"/>
                    </a:lnTo>
                    <a:lnTo>
                      <a:pt x="18" y="122"/>
                    </a:lnTo>
                    <a:lnTo>
                      <a:pt x="16" y="108"/>
                    </a:lnTo>
                    <a:lnTo>
                      <a:pt x="16" y="90"/>
                    </a:lnTo>
                    <a:lnTo>
                      <a:pt x="18" y="72"/>
                    </a:lnTo>
                    <a:lnTo>
                      <a:pt x="24" y="52"/>
                    </a:lnTo>
                    <a:lnTo>
                      <a:pt x="32" y="32"/>
                    </a:lnTo>
                    <a:lnTo>
                      <a:pt x="38" y="26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BE0B1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da-DK">
                  <a:latin typeface="Calibri" panose="020F0502020204030204" charset="0"/>
                </a:endParaRPr>
              </a:p>
            </p:txBody>
          </p:sp>
        </p:grpSp>
      </p:grpSp>
      <p:grpSp>
        <p:nvGrpSpPr>
          <p:cNvPr id="6" name="Gruppe 83"/>
          <p:cNvGrpSpPr/>
          <p:nvPr/>
        </p:nvGrpSpPr>
        <p:grpSpPr bwMode="auto">
          <a:xfrm flipH="1">
            <a:off x="7536161" y="2939684"/>
            <a:ext cx="167183" cy="565472"/>
            <a:chOff x="9882188" y="1047750"/>
            <a:chExt cx="1260475" cy="4184650"/>
          </a:xfrm>
        </p:grpSpPr>
        <p:sp>
          <p:nvSpPr>
            <p:cNvPr id="61" name="Freeform 29"/>
            <p:cNvSpPr>
              <a:spLocks noEditPoints="1"/>
            </p:cNvSpPr>
            <p:nvPr/>
          </p:nvSpPr>
          <p:spPr bwMode="auto">
            <a:xfrm>
              <a:off x="9882188" y="1047750"/>
              <a:ext cx="1260475" cy="4184650"/>
            </a:xfrm>
            <a:custGeom>
              <a:avLst/>
              <a:gdLst>
                <a:gd name="T0" fmla="*/ 1910278644 w 794"/>
                <a:gd name="T1" fmla="*/ 1774190136 h 2636"/>
                <a:gd name="T2" fmla="*/ 1834673980 w 794"/>
                <a:gd name="T3" fmla="*/ 1431448617 h 2636"/>
                <a:gd name="T4" fmla="*/ 1728827450 w 794"/>
                <a:gd name="T5" fmla="*/ 1154231532 h 2636"/>
                <a:gd name="T6" fmla="*/ 1587698346 w 794"/>
                <a:gd name="T7" fmla="*/ 670361513 h 2636"/>
                <a:gd name="T8" fmla="*/ 1431448707 w 794"/>
                <a:gd name="T9" fmla="*/ 534273126 h 2636"/>
                <a:gd name="T10" fmla="*/ 1436489018 w 794"/>
                <a:gd name="T11" fmla="*/ 282257495 h 2636"/>
                <a:gd name="T12" fmla="*/ 1360884353 w 794"/>
                <a:gd name="T13" fmla="*/ 115927194 h 2636"/>
                <a:gd name="T14" fmla="*/ 1048385075 w 794"/>
                <a:gd name="T15" fmla="*/ 5040312 h 2636"/>
                <a:gd name="T16" fmla="*/ 887095124 w 794"/>
                <a:gd name="T17" fmla="*/ 20161249 h 2636"/>
                <a:gd name="T18" fmla="*/ 645160000 w 794"/>
                <a:gd name="T19" fmla="*/ 151209369 h 2636"/>
                <a:gd name="T20" fmla="*/ 645160000 w 794"/>
                <a:gd name="T21" fmla="*/ 378023397 h 2636"/>
                <a:gd name="T22" fmla="*/ 635079378 w 794"/>
                <a:gd name="T23" fmla="*/ 433466913 h 2636"/>
                <a:gd name="T24" fmla="*/ 579635958 w 794"/>
                <a:gd name="T25" fmla="*/ 534273126 h 2636"/>
                <a:gd name="T26" fmla="*/ 604837512 w 794"/>
                <a:gd name="T27" fmla="*/ 624998717 h 2636"/>
                <a:gd name="T28" fmla="*/ 624998756 w 794"/>
                <a:gd name="T29" fmla="*/ 771167725 h 2636"/>
                <a:gd name="T30" fmla="*/ 745966219 w 794"/>
                <a:gd name="T31" fmla="*/ 866933826 h 2636"/>
                <a:gd name="T32" fmla="*/ 574595647 w 794"/>
                <a:gd name="T33" fmla="*/ 1063505940 h 2636"/>
                <a:gd name="T34" fmla="*/ 378023420 w 794"/>
                <a:gd name="T35" fmla="*/ 1129029979 h 2636"/>
                <a:gd name="T36" fmla="*/ 176410933 w 794"/>
                <a:gd name="T37" fmla="*/ 1587698246 h 2636"/>
                <a:gd name="T38" fmla="*/ 131048134 w 794"/>
                <a:gd name="T39" fmla="*/ 1764109515 h 2636"/>
                <a:gd name="T40" fmla="*/ 90725622 w 794"/>
                <a:gd name="T41" fmla="*/ 2091729706 h 2636"/>
                <a:gd name="T42" fmla="*/ 85685311 w 794"/>
                <a:gd name="T43" fmla="*/ 2147483647 h 2636"/>
                <a:gd name="T44" fmla="*/ 30241878 w 794"/>
                <a:gd name="T45" fmla="*/ 2147483647 h 2636"/>
                <a:gd name="T46" fmla="*/ 60483756 w 794"/>
                <a:gd name="T47" fmla="*/ 2147483647 h 2636"/>
                <a:gd name="T48" fmla="*/ 105846580 w 794"/>
                <a:gd name="T49" fmla="*/ 2147483647 h 2636"/>
                <a:gd name="T50" fmla="*/ 141128756 w 794"/>
                <a:gd name="T51" fmla="*/ 2147483647 h 2636"/>
                <a:gd name="T52" fmla="*/ 40322500 w 794"/>
                <a:gd name="T53" fmla="*/ 2147483647 h 2636"/>
                <a:gd name="T54" fmla="*/ 393144353 w 794"/>
                <a:gd name="T55" fmla="*/ 2147483647 h 2636"/>
                <a:gd name="T56" fmla="*/ 554434403 w 794"/>
                <a:gd name="T57" fmla="*/ 2147483647 h 2636"/>
                <a:gd name="T58" fmla="*/ 856853258 w 794"/>
                <a:gd name="T59" fmla="*/ 2147483647 h 2636"/>
                <a:gd name="T60" fmla="*/ 690522799 w 794"/>
                <a:gd name="T61" fmla="*/ 2147483647 h 2636"/>
                <a:gd name="T62" fmla="*/ 519152226 w 794"/>
                <a:gd name="T63" fmla="*/ 2147483647 h 2636"/>
                <a:gd name="T64" fmla="*/ 524192537 w 794"/>
                <a:gd name="T65" fmla="*/ 2147483647 h 2636"/>
                <a:gd name="T66" fmla="*/ 861893569 w 794"/>
                <a:gd name="T67" fmla="*/ 2147483647 h 2636"/>
                <a:gd name="T68" fmla="*/ 1008062587 w 794"/>
                <a:gd name="T69" fmla="*/ 2147483647 h 2636"/>
                <a:gd name="T70" fmla="*/ 1053425385 w 794"/>
                <a:gd name="T71" fmla="*/ 2147483647 h 2636"/>
                <a:gd name="T72" fmla="*/ 1023183520 w 794"/>
                <a:gd name="T73" fmla="*/ 2147483647 h 2636"/>
                <a:gd name="T74" fmla="*/ 1229836269 w 794"/>
                <a:gd name="T75" fmla="*/ 2147483647 h 2636"/>
                <a:gd name="T76" fmla="*/ 1078626940 w 794"/>
                <a:gd name="T77" fmla="*/ 2147483647 h 2636"/>
                <a:gd name="T78" fmla="*/ 877014502 w 794"/>
                <a:gd name="T79" fmla="*/ 2147483647 h 2636"/>
                <a:gd name="T80" fmla="*/ 1118949428 w 794"/>
                <a:gd name="T81" fmla="*/ 2147483647 h 2636"/>
                <a:gd name="T82" fmla="*/ 1330642488 w 794"/>
                <a:gd name="T83" fmla="*/ 2147483647 h 2636"/>
                <a:gd name="T84" fmla="*/ 1612899901 w 794"/>
                <a:gd name="T85" fmla="*/ 2147483647 h 2636"/>
                <a:gd name="T86" fmla="*/ 1638101456 w 794"/>
                <a:gd name="T87" fmla="*/ 2147483647 h 2636"/>
                <a:gd name="T88" fmla="*/ 1481851816 w 794"/>
                <a:gd name="T89" fmla="*/ 2147483647 h 2636"/>
                <a:gd name="T90" fmla="*/ 1260078134 w 794"/>
                <a:gd name="T91" fmla="*/ 2147483647 h 2636"/>
                <a:gd name="T92" fmla="*/ 1255037823 w 794"/>
                <a:gd name="T93" fmla="*/ 2147483647 h 2636"/>
                <a:gd name="T94" fmla="*/ 1703625895 w 794"/>
                <a:gd name="T95" fmla="*/ 2147483647 h 2636"/>
                <a:gd name="T96" fmla="*/ 1723787139 w 794"/>
                <a:gd name="T97" fmla="*/ 2147483647 h 2636"/>
                <a:gd name="T98" fmla="*/ 1587698346 w 794"/>
                <a:gd name="T99" fmla="*/ 2147483647 h 2636"/>
                <a:gd name="T100" fmla="*/ 1708666206 w 794"/>
                <a:gd name="T101" fmla="*/ 2147483647 h 2636"/>
                <a:gd name="T102" fmla="*/ 1829633669 w 794"/>
                <a:gd name="T103" fmla="*/ 2147483647 h 2636"/>
                <a:gd name="T104" fmla="*/ 1940520510 w 794"/>
                <a:gd name="T105" fmla="*/ 2147483647 h 2636"/>
                <a:gd name="T106" fmla="*/ 1355844042 w 794"/>
                <a:gd name="T107" fmla="*/ 841732273 h 2636"/>
                <a:gd name="T108" fmla="*/ 1381045597 w 794"/>
                <a:gd name="T109" fmla="*/ 670361513 h 2636"/>
                <a:gd name="T110" fmla="*/ 1365924664 w 794"/>
                <a:gd name="T111" fmla="*/ 745966172 h 2636"/>
                <a:gd name="T112" fmla="*/ 1512093682 w 794"/>
                <a:gd name="T113" fmla="*/ 2147483647 h 2636"/>
                <a:gd name="T114" fmla="*/ 1421368085 w 794"/>
                <a:gd name="T115" fmla="*/ 2147483647 h 2636"/>
                <a:gd name="T116" fmla="*/ 1496972749 w 794"/>
                <a:gd name="T117" fmla="*/ 2147483647 h 2636"/>
                <a:gd name="T118" fmla="*/ 1542335548 w 794"/>
                <a:gd name="T119" fmla="*/ 2147483647 h 26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94"/>
                <a:gd name="T181" fmla="*/ 0 h 2636"/>
                <a:gd name="T182" fmla="*/ 794 w 794"/>
                <a:gd name="T183" fmla="*/ 2636 h 26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94" h="2636">
                  <a:moveTo>
                    <a:pt x="794" y="940"/>
                  </a:moveTo>
                  <a:lnTo>
                    <a:pt x="794" y="940"/>
                  </a:lnTo>
                  <a:lnTo>
                    <a:pt x="780" y="820"/>
                  </a:lnTo>
                  <a:lnTo>
                    <a:pt x="774" y="754"/>
                  </a:lnTo>
                  <a:lnTo>
                    <a:pt x="770" y="728"/>
                  </a:lnTo>
                  <a:lnTo>
                    <a:pt x="768" y="718"/>
                  </a:lnTo>
                  <a:lnTo>
                    <a:pt x="764" y="712"/>
                  </a:lnTo>
                  <a:lnTo>
                    <a:pt x="758" y="704"/>
                  </a:lnTo>
                  <a:lnTo>
                    <a:pt x="752" y="698"/>
                  </a:lnTo>
                  <a:lnTo>
                    <a:pt x="748" y="694"/>
                  </a:lnTo>
                  <a:lnTo>
                    <a:pt x="744" y="688"/>
                  </a:lnTo>
                  <a:lnTo>
                    <a:pt x="742" y="642"/>
                  </a:lnTo>
                  <a:lnTo>
                    <a:pt x="742" y="612"/>
                  </a:lnTo>
                  <a:lnTo>
                    <a:pt x="738" y="592"/>
                  </a:lnTo>
                  <a:lnTo>
                    <a:pt x="734" y="580"/>
                  </a:lnTo>
                  <a:lnTo>
                    <a:pt x="728" y="568"/>
                  </a:lnTo>
                  <a:lnTo>
                    <a:pt x="716" y="554"/>
                  </a:lnTo>
                  <a:lnTo>
                    <a:pt x="702" y="538"/>
                  </a:lnTo>
                  <a:lnTo>
                    <a:pt x="706" y="514"/>
                  </a:lnTo>
                  <a:lnTo>
                    <a:pt x="708" y="496"/>
                  </a:lnTo>
                  <a:lnTo>
                    <a:pt x="706" y="482"/>
                  </a:lnTo>
                  <a:lnTo>
                    <a:pt x="702" y="474"/>
                  </a:lnTo>
                  <a:lnTo>
                    <a:pt x="694" y="466"/>
                  </a:lnTo>
                  <a:lnTo>
                    <a:pt x="686" y="458"/>
                  </a:lnTo>
                  <a:lnTo>
                    <a:pt x="682" y="450"/>
                  </a:lnTo>
                  <a:lnTo>
                    <a:pt x="680" y="434"/>
                  </a:lnTo>
                  <a:lnTo>
                    <a:pt x="676" y="402"/>
                  </a:lnTo>
                  <a:lnTo>
                    <a:pt x="666" y="358"/>
                  </a:lnTo>
                  <a:lnTo>
                    <a:pt x="660" y="334"/>
                  </a:lnTo>
                  <a:lnTo>
                    <a:pt x="650" y="308"/>
                  </a:lnTo>
                  <a:lnTo>
                    <a:pt x="640" y="286"/>
                  </a:lnTo>
                  <a:lnTo>
                    <a:pt x="630" y="266"/>
                  </a:lnTo>
                  <a:lnTo>
                    <a:pt x="620" y="250"/>
                  </a:lnTo>
                  <a:lnTo>
                    <a:pt x="610" y="238"/>
                  </a:lnTo>
                  <a:lnTo>
                    <a:pt x="602" y="230"/>
                  </a:lnTo>
                  <a:lnTo>
                    <a:pt x="594" y="224"/>
                  </a:lnTo>
                  <a:lnTo>
                    <a:pt x="588" y="220"/>
                  </a:lnTo>
                  <a:lnTo>
                    <a:pt x="582" y="220"/>
                  </a:lnTo>
                  <a:lnTo>
                    <a:pt x="578" y="216"/>
                  </a:lnTo>
                  <a:lnTo>
                    <a:pt x="572" y="212"/>
                  </a:lnTo>
                  <a:lnTo>
                    <a:pt x="568" y="212"/>
                  </a:lnTo>
                  <a:lnTo>
                    <a:pt x="570" y="204"/>
                  </a:lnTo>
                  <a:lnTo>
                    <a:pt x="574" y="194"/>
                  </a:lnTo>
                  <a:lnTo>
                    <a:pt x="578" y="184"/>
                  </a:lnTo>
                  <a:lnTo>
                    <a:pt x="580" y="176"/>
                  </a:lnTo>
                  <a:lnTo>
                    <a:pt x="580" y="164"/>
                  </a:lnTo>
                  <a:lnTo>
                    <a:pt x="578" y="144"/>
                  </a:lnTo>
                  <a:lnTo>
                    <a:pt x="574" y="122"/>
                  </a:lnTo>
                  <a:lnTo>
                    <a:pt x="570" y="112"/>
                  </a:lnTo>
                  <a:lnTo>
                    <a:pt x="564" y="100"/>
                  </a:lnTo>
                  <a:lnTo>
                    <a:pt x="566" y="90"/>
                  </a:lnTo>
                  <a:lnTo>
                    <a:pt x="564" y="82"/>
                  </a:lnTo>
                  <a:lnTo>
                    <a:pt x="560" y="72"/>
                  </a:lnTo>
                  <a:lnTo>
                    <a:pt x="554" y="62"/>
                  </a:lnTo>
                  <a:lnTo>
                    <a:pt x="548" y="54"/>
                  </a:lnTo>
                  <a:lnTo>
                    <a:pt x="540" y="46"/>
                  </a:lnTo>
                  <a:lnTo>
                    <a:pt x="538" y="42"/>
                  </a:lnTo>
                  <a:lnTo>
                    <a:pt x="530" y="34"/>
                  </a:lnTo>
                  <a:lnTo>
                    <a:pt x="518" y="24"/>
                  </a:lnTo>
                  <a:lnTo>
                    <a:pt x="500" y="14"/>
                  </a:lnTo>
                  <a:lnTo>
                    <a:pt x="474" y="4"/>
                  </a:lnTo>
                  <a:lnTo>
                    <a:pt x="448" y="0"/>
                  </a:lnTo>
                  <a:lnTo>
                    <a:pt x="436" y="0"/>
                  </a:lnTo>
                  <a:lnTo>
                    <a:pt x="426" y="0"/>
                  </a:lnTo>
                  <a:lnTo>
                    <a:pt x="416" y="2"/>
                  </a:lnTo>
                  <a:lnTo>
                    <a:pt x="410" y="6"/>
                  </a:lnTo>
                  <a:lnTo>
                    <a:pt x="404" y="4"/>
                  </a:lnTo>
                  <a:lnTo>
                    <a:pt x="396" y="4"/>
                  </a:lnTo>
                  <a:lnTo>
                    <a:pt x="388" y="4"/>
                  </a:lnTo>
                  <a:lnTo>
                    <a:pt x="376" y="8"/>
                  </a:lnTo>
                  <a:lnTo>
                    <a:pt x="366" y="8"/>
                  </a:lnTo>
                  <a:lnTo>
                    <a:pt x="352" y="8"/>
                  </a:lnTo>
                  <a:lnTo>
                    <a:pt x="334" y="12"/>
                  </a:lnTo>
                  <a:lnTo>
                    <a:pt x="312" y="20"/>
                  </a:lnTo>
                  <a:lnTo>
                    <a:pt x="296" y="28"/>
                  </a:lnTo>
                  <a:lnTo>
                    <a:pt x="280" y="36"/>
                  </a:lnTo>
                  <a:lnTo>
                    <a:pt x="270" y="42"/>
                  </a:lnTo>
                  <a:lnTo>
                    <a:pt x="264" y="48"/>
                  </a:lnTo>
                  <a:lnTo>
                    <a:pt x="256" y="60"/>
                  </a:lnTo>
                  <a:lnTo>
                    <a:pt x="246" y="80"/>
                  </a:lnTo>
                  <a:lnTo>
                    <a:pt x="238" y="100"/>
                  </a:lnTo>
                  <a:lnTo>
                    <a:pt x="236" y="108"/>
                  </a:lnTo>
                  <a:lnTo>
                    <a:pt x="234" y="116"/>
                  </a:lnTo>
                  <a:lnTo>
                    <a:pt x="236" y="128"/>
                  </a:lnTo>
                  <a:lnTo>
                    <a:pt x="242" y="138"/>
                  </a:lnTo>
                  <a:lnTo>
                    <a:pt x="248" y="146"/>
                  </a:lnTo>
                  <a:lnTo>
                    <a:pt x="252" y="148"/>
                  </a:lnTo>
                  <a:lnTo>
                    <a:pt x="256" y="150"/>
                  </a:lnTo>
                  <a:lnTo>
                    <a:pt x="256" y="158"/>
                  </a:lnTo>
                  <a:lnTo>
                    <a:pt x="254" y="162"/>
                  </a:lnTo>
                  <a:lnTo>
                    <a:pt x="252" y="164"/>
                  </a:lnTo>
                  <a:lnTo>
                    <a:pt x="248" y="166"/>
                  </a:lnTo>
                  <a:lnTo>
                    <a:pt x="246" y="166"/>
                  </a:lnTo>
                  <a:lnTo>
                    <a:pt x="244" y="168"/>
                  </a:lnTo>
                  <a:lnTo>
                    <a:pt x="248" y="170"/>
                  </a:lnTo>
                  <a:lnTo>
                    <a:pt x="252" y="172"/>
                  </a:lnTo>
                  <a:lnTo>
                    <a:pt x="256" y="170"/>
                  </a:lnTo>
                  <a:lnTo>
                    <a:pt x="258" y="176"/>
                  </a:lnTo>
                  <a:lnTo>
                    <a:pt x="256" y="182"/>
                  </a:lnTo>
                  <a:lnTo>
                    <a:pt x="256" y="186"/>
                  </a:lnTo>
                  <a:lnTo>
                    <a:pt x="246" y="198"/>
                  </a:lnTo>
                  <a:lnTo>
                    <a:pt x="240" y="206"/>
                  </a:lnTo>
                  <a:lnTo>
                    <a:pt x="230" y="212"/>
                  </a:lnTo>
                  <a:lnTo>
                    <a:pt x="230" y="216"/>
                  </a:lnTo>
                  <a:lnTo>
                    <a:pt x="230" y="220"/>
                  </a:lnTo>
                  <a:lnTo>
                    <a:pt x="232" y="222"/>
                  </a:lnTo>
                  <a:lnTo>
                    <a:pt x="240" y="228"/>
                  </a:lnTo>
                  <a:lnTo>
                    <a:pt x="242" y="232"/>
                  </a:lnTo>
                  <a:lnTo>
                    <a:pt x="242" y="240"/>
                  </a:lnTo>
                  <a:lnTo>
                    <a:pt x="240" y="248"/>
                  </a:lnTo>
                  <a:lnTo>
                    <a:pt x="238" y="258"/>
                  </a:lnTo>
                  <a:lnTo>
                    <a:pt x="250" y="268"/>
                  </a:lnTo>
                  <a:lnTo>
                    <a:pt x="246" y="272"/>
                  </a:lnTo>
                  <a:lnTo>
                    <a:pt x="244" y="276"/>
                  </a:lnTo>
                  <a:lnTo>
                    <a:pt x="242" y="282"/>
                  </a:lnTo>
                  <a:lnTo>
                    <a:pt x="248" y="292"/>
                  </a:lnTo>
                  <a:lnTo>
                    <a:pt x="250" y="302"/>
                  </a:lnTo>
                  <a:lnTo>
                    <a:pt x="248" y="306"/>
                  </a:lnTo>
                  <a:lnTo>
                    <a:pt x="246" y="312"/>
                  </a:lnTo>
                  <a:lnTo>
                    <a:pt x="246" y="320"/>
                  </a:lnTo>
                  <a:lnTo>
                    <a:pt x="248" y="328"/>
                  </a:lnTo>
                  <a:lnTo>
                    <a:pt x="252" y="334"/>
                  </a:lnTo>
                  <a:lnTo>
                    <a:pt x="262" y="336"/>
                  </a:lnTo>
                  <a:lnTo>
                    <a:pt x="274" y="340"/>
                  </a:lnTo>
                  <a:lnTo>
                    <a:pt x="292" y="344"/>
                  </a:lnTo>
                  <a:lnTo>
                    <a:pt x="296" y="344"/>
                  </a:lnTo>
                  <a:lnTo>
                    <a:pt x="282" y="358"/>
                  </a:lnTo>
                  <a:lnTo>
                    <a:pt x="272" y="368"/>
                  </a:lnTo>
                  <a:lnTo>
                    <a:pt x="266" y="378"/>
                  </a:lnTo>
                  <a:lnTo>
                    <a:pt x="262" y="380"/>
                  </a:lnTo>
                  <a:lnTo>
                    <a:pt x="250" y="388"/>
                  </a:lnTo>
                  <a:lnTo>
                    <a:pt x="238" y="402"/>
                  </a:lnTo>
                  <a:lnTo>
                    <a:pt x="232" y="412"/>
                  </a:lnTo>
                  <a:lnTo>
                    <a:pt x="228" y="422"/>
                  </a:lnTo>
                  <a:lnTo>
                    <a:pt x="202" y="426"/>
                  </a:lnTo>
                  <a:lnTo>
                    <a:pt x="180" y="432"/>
                  </a:lnTo>
                  <a:lnTo>
                    <a:pt x="172" y="436"/>
                  </a:lnTo>
                  <a:lnTo>
                    <a:pt x="168" y="438"/>
                  </a:lnTo>
                  <a:lnTo>
                    <a:pt x="162" y="440"/>
                  </a:lnTo>
                  <a:lnTo>
                    <a:pt x="156" y="442"/>
                  </a:lnTo>
                  <a:lnTo>
                    <a:pt x="150" y="448"/>
                  </a:lnTo>
                  <a:lnTo>
                    <a:pt x="134" y="468"/>
                  </a:lnTo>
                  <a:lnTo>
                    <a:pt x="124" y="480"/>
                  </a:lnTo>
                  <a:lnTo>
                    <a:pt x="116" y="494"/>
                  </a:lnTo>
                  <a:lnTo>
                    <a:pt x="104" y="530"/>
                  </a:lnTo>
                  <a:lnTo>
                    <a:pt x="90" y="566"/>
                  </a:lnTo>
                  <a:lnTo>
                    <a:pt x="84" y="584"/>
                  </a:lnTo>
                  <a:lnTo>
                    <a:pt x="76" y="608"/>
                  </a:lnTo>
                  <a:lnTo>
                    <a:pt x="70" y="630"/>
                  </a:lnTo>
                  <a:lnTo>
                    <a:pt x="64" y="642"/>
                  </a:lnTo>
                  <a:lnTo>
                    <a:pt x="56" y="652"/>
                  </a:lnTo>
                  <a:lnTo>
                    <a:pt x="54" y="656"/>
                  </a:lnTo>
                  <a:lnTo>
                    <a:pt x="52" y="664"/>
                  </a:lnTo>
                  <a:lnTo>
                    <a:pt x="52" y="678"/>
                  </a:lnTo>
                  <a:lnTo>
                    <a:pt x="50" y="692"/>
                  </a:lnTo>
                  <a:lnTo>
                    <a:pt x="52" y="700"/>
                  </a:lnTo>
                  <a:lnTo>
                    <a:pt x="54" y="710"/>
                  </a:lnTo>
                  <a:lnTo>
                    <a:pt x="54" y="720"/>
                  </a:lnTo>
                  <a:lnTo>
                    <a:pt x="52" y="730"/>
                  </a:lnTo>
                  <a:lnTo>
                    <a:pt x="44" y="754"/>
                  </a:lnTo>
                  <a:lnTo>
                    <a:pt x="40" y="768"/>
                  </a:lnTo>
                  <a:lnTo>
                    <a:pt x="38" y="784"/>
                  </a:lnTo>
                  <a:lnTo>
                    <a:pt x="36" y="814"/>
                  </a:lnTo>
                  <a:lnTo>
                    <a:pt x="36" y="830"/>
                  </a:lnTo>
                  <a:lnTo>
                    <a:pt x="34" y="832"/>
                  </a:lnTo>
                  <a:lnTo>
                    <a:pt x="28" y="838"/>
                  </a:lnTo>
                  <a:lnTo>
                    <a:pt x="24" y="846"/>
                  </a:lnTo>
                  <a:lnTo>
                    <a:pt x="22" y="850"/>
                  </a:lnTo>
                  <a:lnTo>
                    <a:pt x="20" y="858"/>
                  </a:lnTo>
                  <a:lnTo>
                    <a:pt x="24" y="872"/>
                  </a:lnTo>
                  <a:lnTo>
                    <a:pt x="28" y="888"/>
                  </a:lnTo>
                  <a:lnTo>
                    <a:pt x="34" y="906"/>
                  </a:lnTo>
                  <a:lnTo>
                    <a:pt x="30" y="910"/>
                  </a:lnTo>
                  <a:lnTo>
                    <a:pt x="26" y="916"/>
                  </a:lnTo>
                  <a:lnTo>
                    <a:pt x="20" y="926"/>
                  </a:lnTo>
                  <a:lnTo>
                    <a:pt x="18" y="938"/>
                  </a:lnTo>
                  <a:lnTo>
                    <a:pt x="18" y="952"/>
                  </a:lnTo>
                  <a:lnTo>
                    <a:pt x="20" y="964"/>
                  </a:lnTo>
                  <a:lnTo>
                    <a:pt x="12" y="970"/>
                  </a:lnTo>
                  <a:lnTo>
                    <a:pt x="6" y="978"/>
                  </a:lnTo>
                  <a:lnTo>
                    <a:pt x="2" y="988"/>
                  </a:lnTo>
                  <a:lnTo>
                    <a:pt x="0" y="1006"/>
                  </a:lnTo>
                  <a:lnTo>
                    <a:pt x="0" y="1032"/>
                  </a:lnTo>
                  <a:lnTo>
                    <a:pt x="2" y="1072"/>
                  </a:lnTo>
                  <a:lnTo>
                    <a:pt x="6" y="1076"/>
                  </a:lnTo>
                  <a:lnTo>
                    <a:pt x="14" y="1082"/>
                  </a:lnTo>
                  <a:lnTo>
                    <a:pt x="24" y="1090"/>
                  </a:lnTo>
                  <a:lnTo>
                    <a:pt x="24" y="1096"/>
                  </a:lnTo>
                  <a:lnTo>
                    <a:pt x="22" y="1108"/>
                  </a:lnTo>
                  <a:lnTo>
                    <a:pt x="22" y="1118"/>
                  </a:lnTo>
                  <a:lnTo>
                    <a:pt x="24" y="1128"/>
                  </a:lnTo>
                  <a:lnTo>
                    <a:pt x="30" y="1136"/>
                  </a:lnTo>
                  <a:lnTo>
                    <a:pt x="38" y="1146"/>
                  </a:lnTo>
                  <a:lnTo>
                    <a:pt x="40" y="1156"/>
                  </a:lnTo>
                  <a:lnTo>
                    <a:pt x="42" y="1176"/>
                  </a:lnTo>
                  <a:lnTo>
                    <a:pt x="46" y="1198"/>
                  </a:lnTo>
                  <a:lnTo>
                    <a:pt x="46" y="1210"/>
                  </a:lnTo>
                  <a:lnTo>
                    <a:pt x="46" y="1222"/>
                  </a:lnTo>
                  <a:lnTo>
                    <a:pt x="46" y="1236"/>
                  </a:lnTo>
                  <a:lnTo>
                    <a:pt x="46" y="1242"/>
                  </a:lnTo>
                  <a:lnTo>
                    <a:pt x="48" y="1246"/>
                  </a:lnTo>
                  <a:lnTo>
                    <a:pt x="56" y="1256"/>
                  </a:lnTo>
                  <a:lnTo>
                    <a:pt x="62" y="1260"/>
                  </a:lnTo>
                  <a:lnTo>
                    <a:pt x="44" y="1372"/>
                  </a:lnTo>
                  <a:lnTo>
                    <a:pt x="38" y="1398"/>
                  </a:lnTo>
                  <a:lnTo>
                    <a:pt x="30" y="1428"/>
                  </a:lnTo>
                  <a:lnTo>
                    <a:pt x="22" y="1458"/>
                  </a:lnTo>
                  <a:lnTo>
                    <a:pt x="18" y="1484"/>
                  </a:lnTo>
                  <a:lnTo>
                    <a:pt x="16" y="1508"/>
                  </a:lnTo>
                  <a:lnTo>
                    <a:pt x="14" y="1530"/>
                  </a:lnTo>
                  <a:lnTo>
                    <a:pt x="14" y="1568"/>
                  </a:lnTo>
                  <a:lnTo>
                    <a:pt x="8" y="1626"/>
                  </a:lnTo>
                  <a:lnTo>
                    <a:pt x="6" y="1662"/>
                  </a:lnTo>
                  <a:lnTo>
                    <a:pt x="4" y="1686"/>
                  </a:lnTo>
                  <a:lnTo>
                    <a:pt x="64" y="1690"/>
                  </a:lnTo>
                  <a:lnTo>
                    <a:pt x="136" y="1696"/>
                  </a:lnTo>
                  <a:lnTo>
                    <a:pt x="156" y="1784"/>
                  </a:lnTo>
                  <a:lnTo>
                    <a:pt x="156" y="1830"/>
                  </a:lnTo>
                  <a:lnTo>
                    <a:pt x="160" y="1866"/>
                  </a:lnTo>
                  <a:lnTo>
                    <a:pt x="164" y="1882"/>
                  </a:lnTo>
                  <a:lnTo>
                    <a:pt x="168" y="1894"/>
                  </a:lnTo>
                  <a:lnTo>
                    <a:pt x="174" y="1904"/>
                  </a:lnTo>
                  <a:lnTo>
                    <a:pt x="182" y="1914"/>
                  </a:lnTo>
                  <a:lnTo>
                    <a:pt x="200" y="1934"/>
                  </a:lnTo>
                  <a:lnTo>
                    <a:pt x="220" y="1956"/>
                  </a:lnTo>
                  <a:lnTo>
                    <a:pt x="234" y="1974"/>
                  </a:lnTo>
                  <a:lnTo>
                    <a:pt x="246" y="1996"/>
                  </a:lnTo>
                  <a:lnTo>
                    <a:pt x="264" y="2032"/>
                  </a:lnTo>
                  <a:lnTo>
                    <a:pt x="276" y="2054"/>
                  </a:lnTo>
                  <a:lnTo>
                    <a:pt x="294" y="2080"/>
                  </a:lnTo>
                  <a:lnTo>
                    <a:pt x="314" y="2110"/>
                  </a:lnTo>
                  <a:lnTo>
                    <a:pt x="342" y="2144"/>
                  </a:lnTo>
                  <a:lnTo>
                    <a:pt x="340" y="2190"/>
                  </a:lnTo>
                  <a:lnTo>
                    <a:pt x="336" y="2226"/>
                  </a:lnTo>
                  <a:lnTo>
                    <a:pt x="332" y="2254"/>
                  </a:lnTo>
                  <a:lnTo>
                    <a:pt x="328" y="2270"/>
                  </a:lnTo>
                  <a:lnTo>
                    <a:pt x="320" y="2288"/>
                  </a:lnTo>
                  <a:lnTo>
                    <a:pt x="302" y="2322"/>
                  </a:lnTo>
                  <a:lnTo>
                    <a:pt x="294" y="2340"/>
                  </a:lnTo>
                  <a:lnTo>
                    <a:pt x="286" y="2362"/>
                  </a:lnTo>
                  <a:lnTo>
                    <a:pt x="274" y="2402"/>
                  </a:lnTo>
                  <a:lnTo>
                    <a:pt x="258" y="2448"/>
                  </a:lnTo>
                  <a:lnTo>
                    <a:pt x="250" y="2472"/>
                  </a:lnTo>
                  <a:lnTo>
                    <a:pt x="242" y="2486"/>
                  </a:lnTo>
                  <a:lnTo>
                    <a:pt x="236" y="2492"/>
                  </a:lnTo>
                  <a:lnTo>
                    <a:pt x="222" y="2514"/>
                  </a:lnTo>
                  <a:lnTo>
                    <a:pt x="214" y="2526"/>
                  </a:lnTo>
                  <a:lnTo>
                    <a:pt x="206" y="2536"/>
                  </a:lnTo>
                  <a:lnTo>
                    <a:pt x="192" y="2552"/>
                  </a:lnTo>
                  <a:lnTo>
                    <a:pt x="186" y="2560"/>
                  </a:lnTo>
                  <a:lnTo>
                    <a:pt x="182" y="2568"/>
                  </a:lnTo>
                  <a:lnTo>
                    <a:pt x="182" y="2578"/>
                  </a:lnTo>
                  <a:lnTo>
                    <a:pt x="184" y="2588"/>
                  </a:lnTo>
                  <a:lnTo>
                    <a:pt x="188" y="2592"/>
                  </a:lnTo>
                  <a:lnTo>
                    <a:pt x="196" y="2596"/>
                  </a:lnTo>
                  <a:lnTo>
                    <a:pt x="208" y="2598"/>
                  </a:lnTo>
                  <a:lnTo>
                    <a:pt x="222" y="2598"/>
                  </a:lnTo>
                  <a:lnTo>
                    <a:pt x="252" y="2598"/>
                  </a:lnTo>
                  <a:lnTo>
                    <a:pt x="268" y="2596"/>
                  </a:lnTo>
                  <a:lnTo>
                    <a:pt x="280" y="2592"/>
                  </a:lnTo>
                  <a:lnTo>
                    <a:pt x="302" y="2586"/>
                  </a:lnTo>
                  <a:lnTo>
                    <a:pt x="320" y="2580"/>
                  </a:lnTo>
                  <a:lnTo>
                    <a:pt x="328" y="2578"/>
                  </a:lnTo>
                  <a:lnTo>
                    <a:pt x="336" y="2572"/>
                  </a:lnTo>
                  <a:lnTo>
                    <a:pt x="342" y="2566"/>
                  </a:lnTo>
                  <a:lnTo>
                    <a:pt x="346" y="2558"/>
                  </a:lnTo>
                  <a:lnTo>
                    <a:pt x="352" y="2538"/>
                  </a:lnTo>
                  <a:lnTo>
                    <a:pt x="358" y="2522"/>
                  </a:lnTo>
                  <a:lnTo>
                    <a:pt x="362" y="2504"/>
                  </a:lnTo>
                  <a:lnTo>
                    <a:pt x="366" y="2514"/>
                  </a:lnTo>
                  <a:lnTo>
                    <a:pt x="378" y="2518"/>
                  </a:lnTo>
                  <a:lnTo>
                    <a:pt x="390" y="2514"/>
                  </a:lnTo>
                  <a:lnTo>
                    <a:pt x="400" y="2510"/>
                  </a:lnTo>
                  <a:lnTo>
                    <a:pt x="402" y="2508"/>
                  </a:lnTo>
                  <a:lnTo>
                    <a:pt x="402" y="2504"/>
                  </a:lnTo>
                  <a:lnTo>
                    <a:pt x="400" y="2478"/>
                  </a:lnTo>
                  <a:lnTo>
                    <a:pt x="398" y="2462"/>
                  </a:lnTo>
                  <a:lnTo>
                    <a:pt x="398" y="2450"/>
                  </a:lnTo>
                  <a:lnTo>
                    <a:pt x="404" y="2438"/>
                  </a:lnTo>
                  <a:lnTo>
                    <a:pt x="412" y="2426"/>
                  </a:lnTo>
                  <a:lnTo>
                    <a:pt x="418" y="2412"/>
                  </a:lnTo>
                  <a:lnTo>
                    <a:pt x="420" y="2402"/>
                  </a:lnTo>
                  <a:lnTo>
                    <a:pt x="420" y="2388"/>
                  </a:lnTo>
                  <a:lnTo>
                    <a:pt x="414" y="2372"/>
                  </a:lnTo>
                  <a:lnTo>
                    <a:pt x="400" y="2342"/>
                  </a:lnTo>
                  <a:lnTo>
                    <a:pt x="400" y="2334"/>
                  </a:lnTo>
                  <a:lnTo>
                    <a:pt x="400" y="2316"/>
                  </a:lnTo>
                  <a:lnTo>
                    <a:pt x="402" y="2288"/>
                  </a:lnTo>
                  <a:lnTo>
                    <a:pt x="406" y="2270"/>
                  </a:lnTo>
                  <a:lnTo>
                    <a:pt x="414" y="2252"/>
                  </a:lnTo>
                  <a:lnTo>
                    <a:pt x="442" y="2294"/>
                  </a:lnTo>
                  <a:lnTo>
                    <a:pt x="462" y="2328"/>
                  </a:lnTo>
                  <a:lnTo>
                    <a:pt x="474" y="2350"/>
                  </a:lnTo>
                  <a:lnTo>
                    <a:pt x="484" y="2382"/>
                  </a:lnTo>
                  <a:lnTo>
                    <a:pt x="488" y="2398"/>
                  </a:lnTo>
                  <a:lnTo>
                    <a:pt x="488" y="2404"/>
                  </a:lnTo>
                  <a:lnTo>
                    <a:pt x="488" y="2408"/>
                  </a:lnTo>
                  <a:lnTo>
                    <a:pt x="478" y="2440"/>
                  </a:lnTo>
                  <a:lnTo>
                    <a:pt x="462" y="2476"/>
                  </a:lnTo>
                  <a:lnTo>
                    <a:pt x="438" y="2526"/>
                  </a:lnTo>
                  <a:lnTo>
                    <a:pt x="436" y="2528"/>
                  </a:lnTo>
                  <a:lnTo>
                    <a:pt x="432" y="2528"/>
                  </a:lnTo>
                  <a:lnTo>
                    <a:pt x="428" y="2532"/>
                  </a:lnTo>
                  <a:lnTo>
                    <a:pt x="412" y="2550"/>
                  </a:lnTo>
                  <a:lnTo>
                    <a:pt x="400" y="2566"/>
                  </a:lnTo>
                  <a:lnTo>
                    <a:pt x="384" y="2576"/>
                  </a:lnTo>
                  <a:lnTo>
                    <a:pt x="370" y="2584"/>
                  </a:lnTo>
                  <a:lnTo>
                    <a:pt x="362" y="2588"/>
                  </a:lnTo>
                  <a:lnTo>
                    <a:pt x="354" y="2594"/>
                  </a:lnTo>
                  <a:lnTo>
                    <a:pt x="350" y="2600"/>
                  </a:lnTo>
                  <a:lnTo>
                    <a:pt x="348" y="2608"/>
                  </a:lnTo>
                  <a:lnTo>
                    <a:pt x="348" y="2612"/>
                  </a:lnTo>
                  <a:lnTo>
                    <a:pt x="350" y="2616"/>
                  </a:lnTo>
                  <a:lnTo>
                    <a:pt x="358" y="2624"/>
                  </a:lnTo>
                  <a:lnTo>
                    <a:pt x="370" y="2632"/>
                  </a:lnTo>
                  <a:lnTo>
                    <a:pt x="388" y="2634"/>
                  </a:lnTo>
                  <a:lnTo>
                    <a:pt x="398" y="2636"/>
                  </a:lnTo>
                  <a:lnTo>
                    <a:pt x="412" y="2634"/>
                  </a:lnTo>
                  <a:lnTo>
                    <a:pt x="444" y="2630"/>
                  </a:lnTo>
                  <a:lnTo>
                    <a:pt x="472" y="2624"/>
                  </a:lnTo>
                  <a:lnTo>
                    <a:pt x="488" y="2620"/>
                  </a:lnTo>
                  <a:lnTo>
                    <a:pt x="494" y="2618"/>
                  </a:lnTo>
                  <a:lnTo>
                    <a:pt x="502" y="2612"/>
                  </a:lnTo>
                  <a:lnTo>
                    <a:pt x="510" y="2604"/>
                  </a:lnTo>
                  <a:lnTo>
                    <a:pt x="514" y="2594"/>
                  </a:lnTo>
                  <a:lnTo>
                    <a:pt x="518" y="2580"/>
                  </a:lnTo>
                  <a:lnTo>
                    <a:pt x="528" y="2560"/>
                  </a:lnTo>
                  <a:lnTo>
                    <a:pt x="540" y="2536"/>
                  </a:lnTo>
                  <a:lnTo>
                    <a:pt x="548" y="2526"/>
                  </a:lnTo>
                  <a:lnTo>
                    <a:pt x="558" y="2518"/>
                  </a:lnTo>
                  <a:lnTo>
                    <a:pt x="574" y="2504"/>
                  </a:lnTo>
                  <a:lnTo>
                    <a:pt x="584" y="2496"/>
                  </a:lnTo>
                  <a:lnTo>
                    <a:pt x="594" y="2492"/>
                  </a:lnTo>
                  <a:lnTo>
                    <a:pt x="594" y="2536"/>
                  </a:lnTo>
                  <a:lnTo>
                    <a:pt x="610" y="2546"/>
                  </a:lnTo>
                  <a:lnTo>
                    <a:pt x="640" y="2534"/>
                  </a:lnTo>
                  <a:lnTo>
                    <a:pt x="642" y="2532"/>
                  </a:lnTo>
                  <a:lnTo>
                    <a:pt x="644" y="2524"/>
                  </a:lnTo>
                  <a:lnTo>
                    <a:pt x="640" y="2502"/>
                  </a:lnTo>
                  <a:lnTo>
                    <a:pt x="638" y="2488"/>
                  </a:lnTo>
                  <a:lnTo>
                    <a:pt x="640" y="2470"/>
                  </a:lnTo>
                  <a:lnTo>
                    <a:pt x="648" y="2438"/>
                  </a:lnTo>
                  <a:lnTo>
                    <a:pt x="650" y="2422"/>
                  </a:lnTo>
                  <a:lnTo>
                    <a:pt x="650" y="2414"/>
                  </a:lnTo>
                  <a:lnTo>
                    <a:pt x="648" y="2406"/>
                  </a:lnTo>
                  <a:lnTo>
                    <a:pt x="640" y="2390"/>
                  </a:lnTo>
                  <a:lnTo>
                    <a:pt x="628" y="2372"/>
                  </a:lnTo>
                  <a:lnTo>
                    <a:pt x="614" y="2358"/>
                  </a:lnTo>
                  <a:lnTo>
                    <a:pt x="610" y="2354"/>
                  </a:lnTo>
                  <a:lnTo>
                    <a:pt x="606" y="2354"/>
                  </a:lnTo>
                  <a:lnTo>
                    <a:pt x="588" y="2336"/>
                  </a:lnTo>
                  <a:lnTo>
                    <a:pt x="576" y="2322"/>
                  </a:lnTo>
                  <a:lnTo>
                    <a:pt x="568" y="2310"/>
                  </a:lnTo>
                  <a:lnTo>
                    <a:pt x="528" y="2220"/>
                  </a:lnTo>
                  <a:lnTo>
                    <a:pt x="498" y="2152"/>
                  </a:lnTo>
                  <a:lnTo>
                    <a:pt x="470" y="2098"/>
                  </a:lnTo>
                  <a:lnTo>
                    <a:pt x="484" y="2036"/>
                  </a:lnTo>
                  <a:lnTo>
                    <a:pt x="496" y="1980"/>
                  </a:lnTo>
                  <a:lnTo>
                    <a:pt x="500" y="1952"/>
                  </a:lnTo>
                  <a:lnTo>
                    <a:pt x="502" y="1926"/>
                  </a:lnTo>
                  <a:lnTo>
                    <a:pt x="502" y="1902"/>
                  </a:lnTo>
                  <a:lnTo>
                    <a:pt x="502" y="1880"/>
                  </a:lnTo>
                  <a:lnTo>
                    <a:pt x="500" y="1848"/>
                  </a:lnTo>
                  <a:lnTo>
                    <a:pt x="496" y="1824"/>
                  </a:lnTo>
                  <a:lnTo>
                    <a:pt x="494" y="1810"/>
                  </a:lnTo>
                  <a:lnTo>
                    <a:pt x="496" y="1788"/>
                  </a:lnTo>
                  <a:lnTo>
                    <a:pt x="498" y="1776"/>
                  </a:lnTo>
                  <a:lnTo>
                    <a:pt x="524" y="1776"/>
                  </a:lnTo>
                  <a:lnTo>
                    <a:pt x="554" y="1774"/>
                  </a:lnTo>
                  <a:lnTo>
                    <a:pt x="586" y="1772"/>
                  </a:lnTo>
                  <a:lnTo>
                    <a:pt x="618" y="1766"/>
                  </a:lnTo>
                  <a:lnTo>
                    <a:pt x="648" y="1760"/>
                  </a:lnTo>
                  <a:lnTo>
                    <a:pt x="658" y="1756"/>
                  </a:lnTo>
                  <a:lnTo>
                    <a:pt x="668" y="1750"/>
                  </a:lnTo>
                  <a:lnTo>
                    <a:pt x="674" y="1744"/>
                  </a:lnTo>
                  <a:lnTo>
                    <a:pt x="676" y="1738"/>
                  </a:lnTo>
                  <a:lnTo>
                    <a:pt x="676" y="1712"/>
                  </a:lnTo>
                  <a:lnTo>
                    <a:pt x="676" y="1696"/>
                  </a:lnTo>
                  <a:lnTo>
                    <a:pt x="674" y="1682"/>
                  </a:lnTo>
                  <a:lnTo>
                    <a:pt x="676" y="1682"/>
                  </a:lnTo>
                  <a:lnTo>
                    <a:pt x="680" y="1678"/>
                  </a:lnTo>
                  <a:lnTo>
                    <a:pt x="682" y="1676"/>
                  </a:lnTo>
                  <a:lnTo>
                    <a:pt x="684" y="1670"/>
                  </a:lnTo>
                  <a:lnTo>
                    <a:pt x="684" y="1664"/>
                  </a:lnTo>
                  <a:lnTo>
                    <a:pt x="682" y="1656"/>
                  </a:lnTo>
                  <a:lnTo>
                    <a:pt x="668" y="1584"/>
                  </a:lnTo>
                  <a:lnTo>
                    <a:pt x="658" y="1538"/>
                  </a:lnTo>
                  <a:lnTo>
                    <a:pt x="652" y="1500"/>
                  </a:lnTo>
                  <a:lnTo>
                    <a:pt x="644" y="1404"/>
                  </a:lnTo>
                  <a:lnTo>
                    <a:pt x="634" y="1322"/>
                  </a:lnTo>
                  <a:lnTo>
                    <a:pt x="630" y="1286"/>
                  </a:lnTo>
                  <a:lnTo>
                    <a:pt x="628" y="1264"/>
                  </a:lnTo>
                  <a:lnTo>
                    <a:pt x="634" y="1268"/>
                  </a:lnTo>
                  <a:lnTo>
                    <a:pt x="644" y="1274"/>
                  </a:lnTo>
                  <a:lnTo>
                    <a:pt x="652" y="1276"/>
                  </a:lnTo>
                  <a:lnTo>
                    <a:pt x="660" y="1276"/>
                  </a:lnTo>
                  <a:lnTo>
                    <a:pt x="666" y="1276"/>
                  </a:lnTo>
                  <a:lnTo>
                    <a:pt x="672" y="1272"/>
                  </a:lnTo>
                  <a:lnTo>
                    <a:pt x="678" y="1264"/>
                  </a:lnTo>
                  <a:lnTo>
                    <a:pt x="682" y="1256"/>
                  </a:lnTo>
                  <a:lnTo>
                    <a:pt x="688" y="1234"/>
                  </a:lnTo>
                  <a:lnTo>
                    <a:pt x="690" y="1216"/>
                  </a:lnTo>
                  <a:lnTo>
                    <a:pt x="692" y="1208"/>
                  </a:lnTo>
                  <a:lnTo>
                    <a:pt x="698" y="1204"/>
                  </a:lnTo>
                  <a:lnTo>
                    <a:pt x="704" y="1200"/>
                  </a:lnTo>
                  <a:lnTo>
                    <a:pt x="708" y="1194"/>
                  </a:lnTo>
                  <a:lnTo>
                    <a:pt x="726" y="1164"/>
                  </a:lnTo>
                  <a:lnTo>
                    <a:pt x="736" y="1144"/>
                  </a:lnTo>
                  <a:lnTo>
                    <a:pt x="740" y="1134"/>
                  </a:lnTo>
                  <a:lnTo>
                    <a:pt x="740" y="1126"/>
                  </a:lnTo>
                  <a:lnTo>
                    <a:pt x="736" y="1118"/>
                  </a:lnTo>
                  <a:lnTo>
                    <a:pt x="732" y="1108"/>
                  </a:lnTo>
                  <a:lnTo>
                    <a:pt x="728" y="1102"/>
                  </a:lnTo>
                  <a:lnTo>
                    <a:pt x="746" y="1080"/>
                  </a:lnTo>
                  <a:lnTo>
                    <a:pt x="770" y="1048"/>
                  </a:lnTo>
                  <a:lnTo>
                    <a:pt x="776" y="1034"/>
                  </a:lnTo>
                  <a:lnTo>
                    <a:pt x="780" y="1018"/>
                  </a:lnTo>
                  <a:lnTo>
                    <a:pt x="786" y="988"/>
                  </a:lnTo>
                  <a:lnTo>
                    <a:pt x="792" y="966"/>
                  </a:lnTo>
                  <a:lnTo>
                    <a:pt x="794" y="952"/>
                  </a:lnTo>
                  <a:lnTo>
                    <a:pt x="794" y="940"/>
                  </a:lnTo>
                  <a:close/>
                  <a:moveTo>
                    <a:pt x="538" y="334"/>
                  </a:moveTo>
                  <a:lnTo>
                    <a:pt x="506" y="308"/>
                  </a:lnTo>
                  <a:lnTo>
                    <a:pt x="512" y="308"/>
                  </a:lnTo>
                  <a:lnTo>
                    <a:pt x="518" y="304"/>
                  </a:lnTo>
                  <a:lnTo>
                    <a:pt x="528" y="292"/>
                  </a:lnTo>
                  <a:lnTo>
                    <a:pt x="534" y="280"/>
                  </a:lnTo>
                  <a:lnTo>
                    <a:pt x="536" y="274"/>
                  </a:lnTo>
                  <a:lnTo>
                    <a:pt x="542" y="270"/>
                  </a:lnTo>
                  <a:lnTo>
                    <a:pt x="548" y="266"/>
                  </a:lnTo>
                  <a:lnTo>
                    <a:pt x="554" y="256"/>
                  </a:lnTo>
                  <a:lnTo>
                    <a:pt x="558" y="246"/>
                  </a:lnTo>
                  <a:lnTo>
                    <a:pt x="558" y="242"/>
                  </a:lnTo>
                  <a:lnTo>
                    <a:pt x="562" y="246"/>
                  </a:lnTo>
                  <a:lnTo>
                    <a:pt x="562" y="252"/>
                  </a:lnTo>
                  <a:lnTo>
                    <a:pt x="562" y="258"/>
                  </a:lnTo>
                  <a:lnTo>
                    <a:pt x="556" y="274"/>
                  </a:lnTo>
                  <a:lnTo>
                    <a:pt x="548" y="288"/>
                  </a:lnTo>
                  <a:lnTo>
                    <a:pt x="542" y="296"/>
                  </a:lnTo>
                  <a:lnTo>
                    <a:pt x="538" y="302"/>
                  </a:lnTo>
                  <a:lnTo>
                    <a:pt x="538" y="308"/>
                  </a:lnTo>
                  <a:lnTo>
                    <a:pt x="536" y="320"/>
                  </a:lnTo>
                  <a:lnTo>
                    <a:pt x="538" y="334"/>
                  </a:lnTo>
                  <a:close/>
                  <a:moveTo>
                    <a:pt x="614" y="998"/>
                  </a:moveTo>
                  <a:lnTo>
                    <a:pt x="610" y="1006"/>
                  </a:lnTo>
                  <a:lnTo>
                    <a:pt x="600" y="1018"/>
                  </a:lnTo>
                  <a:lnTo>
                    <a:pt x="596" y="1026"/>
                  </a:lnTo>
                  <a:lnTo>
                    <a:pt x="594" y="1038"/>
                  </a:lnTo>
                  <a:lnTo>
                    <a:pt x="592" y="1052"/>
                  </a:lnTo>
                  <a:lnTo>
                    <a:pt x="578" y="1070"/>
                  </a:lnTo>
                  <a:lnTo>
                    <a:pt x="570" y="1042"/>
                  </a:lnTo>
                  <a:lnTo>
                    <a:pt x="566" y="1022"/>
                  </a:lnTo>
                  <a:lnTo>
                    <a:pt x="564" y="1006"/>
                  </a:lnTo>
                  <a:lnTo>
                    <a:pt x="558" y="964"/>
                  </a:lnTo>
                  <a:lnTo>
                    <a:pt x="554" y="928"/>
                  </a:lnTo>
                  <a:lnTo>
                    <a:pt x="558" y="922"/>
                  </a:lnTo>
                  <a:lnTo>
                    <a:pt x="564" y="912"/>
                  </a:lnTo>
                  <a:lnTo>
                    <a:pt x="574" y="886"/>
                  </a:lnTo>
                  <a:lnTo>
                    <a:pt x="588" y="854"/>
                  </a:lnTo>
                  <a:lnTo>
                    <a:pt x="590" y="872"/>
                  </a:lnTo>
                  <a:lnTo>
                    <a:pt x="594" y="890"/>
                  </a:lnTo>
                  <a:lnTo>
                    <a:pt x="600" y="906"/>
                  </a:lnTo>
                  <a:lnTo>
                    <a:pt x="606" y="918"/>
                  </a:lnTo>
                  <a:lnTo>
                    <a:pt x="618" y="936"/>
                  </a:lnTo>
                  <a:lnTo>
                    <a:pt x="622" y="944"/>
                  </a:lnTo>
                  <a:lnTo>
                    <a:pt x="618" y="948"/>
                  </a:lnTo>
                  <a:lnTo>
                    <a:pt x="612" y="958"/>
                  </a:lnTo>
                  <a:lnTo>
                    <a:pt x="610" y="968"/>
                  </a:lnTo>
                  <a:lnTo>
                    <a:pt x="612" y="980"/>
                  </a:lnTo>
                  <a:lnTo>
                    <a:pt x="614" y="99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>
                <a:latin typeface="Calibri" panose="020F0502020204030204" charset="0"/>
              </a:endParaRPr>
            </a:p>
          </p:txBody>
        </p:sp>
        <p:sp>
          <p:nvSpPr>
            <p:cNvPr id="62" name="Freeform 30"/>
            <p:cNvSpPr/>
            <p:nvPr/>
          </p:nvSpPr>
          <p:spPr bwMode="auto">
            <a:xfrm>
              <a:off x="10358438" y="1593850"/>
              <a:ext cx="314325" cy="552450"/>
            </a:xfrm>
            <a:custGeom>
              <a:avLst/>
              <a:gdLst>
                <a:gd name="T0" fmla="*/ 50403122 w 198"/>
                <a:gd name="T1" fmla="*/ 35282188 h 348"/>
                <a:gd name="T2" fmla="*/ 100806244 w 198"/>
                <a:gd name="T3" fmla="*/ 181451236 h 348"/>
                <a:gd name="T4" fmla="*/ 131048134 w 198"/>
                <a:gd name="T5" fmla="*/ 312499365 h 348"/>
                <a:gd name="T6" fmla="*/ 141128756 w 198"/>
                <a:gd name="T7" fmla="*/ 443547543 h 348"/>
                <a:gd name="T8" fmla="*/ 186491555 w 198"/>
                <a:gd name="T9" fmla="*/ 352821850 h 348"/>
                <a:gd name="T10" fmla="*/ 236894714 w 198"/>
                <a:gd name="T11" fmla="*/ 262096257 h 348"/>
                <a:gd name="T12" fmla="*/ 252015647 w 198"/>
                <a:gd name="T13" fmla="*/ 246975325 h 348"/>
                <a:gd name="T14" fmla="*/ 378023420 w 198"/>
                <a:gd name="T15" fmla="*/ 161289993 h 348"/>
                <a:gd name="T16" fmla="*/ 453628184 w 198"/>
                <a:gd name="T17" fmla="*/ 90725618 h 348"/>
                <a:gd name="T18" fmla="*/ 473789427 w 198"/>
                <a:gd name="T19" fmla="*/ 55443443 h 348"/>
                <a:gd name="T20" fmla="*/ 473789427 w 198"/>
                <a:gd name="T21" fmla="*/ 25201560 h 348"/>
                <a:gd name="T22" fmla="*/ 488910360 w 198"/>
                <a:gd name="T23" fmla="*/ 0 h 348"/>
                <a:gd name="T24" fmla="*/ 498990982 w 198"/>
                <a:gd name="T25" fmla="*/ 70564375 h 348"/>
                <a:gd name="T26" fmla="*/ 488910360 w 198"/>
                <a:gd name="T27" fmla="*/ 176410925 h 348"/>
                <a:gd name="T28" fmla="*/ 453628184 w 198"/>
                <a:gd name="T29" fmla="*/ 282257500 h 348"/>
                <a:gd name="T30" fmla="*/ 408265286 w 198"/>
                <a:gd name="T31" fmla="*/ 357862161 h 348"/>
                <a:gd name="T32" fmla="*/ 378023420 w 198"/>
                <a:gd name="T33" fmla="*/ 403224958 h 348"/>
                <a:gd name="T34" fmla="*/ 383063731 w 198"/>
                <a:gd name="T35" fmla="*/ 342741229 h 348"/>
                <a:gd name="T36" fmla="*/ 372983109 w 198"/>
                <a:gd name="T37" fmla="*/ 297378432 h 348"/>
                <a:gd name="T38" fmla="*/ 342741244 w 198"/>
                <a:gd name="T39" fmla="*/ 257055947 h 348"/>
                <a:gd name="T40" fmla="*/ 322580000 w 198"/>
                <a:gd name="T41" fmla="*/ 282257500 h 348"/>
                <a:gd name="T42" fmla="*/ 337700933 w 198"/>
                <a:gd name="T43" fmla="*/ 317539675 h 348"/>
                <a:gd name="T44" fmla="*/ 347781555 w 198"/>
                <a:gd name="T45" fmla="*/ 372983093 h 348"/>
                <a:gd name="T46" fmla="*/ 327620311 w 198"/>
                <a:gd name="T47" fmla="*/ 453628164 h 348"/>
                <a:gd name="T48" fmla="*/ 302418756 w 198"/>
                <a:gd name="T49" fmla="*/ 504031272 h 348"/>
                <a:gd name="T50" fmla="*/ 231854403 w 198"/>
                <a:gd name="T51" fmla="*/ 599797176 h 348"/>
                <a:gd name="T52" fmla="*/ 126007823 w 198"/>
                <a:gd name="T53" fmla="*/ 725804944 h 348"/>
                <a:gd name="T54" fmla="*/ 65524067 w 198"/>
                <a:gd name="T55" fmla="*/ 821570848 h 348"/>
                <a:gd name="T56" fmla="*/ 45362811 w 198"/>
                <a:gd name="T57" fmla="*/ 877014464 h 348"/>
                <a:gd name="T58" fmla="*/ 90725622 w 198"/>
                <a:gd name="T59" fmla="*/ 705643701 h 348"/>
                <a:gd name="T60" fmla="*/ 110886890 w 198"/>
                <a:gd name="T61" fmla="*/ 539313447 h 348"/>
                <a:gd name="T62" fmla="*/ 105846579 w 198"/>
                <a:gd name="T63" fmla="*/ 428426611 h 348"/>
                <a:gd name="T64" fmla="*/ 85685311 w 198"/>
                <a:gd name="T65" fmla="*/ 322579986 h 348"/>
                <a:gd name="T66" fmla="*/ 35282189 w 198"/>
                <a:gd name="T67" fmla="*/ 231854393 h 348"/>
                <a:gd name="T68" fmla="*/ 50403122 w 198"/>
                <a:gd name="T69" fmla="*/ 35282188 h 34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98"/>
                <a:gd name="T106" fmla="*/ 0 h 348"/>
                <a:gd name="T107" fmla="*/ 198 w 198"/>
                <a:gd name="T108" fmla="*/ 348 h 34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98" h="348">
                  <a:moveTo>
                    <a:pt x="20" y="14"/>
                  </a:moveTo>
                  <a:lnTo>
                    <a:pt x="20" y="14"/>
                  </a:lnTo>
                  <a:lnTo>
                    <a:pt x="26" y="32"/>
                  </a:lnTo>
                  <a:lnTo>
                    <a:pt x="40" y="72"/>
                  </a:lnTo>
                  <a:lnTo>
                    <a:pt x="48" y="98"/>
                  </a:lnTo>
                  <a:lnTo>
                    <a:pt x="52" y="124"/>
                  </a:lnTo>
                  <a:lnTo>
                    <a:pt x="56" y="152"/>
                  </a:lnTo>
                  <a:lnTo>
                    <a:pt x="56" y="176"/>
                  </a:lnTo>
                  <a:lnTo>
                    <a:pt x="74" y="140"/>
                  </a:lnTo>
                  <a:lnTo>
                    <a:pt x="88" y="114"/>
                  </a:lnTo>
                  <a:lnTo>
                    <a:pt x="94" y="104"/>
                  </a:lnTo>
                  <a:lnTo>
                    <a:pt x="100" y="98"/>
                  </a:lnTo>
                  <a:lnTo>
                    <a:pt x="118" y="86"/>
                  </a:lnTo>
                  <a:lnTo>
                    <a:pt x="150" y="64"/>
                  </a:lnTo>
                  <a:lnTo>
                    <a:pt x="166" y="50"/>
                  </a:lnTo>
                  <a:lnTo>
                    <a:pt x="180" y="36"/>
                  </a:lnTo>
                  <a:lnTo>
                    <a:pt x="184" y="30"/>
                  </a:lnTo>
                  <a:lnTo>
                    <a:pt x="188" y="22"/>
                  </a:lnTo>
                  <a:lnTo>
                    <a:pt x="188" y="16"/>
                  </a:lnTo>
                  <a:lnTo>
                    <a:pt x="188" y="10"/>
                  </a:lnTo>
                  <a:lnTo>
                    <a:pt x="194" y="0"/>
                  </a:lnTo>
                  <a:lnTo>
                    <a:pt x="198" y="12"/>
                  </a:lnTo>
                  <a:lnTo>
                    <a:pt x="198" y="28"/>
                  </a:lnTo>
                  <a:lnTo>
                    <a:pt x="198" y="46"/>
                  </a:lnTo>
                  <a:lnTo>
                    <a:pt x="194" y="70"/>
                  </a:lnTo>
                  <a:lnTo>
                    <a:pt x="186" y="96"/>
                  </a:lnTo>
                  <a:lnTo>
                    <a:pt x="180" y="112"/>
                  </a:lnTo>
                  <a:lnTo>
                    <a:pt x="172" y="126"/>
                  </a:lnTo>
                  <a:lnTo>
                    <a:pt x="162" y="142"/>
                  </a:lnTo>
                  <a:lnTo>
                    <a:pt x="150" y="160"/>
                  </a:lnTo>
                  <a:lnTo>
                    <a:pt x="150" y="152"/>
                  </a:lnTo>
                  <a:lnTo>
                    <a:pt x="152" y="136"/>
                  </a:lnTo>
                  <a:lnTo>
                    <a:pt x="150" y="126"/>
                  </a:lnTo>
                  <a:lnTo>
                    <a:pt x="148" y="118"/>
                  </a:lnTo>
                  <a:lnTo>
                    <a:pt x="144" y="110"/>
                  </a:lnTo>
                  <a:lnTo>
                    <a:pt x="136" y="102"/>
                  </a:lnTo>
                  <a:lnTo>
                    <a:pt x="128" y="112"/>
                  </a:lnTo>
                  <a:lnTo>
                    <a:pt x="130" y="118"/>
                  </a:lnTo>
                  <a:lnTo>
                    <a:pt x="134" y="126"/>
                  </a:lnTo>
                  <a:lnTo>
                    <a:pt x="136" y="136"/>
                  </a:lnTo>
                  <a:lnTo>
                    <a:pt x="138" y="148"/>
                  </a:lnTo>
                  <a:lnTo>
                    <a:pt x="136" y="164"/>
                  </a:lnTo>
                  <a:lnTo>
                    <a:pt x="130" y="180"/>
                  </a:lnTo>
                  <a:lnTo>
                    <a:pt x="120" y="200"/>
                  </a:lnTo>
                  <a:lnTo>
                    <a:pt x="108" y="220"/>
                  </a:lnTo>
                  <a:lnTo>
                    <a:pt x="92" y="238"/>
                  </a:lnTo>
                  <a:lnTo>
                    <a:pt x="64" y="272"/>
                  </a:lnTo>
                  <a:lnTo>
                    <a:pt x="50" y="288"/>
                  </a:lnTo>
                  <a:lnTo>
                    <a:pt x="38" y="306"/>
                  </a:lnTo>
                  <a:lnTo>
                    <a:pt x="26" y="326"/>
                  </a:lnTo>
                  <a:lnTo>
                    <a:pt x="18" y="348"/>
                  </a:lnTo>
                  <a:lnTo>
                    <a:pt x="28" y="314"/>
                  </a:lnTo>
                  <a:lnTo>
                    <a:pt x="36" y="280"/>
                  </a:lnTo>
                  <a:lnTo>
                    <a:pt x="42" y="238"/>
                  </a:lnTo>
                  <a:lnTo>
                    <a:pt x="44" y="214"/>
                  </a:lnTo>
                  <a:lnTo>
                    <a:pt x="44" y="192"/>
                  </a:lnTo>
                  <a:lnTo>
                    <a:pt x="42" y="170"/>
                  </a:lnTo>
                  <a:lnTo>
                    <a:pt x="40" y="148"/>
                  </a:lnTo>
                  <a:lnTo>
                    <a:pt x="34" y="128"/>
                  </a:lnTo>
                  <a:lnTo>
                    <a:pt x="26" y="108"/>
                  </a:lnTo>
                  <a:lnTo>
                    <a:pt x="14" y="92"/>
                  </a:lnTo>
                  <a:lnTo>
                    <a:pt x="0" y="78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en-US">
                <a:latin typeface="Calibri" panose="020F0502020204030204" charset="0"/>
              </a:endParaRPr>
            </a:p>
          </p:txBody>
        </p:sp>
      </p:grpSp>
      <p:grpSp>
        <p:nvGrpSpPr>
          <p:cNvPr id="7" name="组合 117"/>
          <p:cNvGrpSpPr/>
          <p:nvPr/>
        </p:nvGrpSpPr>
        <p:grpSpPr>
          <a:xfrm>
            <a:off x="3143672" y="3002740"/>
            <a:ext cx="4536504" cy="2448000"/>
            <a:chOff x="827584" y="2988000"/>
            <a:chExt cx="4536504" cy="2448000"/>
          </a:xfrm>
        </p:grpSpPr>
        <p:cxnSp>
          <p:nvCxnSpPr>
            <p:cNvPr id="68" name="直接连接符 67"/>
            <p:cNvCxnSpPr/>
            <p:nvPr/>
          </p:nvCxnSpPr>
          <p:spPr>
            <a:xfrm>
              <a:off x="827584" y="3068960"/>
              <a:ext cx="45365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827584" y="3356992"/>
              <a:ext cx="45365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827584" y="3645024"/>
              <a:ext cx="45365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827584" y="3933056"/>
              <a:ext cx="45365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827584" y="4221088"/>
              <a:ext cx="45365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>
              <a:off x="827584" y="4509120"/>
              <a:ext cx="45365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827584" y="4797152"/>
              <a:ext cx="45365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827584" y="5085184"/>
              <a:ext cx="45365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 rot="5400000">
              <a:off x="1232149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 rot="5400000">
              <a:off x="1547800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 rot="5400000">
              <a:off x="899729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rot="5400000">
              <a:off x="296045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 rot="5400000">
              <a:off x="611696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 rot="5400000">
              <a:off x="-36375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 rot="5400000">
              <a:off x="2168253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 rot="5400000">
              <a:off x="2483904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rot="5400000">
              <a:off x="1835833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rot="5400000">
              <a:off x="3104357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rot="5400000">
              <a:off x="3420008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rot="5400000">
              <a:off x="2771937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rot="5400000">
              <a:off x="4112469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rot="5400000">
              <a:off x="3780049" y="4212000"/>
              <a:ext cx="2448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87" name="矩形 86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90" name="矩形 89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" name="Text Box 85"/>
          <p:cNvSpPr txBox="1">
            <a:spLocks noChangeArrowheads="1"/>
          </p:cNvSpPr>
          <p:nvPr/>
        </p:nvSpPr>
        <p:spPr bwMode="auto">
          <a:xfrm>
            <a:off x="8364388" y="2118336"/>
            <a:ext cx="1620045" cy="2246769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2100461" y="1112302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96" name="圆角矩形 95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竞争优势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8" name="圆角矩形 97"/>
          <p:cNvSpPr/>
          <p:nvPr/>
        </p:nvSpPr>
        <p:spPr>
          <a:xfrm>
            <a:off x="1380381" y="1112302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TextBox 98"/>
          <p:cNvSpPr txBox="1"/>
          <p:nvPr/>
        </p:nvSpPr>
        <p:spPr>
          <a:xfrm>
            <a:off x="1488000" y="1112254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8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92" grpId="0" animBg="1"/>
      <p:bldP spid="98" grpId="0" animBg="1"/>
      <p:bldP spid="9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未标题-1.png"/>
          <p:cNvPicPr>
            <a:picLocks noChangeAspect="1"/>
          </p:cNvPicPr>
          <p:nvPr/>
        </p:nvPicPr>
        <p:blipFill>
          <a:blip r:embed="rId1" cstate="print"/>
          <a:srcRect l="28237" t="8306" b="15282"/>
          <a:stretch>
            <a:fillRect/>
          </a:stretch>
        </p:blipFill>
        <p:spPr>
          <a:xfrm>
            <a:off x="4079776" y="1988840"/>
            <a:ext cx="6588224" cy="2520280"/>
          </a:xfrm>
          <a:prstGeom prst="rect">
            <a:avLst/>
          </a:prstGeom>
        </p:spPr>
      </p:pic>
      <p:sp>
        <p:nvSpPr>
          <p:cNvPr id="3" name="1 Título"/>
          <p:cNvSpPr txBox="1"/>
          <p:nvPr/>
        </p:nvSpPr>
        <p:spPr>
          <a:xfrm>
            <a:off x="6240016" y="2780928"/>
            <a:ext cx="2736304" cy="60164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760"/>
              </a:lnSpc>
              <a:spcBef>
                <a:spcPts val="0"/>
              </a:spcBef>
              <a:defRPr/>
            </a:pPr>
            <a:r>
              <a:rPr lang="zh-CN" altLang="en-US" sz="4000" b="1" spc="600" dirty="0">
                <a:latin typeface="Rockwell" panose="02060603020205020403" pitchFamily="18" charset="0"/>
              </a:rPr>
              <a:t>年度计划</a:t>
            </a:r>
            <a:endParaRPr lang="es-HN" sz="4000" b="1" spc="600" dirty="0">
              <a:latin typeface="Rockwell" panose="02060603020205020403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585026" y="1700808"/>
            <a:ext cx="3358847" cy="33588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13" name="矩形 12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16" name="矩形 15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31"/>
          <p:cNvGrpSpPr/>
          <p:nvPr/>
        </p:nvGrpSpPr>
        <p:grpSpPr>
          <a:xfrm>
            <a:off x="5264969" y="4449306"/>
            <a:ext cx="1859023" cy="707886"/>
            <a:chOff x="3740968" y="4449306"/>
            <a:chExt cx="1859023" cy="707886"/>
          </a:xfrm>
        </p:grpSpPr>
        <p:sp>
          <p:nvSpPr>
            <p:cNvPr id="19" name="TextBox 18"/>
            <p:cNvSpPr txBox="1"/>
            <p:nvPr/>
          </p:nvSpPr>
          <p:spPr>
            <a:xfrm>
              <a:off x="3740968" y="4449306"/>
              <a:ext cx="9427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/>
                <a:t>01.</a:t>
              </a:r>
              <a:endParaRPr lang="zh-CN" altLang="en-US" sz="40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95734" y="4702056"/>
              <a:ext cx="12042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计划安排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32"/>
          <p:cNvGrpSpPr/>
          <p:nvPr/>
        </p:nvGrpSpPr>
        <p:grpSpPr>
          <a:xfrm>
            <a:off x="7261314" y="4437112"/>
            <a:ext cx="1859023" cy="707886"/>
            <a:chOff x="5737313" y="4437112"/>
            <a:chExt cx="1859023" cy="707886"/>
          </a:xfrm>
        </p:grpSpPr>
        <p:sp>
          <p:nvSpPr>
            <p:cNvPr id="21" name="TextBox 20"/>
            <p:cNvSpPr txBox="1"/>
            <p:nvPr/>
          </p:nvSpPr>
          <p:spPr>
            <a:xfrm>
              <a:off x="5737313" y="4437112"/>
              <a:ext cx="9427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/>
                <a:t>02.</a:t>
              </a:r>
              <a:endParaRPr lang="zh-CN" altLang="en-US" sz="40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92079" y="4689862"/>
              <a:ext cx="12042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任务目标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1 Título"/>
          <p:cNvSpPr txBox="1"/>
          <p:nvPr/>
        </p:nvSpPr>
        <p:spPr>
          <a:xfrm>
            <a:off x="6240016" y="3239048"/>
            <a:ext cx="2808312" cy="57556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760"/>
              </a:lnSpc>
              <a:spcBef>
                <a:spcPts val="0"/>
              </a:spcBef>
              <a:defRPr/>
            </a:pPr>
            <a:r>
              <a:rPr lang="en-US" altLang="zh-CN" sz="2000" b="1" dirty="0">
                <a:latin typeface="Rockwell" panose="02060603020205020403" pitchFamily="18" charset="0"/>
              </a:rPr>
              <a:t>THE  ANNUAL</a:t>
            </a:r>
            <a:r>
              <a:rPr lang="es-HN" sz="2000" b="1" dirty="0">
                <a:latin typeface="Rockwell" panose="02060603020205020403" pitchFamily="18" charset="0"/>
              </a:rPr>
              <a:t> </a:t>
            </a:r>
            <a:r>
              <a:rPr lang="en-US" altLang="zh-CN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PLAN</a:t>
            </a:r>
            <a:endParaRPr lang="es-HN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1026" name="Picture 2" descr="C:\Users\Administrator.SUDA-20130221UZ\Desktop\秋枫\新建文\图片72.png"/>
          <p:cNvPicPr>
            <a:picLocks noChangeArrowheads="1"/>
          </p:cNvPicPr>
          <p:nvPr/>
        </p:nvPicPr>
        <p:blipFill>
          <a:blip r:embed="rId2" cstate="print"/>
          <a:srcRect l="25428" t="15441" r="17849" b="36304"/>
          <a:stretch>
            <a:fillRect/>
          </a:stretch>
        </p:blipFill>
        <p:spPr bwMode="auto">
          <a:xfrm>
            <a:off x="1631864" y="1700808"/>
            <a:ext cx="3240000" cy="3240000"/>
          </a:xfrm>
          <a:prstGeom prst="ellipse">
            <a:avLst/>
          </a:prstGeom>
          <a:noFill/>
        </p:spPr>
      </p:pic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3" name="矩形 2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6" name="矩形 5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100461" y="1112302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53" name="圆角矩形 52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计划安排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圆角矩形 54"/>
          <p:cNvSpPr/>
          <p:nvPr/>
        </p:nvSpPr>
        <p:spPr>
          <a:xfrm>
            <a:off x="1380381" y="1112302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1488000" y="1112254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2837706" y="2237930"/>
            <a:ext cx="2053357" cy="1191071"/>
            <a:chOff x="2752848" y="4018905"/>
            <a:chExt cx="2181225" cy="1252537"/>
          </a:xfrm>
        </p:grpSpPr>
        <p:sp>
          <p:nvSpPr>
            <p:cNvPr id="58" name="Freeform 6"/>
            <p:cNvSpPr/>
            <p:nvPr/>
          </p:nvSpPr>
          <p:spPr bwMode="auto">
            <a:xfrm>
              <a:off x="2752848" y="4828530"/>
              <a:ext cx="838200" cy="363537"/>
            </a:xfrm>
            <a:custGeom>
              <a:avLst/>
              <a:gdLst>
                <a:gd name="T0" fmla="*/ 838200 w 2331"/>
                <a:gd name="T1" fmla="*/ 363537 h 688"/>
                <a:gd name="T2" fmla="*/ 37397 w 2331"/>
                <a:gd name="T3" fmla="*/ 72919 h 688"/>
                <a:gd name="T4" fmla="*/ 750101 w 2331"/>
                <a:gd name="T5" fmla="*/ 0 h 688"/>
                <a:gd name="T6" fmla="*/ 838200 w 2331"/>
                <a:gd name="T7" fmla="*/ 36353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7"/>
            <p:cNvSpPr/>
            <p:nvPr/>
          </p:nvSpPr>
          <p:spPr bwMode="auto">
            <a:xfrm>
              <a:off x="4048248" y="4907905"/>
              <a:ext cx="885825" cy="236537"/>
            </a:xfrm>
            <a:custGeom>
              <a:avLst/>
              <a:gdLst>
                <a:gd name="T0" fmla="*/ 885825 w 2331"/>
                <a:gd name="T1" fmla="*/ 236537 h 688"/>
                <a:gd name="T2" fmla="*/ 39522 w 2331"/>
                <a:gd name="T3" fmla="*/ 47445 h 688"/>
                <a:gd name="T4" fmla="*/ 792720 w 2331"/>
                <a:gd name="T5" fmla="*/ 0 h 688"/>
                <a:gd name="T6" fmla="*/ 885825 w 2331"/>
                <a:gd name="T7" fmla="*/ 23653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Freeform 10"/>
            <p:cNvSpPr/>
            <p:nvPr/>
          </p:nvSpPr>
          <p:spPr bwMode="auto">
            <a:xfrm>
              <a:off x="3605336" y="4033192"/>
              <a:ext cx="1082675" cy="1189038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189038 h 1069"/>
                <a:gd name="T4" fmla="*/ 1082675 w 973"/>
                <a:gd name="T5" fmla="*/ 1169017 h 1069"/>
                <a:gd name="T6" fmla="*/ 1082675 w 973"/>
                <a:gd name="T7" fmla="*/ 40042 h 1069"/>
                <a:gd name="T8" fmla="*/ 0 w 973"/>
                <a:gd name="T9" fmla="*/ 0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3"/>
                <a:gd name="T16" fmla="*/ 0 h 1069"/>
                <a:gd name="T17" fmla="*/ 973 w 973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C0C0C0"/>
                </a:gs>
              </a:gsLst>
              <a:lin ang="2700000" scaled="1"/>
            </a:gradFill>
            <a:ln w="9525">
              <a:solidFill>
                <a:srgbClr val="FFFFFF">
                  <a:lumMod val="85000"/>
                </a:srgbClr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Freeform 11"/>
            <p:cNvSpPr/>
            <p:nvPr/>
          </p:nvSpPr>
          <p:spPr bwMode="auto">
            <a:xfrm>
              <a:off x="3395786" y="4018905"/>
              <a:ext cx="219075" cy="1189037"/>
            </a:xfrm>
            <a:custGeom>
              <a:avLst/>
              <a:gdLst>
                <a:gd name="T0" fmla="*/ 0 w 197"/>
                <a:gd name="T1" fmla="*/ 136812 h 1069"/>
                <a:gd name="T2" fmla="*/ 0 w 197"/>
                <a:gd name="T3" fmla="*/ 1053338 h 1069"/>
                <a:gd name="T4" fmla="*/ 219075 w 197"/>
                <a:gd name="T5" fmla="*/ 1189037 h 1069"/>
                <a:gd name="T6" fmla="*/ 219075 w 197"/>
                <a:gd name="T7" fmla="*/ 0 h 1069"/>
                <a:gd name="T8" fmla="*/ 0 w 197"/>
                <a:gd name="T9" fmla="*/ 136812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069"/>
                <a:gd name="T17" fmla="*/ 197 w 197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Freeform 32"/>
            <p:cNvSpPr/>
            <p:nvPr/>
          </p:nvSpPr>
          <p:spPr bwMode="auto">
            <a:xfrm>
              <a:off x="3533898" y="5269855"/>
              <a:ext cx="23813" cy="1587"/>
            </a:xfrm>
            <a:custGeom>
              <a:avLst/>
              <a:gdLst>
                <a:gd name="T0" fmla="*/ 23813 w 12"/>
                <a:gd name="T1" fmla="*/ 0 h 1587"/>
                <a:gd name="T2" fmla="*/ 0 w 12"/>
                <a:gd name="T3" fmla="*/ 0 h 1587"/>
                <a:gd name="T4" fmla="*/ 23813 w 12"/>
                <a:gd name="T5" fmla="*/ 0 h 1587"/>
                <a:gd name="T6" fmla="*/ 23813 w 12"/>
                <a:gd name="T7" fmla="*/ 0 h 15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1587"/>
                <a:gd name="T14" fmla="*/ 12 w 12"/>
                <a:gd name="T15" fmla="*/ 1587 h 15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1587">
                  <a:moveTo>
                    <a:pt x="12" y="0"/>
                  </a:move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875F8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781525" y="2269382"/>
            <a:ext cx="1092200" cy="1081087"/>
            <a:chOff x="4824536" y="4072880"/>
            <a:chExt cx="1092200" cy="1081087"/>
          </a:xfrm>
        </p:grpSpPr>
        <p:sp>
          <p:nvSpPr>
            <p:cNvPr id="64" name="Freeform 13"/>
            <p:cNvSpPr/>
            <p:nvPr/>
          </p:nvSpPr>
          <p:spPr bwMode="auto">
            <a:xfrm>
              <a:off x="4824536" y="4072880"/>
              <a:ext cx="76200" cy="1081087"/>
            </a:xfrm>
            <a:custGeom>
              <a:avLst/>
              <a:gdLst>
                <a:gd name="T0" fmla="*/ 0 w 69"/>
                <a:gd name="T1" fmla="*/ 96764 h 972"/>
                <a:gd name="T2" fmla="*/ 0 w 69"/>
                <a:gd name="T3" fmla="*/ 1007680 h 972"/>
                <a:gd name="T4" fmla="*/ 76200 w 69"/>
                <a:gd name="T5" fmla="*/ 1081087 h 972"/>
                <a:gd name="T6" fmla="*/ 76200 w 69"/>
                <a:gd name="T7" fmla="*/ 0 h 972"/>
                <a:gd name="T8" fmla="*/ 0 w 69"/>
                <a:gd name="T9" fmla="*/ 96764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972"/>
                <a:gd name="T17" fmla="*/ 69 w 69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Freeform 12"/>
            <p:cNvSpPr/>
            <p:nvPr/>
          </p:nvSpPr>
          <p:spPr bwMode="auto">
            <a:xfrm>
              <a:off x="4900736" y="4072880"/>
              <a:ext cx="1016000" cy="1081087"/>
            </a:xfrm>
            <a:custGeom>
              <a:avLst/>
              <a:gdLst>
                <a:gd name="T0" fmla="*/ 1016000 w 913"/>
                <a:gd name="T1" fmla="*/ 1065516 h 972"/>
                <a:gd name="T2" fmla="*/ 0 w 913"/>
                <a:gd name="T3" fmla="*/ 1081087 h 972"/>
                <a:gd name="T4" fmla="*/ 0 w 913"/>
                <a:gd name="T5" fmla="*/ 0 h 972"/>
                <a:gd name="T6" fmla="*/ 1016000 w 913"/>
                <a:gd name="T7" fmla="*/ 6673 h 972"/>
                <a:gd name="T8" fmla="*/ 1016000 w 913"/>
                <a:gd name="T9" fmla="*/ 1065516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3"/>
                <a:gd name="T16" fmla="*/ 0 h 972"/>
                <a:gd name="T17" fmla="*/ 913 w 913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C0C0C0"/>
                </a:gs>
              </a:gsLst>
              <a:lin ang="2700000" scaled="1"/>
            </a:gradFill>
            <a:ln w="9525" algn="ctr">
              <a:solidFill>
                <a:srgbClr val="FFFFFF">
                  <a:lumMod val="85000"/>
                </a:srgbClr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999137" y="2269382"/>
            <a:ext cx="1092200" cy="1081087"/>
            <a:chOff x="6042148" y="4072880"/>
            <a:chExt cx="1092200" cy="1081087"/>
          </a:xfrm>
        </p:grpSpPr>
        <p:sp>
          <p:nvSpPr>
            <p:cNvPr id="67" name="Freeform 18"/>
            <p:cNvSpPr/>
            <p:nvPr/>
          </p:nvSpPr>
          <p:spPr bwMode="auto">
            <a:xfrm flipH="1">
              <a:off x="6042148" y="4072880"/>
              <a:ext cx="1016000" cy="1081087"/>
            </a:xfrm>
            <a:custGeom>
              <a:avLst/>
              <a:gdLst>
                <a:gd name="T0" fmla="*/ 1016000 w 913"/>
                <a:gd name="T1" fmla="*/ 1065516 h 972"/>
                <a:gd name="T2" fmla="*/ 0 w 913"/>
                <a:gd name="T3" fmla="*/ 1081087 h 972"/>
                <a:gd name="T4" fmla="*/ 0 w 913"/>
                <a:gd name="T5" fmla="*/ 0 h 972"/>
                <a:gd name="T6" fmla="*/ 1016000 w 913"/>
                <a:gd name="T7" fmla="*/ 6673 h 972"/>
                <a:gd name="T8" fmla="*/ 1016000 w 913"/>
                <a:gd name="T9" fmla="*/ 1065516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3"/>
                <a:gd name="T16" fmla="*/ 0 h 972"/>
                <a:gd name="T17" fmla="*/ 913 w 913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F8F8F8"/>
                </a:gs>
              </a:gsLst>
              <a:lin ang="18900000" scaled="1"/>
            </a:gradFill>
            <a:ln w="9525" algn="ctr">
              <a:solidFill>
                <a:srgbClr val="FFFFFF">
                  <a:lumMod val="85000"/>
                </a:srgbClr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2" name="Freeform 19"/>
            <p:cNvSpPr/>
            <p:nvPr/>
          </p:nvSpPr>
          <p:spPr bwMode="auto">
            <a:xfrm flipH="1">
              <a:off x="7058148" y="4072880"/>
              <a:ext cx="76200" cy="1081087"/>
            </a:xfrm>
            <a:custGeom>
              <a:avLst/>
              <a:gdLst>
                <a:gd name="T0" fmla="*/ 0 w 69"/>
                <a:gd name="T1" fmla="*/ 96764 h 972"/>
                <a:gd name="T2" fmla="*/ 0 w 69"/>
                <a:gd name="T3" fmla="*/ 1007680 h 972"/>
                <a:gd name="T4" fmla="*/ 76200 w 69"/>
                <a:gd name="T5" fmla="*/ 1081087 h 972"/>
                <a:gd name="T6" fmla="*/ 76200 w 69"/>
                <a:gd name="T7" fmla="*/ 0 h 972"/>
                <a:gd name="T8" fmla="*/ 0 w 69"/>
                <a:gd name="T9" fmla="*/ 96764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972"/>
                <a:gd name="T17" fmla="*/ 69 w 69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999263" y="2215407"/>
            <a:ext cx="1520825" cy="1189037"/>
            <a:chOff x="7042273" y="4018905"/>
            <a:chExt cx="1520825" cy="1189037"/>
          </a:xfrm>
        </p:grpSpPr>
        <p:grpSp>
          <p:nvGrpSpPr>
            <p:cNvPr id="84" name="组合 79"/>
            <p:cNvGrpSpPr/>
            <p:nvPr/>
          </p:nvGrpSpPr>
          <p:grpSpPr>
            <a:xfrm>
              <a:off x="7042273" y="4018905"/>
              <a:ext cx="1301750" cy="1189037"/>
              <a:chOff x="7042273" y="4018905"/>
              <a:chExt cx="1301750" cy="1189037"/>
            </a:xfrm>
          </p:grpSpPr>
          <p:sp>
            <p:nvSpPr>
              <p:cNvPr id="86" name="Freeform 2"/>
              <p:cNvSpPr/>
              <p:nvPr/>
            </p:nvSpPr>
            <p:spPr bwMode="auto">
              <a:xfrm flipH="1">
                <a:off x="7042273" y="4907905"/>
                <a:ext cx="876300" cy="236537"/>
              </a:xfrm>
              <a:custGeom>
                <a:avLst/>
                <a:gdLst>
                  <a:gd name="T0" fmla="*/ 876300 w 2331"/>
                  <a:gd name="T1" fmla="*/ 236537 h 688"/>
                  <a:gd name="T2" fmla="*/ 39097 w 2331"/>
                  <a:gd name="T3" fmla="*/ 47445 h 688"/>
                  <a:gd name="T4" fmla="*/ 784196 w 2331"/>
                  <a:gd name="T5" fmla="*/ 0 h 688"/>
                  <a:gd name="T6" fmla="*/ 876300 w 2331"/>
                  <a:gd name="T7" fmla="*/ 236537 h 6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31"/>
                  <a:gd name="T13" fmla="*/ 0 h 688"/>
                  <a:gd name="T14" fmla="*/ 2331 w 2331"/>
                  <a:gd name="T15" fmla="*/ 688 h 6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31" h="688">
                    <a:moveTo>
                      <a:pt x="2331" y="688"/>
                    </a:moveTo>
                    <a:cubicBezTo>
                      <a:pt x="2331" y="688"/>
                      <a:pt x="208" y="159"/>
                      <a:pt x="104" y="138"/>
                    </a:cubicBezTo>
                    <a:cubicBezTo>
                      <a:pt x="0" y="118"/>
                      <a:pt x="2086" y="0"/>
                      <a:pt x="2086" y="0"/>
                    </a:cubicBezTo>
                    <a:lnTo>
                      <a:pt x="2331" y="68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666666">
                      <a:alpha val="34000"/>
                    </a:srgbClr>
                  </a:gs>
                </a:gsLst>
                <a:lin ang="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7" name="Freeform 16"/>
              <p:cNvSpPr/>
              <p:nvPr/>
            </p:nvSpPr>
            <p:spPr bwMode="auto">
              <a:xfrm flipH="1">
                <a:off x="7261348" y="4018905"/>
                <a:ext cx="1082675" cy="1189037"/>
              </a:xfrm>
              <a:custGeom>
                <a:avLst/>
                <a:gdLst>
                  <a:gd name="T0" fmla="*/ 0 w 973"/>
                  <a:gd name="T1" fmla="*/ 0 h 1069"/>
                  <a:gd name="T2" fmla="*/ 0 w 973"/>
                  <a:gd name="T3" fmla="*/ 1189037 h 1069"/>
                  <a:gd name="T4" fmla="*/ 1082675 w 973"/>
                  <a:gd name="T5" fmla="*/ 1169016 h 1069"/>
                  <a:gd name="T6" fmla="*/ 1082675 w 973"/>
                  <a:gd name="T7" fmla="*/ 40042 h 1069"/>
                  <a:gd name="T8" fmla="*/ 0 w 973"/>
                  <a:gd name="T9" fmla="*/ 0 h 10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3"/>
                  <a:gd name="T16" fmla="*/ 0 h 1069"/>
                  <a:gd name="T17" fmla="*/ 973 w 973"/>
                  <a:gd name="T18" fmla="*/ 1069 h 10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3" h="1069">
                    <a:moveTo>
                      <a:pt x="0" y="0"/>
                    </a:moveTo>
                    <a:lnTo>
                      <a:pt x="0" y="1069"/>
                    </a:lnTo>
                    <a:lnTo>
                      <a:pt x="973" y="1051"/>
                    </a:lnTo>
                    <a:lnTo>
                      <a:pt x="973" y="3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0C0C0"/>
                  </a:gs>
                  <a:gs pos="100000">
                    <a:srgbClr val="F8F8F8"/>
                  </a:gs>
                </a:gsLst>
                <a:lin ang="18900000" scaled="1"/>
              </a:gradFill>
              <a:ln w="9525" algn="ctr">
                <a:solidFill>
                  <a:srgbClr val="FFFFFF">
                    <a:lumMod val="85000"/>
                  </a:srgbClr>
                </a:solidFill>
                <a:rou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5" name="Freeform 17"/>
            <p:cNvSpPr/>
            <p:nvPr/>
          </p:nvSpPr>
          <p:spPr bwMode="auto">
            <a:xfrm flipH="1">
              <a:off x="8344023" y="4018905"/>
              <a:ext cx="219075" cy="1189037"/>
            </a:xfrm>
            <a:custGeom>
              <a:avLst/>
              <a:gdLst>
                <a:gd name="T0" fmla="*/ 0 w 197"/>
                <a:gd name="T1" fmla="*/ 136812 h 1069"/>
                <a:gd name="T2" fmla="*/ 0 w 197"/>
                <a:gd name="T3" fmla="*/ 1053338 h 1069"/>
                <a:gd name="T4" fmla="*/ 219075 w 197"/>
                <a:gd name="T5" fmla="*/ 1189037 h 1069"/>
                <a:gd name="T6" fmla="*/ 219075 w 197"/>
                <a:gd name="T7" fmla="*/ 0 h 1069"/>
                <a:gd name="T8" fmla="*/ 0 w 197"/>
                <a:gd name="T9" fmla="*/ 136812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069"/>
                <a:gd name="T17" fmla="*/ 197 w 197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8598346" y="2132857"/>
            <a:ext cx="2250182" cy="1392237"/>
            <a:chOff x="8623423" y="3936355"/>
            <a:chExt cx="1962150" cy="1392237"/>
          </a:xfrm>
        </p:grpSpPr>
        <p:sp>
          <p:nvSpPr>
            <p:cNvPr id="89" name="Freeform 5"/>
            <p:cNvSpPr/>
            <p:nvPr/>
          </p:nvSpPr>
          <p:spPr bwMode="auto">
            <a:xfrm flipH="1">
              <a:off x="9747373" y="4961880"/>
              <a:ext cx="838200" cy="363537"/>
            </a:xfrm>
            <a:custGeom>
              <a:avLst/>
              <a:gdLst>
                <a:gd name="T0" fmla="*/ 838200 w 2331"/>
                <a:gd name="T1" fmla="*/ 363537 h 688"/>
                <a:gd name="T2" fmla="*/ 37397 w 2331"/>
                <a:gd name="T3" fmla="*/ 72919 h 688"/>
                <a:gd name="T4" fmla="*/ 750101 w 2331"/>
                <a:gd name="T5" fmla="*/ 0 h 688"/>
                <a:gd name="T6" fmla="*/ 838200 w 2331"/>
                <a:gd name="T7" fmla="*/ 36353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Freeform 14"/>
            <p:cNvSpPr/>
            <p:nvPr/>
          </p:nvSpPr>
          <p:spPr bwMode="auto">
            <a:xfrm flipH="1">
              <a:off x="8623423" y="3936355"/>
              <a:ext cx="1119188" cy="1392237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392237 h 1251"/>
                <a:gd name="T4" fmla="*/ 1119188 w 1006"/>
                <a:gd name="T5" fmla="*/ 1284286 h 1251"/>
                <a:gd name="T6" fmla="*/ 1119188 w 1006"/>
                <a:gd name="T7" fmla="*/ 90145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Freeform 15"/>
            <p:cNvSpPr/>
            <p:nvPr/>
          </p:nvSpPr>
          <p:spPr bwMode="auto">
            <a:xfrm flipH="1">
              <a:off x="9742611" y="3936355"/>
              <a:ext cx="377825" cy="1392237"/>
            </a:xfrm>
            <a:custGeom>
              <a:avLst/>
              <a:gdLst>
                <a:gd name="T0" fmla="*/ 0 w 339"/>
                <a:gd name="T1" fmla="*/ 122419 h 1251"/>
                <a:gd name="T2" fmla="*/ 0 w 339"/>
                <a:gd name="T3" fmla="*/ 1201931 h 1251"/>
                <a:gd name="T4" fmla="*/ 377825 w 339"/>
                <a:gd name="T5" fmla="*/ 1392237 h 1251"/>
                <a:gd name="T6" fmla="*/ 377825 w 339"/>
                <a:gd name="T7" fmla="*/ 0 h 1251"/>
                <a:gd name="T8" fmla="*/ 0 w 339"/>
                <a:gd name="T9" fmla="*/ 122419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9"/>
                <a:gd name="T16" fmla="*/ 0 h 1251"/>
                <a:gd name="T17" fmla="*/ 339 w 339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109515" y="2132857"/>
            <a:ext cx="2304256" cy="1800201"/>
            <a:chOff x="1228848" y="3936355"/>
            <a:chExt cx="2106613" cy="1824037"/>
          </a:xfrm>
        </p:grpSpPr>
        <p:sp>
          <p:nvSpPr>
            <p:cNvPr id="93" name="Freeform 3"/>
            <p:cNvSpPr/>
            <p:nvPr/>
          </p:nvSpPr>
          <p:spPr bwMode="auto">
            <a:xfrm>
              <a:off x="1228848" y="4969817"/>
              <a:ext cx="984250" cy="363538"/>
            </a:xfrm>
            <a:custGeom>
              <a:avLst/>
              <a:gdLst/>
              <a:ahLst/>
              <a:cxnLst>
                <a:cxn ang="0">
                  <a:pos x="2331" y="688"/>
                </a:cxn>
                <a:cxn ang="0">
                  <a:pos x="104" y="138"/>
                </a:cxn>
                <a:cxn ang="0">
                  <a:pos x="2086" y="0"/>
                </a:cxn>
                <a:cxn ang="0">
                  <a:pos x="2331" y="688"/>
                </a:cxn>
              </a:cxnLst>
              <a:rect l="0" t="0" r="r" b="b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solidFill>
              <a:srgbClr val="DE0000">
                <a:alpha val="10196"/>
              </a:srgbClr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4" name="Freeform 8"/>
            <p:cNvSpPr/>
            <p:nvPr/>
          </p:nvSpPr>
          <p:spPr bwMode="auto">
            <a:xfrm>
              <a:off x="2216273" y="3936355"/>
              <a:ext cx="1119188" cy="1392237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392237 h 1251"/>
                <a:gd name="T4" fmla="*/ 1119188 w 1006"/>
                <a:gd name="T5" fmla="*/ 1284286 h 1251"/>
                <a:gd name="T6" fmla="*/ 1119188 w 1006"/>
                <a:gd name="T7" fmla="*/ 90145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5" name="Freeform 9"/>
            <p:cNvSpPr/>
            <p:nvPr/>
          </p:nvSpPr>
          <p:spPr bwMode="auto">
            <a:xfrm>
              <a:off x="1838448" y="3936355"/>
              <a:ext cx="377825" cy="1392237"/>
            </a:xfrm>
            <a:custGeom>
              <a:avLst/>
              <a:gdLst>
                <a:gd name="T0" fmla="*/ 0 w 339"/>
                <a:gd name="T1" fmla="*/ 122419 h 1251"/>
                <a:gd name="T2" fmla="*/ 0 w 339"/>
                <a:gd name="T3" fmla="*/ 1201931 h 1251"/>
                <a:gd name="T4" fmla="*/ 377825 w 339"/>
                <a:gd name="T5" fmla="*/ 1392237 h 1251"/>
                <a:gd name="T6" fmla="*/ 377825 w 339"/>
                <a:gd name="T7" fmla="*/ 0 h 1251"/>
                <a:gd name="T8" fmla="*/ 0 w 339"/>
                <a:gd name="T9" fmla="*/ 122419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9"/>
                <a:gd name="T16" fmla="*/ 0 h 1251"/>
                <a:gd name="T17" fmla="*/ 339 w 339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6" name="Freeform 39"/>
            <p:cNvSpPr/>
            <p:nvPr/>
          </p:nvSpPr>
          <p:spPr bwMode="auto">
            <a:xfrm>
              <a:off x="3190998" y="5758805"/>
              <a:ext cx="23813" cy="1587"/>
            </a:xfrm>
            <a:custGeom>
              <a:avLst/>
              <a:gdLst>
                <a:gd name="T0" fmla="*/ 23813 w 12"/>
                <a:gd name="T1" fmla="*/ 0 h 1587"/>
                <a:gd name="T2" fmla="*/ 0 w 12"/>
                <a:gd name="T3" fmla="*/ 0 h 1587"/>
                <a:gd name="T4" fmla="*/ 23813 w 12"/>
                <a:gd name="T5" fmla="*/ 0 h 1587"/>
                <a:gd name="T6" fmla="*/ 23813 w 12"/>
                <a:gd name="T7" fmla="*/ 0 h 15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1587"/>
                <a:gd name="T14" fmla="*/ 12 w 12"/>
                <a:gd name="T15" fmla="*/ 1587 h 15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1587">
                  <a:moveTo>
                    <a:pt x="12" y="0"/>
                  </a:move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20202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3071665" y="4365104"/>
            <a:ext cx="5418533" cy="1324604"/>
            <a:chOff x="1017680" y="5227977"/>
            <a:chExt cx="6480360" cy="1188021"/>
          </a:xfrm>
        </p:grpSpPr>
        <p:grpSp>
          <p:nvGrpSpPr>
            <p:cNvPr id="98" name="组合 14"/>
            <p:cNvGrpSpPr/>
            <p:nvPr/>
          </p:nvGrpSpPr>
          <p:grpSpPr>
            <a:xfrm>
              <a:off x="1017680" y="5227977"/>
              <a:ext cx="6480360" cy="1188021"/>
              <a:chOff x="1017680" y="5227977"/>
              <a:chExt cx="6480360" cy="1188021"/>
            </a:xfrm>
          </p:grpSpPr>
          <p:sp>
            <p:nvSpPr>
              <p:cNvPr id="100" name="_color1" descr="© INSCALE GmbH, 26.05.2010&#10;http://www.presentationload.com/"/>
              <p:cNvSpPr>
                <a:spLocks noChangeAspect="1" noChangeArrowheads="1"/>
              </p:cNvSpPr>
              <p:nvPr/>
            </p:nvSpPr>
            <p:spPr bwMode="gray">
              <a:xfrm>
                <a:off x="1017680" y="5227977"/>
                <a:ext cx="6480360" cy="118802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77404" tIns="38702" rIns="77404" bIns="38702" numCol="1" rtlCol="0" anchor="ctr" anchorCtr="0" compatLnSpc="1"/>
              <a:lstStyle/>
              <a:p>
                <a:pPr algn="ctr" defTabSz="77406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altLang="zh-CN" sz="900" kern="0" dirty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_color1" descr="© INSCALE GmbH, 26.05.2010&#10;http://www.presentationload.com/"/>
              <p:cNvSpPr>
                <a:spLocks noChangeAspect="1" noChangeArrowheads="1"/>
              </p:cNvSpPr>
              <p:nvPr/>
            </p:nvSpPr>
            <p:spPr bwMode="gray">
              <a:xfrm>
                <a:off x="1631849" y="5340865"/>
                <a:ext cx="5252021" cy="791567"/>
              </a:xfrm>
              <a:prstGeom prst="ellipse">
                <a:avLst/>
              </a:prstGeom>
              <a:solidFill>
                <a:srgbClr val="2A79FF">
                  <a:lumMod val="20000"/>
                  <a:lumOff val="80000"/>
                </a:srgbClr>
              </a:solidFill>
              <a:ln w="12700">
                <a:solidFill>
                  <a:srgbClr val="FFFFFF"/>
                </a:solidFill>
                <a:round/>
              </a:ln>
              <a:effectLst/>
            </p:spPr>
            <p:txBody>
              <a:bodyPr wrap="none" lIns="77404" tIns="38702" rIns="77404" bIns="38702" anchor="ctr"/>
              <a:lstStyle/>
              <a:p>
                <a:pPr defTabSz="774065">
                  <a:defRPr/>
                </a:pPr>
                <a:endParaRPr lang="en-GB" sz="1500" kern="0" dirty="0">
                  <a:solidFill>
                    <a:sysClr val="windowText" lastClr="000000"/>
                  </a:solidFill>
                </a:endParaRPr>
              </a:p>
            </p:txBody>
          </p:sp>
        </p:grpSp>
        <p:pic>
          <p:nvPicPr>
            <p:cNvPr id="99" name="_effect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gray">
            <a:xfrm>
              <a:off x="3589934" y="5608305"/>
              <a:ext cx="1429926" cy="197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02" name="直接箭头连接符 101"/>
          <p:cNvCxnSpPr>
            <a:stCxn id="99" idx="2"/>
          </p:cNvCxnSpPr>
          <p:nvPr/>
        </p:nvCxnSpPr>
        <p:spPr>
          <a:xfrm flipH="1" flipV="1">
            <a:off x="3359698" y="3789042"/>
            <a:ext cx="2460563" cy="1220382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箭头连接符 102"/>
          <p:cNvCxnSpPr>
            <a:stCxn id="99" idx="2"/>
          </p:cNvCxnSpPr>
          <p:nvPr/>
        </p:nvCxnSpPr>
        <p:spPr>
          <a:xfrm flipH="1" flipV="1">
            <a:off x="4727850" y="3717034"/>
            <a:ext cx="1092411" cy="129239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箭头连接符 103"/>
          <p:cNvCxnSpPr>
            <a:stCxn id="99" idx="2"/>
          </p:cNvCxnSpPr>
          <p:nvPr/>
        </p:nvCxnSpPr>
        <p:spPr>
          <a:xfrm flipV="1">
            <a:off x="5820260" y="3789042"/>
            <a:ext cx="3516100" cy="1220382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箭头连接符 104"/>
          <p:cNvCxnSpPr>
            <a:stCxn id="99" idx="2"/>
          </p:cNvCxnSpPr>
          <p:nvPr/>
        </p:nvCxnSpPr>
        <p:spPr>
          <a:xfrm flipV="1">
            <a:off x="5820260" y="3717034"/>
            <a:ext cx="2147948" cy="129239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箭头连接符 105"/>
          <p:cNvCxnSpPr>
            <a:stCxn id="99" idx="2"/>
          </p:cNvCxnSpPr>
          <p:nvPr/>
        </p:nvCxnSpPr>
        <p:spPr>
          <a:xfrm flipV="1">
            <a:off x="5820260" y="3645026"/>
            <a:ext cx="923812" cy="1364398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箭头连接符 106"/>
          <p:cNvCxnSpPr>
            <a:stCxn id="99" idx="2"/>
          </p:cNvCxnSpPr>
          <p:nvPr/>
        </p:nvCxnSpPr>
        <p:spPr>
          <a:xfrm flipH="1" flipV="1">
            <a:off x="5735962" y="3645026"/>
            <a:ext cx="84299" cy="1364398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5231904" y="501317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计划安排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2117626" y="263691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请输入文本</a:t>
            </a:r>
            <a:endParaRPr lang="zh-CN" alt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8598346" y="262762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请输入文本</a:t>
            </a:r>
            <a:endParaRPr lang="zh-CN" alt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3557786" y="263691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请输入文本</a:t>
            </a:r>
            <a:endParaRPr lang="zh-CN" altLang="en-US" sz="1600" dirty="0"/>
          </a:p>
        </p:txBody>
      </p:sp>
      <p:sp>
        <p:nvSpPr>
          <p:cNvPr id="112" name="TextBox 111"/>
          <p:cNvSpPr txBox="1"/>
          <p:nvPr/>
        </p:nvSpPr>
        <p:spPr>
          <a:xfrm>
            <a:off x="4781922" y="263691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请输入文本</a:t>
            </a:r>
            <a:endParaRPr lang="zh-CN" altLang="en-US" sz="1600" dirty="0"/>
          </a:p>
        </p:txBody>
      </p:sp>
      <p:sp>
        <p:nvSpPr>
          <p:cNvPr id="113" name="TextBox 112"/>
          <p:cNvSpPr txBox="1"/>
          <p:nvPr/>
        </p:nvSpPr>
        <p:spPr>
          <a:xfrm>
            <a:off x="7158186" y="263691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请输入文本</a:t>
            </a:r>
            <a:endParaRPr lang="zh-CN" altLang="en-US" sz="1600" dirty="0"/>
          </a:p>
        </p:txBody>
      </p:sp>
      <p:sp>
        <p:nvSpPr>
          <p:cNvPr id="114" name="TextBox 113"/>
          <p:cNvSpPr txBox="1"/>
          <p:nvPr/>
        </p:nvSpPr>
        <p:spPr>
          <a:xfrm>
            <a:off x="5934050" y="263691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请输入文本</a:t>
            </a:r>
            <a:endParaRPr lang="zh-CN" altLang="en-US" sz="1600" dirty="0"/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  <p:bldP spid="108" grpId="0"/>
      <p:bldP spid="109" grpId="0"/>
      <p:bldP spid="110" grpId="0"/>
      <p:bldP spid="111" grpId="0"/>
      <p:bldP spid="112" grpId="0"/>
      <p:bldP spid="113" grpId="0"/>
      <p:bldP spid="1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23" name="矩形 22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26" name="矩形 25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AutoShape 2"/>
          <p:cNvSpPr>
            <a:spLocks noChangeArrowheads="1"/>
          </p:cNvSpPr>
          <p:nvPr/>
        </p:nvSpPr>
        <p:spPr bwMode="auto">
          <a:xfrm>
            <a:off x="7213104" y="1844824"/>
            <a:ext cx="2627313" cy="3835400"/>
          </a:xfrm>
          <a:prstGeom prst="roundRect">
            <a:avLst>
              <a:gd name="adj" fmla="val 0"/>
            </a:avLst>
          </a:prstGeom>
          <a:solidFill>
            <a:srgbClr val="333333">
              <a:alpha val="10196"/>
            </a:srgbClr>
          </a:solidFill>
          <a:ln w="19050" cap="rnd" algn="ctr">
            <a:solidFill>
              <a:srgbClr val="808080"/>
            </a:solidFill>
            <a:prstDash val="sysDot"/>
            <a:round/>
          </a:ln>
        </p:spPr>
        <p:txBody>
          <a:bodyPr wrap="none" anchor="ctr"/>
          <a:lstStyle>
            <a:lvl1pPr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  <a:defRPr/>
            </a:pPr>
            <a:endParaRPr lang="zh-CN" altLang="en-US" sz="1800" b="0" kern="0">
              <a:solidFill>
                <a:srgbClr val="000000"/>
              </a:solidFill>
            </a:endParaRPr>
          </a:p>
        </p:txBody>
      </p:sp>
      <p:grpSp>
        <p:nvGrpSpPr>
          <p:cNvPr id="71" name="Group 44"/>
          <p:cNvGrpSpPr/>
          <p:nvPr/>
        </p:nvGrpSpPr>
        <p:grpSpPr bwMode="auto">
          <a:xfrm>
            <a:off x="5591472" y="4620096"/>
            <a:ext cx="344488" cy="393700"/>
            <a:chOff x="3061" y="-879"/>
            <a:chExt cx="614" cy="702"/>
          </a:xfrm>
        </p:grpSpPr>
        <p:sp>
          <p:nvSpPr>
            <p:cNvPr id="72" name="Oval 45"/>
            <p:cNvSpPr>
              <a:spLocks noChangeArrowheads="1"/>
            </p:cNvSpPr>
            <p:nvPr/>
          </p:nvSpPr>
          <p:spPr bwMode="auto">
            <a:xfrm>
              <a:off x="3061" y="-381"/>
              <a:ext cx="591" cy="20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31750" cap="rnd" algn="ctr">
              <a:noFill/>
              <a:prstDash val="sysDot"/>
              <a:rou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73" name="Group 46"/>
            <p:cNvGrpSpPr/>
            <p:nvPr/>
          </p:nvGrpSpPr>
          <p:grpSpPr bwMode="auto">
            <a:xfrm>
              <a:off x="3062" y="-879"/>
              <a:ext cx="613" cy="613"/>
              <a:chOff x="2335" y="1139"/>
              <a:chExt cx="1089" cy="1089"/>
            </a:xfrm>
          </p:grpSpPr>
          <p:sp>
            <p:nvSpPr>
              <p:cNvPr id="74" name="Oval 47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E4E4E4"/>
                  </a:gs>
                  <a:gs pos="100000">
                    <a:srgbClr val="838383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endParaRPr lang="zh-CN" altLang="en-US" sz="1800" b="0" ker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5" name="Group 48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76" name="Freeform 49"/>
                <p:cNvSpPr/>
                <p:nvPr/>
              </p:nvSpPr>
              <p:spPr bwMode="auto">
                <a:xfrm>
                  <a:off x="1429" y="1843"/>
                  <a:ext cx="909" cy="296"/>
                </a:xfrm>
                <a:custGeom>
                  <a:avLst/>
                  <a:gdLst/>
                  <a:ahLst/>
                  <a:cxnLst>
                    <a:cxn ang="0">
                      <a:pos x="0" y="1576"/>
                    </a:cxn>
                    <a:cxn ang="0">
                      <a:pos x="50" y="1462"/>
                    </a:cxn>
                    <a:cxn ang="0">
                      <a:pos x="108" y="1350"/>
                    </a:cxn>
                    <a:cxn ang="0">
                      <a:pos x="170" y="1242"/>
                    </a:cxn>
                    <a:cxn ang="0">
                      <a:pos x="238" y="1138"/>
                    </a:cxn>
                    <a:cxn ang="0">
                      <a:pos x="310" y="1036"/>
                    </a:cxn>
                    <a:cxn ang="0">
                      <a:pos x="386" y="940"/>
                    </a:cxn>
                    <a:cxn ang="0">
                      <a:pos x="468" y="846"/>
                    </a:cxn>
                    <a:cxn ang="0">
                      <a:pos x="552" y="756"/>
                    </a:cxn>
                    <a:cxn ang="0">
                      <a:pos x="596" y="712"/>
                    </a:cxn>
                    <a:cxn ang="0">
                      <a:pos x="688" y="630"/>
                    </a:cxn>
                    <a:cxn ang="0">
                      <a:pos x="784" y="550"/>
                    </a:cxn>
                    <a:cxn ang="0">
                      <a:pos x="884" y="476"/>
                    </a:cxn>
                    <a:cxn ang="0">
                      <a:pos x="986" y="406"/>
                    </a:cxn>
                    <a:cxn ang="0">
                      <a:pos x="1092" y="342"/>
                    </a:cxn>
                    <a:cxn ang="0">
                      <a:pos x="1202" y="282"/>
                    </a:cxn>
                    <a:cxn ang="0">
                      <a:pos x="1316" y="228"/>
                    </a:cxn>
                    <a:cxn ang="0">
                      <a:pos x="1374" y="202"/>
                    </a:cxn>
                    <a:cxn ang="0">
                      <a:pos x="1490" y="156"/>
                    </a:cxn>
                    <a:cxn ang="0">
                      <a:pos x="1610" y="116"/>
                    </a:cxn>
                    <a:cxn ang="0">
                      <a:pos x="1732" y="80"/>
                    </a:cxn>
                    <a:cxn ang="0">
                      <a:pos x="1858" y="52"/>
                    </a:cxn>
                    <a:cxn ang="0">
                      <a:pos x="1984" y="30"/>
                    </a:cxn>
                    <a:cxn ang="0">
                      <a:pos x="2114" y="12"/>
                    </a:cxn>
                    <a:cxn ang="0">
                      <a:pos x="2246" y="2"/>
                    </a:cxn>
                    <a:cxn ang="0">
                      <a:pos x="2378" y="0"/>
                    </a:cxn>
                    <a:cxn ang="0">
                      <a:pos x="2444" y="0"/>
                    </a:cxn>
                    <a:cxn ang="0">
                      <a:pos x="2576" y="8"/>
                    </a:cxn>
                    <a:cxn ang="0">
                      <a:pos x="2706" y="20"/>
                    </a:cxn>
                    <a:cxn ang="0">
                      <a:pos x="2834" y="40"/>
                    </a:cxn>
                    <a:cxn ang="0">
                      <a:pos x="2962" y="66"/>
                    </a:cxn>
                    <a:cxn ang="0">
                      <a:pos x="3084" y="98"/>
                    </a:cxn>
                    <a:cxn ang="0">
                      <a:pos x="3206" y="136"/>
                    </a:cxn>
                    <a:cxn ang="0">
                      <a:pos x="3324" y="178"/>
                    </a:cxn>
                    <a:cxn ang="0">
                      <a:pos x="3382" y="202"/>
                    </a:cxn>
                    <a:cxn ang="0">
                      <a:pos x="3498" y="254"/>
                    </a:cxn>
                    <a:cxn ang="0">
                      <a:pos x="3608" y="312"/>
                    </a:cxn>
                    <a:cxn ang="0">
                      <a:pos x="3716" y="374"/>
                    </a:cxn>
                    <a:cxn ang="0">
                      <a:pos x="3822" y="440"/>
                    </a:cxn>
                    <a:cxn ang="0">
                      <a:pos x="3922" y="512"/>
                    </a:cxn>
                    <a:cxn ang="0">
                      <a:pos x="4020" y="590"/>
                    </a:cxn>
                    <a:cxn ang="0">
                      <a:pos x="4114" y="670"/>
                    </a:cxn>
                    <a:cxn ang="0">
                      <a:pos x="4204" y="756"/>
                    </a:cxn>
                    <a:cxn ang="0">
                      <a:pos x="4246" y="800"/>
                    </a:cxn>
                    <a:cxn ang="0">
                      <a:pos x="4330" y="892"/>
                    </a:cxn>
                    <a:cxn ang="0">
                      <a:pos x="4410" y="988"/>
                    </a:cxn>
                    <a:cxn ang="0">
                      <a:pos x="4484" y="1086"/>
                    </a:cxn>
                    <a:cxn ang="0">
                      <a:pos x="4552" y="1190"/>
                    </a:cxn>
                    <a:cxn ang="0">
                      <a:pos x="4618" y="1296"/>
                    </a:cxn>
                    <a:cxn ang="0">
                      <a:pos x="4678" y="1406"/>
                    </a:cxn>
                    <a:cxn ang="0">
                      <a:pos x="4732" y="1518"/>
                    </a:cxn>
                    <a:cxn ang="0">
                      <a:pos x="0" y="1576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5000"/>
                      </a:srgbClr>
                    </a:gs>
                    <a:gs pos="100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 cap="flat" cmpd="sng">
                  <a:noFill/>
                  <a:prstDash val="solid"/>
                  <a:round/>
                </a:ln>
                <a:effectLst/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kern="0">
                    <a:solidFill>
                      <a:srgbClr val="00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7" name="Oval 50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None/>
                    <a:defRPr/>
                  </a:pPr>
                  <a:endParaRPr lang="zh-CN" altLang="en-US" sz="1800" b="0" kern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78" name="Text Box 52"/>
          <p:cNvSpPr txBox="1">
            <a:spLocks noChangeArrowheads="1"/>
          </p:cNvSpPr>
          <p:nvPr/>
        </p:nvSpPr>
        <p:spPr bwMode="auto">
          <a:xfrm>
            <a:off x="7787778" y="1916262"/>
            <a:ext cx="1944688" cy="1357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buClrTx/>
              <a:buSzTx/>
              <a:buNone/>
              <a:defRPr/>
            </a:pPr>
            <a:r>
              <a:rPr kumimoji="1" lang="ko-KR" altLang="en-US" sz="1600" kern="0" dirty="0">
                <a:solidFill>
                  <a:srgbClr val="0E58C4"/>
                </a:solidFill>
              </a:rPr>
              <a:t>单击此处添加文字</a:t>
            </a:r>
            <a:endParaRPr kumimoji="1" lang="ko-KR" altLang="zh-CN" sz="1600" kern="0" dirty="0">
              <a:solidFill>
                <a:srgbClr val="0E58C4"/>
              </a:solidFill>
            </a:endParaRPr>
          </a:p>
          <a:p>
            <a:pPr eaLnBrk="1" fontAlgn="base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zh-CN" altLang="en-US" sz="1000" kern="0" dirty="0">
                <a:solidFill>
                  <a:srgbClr val="080808"/>
                </a:solidFill>
              </a:rPr>
              <a:t>单击此处添加文字内容 </a:t>
            </a:r>
            <a:endParaRPr lang="zh-CN" altLang="en-US" sz="1000" kern="0" dirty="0">
              <a:solidFill>
                <a:srgbClr val="080808"/>
              </a:solidFill>
            </a:endParaRPr>
          </a:p>
          <a:p>
            <a:pPr eaLnBrk="1" fontAlgn="base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zh-CN" altLang="en-US" sz="1000" kern="0" dirty="0">
                <a:solidFill>
                  <a:srgbClr val="080808"/>
                </a:solidFill>
              </a:rPr>
              <a:t>单击此处添加文字内容</a:t>
            </a:r>
            <a:endParaRPr lang="zh-CN" altLang="en-US" sz="1000" kern="0" dirty="0">
              <a:solidFill>
                <a:srgbClr val="080808"/>
              </a:solidFill>
            </a:endParaRPr>
          </a:p>
          <a:p>
            <a:pPr eaLnBrk="1" fontAlgn="base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zh-CN" altLang="en-US" sz="1000" kern="0" dirty="0">
                <a:solidFill>
                  <a:srgbClr val="080808"/>
                </a:solidFill>
              </a:rPr>
              <a:t>单击此处添加文字内容</a:t>
            </a:r>
            <a:endParaRPr kumimoji="1" lang="en-US" altLang="ko-KR" sz="1000" b="0" kern="0" dirty="0">
              <a:solidFill>
                <a:srgbClr val="9E9E9E"/>
              </a:solidFill>
            </a:endParaRPr>
          </a:p>
          <a:p>
            <a:pPr eaLnBrk="1" fontAlgn="base" latinLnBrk="1" hangingPunct="1">
              <a:spcBef>
                <a:spcPct val="0"/>
              </a:spcBef>
              <a:buClrTx/>
              <a:buSzTx/>
              <a:buNone/>
              <a:defRPr/>
            </a:pPr>
            <a:endParaRPr kumimoji="1" lang="en-US" altLang="ko-KR" sz="1000" b="0" kern="0" dirty="0">
              <a:solidFill>
                <a:srgbClr val="9E9E9E"/>
              </a:solidFill>
            </a:endParaRPr>
          </a:p>
        </p:txBody>
      </p:sp>
      <p:sp>
        <p:nvSpPr>
          <p:cNvPr id="79" name="Oval 53"/>
          <p:cNvSpPr>
            <a:spLocks noChangeArrowheads="1"/>
          </p:cNvSpPr>
          <p:nvPr/>
        </p:nvSpPr>
        <p:spPr bwMode="auto">
          <a:xfrm>
            <a:off x="7355979" y="2319486"/>
            <a:ext cx="392113" cy="134938"/>
          </a:xfrm>
          <a:prstGeom prst="ellipse">
            <a:avLst/>
          </a:prstGeom>
          <a:gradFill rotWithShape="1">
            <a:gsLst>
              <a:gs pos="0">
                <a:srgbClr val="000000">
                  <a:alpha val="50000"/>
                </a:srgbClr>
              </a:gs>
              <a:gs pos="100000">
                <a:srgbClr val="000000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31750" cap="rnd" algn="ctr">
            <a:noFill/>
            <a:prstDash val="sysDot"/>
            <a:rou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kern="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80" name="Group 54"/>
          <p:cNvGrpSpPr/>
          <p:nvPr/>
        </p:nvGrpSpPr>
        <p:grpSpPr bwMode="auto">
          <a:xfrm>
            <a:off x="7355978" y="1917850"/>
            <a:ext cx="407988" cy="407987"/>
            <a:chOff x="2335" y="1139"/>
            <a:chExt cx="1089" cy="1089"/>
          </a:xfrm>
        </p:grpSpPr>
        <p:sp>
          <p:nvSpPr>
            <p:cNvPr id="81" name="Oval 55"/>
            <p:cNvSpPr>
              <a:spLocks noChangeArrowheads="1"/>
            </p:cNvSpPr>
            <p:nvPr/>
          </p:nvSpPr>
          <p:spPr bwMode="auto">
            <a:xfrm>
              <a:off x="2335" y="1139"/>
              <a:ext cx="1089" cy="1089"/>
            </a:xfrm>
            <a:prstGeom prst="ellipse">
              <a:avLst/>
            </a:prstGeom>
            <a:gradFill rotWithShape="1">
              <a:gsLst>
                <a:gs pos="0">
                  <a:srgbClr val="3399FF"/>
                </a:gs>
                <a:gs pos="100000">
                  <a:srgbClr val="0E58C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</a:endParaRPr>
            </a:p>
          </p:txBody>
        </p:sp>
        <p:grpSp>
          <p:nvGrpSpPr>
            <p:cNvPr id="82" name="Group 56"/>
            <p:cNvGrpSpPr/>
            <p:nvPr/>
          </p:nvGrpSpPr>
          <p:grpSpPr bwMode="auto">
            <a:xfrm>
              <a:off x="2426" y="1169"/>
              <a:ext cx="908" cy="296"/>
              <a:chOff x="1431" y="1843"/>
              <a:chExt cx="907" cy="295"/>
            </a:xfrm>
          </p:grpSpPr>
          <p:sp>
            <p:nvSpPr>
              <p:cNvPr id="83" name="Freeform 57"/>
              <p:cNvSpPr/>
              <p:nvPr/>
            </p:nvSpPr>
            <p:spPr bwMode="auto">
              <a:xfrm>
                <a:off x="1429" y="1843"/>
                <a:ext cx="910" cy="296"/>
              </a:xfrm>
              <a:custGeom>
                <a:avLst/>
                <a:gdLst/>
                <a:ahLst/>
                <a:cxnLst>
                  <a:cxn ang="0">
                    <a:pos x="0" y="1576"/>
                  </a:cxn>
                  <a:cxn ang="0">
                    <a:pos x="50" y="1462"/>
                  </a:cxn>
                  <a:cxn ang="0">
                    <a:pos x="108" y="1350"/>
                  </a:cxn>
                  <a:cxn ang="0">
                    <a:pos x="170" y="1242"/>
                  </a:cxn>
                  <a:cxn ang="0">
                    <a:pos x="238" y="1138"/>
                  </a:cxn>
                  <a:cxn ang="0">
                    <a:pos x="310" y="1036"/>
                  </a:cxn>
                  <a:cxn ang="0">
                    <a:pos x="386" y="940"/>
                  </a:cxn>
                  <a:cxn ang="0">
                    <a:pos x="468" y="846"/>
                  </a:cxn>
                  <a:cxn ang="0">
                    <a:pos x="552" y="756"/>
                  </a:cxn>
                  <a:cxn ang="0">
                    <a:pos x="596" y="712"/>
                  </a:cxn>
                  <a:cxn ang="0">
                    <a:pos x="688" y="630"/>
                  </a:cxn>
                  <a:cxn ang="0">
                    <a:pos x="784" y="550"/>
                  </a:cxn>
                  <a:cxn ang="0">
                    <a:pos x="884" y="476"/>
                  </a:cxn>
                  <a:cxn ang="0">
                    <a:pos x="986" y="406"/>
                  </a:cxn>
                  <a:cxn ang="0">
                    <a:pos x="1092" y="342"/>
                  </a:cxn>
                  <a:cxn ang="0">
                    <a:pos x="1202" y="282"/>
                  </a:cxn>
                  <a:cxn ang="0">
                    <a:pos x="1316" y="228"/>
                  </a:cxn>
                  <a:cxn ang="0">
                    <a:pos x="1374" y="202"/>
                  </a:cxn>
                  <a:cxn ang="0">
                    <a:pos x="1490" y="156"/>
                  </a:cxn>
                  <a:cxn ang="0">
                    <a:pos x="1610" y="116"/>
                  </a:cxn>
                  <a:cxn ang="0">
                    <a:pos x="1732" y="80"/>
                  </a:cxn>
                  <a:cxn ang="0">
                    <a:pos x="1858" y="52"/>
                  </a:cxn>
                  <a:cxn ang="0">
                    <a:pos x="1984" y="30"/>
                  </a:cxn>
                  <a:cxn ang="0">
                    <a:pos x="2114" y="12"/>
                  </a:cxn>
                  <a:cxn ang="0">
                    <a:pos x="2246" y="2"/>
                  </a:cxn>
                  <a:cxn ang="0">
                    <a:pos x="2378" y="0"/>
                  </a:cxn>
                  <a:cxn ang="0">
                    <a:pos x="2444" y="0"/>
                  </a:cxn>
                  <a:cxn ang="0">
                    <a:pos x="2576" y="8"/>
                  </a:cxn>
                  <a:cxn ang="0">
                    <a:pos x="2706" y="20"/>
                  </a:cxn>
                  <a:cxn ang="0">
                    <a:pos x="2834" y="40"/>
                  </a:cxn>
                  <a:cxn ang="0">
                    <a:pos x="2962" y="66"/>
                  </a:cxn>
                  <a:cxn ang="0">
                    <a:pos x="3084" y="98"/>
                  </a:cxn>
                  <a:cxn ang="0">
                    <a:pos x="3206" y="136"/>
                  </a:cxn>
                  <a:cxn ang="0">
                    <a:pos x="3324" y="178"/>
                  </a:cxn>
                  <a:cxn ang="0">
                    <a:pos x="3382" y="202"/>
                  </a:cxn>
                  <a:cxn ang="0">
                    <a:pos x="3498" y="254"/>
                  </a:cxn>
                  <a:cxn ang="0">
                    <a:pos x="3608" y="312"/>
                  </a:cxn>
                  <a:cxn ang="0">
                    <a:pos x="3716" y="374"/>
                  </a:cxn>
                  <a:cxn ang="0">
                    <a:pos x="3822" y="440"/>
                  </a:cxn>
                  <a:cxn ang="0">
                    <a:pos x="3922" y="512"/>
                  </a:cxn>
                  <a:cxn ang="0">
                    <a:pos x="4020" y="590"/>
                  </a:cxn>
                  <a:cxn ang="0">
                    <a:pos x="4114" y="670"/>
                  </a:cxn>
                  <a:cxn ang="0">
                    <a:pos x="4204" y="756"/>
                  </a:cxn>
                  <a:cxn ang="0">
                    <a:pos x="4246" y="800"/>
                  </a:cxn>
                  <a:cxn ang="0">
                    <a:pos x="4330" y="892"/>
                  </a:cxn>
                  <a:cxn ang="0">
                    <a:pos x="4410" y="988"/>
                  </a:cxn>
                  <a:cxn ang="0">
                    <a:pos x="4484" y="1086"/>
                  </a:cxn>
                  <a:cxn ang="0">
                    <a:pos x="4552" y="1190"/>
                  </a:cxn>
                  <a:cxn ang="0">
                    <a:pos x="4618" y="1296"/>
                  </a:cxn>
                  <a:cxn ang="0">
                    <a:pos x="4678" y="1406"/>
                  </a:cxn>
                  <a:cxn ang="0">
                    <a:pos x="4732" y="1518"/>
                  </a:cxn>
                  <a:cxn ang="0">
                    <a:pos x="0" y="1576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Oval 58"/>
              <p:cNvSpPr>
                <a:spLocks noChangeArrowheads="1"/>
              </p:cNvSpPr>
              <p:nvPr/>
            </p:nvSpPr>
            <p:spPr bwMode="auto">
              <a:xfrm>
                <a:off x="1771" y="1843"/>
                <a:ext cx="227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endParaRPr lang="zh-CN" altLang="en-US" sz="1800" b="0" ker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85" name="Group 60"/>
          <p:cNvGrpSpPr/>
          <p:nvPr/>
        </p:nvGrpSpPr>
        <p:grpSpPr bwMode="auto">
          <a:xfrm>
            <a:off x="7344867" y="3159275"/>
            <a:ext cx="407987" cy="407987"/>
            <a:chOff x="2335" y="1139"/>
            <a:chExt cx="1089" cy="1089"/>
          </a:xfrm>
        </p:grpSpPr>
        <p:sp>
          <p:nvSpPr>
            <p:cNvPr id="86" name="Oval 61"/>
            <p:cNvSpPr>
              <a:spLocks noChangeArrowheads="1"/>
            </p:cNvSpPr>
            <p:nvPr/>
          </p:nvSpPr>
          <p:spPr bwMode="auto">
            <a:xfrm>
              <a:off x="2335" y="1139"/>
              <a:ext cx="1089" cy="1089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CC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  <a:defRPr/>
              </a:pPr>
              <a:endParaRPr lang="zh-CN" altLang="en-US" sz="1800" b="0" kern="0">
                <a:solidFill>
                  <a:srgbClr val="000000"/>
                </a:solidFill>
              </a:endParaRPr>
            </a:p>
          </p:txBody>
        </p:sp>
        <p:grpSp>
          <p:nvGrpSpPr>
            <p:cNvPr id="87" name="Group 62"/>
            <p:cNvGrpSpPr/>
            <p:nvPr/>
          </p:nvGrpSpPr>
          <p:grpSpPr bwMode="auto">
            <a:xfrm>
              <a:off x="2426" y="1169"/>
              <a:ext cx="908" cy="296"/>
              <a:chOff x="1431" y="1843"/>
              <a:chExt cx="907" cy="295"/>
            </a:xfrm>
          </p:grpSpPr>
          <p:sp>
            <p:nvSpPr>
              <p:cNvPr id="88" name="Freeform 63"/>
              <p:cNvSpPr/>
              <p:nvPr/>
            </p:nvSpPr>
            <p:spPr bwMode="auto">
              <a:xfrm>
                <a:off x="1429" y="1843"/>
                <a:ext cx="910" cy="296"/>
              </a:xfrm>
              <a:custGeom>
                <a:avLst/>
                <a:gdLst/>
                <a:ahLst/>
                <a:cxnLst>
                  <a:cxn ang="0">
                    <a:pos x="0" y="1576"/>
                  </a:cxn>
                  <a:cxn ang="0">
                    <a:pos x="50" y="1462"/>
                  </a:cxn>
                  <a:cxn ang="0">
                    <a:pos x="108" y="1350"/>
                  </a:cxn>
                  <a:cxn ang="0">
                    <a:pos x="170" y="1242"/>
                  </a:cxn>
                  <a:cxn ang="0">
                    <a:pos x="238" y="1138"/>
                  </a:cxn>
                  <a:cxn ang="0">
                    <a:pos x="310" y="1036"/>
                  </a:cxn>
                  <a:cxn ang="0">
                    <a:pos x="386" y="940"/>
                  </a:cxn>
                  <a:cxn ang="0">
                    <a:pos x="468" y="846"/>
                  </a:cxn>
                  <a:cxn ang="0">
                    <a:pos x="552" y="756"/>
                  </a:cxn>
                  <a:cxn ang="0">
                    <a:pos x="596" y="712"/>
                  </a:cxn>
                  <a:cxn ang="0">
                    <a:pos x="688" y="630"/>
                  </a:cxn>
                  <a:cxn ang="0">
                    <a:pos x="784" y="550"/>
                  </a:cxn>
                  <a:cxn ang="0">
                    <a:pos x="884" y="476"/>
                  </a:cxn>
                  <a:cxn ang="0">
                    <a:pos x="986" y="406"/>
                  </a:cxn>
                  <a:cxn ang="0">
                    <a:pos x="1092" y="342"/>
                  </a:cxn>
                  <a:cxn ang="0">
                    <a:pos x="1202" y="282"/>
                  </a:cxn>
                  <a:cxn ang="0">
                    <a:pos x="1316" y="228"/>
                  </a:cxn>
                  <a:cxn ang="0">
                    <a:pos x="1374" y="202"/>
                  </a:cxn>
                  <a:cxn ang="0">
                    <a:pos x="1490" y="156"/>
                  </a:cxn>
                  <a:cxn ang="0">
                    <a:pos x="1610" y="116"/>
                  </a:cxn>
                  <a:cxn ang="0">
                    <a:pos x="1732" y="80"/>
                  </a:cxn>
                  <a:cxn ang="0">
                    <a:pos x="1858" y="52"/>
                  </a:cxn>
                  <a:cxn ang="0">
                    <a:pos x="1984" y="30"/>
                  </a:cxn>
                  <a:cxn ang="0">
                    <a:pos x="2114" y="12"/>
                  </a:cxn>
                  <a:cxn ang="0">
                    <a:pos x="2246" y="2"/>
                  </a:cxn>
                  <a:cxn ang="0">
                    <a:pos x="2378" y="0"/>
                  </a:cxn>
                  <a:cxn ang="0">
                    <a:pos x="2444" y="0"/>
                  </a:cxn>
                  <a:cxn ang="0">
                    <a:pos x="2576" y="8"/>
                  </a:cxn>
                  <a:cxn ang="0">
                    <a:pos x="2706" y="20"/>
                  </a:cxn>
                  <a:cxn ang="0">
                    <a:pos x="2834" y="40"/>
                  </a:cxn>
                  <a:cxn ang="0">
                    <a:pos x="2962" y="66"/>
                  </a:cxn>
                  <a:cxn ang="0">
                    <a:pos x="3084" y="98"/>
                  </a:cxn>
                  <a:cxn ang="0">
                    <a:pos x="3206" y="136"/>
                  </a:cxn>
                  <a:cxn ang="0">
                    <a:pos x="3324" y="178"/>
                  </a:cxn>
                  <a:cxn ang="0">
                    <a:pos x="3382" y="202"/>
                  </a:cxn>
                  <a:cxn ang="0">
                    <a:pos x="3498" y="254"/>
                  </a:cxn>
                  <a:cxn ang="0">
                    <a:pos x="3608" y="312"/>
                  </a:cxn>
                  <a:cxn ang="0">
                    <a:pos x="3716" y="374"/>
                  </a:cxn>
                  <a:cxn ang="0">
                    <a:pos x="3822" y="440"/>
                  </a:cxn>
                  <a:cxn ang="0">
                    <a:pos x="3922" y="512"/>
                  </a:cxn>
                  <a:cxn ang="0">
                    <a:pos x="4020" y="590"/>
                  </a:cxn>
                  <a:cxn ang="0">
                    <a:pos x="4114" y="670"/>
                  </a:cxn>
                  <a:cxn ang="0">
                    <a:pos x="4204" y="756"/>
                  </a:cxn>
                  <a:cxn ang="0">
                    <a:pos x="4246" y="800"/>
                  </a:cxn>
                  <a:cxn ang="0">
                    <a:pos x="4330" y="892"/>
                  </a:cxn>
                  <a:cxn ang="0">
                    <a:pos x="4410" y="988"/>
                  </a:cxn>
                  <a:cxn ang="0">
                    <a:pos x="4484" y="1086"/>
                  </a:cxn>
                  <a:cxn ang="0">
                    <a:pos x="4552" y="1190"/>
                  </a:cxn>
                  <a:cxn ang="0">
                    <a:pos x="4618" y="1296"/>
                  </a:cxn>
                  <a:cxn ang="0">
                    <a:pos x="4678" y="1406"/>
                  </a:cxn>
                  <a:cxn ang="0">
                    <a:pos x="4732" y="1518"/>
                  </a:cxn>
                  <a:cxn ang="0">
                    <a:pos x="0" y="1576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华文细黑" panose="02010600040101010101" pitchFamily="2" charset="-122"/>
                  </a:defRPr>
                </a:lvl9pPr>
              </a:lstStyle>
              <a:p>
                <a:pPr eaLnBrk="1" hangingPunct="1">
                  <a:defRPr/>
                </a:pPr>
                <a:endParaRPr lang="zh-CN" altLang="en-US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Oval 64"/>
              <p:cNvSpPr>
                <a:spLocks noChangeArrowheads="1"/>
              </p:cNvSpPr>
              <p:nvPr/>
            </p:nvSpPr>
            <p:spPr bwMode="auto">
              <a:xfrm>
                <a:off x="1771" y="1843"/>
                <a:ext cx="227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endParaRPr lang="zh-CN" altLang="en-US" sz="1800" b="0" ker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90" name="组合 89"/>
          <p:cNvGrpSpPr/>
          <p:nvPr/>
        </p:nvGrpSpPr>
        <p:grpSpPr>
          <a:xfrm>
            <a:off x="7349629" y="4437212"/>
            <a:ext cx="411163" cy="582613"/>
            <a:chOff x="6329684" y="4274219"/>
            <a:chExt cx="411163" cy="582613"/>
          </a:xfrm>
        </p:grpSpPr>
        <p:sp>
          <p:nvSpPr>
            <p:cNvPr id="91" name="Oval 3"/>
            <p:cNvSpPr>
              <a:spLocks noChangeArrowheads="1"/>
            </p:cNvSpPr>
            <p:nvPr/>
          </p:nvSpPr>
          <p:spPr bwMode="auto">
            <a:xfrm>
              <a:off x="6329684" y="4721894"/>
              <a:ext cx="411163" cy="13493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31750" cap="rnd" algn="ctr">
              <a:noFill/>
              <a:prstDash val="sysDot"/>
              <a:rou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2" name="Oval 59"/>
            <p:cNvSpPr>
              <a:spLocks noChangeArrowheads="1"/>
            </p:cNvSpPr>
            <p:nvPr/>
          </p:nvSpPr>
          <p:spPr bwMode="auto">
            <a:xfrm>
              <a:off x="6336034" y="4498057"/>
              <a:ext cx="392113" cy="134937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31750" cap="rnd" algn="ctr">
              <a:noFill/>
              <a:prstDash val="sysDot"/>
              <a:rou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93" name="Group 65"/>
            <p:cNvGrpSpPr/>
            <p:nvPr/>
          </p:nvGrpSpPr>
          <p:grpSpPr bwMode="auto">
            <a:xfrm>
              <a:off x="6337622" y="4274219"/>
              <a:ext cx="392112" cy="539750"/>
              <a:chOff x="3765" y="1911"/>
              <a:chExt cx="247" cy="340"/>
            </a:xfrm>
          </p:grpSpPr>
          <p:sp>
            <p:nvSpPr>
              <p:cNvPr id="94" name="Freeform 66"/>
              <p:cNvSpPr/>
              <p:nvPr/>
            </p:nvSpPr>
            <p:spPr bwMode="auto">
              <a:xfrm>
                <a:off x="3765" y="1911"/>
                <a:ext cx="247" cy="340"/>
              </a:xfrm>
              <a:custGeom>
                <a:avLst/>
                <a:gdLst>
                  <a:gd name="T0" fmla="*/ 7 w 1492"/>
                  <a:gd name="T1" fmla="*/ 2 h 2052"/>
                  <a:gd name="T2" fmla="*/ 7 w 1492"/>
                  <a:gd name="T3" fmla="*/ 1 h 2052"/>
                  <a:gd name="T4" fmla="*/ 7 w 1492"/>
                  <a:gd name="T5" fmla="*/ 1 h 2052"/>
                  <a:gd name="T6" fmla="*/ 7 w 1492"/>
                  <a:gd name="T7" fmla="*/ 1 h 2052"/>
                  <a:gd name="T8" fmla="*/ 6 w 1492"/>
                  <a:gd name="T9" fmla="*/ 1 h 2052"/>
                  <a:gd name="T10" fmla="*/ 6 w 1492"/>
                  <a:gd name="T11" fmla="*/ 1 h 2052"/>
                  <a:gd name="T12" fmla="*/ 6 w 1492"/>
                  <a:gd name="T13" fmla="*/ 1 h 2052"/>
                  <a:gd name="T14" fmla="*/ 6 w 1492"/>
                  <a:gd name="T15" fmla="*/ 1 h 2052"/>
                  <a:gd name="T16" fmla="*/ 6 w 1492"/>
                  <a:gd name="T17" fmla="*/ 0 h 2052"/>
                  <a:gd name="T18" fmla="*/ 5 w 1492"/>
                  <a:gd name="T19" fmla="*/ 0 h 2052"/>
                  <a:gd name="T20" fmla="*/ 5 w 1492"/>
                  <a:gd name="T21" fmla="*/ 0 h 2052"/>
                  <a:gd name="T22" fmla="*/ 5 w 1492"/>
                  <a:gd name="T23" fmla="*/ 0 h 2052"/>
                  <a:gd name="T24" fmla="*/ 5 w 1492"/>
                  <a:gd name="T25" fmla="*/ 0 h 2052"/>
                  <a:gd name="T26" fmla="*/ 4 w 1492"/>
                  <a:gd name="T27" fmla="*/ 0 h 2052"/>
                  <a:gd name="T28" fmla="*/ 4 w 1492"/>
                  <a:gd name="T29" fmla="*/ 0 h 2052"/>
                  <a:gd name="T30" fmla="*/ 4 w 1492"/>
                  <a:gd name="T31" fmla="*/ 0 h 2052"/>
                  <a:gd name="T32" fmla="*/ 3 w 1492"/>
                  <a:gd name="T33" fmla="*/ 0 h 2052"/>
                  <a:gd name="T34" fmla="*/ 3 w 1492"/>
                  <a:gd name="T35" fmla="*/ 0 h 2052"/>
                  <a:gd name="T36" fmla="*/ 3 w 1492"/>
                  <a:gd name="T37" fmla="*/ 0 h 2052"/>
                  <a:gd name="T38" fmla="*/ 2 w 1492"/>
                  <a:gd name="T39" fmla="*/ 0 h 2052"/>
                  <a:gd name="T40" fmla="*/ 2 w 1492"/>
                  <a:gd name="T41" fmla="*/ 0 h 2052"/>
                  <a:gd name="T42" fmla="*/ 2 w 1492"/>
                  <a:gd name="T43" fmla="*/ 0 h 2052"/>
                  <a:gd name="T44" fmla="*/ 2 w 1492"/>
                  <a:gd name="T45" fmla="*/ 0 h 2052"/>
                  <a:gd name="T46" fmla="*/ 1 w 1492"/>
                  <a:gd name="T47" fmla="*/ 0 h 2052"/>
                  <a:gd name="T48" fmla="*/ 1 w 1492"/>
                  <a:gd name="T49" fmla="*/ 0 h 2052"/>
                  <a:gd name="T50" fmla="*/ 1 w 1492"/>
                  <a:gd name="T51" fmla="*/ 0 h 2052"/>
                  <a:gd name="T52" fmla="*/ 1 w 1492"/>
                  <a:gd name="T53" fmla="*/ 1 h 2052"/>
                  <a:gd name="T54" fmla="*/ 0 w 1492"/>
                  <a:gd name="T55" fmla="*/ 1 h 2052"/>
                  <a:gd name="T56" fmla="*/ 0 w 1492"/>
                  <a:gd name="T57" fmla="*/ 1 h 2052"/>
                  <a:gd name="T58" fmla="*/ 0 w 1492"/>
                  <a:gd name="T59" fmla="*/ 1 h 2052"/>
                  <a:gd name="T60" fmla="*/ 0 w 1492"/>
                  <a:gd name="T61" fmla="*/ 1 h 2052"/>
                  <a:gd name="T62" fmla="*/ 0 w 1492"/>
                  <a:gd name="T63" fmla="*/ 1 h 2052"/>
                  <a:gd name="T64" fmla="*/ 0 w 1492"/>
                  <a:gd name="T65" fmla="*/ 2 h 2052"/>
                  <a:gd name="T66" fmla="*/ 0 w 1492"/>
                  <a:gd name="T67" fmla="*/ 2 h 2052"/>
                  <a:gd name="T68" fmla="*/ 0 w 1492"/>
                  <a:gd name="T69" fmla="*/ 2 h 2052"/>
                  <a:gd name="T70" fmla="*/ 2 w 1492"/>
                  <a:gd name="T71" fmla="*/ 9 h 2052"/>
                  <a:gd name="T72" fmla="*/ 2 w 1492"/>
                  <a:gd name="T73" fmla="*/ 9 h 2052"/>
                  <a:gd name="T74" fmla="*/ 2 w 1492"/>
                  <a:gd name="T75" fmla="*/ 9 h 2052"/>
                  <a:gd name="T76" fmla="*/ 2 w 1492"/>
                  <a:gd name="T77" fmla="*/ 9 h 2052"/>
                  <a:gd name="T78" fmla="*/ 2 w 1492"/>
                  <a:gd name="T79" fmla="*/ 9 h 2052"/>
                  <a:gd name="T80" fmla="*/ 2 w 1492"/>
                  <a:gd name="T81" fmla="*/ 9 h 2052"/>
                  <a:gd name="T82" fmla="*/ 2 w 1492"/>
                  <a:gd name="T83" fmla="*/ 9 h 2052"/>
                  <a:gd name="T84" fmla="*/ 3 w 1492"/>
                  <a:gd name="T85" fmla="*/ 9 h 2052"/>
                  <a:gd name="T86" fmla="*/ 3 w 1492"/>
                  <a:gd name="T87" fmla="*/ 9 h 2052"/>
                  <a:gd name="T88" fmla="*/ 3 w 1492"/>
                  <a:gd name="T89" fmla="*/ 9 h 2052"/>
                  <a:gd name="T90" fmla="*/ 3 w 1492"/>
                  <a:gd name="T91" fmla="*/ 9 h 2052"/>
                  <a:gd name="T92" fmla="*/ 4 w 1492"/>
                  <a:gd name="T93" fmla="*/ 9 h 2052"/>
                  <a:gd name="T94" fmla="*/ 4 w 1492"/>
                  <a:gd name="T95" fmla="*/ 9 h 2052"/>
                  <a:gd name="T96" fmla="*/ 4 w 1492"/>
                  <a:gd name="T97" fmla="*/ 9 h 2052"/>
                  <a:gd name="T98" fmla="*/ 5 w 1492"/>
                  <a:gd name="T99" fmla="*/ 9 h 2052"/>
                  <a:gd name="T100" fmla="*/ 5 w 1492"/>
                  <a:gd name="T101" fmla="*/ 9 h 2052"/>
                  <a:gd name="T102" fmla="*/ 5 w 1492"/>
                  <a:gd name="T103" fmla="*/ 9 h 2052"/>
                  <a:gd name="T104" fmla="*/ 5 w 1492"/>
                  <a:gd name="T105" fmla="*/ 9 h 2052"/>
                  <a:gd name="T106" fmla="*/ 5 w 1492"/>
                  <a:gd name="T107" fmla="*/ 9 h 2052"/>
                  <a:gd name="T108" fmla="*/ 7 w 1492"/>
                  <a:gd name="T109" fmla="*/ 2 h 2052"/>
                  <a:gd name="T110" fmla="*/ 7 w 1492"/>
                  <a:gd name="T111" fmla="*/ 2 h 2052"/>
                  <a:gd name="T112" fmla="*/ 7 w 1492"/>
                  <a:gd name="T113" fmla="*/ 2 h 205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492"/>
                  <a:gd name="T172" fmla="*/ 0 h 2052"/>
                  <a:gd name="T173" fmla="*/ 1492 w 1492"/>
                  <a:gd name="T174" fmla="*/ 2052 h 205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492" h="2052">
                    <a:moveTo>
                      <a:pt x="1492" y="373"/>
                    </a:moveTo>
                    <a:lnTo>
                      <a:pt x="1492" y="373"/>
                    </a:lnTo>
                    <a:lnTo>
                      <a:pt x="1491" y="354"/>
                    </a:lnTo>
                    <a:lnTo>
                      <a:pt x="1488" y="336"/>
                    </a:lnTo>
                    <a:lnTo>
                      <a:pt x="1483" y="316"/>
                    </a:lnTo>
                    <a:lnTo>
                      <a:pt x="1476" y="298"/>
                    </a:lnTo>
                    <a:lnTo>
                      <a:pt x="1469" y="280"/>
                    </a:lnTo>
                    <a:lnTo>
                      <a:pt x="1458" y="262"/>
                    </a:lnTo>
                    <a:lnTo>
                      <a:pt x="1447" y="245"/>
                    </a:lnTo>
                    <a:lnTo>
                      <a:pt x="1434" y="228"/>
                    </a:lnTo>
                    <a:lnTo>
                      <a:pt x="1418" y="211"/>
                    </a:lnTo>
                    <a:lnTo>
                      <a:pt x="1401" y="196"/>
                    </a:lnTo>
                    <a:lnTo>
                      <a:pt x="1385" y="180"/>
                    </a:lnTo>
                    <a:lnTo>
                      <a:pt x="1365" y="165"/>
                    </a:lnTo>
                    <a:lnTo>
                      <a:pt x="1344" y="150"/>
                    </a:lnTo>
                    <a:lnTo>
                      <a:pt x="1321" y="136"/>
                    </a:lnTo>
                    <a:lnTo>
                      <a:pt x="1298" y="122"/>
                    </a:lnTo>
                    <a:lnTo>
                      <a:pt x="1273" y="109"/>
                    </a:lnTo>
                    <a:lnTo>
                      <a:pt x="1247" y="97"/>
                    </a:lnTo>
                    <a:lnTo>
                      <a:pt x="1220" y="86"/>
                    </a:lnTo>
                    <a:lnTo>
                      <a:pt x="1193" y="74"/>
                    </a:lnTo>
                    <a:lnTo>
                      <a:pt x="1163" y="63"/>
                    </a:lnTo>
                    <a:lnTo>
                      <a:pt x="1133" y="54"/>
                    </a:lnTo>
                    <a:lnTo>
                      <a:pt x="1102" y="45"/>
                    </a:lnTo>
                    <a:lnTo>
                      <a:pt x="1070" y="36"/>
                    </a:lnTo>
                    <a:lnTo>
                      <a:pt x="1036" y="30"/>
                    </a:lnTo>
                    <a:lnTo>
                      <a:pt x="1002" y="22"/>
                    </a:lnTo>
                    <a:lnTo>
                      <a:pt x="967" y="17"/>
                    </a:lnTo>
                    <a:lnTo>
                      <a:pt x="933" y="12"/>
                    </a:lnTo>
                    <a:lnTo>
                      <a:pt x="896" y="8"/>
                    </a:lnTo>
                    <a:lnTo>
                      <a:pt x="860" y="4"/>
                    </a:lnTo>
                    <a:lnTo>
                      <a:pt x="822" y="1"/>
                    </a:lnTo>
                    <a:lnTo>
                      <a:pt x="785" y="0"/>
                    </a:lnTo>
                    <a:lnTo>
                      <a:pt x="746" y="0"/>
                    </a:lnTo>
                    <a:lnTo>
                      <a:pt x="707" y="0"/>
                    </a:lnTo>
                    <a:lnTo>
                      <a:pt x="670" y="1"/>
                    </a:lnTo>
                    <a:lnTo>
                      <a:pt x="632" y="4"/>
                    </a:lnTo>
                    <a:lnTo>
                      <a:pt x="596" y="8"/>
                    </a:lnTo>
                    <a:lnTo>
                      <a:pt x="560" y="12"/>
                    </a:lnTo>
                    <a:lnTo>
                      <a:pt x="525" y="17"/>
                    </a:lnTo>
                    <a:lnTo>
                      <a:pt x="490" y="22"/>
                    </a:lnTo>
                    <a:lnTo>
                      <a:pt x="456" y="30"/>
                    </a:lnTo>
                    <a:lnTo>
                      <a:pt x="422" y="36"/>
                    </a:lnTo>
                    <a:lnTo>
                      <a:pt x="390" y="45"/>
                    </a:lnTo>
                    <a:lnTo>
                      <a:pt x="359" y="54"/>
                    </a:lnTo>
                    <a:lnTo>
                      <a:pt x="329" y="63"/>
                    </a:lnTo>
                    <a:lnTo>
                      <a:pt x="299" y="74"/>
                    </a:lnTo>
                    <a:lnTo>
                      <a:pt x="272" y="86"/>
                    </a:lnTo>
                    <a:lnTo>
                      <a:pt x="245" y="97"/>
                    </a:lnTo>
                    <a:lnTo>
                      <a:pt x="219" y="109"/>
                    </a:lnTo>
                    <a:lnTo>
                      <a:pt x="194" y="122"/>
                    </a:lnTo>
                    <a:lnTo>
                      <a:pt x="171" y="136"/>
                    </a:lnTo>
                    <a:lnTo>
                      <a:pt x="148" y="150"/>
                    </a:lnTo>
                    <a:lnTo>
                      <a:pt x="127" y="165"/>
                    </a:lnTo>
                    <a:lnTo>
                      <a:pt x="107" y="180"/>
                    </a:lnTo>
                    <a:lnTo>
                      <a:pt x="91" y="196"/>
                    </a:lnTo>
                    <a:lnTo>
                      <a:pt x="74" y="211"/>
                    </a:lnTo>
                    <a:lnTo>
                      <a:pt x="58" y="228"/>
                    </a:lnTo>
                    <a:lnTo>
                      <a:pt x="45" y="245"/>
                    </a:lnTo>
                    <a:lnTo>
                      <a:pt x="34" y="262"/>
                    </a:lnTo>
                    <a:lnTo>
                      <a:pt x="23" y="280"/>
                    </a:lnTo>
                    <a:lnTo>
                      <a:pt x="16" y="298"/>
                    </a:lnTo>
                    <a:lnTo>
                      <a:pt x="9" y="316"/>
                    </a:lnTo>
                    <a:lnTo>
                      <a:pt x="4" y="336"/>
                    </a:lnTo>
                    <a:lnTo>
                      <a:pt x="1" y="354"/>
                    </a:lnTo>
                    <a:lnTo>
                      <a:pt x="0" y="373"/>
                    </a:lnTo>
                    <a:lnTo>
                      <a:pt x="1" y="396"/>
                    </a:lnTo>
                    <a:lnTo>
                      <a:pt x="6" y="420"/>
                    </a:lnTo>
                    <a:lnTo>
                      <a:pt x="5" y="420"/>
                    </a:lnTo>
                    <a:lnTo>
                      <a:pt x="376" y="1889"/>
                    </a:lnTo>
                    <a:lnTo>
                      <a:pt x="382" y="1906"/>
                    </a:lnTo>
                    <a:lnTo>
                      <a:pt x="391" y="1922"/>
                    </a:lnTo>
                    <a:lnTo>
                      <a:pt x="403" y="1938"/>
                    </a:lnTo>
                    <a:lnTo>
                      <a:pt x="417" y="1954"/>
                    </a:lnTo>
                    <a:lnTo>
                      <a:pt x="434" y="1968"/>
                    </a:lnTo>
                    <a:lnTo>
                      <a:pt x="453" y="1981"/>
                    </a:lnTo>
                    <a:lnTo>
                      <a:pt x="474" y="1994"/>
                    </a:lnTo>
                    <a:lnTo>
                      <a:pt x="499" y="2005"/>
                    </a:lnTo>
                    <a:lnTo>
                      <a:pt x="525" y="2016"/>
                    </a:lnTo>
                    <a:lnTo>
                      <a:pt x="552" y="2025"/>
                    </a:lnTo>
                    <a:lnTo>
                      <a:pt x="580" y="2033"/>
                    </a:lnTo>
                    <a:lnTo>
                      <a:pt x="611" y="2039"/>
                    </a:lnTo>
                    <a:lnTo>
                      <a:pt x="644" y="2044"/>
                    </a:lnTo>
                    <a:lnTo>
                      <a:pt x="676" y="2048"/>
                    </a:lnTo>
                    <a:lnTo>
                      <a:pt x="711" y="2051"/>
                    </a:lnTo>
                    <a:lnTo>
                      <a:pt x="746" y="2052"/>
                    </a:lnTo>
                    <a:lnTo>
                      <a:pt x="781" y="2051"/>
                    </a:lnTo>
                    <a:lnTo>
                      <a:pt x="816" y="2048"/>
                    </a:lnTo>
                    <a:lnTo>
                      <a:pt x="848" y="2044"/>
                    </a:lnTo>
                    <a:lnTo>
                      <a:pt x="881" y="2039"/>
                    </a:lnTo>
                    <a:lnTo>
                      <a:pt x="912" y="2033"/>
                    </a:lnTo>
                    <a:lnTo>
                      <a:pt x="940" y="2025"/>
                    </a:lnTo>
                    <a:lnTo>
                      <a:pt x="967" y="2016"/>
                    </a:lnTo>
                    <a:lnTo>
                      <a:pt x="993" y="2005"/>
                    </a:lnTo>
                    <a:lnTo>
                      <a:pt x="1018" y="1994"/>
                    </a:lnTo>
                    <a:lnTo>
                      <a:pt x="1039" y="1981"/>
                    </a:lnTo>
                    <a:lnTo>
                      <a:pt x="1058" y="1968"/>
                    </a:lnTo>
                    <a:lnTo>
                      <a:pt x="1075" y="1954"/>
                    </a:lnTo>
                    <a:lnTo>
                      <a:pt x="1089" y="1938"/>
                    </a:lnTo>
                    <a:lnTo>
                      <a:pt x="1101" y="1922"/>
                    </a:lnTo>
                    <a:lnTo>
                      <a:pt x="1110" y="1906"/>
                    </a:lnTo>
                    <a:lnTo>
                      <a:pt x="1116" y="1889"/>
                    </a:lnTo>
                    <a:lnTo>
                      <a:pt x="1487" y="420"/>
                    </a:lnTo>
                    <a:lnTo>
                      <a:pt x="1486" y="420"/>
                    </a:lnTo>
                    <a:lnTo>
                      <a:pt x="1491" y="396"/>
                    </a:lnTo>
                    <a:lnTo>
                      <a:pt x="1492" y="37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50000">
                    <a:srgbClr val="FFFFFF"/>
                  </a:gs>
                  <a:gs pos="100000">
                    <a:srgbClr val="969696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67"/>
              <p:cNvSpPr>
                <a:spLocks noEditPoints="1"/>
              </p:cNvSpPr>
              <p:nvPr/>
            </p:nvSpPr>
            <p:spPr bwMode="auto">
              <a:xfrm>
                <a:off x="3765" y="1911"/>
                <a:ext cx="247" cy="124"/>
              </a:xfrm>
              <a:custGeom>
                <a:avLst/>
                <a:gdLst>
                  <a:gd name="T0" fmla="*/ 3 w 1492"/>
                  <a:gd name="T1" fmla="*/ 0 h 746"/>
                  <a:gd name="T2" fmla="*/ 2 w 1492"/>
                  <a:gd name="T3" fmla="*/ 0 h 746"/>
                  <a:gd name="T4" fmla="*/ 1 w 1492"/>
                  <a:gd name="T5" fmla="*/ 0 h 746"/>
                  <a:gd name="T6" fmla="*/ 1 w 1492"/>
                  <a:gd name="T7" fmla="*/ 1 h 746"/>
                  <a:gd name="T8" fmla="*/ 0 w 1492"/>
                  <a:gd name="T9" fmla="*/ 1 h 746"/>
                  <a:gd name="T10" fmla="*/ 0 w 1492"/>
                  <a:gd name="T11" fmla="*/ 1 h 746"/>
                  <a:gd name="T12" fmla="*/ 0 w 1492"/>
                  <a:gd name="T13" fmla="*/ 2 h 746"/>
                  <a:gd name="T14" fmla="*/ 0 w 1492"/>
                  <a:gd name="T15" fmla="*/ 2 h 746"/>
                  <a:gd name="T16" fmla="*/ 0 w 1492"/>
                  <a:gd name="T17" fmla="*/ 2 h 746"/>
                  <a:gd name="T18" fmla="*/ 1 w 1492"/>
                  <a:gd name="T19" fmla="*/ 3 h 746"/>
                  <a:gd name="T20" fmla="*/ 1 w 1492"/>
                  <a:gd name="T21" fmla="*/ 3 h 746"/>
                  <a:gd name="T22" fmla="*/ 2 w 1492"/>
                  <a:gd name="T23" fmla="*/ 3 h 746"/>
                  <a:gd name="T24" fmla="*/ 3 w 1492"/>
                  <a:gd name="T25" fmla="*/ 3 h 746"/>
                  <a:gd name="T26" fmla="*/ 4 w 1492"/>
                  <a:gd name="T27" fmla="*/ 3 h 746"/>
                  <a:gd name="T28" fmla="*/ 4 w 1492"/>
                  <a:gd name="T29" fmla="*/ 3 h 746"/>
                  <a:gd name="T30" fmla="*/ 5 w 1492"/>
                  <a:gd name="T31" fmla="*/ 3 h 746"/>
                  <a:gd name="T32" fmla="*/ 6 w 1492"/>
                  <a:gd name="T33" fmla="*/ 3 h 746"/>
                  <a:gd name="T34" fmla="*/ 6 w 1492"/>
                  <a:gd name="T35" fmla="*/ 2 h 746"/>
                  <a:gd name="T36" fmla="*/ 7 w 1492"/>
                  <a:gd name="T37" fmla="*/ 2 h 746"/>
                  <a:gd name="T38" fmla="*/ 7 w 1492"/>
                  <a:gd name="T39" fmla="*/ 2 h 746"/>
                  <a:gd name="T40" fmla="*/ 7 w 1492"/>
                  <a:gd name="T41" fmla="*/ 1 h 746"/>
                  <a:gd name="T42" fmla="*/ 6 w 1492"/>
                  <a:gd name="T43" fmla="*/ 1 h 746"/>
                  <a:gd name="T44" fmla="*/ 6 w 1492"/>
                  <a:gd name="T45" fmla="*/ 1 h 746"/>
                  <a:gd name="T46" fmla="*/ 5 w 1492"/>
                  <a:gd name="T47" fmla="*/ 0 h 746"/>
                  <a:gd name="T48" fmla="*/ 5 w 1492"/>
                  <a:gd name="T49" fmla="*/ 0 h 746"/>
                  <a:gd name="T50" fmla="*/ 4 w 1492"/>
                  <a:gd name="T51" fmla="*/ 0 h 746"/>
                  <a:gd name="T52" fmla="*/ 3 w 1492"/>
                  <a:gd name="T53" fmla="*/ 3 h 746"/>
                  <a:gd name="T54" fmla="*/ 3 w 1492"/>
                  <a:gd name="T55" fmla="*/ 3 h 746"/>
                  <a:gd name="T56" fmla="*/ 2 w 1492"/>
                  <a:gd name="T57" fmla="*/ 3 h 746"/>
                  <a:gd name="T58" fmla="*/ 1 w 1492"/>
                  <a:gd name="T59" fmla="*/ 3 h 746"/>
                  <a:gd name="T60" fmla="*/ 1 w 1492"/>
                  <a:gd name="T61" fmla="*/ 3 h 746"/>
                  <a:gd name="T62" fmla="*/ 0 w 1492"/>
                  <a:gd name="T63" fmla="*/ 2 h 746"/>
                  <a:gd name="T64" fmla="*/ 0 w 1492"/>
                  <a:gd name="T65" fmla="*/ 2 h 746"/>
                  <a:gd name="T66" fmla="*/ 0 w 1492"/>
                  <a:gd name="T67" fmla="*/ 2 h 746"/>
                  <a:gd name="T68" fmla="*/ 0 w 1492"/>
                  <a:gd name="T69" fmla="*/ 1 h 746"/>
                  <a:gd name="T70" fmla="*/ 1 w 1492"/>
                  <a:gd name="T71" fmla="*/ 1 h 746"/>
                  <a:gd name="T72" fmla="*/ 1 w 1492"/>
                  <a:gd name="T73" fmla="*/ 0 h 746"/>
                  <a:gd name="T74" fmla="*/ 2 w 1492"/>
                  <a:gd name="T75" fmla="*/ 0 h 746"/>
                  <a:gd name="T76" fmla="*/ 2 w 1492"/>
                  <a:gd name="T77" fmla="*/ 0 h 746"/>
                  <a:gd name="T78" fmla="*/ 3 w 1492"/>
                  <a:gd name="T79" fmla="*/ 0 h 746"/>
                  <a:gd name="T80" fmla="*/ 4 w 1492"/>
                  <a:gd name="T81" fmla="*/ 0 h 746"/>
                  <a:gd name="T82" fmla="*/ 5 w 1492"/>
                  <a:gd name="T83" fmla="*/ 0 h 746"/>
                  <a:gd name="T84" fmla="*/ 5 w 1492"/>
                  <a:gd name="T85" fmla="*/ 0 h 746"/>
                  <a:gd name="T86" fmla="*/ 6 w 1492"/>
                  <a:gd name="T87" fmla="*/ 1 h 746"/>
                  <a:gd name="T88" fmla="*/ 6 w 1492"/>
                  <a:gd name="T89" fmla="*/ 1 h 746"/>
                  <a:gd name="T90" fmla="*/ 6 w 1492"/>
                  <a:gd name="T91" fmla="*/ 1 h 746"/>
                  <a:gd name="T92" fmla="*/ 7 w 1492"/>
                  <a:gd name="T93" fmla="*/ 2 h 746"/>
                  <a:gd name="T94" fmla="*/ 6 w 1492"/>
                  <a:gd name="T95" fmla="*/ 2 h 746"/>
                  <a:gd name="T96" fmla="*/ 6 w 1492"/>
                  <a:gd name="T97" fmla="*/ 2 h 746"/>
                  <a:gd name="T98" fmla="*/ 6 w 1492"/>
                  <a:gd name="T99" fmla="*/ 3 h 746"/>
                  <a:gd name="T100" fmla="*/ 5 w 1492"/>
                  <a:gd name="T101" fmla="*/ 3 h 746"/>
                  <a:gd name="T102" fmla="*/ 4 w 1492"/>
                  <a:gd name="T103" fmla="*/ 3 h 746"/>
                  <a:gd name="T104" fmla="*/ 4 w 1492"/>
                  <a:gd name="T105" fmla="*/ 3 h 74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92"/>
                  <a:gd name="T160" fmla="*/ 0 h 746"/>
                  <a:gd name="T161" fmla="*/ 1492 w 1492"/>
                  <a:gd name="T162" fmla="*/ 746 h 74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92" h="746">
                    <a:moveTo>
                      <a:pt x="746" y="0"/>
                    </a:moveTo>
                    <a:lnTo>
                      <a:pt x="746" y="0"/>
                    </a:lnTo>
                    <a:lnTo>
                      <a:pt x="707" y="0"/>
                    </a:lnTo>
                    <a:lnTo>
                      <a:pt x="670" y="1"/>
                    </a:lnTo>
                    <a:lnTo>
                      <a:pt x="632" y="4"/>
                    </a:lnTo>
                    <a:lnTo>
                      <a:pt x="596" y="8"/>
                    </a:lnTo>
                    <a:lnTo>
                      <a:pt x="560" y="12"/>
                    </a:lnTo>
                    <a:lnTo>
                      <a:pt x="525" y="17"/>
                    </a:lnTo>
                    <a:lnTo>
                      <a:pt x="490" y="22"/>
                    </a:lnTo>
                    <a:lnTo>
                      <a:pt x="456" y="30"/>
                    </a:lnTo>
                    <a:lnTo>
                      <a:pt x="422" y="36"/>
                    </a:lnTo>
                    <a:lnTo>
                      <a:pt x="390" y="45"/>
                    </a:lnTo>
                    <a:lnTo>
                      <a:pt x="359" y="54"/>
                    </a:lnTo>
                    <a:lnTo>
                      <a:pt x="329" y="63"/>
                    </a:lnTo>
                    <a:lnTo>
                      <a:pt x="299" y="74"/>
                    </a:lnTo>
                    <a:lnTo>
                      <a:pt x="272" y="86"/>
                    </a:lnTo>
                    <a:lnTo>
                      <a:pt x="245" y="97"/>
                    </a:lnTo>
                    <a:lnTo>
                      <a:pt x="219" y="109"/>
                    </a:lnTo>
                    <a:lnTo>
                      <a:pt x="194" y="122"/>
                    </a:lnTo>
                    <a:lnTo>
                      <a:pt x="171" y="136"/>
                    </a:lnTo>
                    <a:lnTo>
                      <a:pt x="148" y="150"/>
                    </a:lnTo>
                    <a:lnTo>
                      <a:pt x="127" y="165"/>
                    </a:lnTo>
                    <a:lnTo>
                      <a:pt x="107" y="180"/>
                    </a:lnTo>
                    <a:lnTo>
                      <a:pt x="91" y="196"/>
                    </a:lnTo>
                    <a:lnTo>
                      <a:pt x="74" y="211"/>
                    </a:lnTo>
                    <a:lnTo>
                      <a:pt x="58" y="228"/>
                    </a:lnTo>
                    <a:lnTo>
                      <a:pt x="45" y="245"/>
                    </a:lnTo>
                    <a:lnTo>
                      <a:pt x="34" y="262"/>
                    </a:lnTo>
                    <a:lnTo>
                      <a:pt x="23" y="280"/>
                    </a:lnTo>
                    <a:lnTo>
                      <a:pt x="16" y="298"/>
                    </a:lnTo>
                    <a:lnTo>
                      <a:pt x="9" y="316"/>
                    </a:lnTo>
                    <a:lnTo>
                      <a:pt x="4" y="336"/>
                    </a:lnTo>
                    <a:lnTo>
                      <a:pt x="1" y="354"/>
                    </a:lnTo>
                    <a:lnTo>
                      <a:pt x="0" y="373"/>
                    </a:lnTo>
                    <a:lnTo>
                      <a:pt x="1" y="393"/>
                    </a:lnTo>
                    <a:lnTo>
                      <a:pt x="4" y="411"/>
                    </a:lnTo>
                    <a:lnTo>
                      <a:pt x="9" y="430"/>
                    </a:lnTo>
                    <a:lnTo>
                      <a:pt x="16" y="448"/>
                    </a:lnTo>
                    <a:lnTo>
                      <a:pt x="23" y="466"/>
                    </a:lnTo>
                    <a:lnTo>
                      <a:pt x="34" y="485"/>
                    </a:lnTo>
                    <a:lnTo>
                      <a:pt x="45" y="501"/>
                    </a:lnTo>
                    <a:lnTo>
                      <a:pt x="58" y="518"/>
                    </a:lnTo>
                    <a:lnTo>
                      <a:pt x="74" y="535"/>
                    </a:lnTo>
                    <a:lnTo>
                      <a:pt x="91" y="551"/>
                    </a:lnTo>
                    <a:lnTo>
                      <a:pt x="107" y="566"/>
                    </a:lnTo>
                    <a:lnTo>
                      <a:pt x="127" y="582"/>
                    </a:lnTo>
                    <a:lnTo>
                      <a:pt x="148" y="596"/>
                    </a:lnTo>
                    <a:lnTo>
                      <a:pt x="171" y="610"/>
                    </a:lnTo>
                    <a:lnTo>
                      <a:pt x="194" y="624"/>
                    </a:lnTo>
                    <a:lnTo>
                      <a:pt x="219" y="637"/>
                    </a:lnTo>
                    <a:lnTo>
                      <a:pt x="245" y="649"/>
                    </a:lnTo>
                    <a:lnTo>
                      <a:pt x="272" y="661"/>
                    </a:lnTo>
                    <a:lnTo>
                      <a:pt x="299" y="672"/>
                    </a:lnTo>
                    <a:lnTo>
                      <a:pt x="329" y="683"/>
                    </a:lnTo>
                    <a:lnTo>
                      <a:pt x="359" y="692"/>
                    </a:lnTo>
                    <a:lnTo>
                      <a:pt x="390" y="701"/>
                    </a:lnTo>
                    <a:lnTo>
                      <a:pt x="422" y="710"/>
                    </a:lnTo>
                    <a:lnTo>
                      <a:pt x="456" y="716"/>
                    </a:lnTo>
                    <a:lnTo>
                      <a:pt x="490" y="724"/>
                    </a:lnTo>
                    <a:lnTo>
                      <a:pt x="525" y="729"/>
                    </a:lnTo>
                    <a:lnTo>
                      <a:pt x="560" y="735"/>
                    </a:lnTo>
                    <a:lnTo>
                      <a:pt x="596" y="738"/>
                    </a:lnTo>
                    <a:lnTo>
                      <a:pt x="632" y="742"/>
                    </a:lnTo>
                    <a:lnTo>
                      <a:pt x="670" y="745"/>
                    </a:lnTo>
                    <a:lnTo>
                      <a:pt x="707" y="746"/>
                    </a:lnTo>
                    <a:lnTo>
                      <a:pt x="746" y="746"/>
                    </a:lnTo>
                    <a:lnTo>
                      <a:pt x="785" y="746"/>
                    </a:lnTo>
                    <a:lnTo>
                      <a:pt x="822" y="745"/>
                    </a:lnTo>
                    <a:lnTo>
                      <a:pt x="860" y="742"/>
                    </a:lnTo>
                    <a:lnTo>
                      <a:pt x="896" y="738"/>
                    </a:lnTo>
                    <a:lnTo>
                      <a:pt x="933" y="735"/>
                    </a:lnTo>
                    <a:lnTo>
                      <a:pt x="967" y="729"/>
                    </a:lnTo>
                    <a:lnTo>
                      <a:pt x="1002" y="724"/>
                    </a:lnTo>
                    <a:lnTo>
                      <a:pt x="1036" y="716"/>
                    </a:lnTo>
                    <a:lnTo>
                      <a:pt x="1070" y="710"/>
                    </a:lnTo>
                    <a:lnTo>
                      <a:pt x="1102" y="701"/>
                    </a:lnTo>
                    <a:lnTo>
                      <a:pt x="1133" y="692"/>
                    </a:lnTo>
                    <a:lnTo>
                      <a:pt x="1163" y="683"/>
                    </a:lnTo>
                    <a:lnTo>
                      <a:pt x="1193" y="672"/>
                    </a:lnTo>
                    <a:lnTo>
                      <a:pt x="1220" y="661"/>
                    </a:lnTo>
                    <a:lnTo>
                      <a:pt x="1247" y="649"/>
                    </a:lnTo>
                    <a:lnTo>
                      <a:pt x="1273" y="637"/>
                    </a:lnTo>
                    <a:lnTo>
                      <a:pt x="1298" y="624"/>
                    </a:lnTo>
                    <a:lnTo>
                      <a:pt x="1321" y="610"/>
                    </a:lnTo>
                    <a:lnTo>
                      <a:pt x="1344" y="596"/>
                    </a:lnTo>
                    <a:lnTo>
                      <a:pt x="1365" y="582"/>
                    </a:lnTo>
                    <a:lnTo>
                      <a:pt x="1385" y="566"/>
                    </a:lnTo>
                    <a:lnTo>
                      <a:pt x="1401" y="551"/>
                    </a:lnTo>
                    <a:lnTo>
                      <a:pt x="1418" y="535"/>
                    </a:lnTo>
                    <a:lnTo>
                      <a:pt x="1434" y="518"/>
                    </a:lnTo>
                    <a:lnTo>
                      <a:pt x="1447" y="501"/>
                    </a:lnTo>
                    <a:lnTo>
                      <a:pt x="1458" y="485"/>
                    </a:lnTo>
                    <a:lnTo>
                      <a:pt x="1469" y="466"/>
                    </a:lnTo>
                    <a:lnTo>
                      <a:pt x="1476" y="448"/>
                    </a:lnTo>
                    <a:lnTo>
                      <a:pt x="1483" y="430"/>
                    </a:lnTo>
                    <a:lnTo>
                      <a:pt x="1488" y="411"/>
                    </a:lnTo>
                    <a:lnTo>
                      <a:pt x="1491" y="393"/>
                    </a:lnTo>
                    <a:lnTo>
                      <a:pt x="1492" y="373"/>
                    </a:lnTo>
                    <a:lnTo>
                      <a:pt x="1491" y="354"/>
                    </a:lnTo>
                    <a:lnTo>
                      <a:pt x="1488" y="336"/>
                    </a:lnTo>
                    <a:lnTo>
                      <a:pt x="1483" y="316"/>
                    </a:lnTo>
                    <a:lnTo>
                      <a:pt x="1476" y="298"/>
                    </a:lnTo>
                    <a:lnTo>
                      <a:pt x="1469" y="280"/>
                    </a:lnTo>
                    <a:lnTo>
                      <a:pt x="1458" y="262"/>
                    </a:lnTo>
                    <a:lnTo>
                      <a:pt x="1447" y="245"/>
                    </a:lnTo>
                    <a:lnTo>
                      <a:pt x="1434" y="228"/>
                    </a:lnTo>
                    <a:lnTo>
                      <a:pt x="1418" y="211"/>
                    </a:lnTo>
                    <a:lnTo>
                      <a:pt x="1401" y="196"/>
                    </a:lnTo>
                    <a:lnTo>
                      <a:pt x="1385" y="180"/>
                    </a:lnTo>
                    <a:lnTo>
                      <a:pt x="1365" y="165"/>
                    </a:lnTo>
                    <a:lnTo>
                      <a:pt x="1344" y="150"/>
                    </a:lnTo>
                    <a:lnTo>
                      <a:pt x="1321" y="136"/>
                    </a:lnTo>
                    <a:lnTo>
                      <a:pt x="1298" y="122"/>
                    </a:lnTo>
                    <a:lnTo>
                      <a:pt x="1273" y="109"/>
                    </a:lnTo>
                    <a:lnTo>
                      <a:pt x="1247" y="97"/>
                    </a:lnTo>
                    <a:lnTo>
                      <a:pt x="1220" y="86"/>
                    </a:lnTo>
                    <a:lnTo>
                      <a:pt x="1193" y="74"/>
                    </a:lnTo>
                    <a:lnTo>
                      <a:pt x="1163" y="63"/>
                    </a:lnTo>
                    <a:lnTo>
                      <a:pt x="1133" y="54"/>
                    </a:lnTo>
                    <a:lnTo>
                      <a:pt x="1102" y="45"/>
                    </a:lnTo>
                    <a:lnTo>
                      <a:pt x="1070" y="36"/>
                    </a:lnTo>
                    <a:lnTo>
                      <a:pt x="1036" y="30"/>
                    </a:lnTo>
                    <a:lnTo>
                      <a:pt x="1002" y="22"/>
                    </a:lnTo>
                    <a:lnTo>
                      <a:pt x="967" y="17"/>
                    </a:lnTo>
                    <a:lnTo>
                      <a:pt x="933" y="12"/>
                    </a:lnTo>
                    <a:lnTo>
                      <a:pt x="896" y="8"/>
                    </a:lnTo>
                    <a:lnTo>
                      <a:pt x="860" y="4"/>
                    </a:lnTo>
                    <a:lnTo>
                      <a:pt x="822" y="1"/>
                    </a:lnTo>
                    <a:lnTo>
                      <a:pt x="785" y="0"/>
                    </a:lnTo>
                    <a:lnTo>
                      <a:pt x="746" y="0"/>
                    </a:lnTo>
                    <a:close/>
                    <a:moveTo>
                      <a:pt x="746" y="723"/>
                    </a:moveTo>
                    <a:lnTo>
                      <a:pt x="746" y="723"/>
                    </a:lnTo>
                    <a:lnTo>
                      <a:pt x="710" y="723"/>
                    </a:lnTo>
                    <a:lnTo>
                      <a:pt x="675" y="722"/>
                    </a:lnTo>
                    <a:lnTo>
                      <a:pt x="640" y="719"/>
                    </a:lnTo>
                    <a:lnTo>
                      <a:pt x="605" y="716"/>
                    </a:lnTo>
                    <a:lnTo>
                      <a:pt x="571" y="713"/>
                    </a:lnTo>
                    <a:lnTo>
                      <a:pt x="537" y="707"/>
                    </a:lnTo>
                    <a:lnTo>
                      <a:pt x="505" y="702"/>
                    </a:lnTo>
                    <a:lnTo>
                      <a:pt x="474" y="696"/>
                    </a:lnTo>
                    <a:lnTo>
                      <a:pt x="443" y="689"/>
                    </a:lnTo>
                    <a:lnTo>
                      <a:pt x="413" y="681"/>
                    </a:lnTo>
                    <a:lnTo>
                      <a:pt x="383" y="672"/>
                    </a:lnTo>
                    <a:lnTo>
                      <a:pt x="355" y="663"/>
                    </a:lnTo>
                    <a:lnTo>
                      <a:pt x="328" y="654"/>
                    </a:lnTo>
                    <a:lnTo>
                      <a:pt x="302" y="644"/>
                    </a:lnTo>
                    <a:lnTo>
                      <a:pt x="276" y="632"/>
                    </a:lnTo>
                    <a:lnTo>
                      <a:pt x="251" y="621"/>
                    </a:lnTo>
                    <a:lnTo>
                      <a:pt x="228" y="609"/>
                    </a:lnTo>
                    <a:lnTo>
                      <a:pt x="206" y="596"/>
                    </a:lnTo>
                    <a:lnTo>
                      <a:pt x="185" y="583"/>
                    </a:lnTo>
                    <a:lnTo>
                      <a:pt x="166" y="569"/>
                    </a:lnTo>
                    <a:lnTo>
                      <a:pt x="148" y="554"/>
                    </a:lnTo>
                    <a:lnTo>
                      <a:pt x="131" y="540"/>
                    </a:lnTo>
                    <a:lnTo>
                      <a:pt x="115" y="525"/>
                    </a:lnTo>
                    <a:lnTo>
                      <a:pt x="101" y="509"/>
                    </a:lnTo>
                    <a:lnTo>
                      <a:pt x="89" y="494"/>
                    </a:lnTo>
                    <a:lnTo>
                      <a:pt x="78" y="477"/>
                    </a:lnTo>
                    <a:lnTo>
                      <a:pt x="69" y="461"/>
                    </a:lnTo>
                    <a:lnTo>
                      <a:pt x="61" y="444"/>
                    </a:lnTo>
                    <a:lnTo>
                      <a:pt x="54" y="426"/>
                    </a:lnTo>
                    <a:lnTo>
                      <a:pt x="51" y="409"/>
                    </a:lnTo>
                    <a:lnTo>
                      <a:pt x="48" y="391"/>
                    </a:lnTo>
                    <a:lnTo>
                      <a:pt x="47" y="373"/>
                    </a:lnTo>
                    <a:lnTo>
                      <a:pt x="48" y="355"/>
                    </a:lnTo>
                    <a:lnTo>
                      <a:pt x="51" y="337"/>
                    </a:lnTo>
                    <a:lnTo>
                      <a:pt x="54" y="320"/>
                    </a:lnTo>
                    <a:lnTo>
                      <a:pt x="61" y="302"/>
                    </a:lnTo>
                    <a:lnTo>
                      <a:pt x="69" y="285"/>
                    </a:lnTo>
                    <a:lnTo>
                      <a:pt x="78" y="269"/>
                    </a:lnTo>
                    <a:lnTo>
                      <a:pt x="89" y="253"/>
                    </a:lnTo>
                    <a:lnTo>
                      <a:pt x="101" y="237"/>
                    </a:lnTo>
                    <a:lnTo>
                      <a:pt x="115" y="222"/>
                    </a:lnTo>
                    <a:lnTo>
                      <a:pt x="131" y="206"/>
                    </a:lnTo>
                    <a:lnTo>
                      <a:pt x="148" y="192"/>
                    </a:lnTo>
                    <a:lnTo>
                      <a:pt x="166" y="177"/>
                    </a:lnTo>
                    <a:lnTo>
                      <a:pt x="185" y="163"/>
                    </a:lnTo>
                    <a:lnTo>
                      <a:pt x="206" y="150"/>
                    </a:lnTo>
                    <a:lnTo>
                      <a:pt x="228" y="137"/>
                    </a:lnTo>
                    <a:lnTo>
                      <a:pt x="251" y="126"/>
                    </a:lnTo>
                    <a:lnTo>
                      <a:pt x="276" y="114"/>
                    </a:lnTo>
                    <a:lnTo>
                      <a:pt x="302" y="102"/>
                    </a:lnTo>
                    <a:lnTo>
                      <a:pt x="328" y="92"/>
                    </a:lnTo>
                    <a:lnTo>
                      <a:pt x="355" y="83"/>
                    </a:lnTo>
                    <a:lnTo>
                      <a:pt x="383" y="74"/>
                    </a:lnTo>
                    <a:lnTo>
                      <a:pt x="413" y="65"/>
                    </a:lnTo>
                    <a:lnTo>
                      <a:pt x="443" y="57"/>
                    </a:lnTo>
                    <a:lnTo>
                      <a:pt x="474" y="51"/>
                    </a:lnTo>
                    <a:lnTo>
                      <a:pt x="505" y="44"/>
                    </a:lnTo>
                    <a:lnTo>
                      <a:pt x="537" y="39"/>
                    </a:lnTo>
                    <a:lnTo>
                      <a:pt x="571" y="34"/>
                    </a:lnTo>
                    <a:lnTo>
                      <a:pt x="605" y="30"/>
                    </a:lnTo>
                    <a:lnTo>
                      <a:pt x="640" y="27"/>
                    </a:lnTo>
                    <a:lnTo>
                      <a:pt x="675" y="25"/>
                    </a:lnTo>
                    <a:lnTo>
                      <a:pt x="710" y="23"/>
                    </a:lnTo>
                    <a:lnTo>
                      <a:pt x="746" y="23"/>
                    </a:lnTo>
                    <a:lnTo>
                      <a:pt x="782" y="23"/>
                    </a:lnTo>
                    <a:lnTo>
                      <a:pt x="817" y="25"/>
                    </a:lnTo>
                    <a:lnTo>
                      <a:pt x="852" y="27"/>
                    </a:lnTo>
                    <a:lnTo>
                      <a:pt x="887" y="30"/>
                    </a:lnTo>
                    <a:lnTo>
                      <a:pt x="921" y="34"/>
                    </a:lnTo>
                    <a:lnTo>
                      <a:pt x="955" y="39"/>
                    </a:lnTo>
                    <a:lnTo>
                      <a:pt x="987" y="44"/>
                    </a:lnTo>
                    <a:lnTo>
                      <a:pt x="1018" y="51"/>
                    </a:lnTo>
                    <a:lnTo>
                      <a:pt x="1049" y="57"/>
                    </a:lnTo>
                    <a:lnTo>
                      <a:pt x="1079" y="65"/>
                    </a:lnTo>
                    <a:lnTo>
                      <a:pt x="1109" y="74"/>
                    </a:lnTo>
                    <a:lnTo>
                      <a:pt x="1137" y="83"/>
                    </a:lnTo>
                    <a:lnTo>
                      <a:pt x="1164" y="92"/>
                    </a:lnTo>
                    <a:lnTo>
                      <a:pt x="1190" y="102"/>
                    </a:lnTo>
                    <a:lnTo>
                      <a:pt x="1216" y="114"/>
                    </a:lnTo>
                    <a:lnTo>
                      <a:pt x="1241" y="126"/>
                    </a:lnTo>
                    <a:lnTo>
                      <a:pt x="1264" y="137"/>
                    </a:lnTo>
                    <a:lnTo>
                      <a:pt x="1286" y="150"/>
                    </a:lnTo>
                    <a:lnTo>
                      <a:pt x="1307" y="163"/>
                    </a:lnTo>
                    <a:lnTo>
                      <a:pt x="1326" y="177"/>
                    </a:lnTo>
                    <a:lnTo>
                      <a:pt x="1344" y="192"/>
                    </a:lnTo>
                    <a:lnTo>
                      <a:pt x="1361" y="206"/>
                    </a:lnTo>
                    <a:lnTo>
                      <a:pt x="1377" y="222"/>
                    </a:lnTo>
                    <a:lnTo>
                      <a:pt x="1391" y="237"/>
                    </a:lnTo>
                    <a:lnTo>
                      <a:pt x="1403" y="253"/>
                    </a:lnTo>
                    <a:lnTo>
                      <a:pt x="1414" y="269"/>
                    </a:lnTo>
                    <a:lnTo>
                      <a:pt x="1423" y="285"/>
                    </a:lnTo>
                    <a:lnTo>
                      <a:pt x="1431" y="302"/>
                    </a:lnTo>
                    <a:lnTo>
                      <a:pt x="1438" y="320"/>
                    </a:lnTo>
                    <a:lnTo>
                      <a:pt x="1441" y="337"/>
                    </a:lnTo>
                    <a:lnTo>
                      <a:pt x="1444" y="355"/>
                    </a:lnTo>
                    <a:lnTo>
                      <a:pt x="1445" y="373"/>
                    </a:lnTo>
                    <a:lnTo>
                      <a:pt x="1444" y="391"/>
                    </a:lnTo>
                    <a:lnTo>
                      <a:pt x="1441" y="409"/>
                    </a:lnTo>
                    <a:lnTo>
                      <a:pt x="1438" y="426"/>
                    </a:lnTo>
                    <a:lnTo>
                      <a:pt x="1431" y="444"/>
                    </a:lnTo>
                    <a:lnTo>
                      <a:pt x="1423" y="461"/>
                    </a:lnTo>
                    <a:lnTo>
                      <a:pt x="1414" y="477"/>
                    </a:lnTo>
                    <a:lnTo>
                      <a:pt x="1403" y="494"/>
                    </a:lnTo>
                    <a:lnTo>
                      <a:pt x="1391" y="509"/>
                    </a:lnTo>
                    <a:lnTo>
                      <a:pt x="1377" y="525"/>
                    </a:lnTo>
                    <a:lnTo>
                      <a:pt x="1361" y="540"/>
                    </a:lnTo>
                    <a:lnTo>
                      <a:pt x="1344" y="554"/>
                    </a:lnTo>
                    <a:lnTo>
                      <a:pt x="1326" y="569"/>
                    </a:lnTo>
                    <a:lnTo>
                      <a:pt x="1307" y="583"/>
                    </a:lnTo>
                    <a:lnTo>
                      <a:pt x="1286" y="596"/>
                    </a:lnTo>
                    <a:lnTo>
                      <a:pt x="1264" y="609"/>
                    </a:lnTo>
                    <a:lnTo>
                      <a:pt x="1241" y="621"/>
                    </a:lnTo>
                    <a:lnTo>
                      <a:pt x="1216" y="632"/>
                    </a:lnTo>
                    <a:lnTo>
                      <a:pt x="1190" y="644"/>
                    </a:lnTo>
                    <a:lnTo>
                      <a:pt x="1164" y="654"/>
                    </a:lnTo>
                    <a:lnTo>
                      <a:pt x="1137" y="663"/>
                    </a:lnTo>
                    <a:lnTo>
                      <a:pt x="1109" y="672"/>
                    </a:lnTo>
                    <a:lnTo>
                      <a:pt x="1079" y="681"/>
                    </a:lnTo>
                    <a:lnTo>
                      <a:pt x="1049" y="689"/>
                    </a:lnTo>
                    <a:lnTo>
                      <a:pt x="1018" y="696"/>
                    </a:lnTo>
                    <a:lnTo>
                      <a:pt x="987" y="702"/>
                    </a:lnTo>
                    <a:lnTo>
                      <a:pt x="955" y="707"/>
                    </a:lnTo>
                    <a:lnTo>
                      <a:pt x="921" y="713"/>
                    </a:lnTo>
                    <a:lnTo>
                      <a:pt x="887" y="716"/>
                    </a:lnTo>
                    <a:lnTo>
                      <a:pt x="852" y="719"/>
                    </a:lnTo>
                    <a:lnTo>
                      <a:pt x="817" y="722"/>
                    </a:lnTo>
                    <a:lnTo>
                      <a:pt x="782" y="723"/>
                    </a:lnTo>
                    <a:lnTo>
                      <a:pt x="746" y="723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 68"/>
              <p:cNvSpPr/>
              <p:nvPr/>
            </p:nvSpPr>
            <p:spPr bwMode="auto">
              <a:xfrm>
                <a:off x="3773" y="1915"/>
                <a:ext cx="231" cy="116"/>
              </a:xfrm>
              <a:custGeom>
                <a:avLst/>
                <a:gdLst>
                  <a:gd name="T0" fmla="*/ 6 w 1398"/>
                  <a:gd name="T1" fmla="*/ 2 h 700"/>
                  <a:gd name="T2" fmla="*/ 6 w 1398"/>
                  <a:gd name="T3" fmla="*/ 2 h 700"/>
                  <a:gd name="T4" fmla="*/ 6 w 1398"/>
                  <a:gd name="T5" fmla="*/ 2 h 700"/>
                  <a:gd name="T6" fmla="*/ 6 w 1398"/>
                  <a:gd name="T7" fmla="*/ 2 h 700"/>
                  <a:gd name="T8" fmla="*/ 6 w 1398"/>
                  <a:gd name="T9" fmla="*/ 2 h 700"/>
                  <a:gd name="T10" fmla="*/ 5 w 1398"/>
                  <a:gd name="T11" fmla="*/ 3 h 700"/>
                  <a:gd name="T12" fmla="*/ 5 w 1398"/>
                  <a:gd name="T13" fmla="*/ 3 h 700"/>
                  <a:gd name="T14" fmla="*/ 5 w 1398"/>
                  <a:gd name="T15" fmla="*/ 3 h 700"/>
                  <a:gd name="T16" fmla="*/ 4 w 1398"/>
                  <a:gd name="T17" fmla="*/ 3 h 700"/>
                  <a:gd name="T18" fmla="*/ 4 w 1398"/>
                  <a:gd name="T19" fmla="*/ 3 h 700"/>
                  <a:gd name="T20" fmla="*/ 3 w 1398"/>
                  <a:gd name="T21" fmla="*/ 3 h 700"/>
                  <a:gd name="T22" fmla="*/ 3 w 1398"/>
                  <a:gd name="T23" fmla="*/ 3 h 700"/>
                  <a:gd name="T24" fmla="*/ 2 w 1398"/>
                  <a:gd name="T25" fmla="*/ 3 h 700"/>
                  <a:gd name="T26" fmla="*/ 2 w 1398"/>
                  <a:gd name="T27" fmla="*/ 3 h 700"/>
                  <a:gd name="T28" fmla="*/ 2 w 1398"/>
                  <a:gd name="T29" fmla="*/ 3 h 700"/>
                  <a:gd name="T30" fmla="*/ 1 w 1398"/>
                  <a:gd name="T31" fmla="*/ 3 h 700"/>
                  <a:gd name="T32" fmla="*/ 1 w 1398"/>
                  <a:gd name="T33" fmla="*/ 3 h 700"/>
                  <a:gd name="T34" fmla="*/ 1 w 1398"/>
                  <a:gd name="T35" fmla="*/ 2 h 700"/>
                  <a:gd name="T36" fmla="*/ 0 w 1398"/>
                  <a:gd name="T37" fmla="*/ 2 h 700"/>
                  <a:gd name="T38" fmla="*/ 0 w 1398"/>
                  <a:gd name="T39" fmla="*/ 2 h 700"/>
                  <a:gd name="T40" fmla="*/ 0 w 1398"/>
                  <a:gd name="T41" fmla="*/ 2 h 700"/>
                  <a:gd name="T42" fmla="*/ 0 w 1398"/>
                  <a:gd name="T43" fmla="*/ 2 h 700"/>
                  <a:gd name="T44" fmla="*/ 0 w 1398"/>
                  <a:gd name="T45" fmla="*/ 1 h 700"/>
                  <a:gd name="T46" fmla="*/ 0 w 1398"/>
                  <a:gd name="T47" fmla="*/ 1 h 700"/>
                  <a:gd name="T48" fmla="*/ 0 w 1398"/>
                  <a:gd name="T49" fmla="*/ 1 h 700"/>
                  <a:gd name="T50" fmla="*/ 0 w 1398"/>
                  <a:gd name="T51" fmla="*/ 1 h 700"/>
                  <a:gd name="T52" fmla="*/ 1 w 1398"/>
                  <a:gd name="T53" fmla="*/ 1 h 700"/>
                  <a:gd name="T54" fmla="*/ 1 w 1398"/>
                  <a:gd name="T55" fmla="*/ 0 h 700"/>
                  <a:gd name="T56" fmla="*/ 1 w 1398"/>
                  <a:gd name="T57" fmla="*/ 0 h 700"/>
                  <a:gd name="T58" fmla="*/ 2 w 1398"/>
                  <a:gd name="T59" fmla="*/ 0 h 700"/>
                  <a:gd name="T60" fmla="*/ 2 w 1398"/>
                  <a:gd name="T61" fmla="*/ 0 h 700"/>
                  <a:gd name="T62" fmla="*/ 2 w 1398"/>
                  <a:gd name="T63" fmla="*/ 0 h 700"/>
                  <a:gd name="T64" fmla="*/ 3 w 1398"/>
                  <a:gd name="T65" fmla="*/ 0 h 700"/>
                  <a:gd name="T66" fmla="*/ 3 w 1398"/>
                  <a:gd name="T67" fmla="*/ 0 h 700"/>
                  <a:gd name="T68" fmla="*/ 4 w 1398"/>
                  <a:gd name="T69" fmla="*/ 0 h 700"/>
                  <a:gd name="T70" fmla="*/ 4 w 1398"/>
                  <a:gd name="T71" fmla="*/ 0 h 700"/>
                  <a:gd name="T72" fmla="*/ 5 w 1398"/>
                  <a:gd name="T73" fmla="*/ 0 h 700"/>
                  <a:gd name="T74" fmla="*/ 5 w 1398"/>
                  <a:gd name="T75" fmla="*/ 0 h 700"/>
                  <a:gd name="T76" fmla="*/ 5 w 1398"/>
                  <a:gd name="T77" fmla="*/ 0 h 700"/>
                  <a:gd name="T78" fmla="*/ 6 w 1398"/>
                  <a:gd name="T79" fmla="*/ 1 h 700"/>
                  <a:gd name="T80" fmla="*/ 6 w 1398"/>
                  <a:gd name="T81" fmla="*/ 1 h 700"/>
                  <a:gd name="T82" fmla="*/ 6 w 1398"/>
                  <a:gd name="T83" fmla="*/ 1 h 700"/>
                  <a:gd name="T84" fmla="*/ 6 w 1398"/>
                  <a:gd name="T85" fmla="*/ 1 h 700"/>
                  <a:gd name="T86" fmla="*/ 6 w 1398"/>
                  <a:gd name="T87" fmla="*/ 1 h 70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398"/>
                  <a:gd name="T133" fmla="*/ 0 h 700"/>
                  <a:gd name="T134" fmla="*/ 1398 w 1398"/>
                  <a:gd name="T135" fmla="*/ 700 h 70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398" h="700">
                    <a:moveTo>
                      <a:pt x="1398" y="350"/>
                    </a:moveTo>
                    <a:lnTo>
                      <a:pt x="1398" y="350"/>
                    </a:lnTo>
                    <a:lnTo>
                      <a:pt x="1397" y="368"/>
                    </a:lnTo>
                    <a:lnTo>
                      <a:pt x="1394" y="386"/>
                    </a:lnTo>
                    <a:lnTo>
                      <a:pt x="1391" y="403"/>
                    </a:lnTo>
                    <a:lnTo>
                      <a:pt x="1384" y="421"/>
                    </a:lnTo>
                    <a:lnTo>
                      <a:pt x="1376" y="438"/>
                    </a:lnTo>
                    <a:lnTo>
                      <a:pt x="1367" y="454"/>
                    </a:lnTo>
                    <a:lnTo>
                      <a:pt x="1356" y="471"/>
                    </a:lnTo>
                    <a:lnTo>
                      <a:pt x="1344" y="486"/>
                    </a:lnTo>
                    <a:lnTo>
                      <a:pt x="1330" y="502"/>
                    </a:lnTo>
                    <a:lnTo>
                      <a:pt x="1314" y="517"/>
                    </a:lnTo>
                    <a:lnTo>
                      <a:pt x="1297" y="531"/>
                    </a:lnTo>
                    <a:lnTo>
                      <a:pt x="1279" y="546"/>
                    </a:lnTo>
                    <a:lnTo>
                      <a:pt x="1260" y="560"/>
                    </a:lnTo>
                    <a:lnTo>
                      <a:pt x="1239" y="573"/>
                    </a:lnTo>
                    <a:lnTo>
                      <a:pt x="1217" y="586"/>
                    </a:lnTo>
                    <a:lnTo>
                      <a:pt x="1194" y="598"/>
                    </a:lnTo>
                    <a:lnTo>
                      <a:pt x="1169" y="609"/>
                    </a:lnTo>
                    <a:lnTo>
                      <a:pt x="1143" y="621"/>
                    </a:lnTo>
                    <a:lnTo>
                      <a:pt x="1117" y="631"/>
                    </a:lnTo>
                    <a:lnTo>
                      <a:pt x="1090" y="640"/>
                    </a:lnTo>
                    <a:lnTo>
                      <a:pt x="1062" y="649"/>
                    </a:lnTo>
                    <a:lnTo>
                      <a:pt x="1032" y="658"/>
                    </a:lnTo>
                    <a:lnTo>
                      <a:pt x="1002" y="666"/>
                    </a:lnTo>
                    <a:lnTo>
                      <a:pt x="971" y="673"/>
                    </a:lnTo>
                    <a:lnTo>
                      <a:pt x="940" y="679"/>
                    </a:lnTo>
                    <a:lnTo>
                      <a:pt x="908" y="684"/>
                    </a:lnTo>
                    <a:lnTo>
                      <a:pt x="874" y="690"/>
                    </a:lnTo>
                    <a:lnTo>
                      <a:pt x="840" y="693"/>
                    </a:lnTo>
                    <a:lnTo>
                      <a:pt x="805" y="696"/>
                    </a:lnTo>
                    <a:lnTo>
                      <a:pt x="770" y="699"/>
                    </a:lnTo>
                    <a:lnTo>
                      <a:pt x="735" y="700"/>
                    </a:lnTo>
                    <a:lnTo>
                      <a:pt x="699" y="700"/>
                    </a:lnTo>
                    <a:lnTo>
                      <a:pt x="663" y="700"/>
                    </a:lnTo>
                    <a:lnTo>
                      <a:pt x="628" y="699"/>
                    </a:lnTo>
                    <a:lnTo>
                      <a:pt x="593" y="696"/>
                    </a:lnTo>
                    <a:lnTo>
                      <a:pt x="558" y="693"/>
                    </a:lnTo>
                    <a:lnTo>
                      <a:pt x="524" y="690"/>
                    </a:lnTo>
                    <a:lnTo>
                      <a:pt x="490" y="684"/>
                    </a:lnTo>
                    <a:lnTo>
                      <a:pt x="458" y="679"/>
                    </a:lnTo>
                    <a:lnTo>
                      <a:pt x="427" y="673"/>
                    </a:lnTo>
                    <a:lnTo>
                      <a:pt x="396" y="666"/>
                    </a:lnTo>
                    <a:lnTo>
                      <a:pt x="366" y="658"/>
                    </a:lnTo>
                    <a:lnTo>
                      <a:pt x="336" y="649"/>
                    </a:lnTo>
                    <a:lnTo>
                      <a:pt x="308" y="640"/>
                    </a:lnTo>
                    <a:lnTo>
                      <a:pt x="281" y="631"/>
                    </a:lnTo>
                    <a:lnTo>
                      <a:pt x="255" y="621"/>
                    </a:lnTo>
                    <a:lnTo>
                      <a:pt x="229" y="609"/>
                    </a:lnTo>
                    <a:lnTo>
                      <a:pt x="204" y="598"/>
                    </a:lnTo>
                    <a:lnTo>
                      <a:pt x="181" y="586"/>
                    </a:lnTo>
                    <a:lnTo>
                      <a:pt x="159" y="573"/>
                    </a:lnTo>
                    <a:lnTo>
                      <a:pt x="138" y="560"/>
                    </a:lnTo>
                    <a:lnTo>
                      <a:pt x="119" y="546"/>
                    </a:lnTo>
                    <a:lnTo>
                      <a:pt x="101" y="531"/>
                    </a:lnTo>
                    <a:lnTo>
                      <a:pt x="84" y="517"/>
                    </a:lnTo>
                    <a:lnTo>
                      <a:pt x="68" y="502"/>
                    </a:lnTo>
                    <a:lnTo>
                      <a:pt x="54" y="486"/>
                    </a:lnTo>
                    <a:lnTo>
                      <a:pt x="42" y="471"/>
                    </a:lnTo>
                    <a:lnTo>
                      <a:pt x="31" y="454"/>
                    </a:lnTo>
                    <a:lnTo>
                      <a:pt x="22" y="438"/>
                    </a:lnTo>
                    <a:lnTo>
                      <a:pt x="14" y="421"/>
                    </a:lnTo>
                    <a:lnTo>
                      <a:pt x="7" y="403"/>
                    </a:lnTo>
                    <a:lnTo>
                      <a:pt x="4" y="386"/>
                    </a:lnTo>
                    <a:lnTo>
                      <a:pt x="1" y="368"/>
                    </a:lnTo>
                    <a:lnTo>
                      <a:pt x="0" y="350"/>
                    </a:lnTo>
                    <a:lnTo>
                      <a:pt x="1" y="332"/>
                    </a:lnTo>
                    <a:lnTo>
                      <a:pt x="4" y="314"/>
                    </a:lnTo>
                    <a:lnTo>
                      <a:pt x="7" y="297"/>
                    </a:lnTo>
                    <a:lnTo>
                      <a:pt x="14" y="279"/>
                    </a:lnTo>
                    <a:lnTo>
                      <a:pt x="22" y="262"/>
                    </a:lnTo>
                    <a:lnTo>
                      <a:pt x="31" y="246"/>
                    </a:lnTo>
                    <a:lnTo>
                      <a:pt x="42" y="230"/>
                    </a:lnTo>
                    <a:lnTo>
                      <a:pt x="54" y="214"/>
                    </a:lnTo>
                    <a:lnTo>
                      <a:pt x="68" y="199"/>
                    </a:lnTo>
                    <a:lnTo>
                      <a:pt x="84" y="183"/>
                    </a:lnTo>
                    <a:lnTo>
                      <a:pt x="101" y="169"/>
                    </a:lnTo>
                    <a:lnTo>
                      <a:pt x="119" y="154"/>
                    </a:lnTo>
                    <a:lnTo>
                      <a:pt x="138" y="140"/>
                    </a:lnTo>
                    <a:lnTo>
                      <a:pt x="159" y="127"/>
                    </a:lnTo>
                    <a:lnTo>
                      <a:pt x="181" y="114"/>
                    </a:lnTo>
                    <a:lnTo>
                      <a:pt x="204" y="103"/>
                    </a:lnTo>
                    <a:lnTo>
                      <a:pt x="229" y="91"/>
                    </a:lnTo>
                    <a:lnTo>
                      <a:pt x="255" y="79"/>
                    </a:lnTo>
                    <a:lnTo>
                      <a:pt x="281" y="69"/>
                    </a:lnTo>
                    <a:lnTo>
                      <a:pt x="308" y="60"/>
                    </a:lnTo>
                    <a:lnTo>
                      <a:pt x="336" y="51"/>
                    </a:lnTo>
                    <a:lnTo>
                      <a:pt x="366" y="42"/>
                    </a:lnTo>
                    <a:lnTo>
                      <a:pt x="396" y="34"/>
                    </a:lnTo>
                    <a:lnTo>
                      <a:pt x="427" y="28"/>
                    </a:lnTo>
                    <a:lnTo>
                      <a:pt x="458" y="21"/>
                    </a:lnTo>
                    <a:lnTo>
                      <a:pt x="490" y="16"/>
                    </a:lnTo>
                    <a:lnTo>
                      <a:pt x="524" y="11"/>
                    </a:lnTo>
                    <a:lnTo>
                      <a:pt x="558" y="7"/>
                    </a:lnTo>
                    <a:lnTo>
                      <a:pt x="593" y="4"/>
                    </a:lnTo>
                    <a:lnTo>
                      <a:pt x="628" y="2"/>
                    </a:lnTo>
                    <a:lnTo>
                      <a:pt x="663" y="0"/>
                    </a:lnTo>
                    <a:lnTo>
                      <a:pt x="699" y="0"/>
                    </a:lnTo>
                    <a:lnTo>
                      <a:pt x="735" y="0"/>
                    </a:lnTo>
                    <a:lnTo>
                      <a:pt x="770" y="2"/>
                    </a:lnTo>
                    <a:lnTo>
                      <a:pt x="805" y="4"/>
                    </a:lnTo>
                    <a:lnTo>
                      <a:pt x="840" y="7"/>
                    </a:lnTo>
                    <a:lnTo>
                      <a:pt x="874" y="11"/>
                    </a:lnTo>
                    <a:lnTo>
                      <a:pt x="908" y="16"/>
                    </a:lnTo>
                    <a:lnTo>
                      <a:pt x="940" y="21"/>
                    </a:lnTo>
                    <a:lnTo>
                      <a:pt x="971" y="28"/>
                    </a:lnTo>
                    <a:lnTo>
                      <a:pt x="1002" y="34"/>
                    </a:lnTo>
                    <a:lnTo>
                      <a:pt x="1032" y="42"/>
                    </a:lnTo>
                    <a:lnTo>
                      <a:pt x="1062" y="51"/>
                    </a:lnTo>
                    <a:lnTo>
                      <a:pt x="1090" y="60"/>
                    </a:lnTo>
                    <a:lnTo>
                      <a:pt x="1117" y="69"/>
                    </a:lnTo>
                    <a:lnTo>
                      <a:pt x="1143" y="79"/>
                    </a:lnTo>
                    <a:lnTo>
                      <a:pt x="1169" y="91"/>
                    </a:lnTo>
                    <a:lnTo>
                      <a:pt x="1194" y="103"/>
                    </a:lnTo>
                    <a:lnTo>
                      <a:pt x="1217" y="114"/>
                    </a:lnTo>
                    <a:lnTo>
                      <a:pt x="1239" y="127"/>
                    </a:lnTo>
                    <a:lnTo>
                      <a:pt x="1260" y="140"/>
                    </a:lnTo>
                    <a:lnTo>
                      <a:pt x="1279" y="154"/>
                    </a:lnTo>
                    <a:lnTo>
                      <a:pt x="1297" y="169"/>
                    </a:lnTo>
                    <a:lnTo>
                      <a:pt x="1314" y="183"/>
                    </a:lnTo>
                    <a:lnTo>
                      <a:pt x="1330" y="199"/>
                    </a:lnTo>
                    <a:lnTo>
                      <a:pt x="1344" y="214"/>
                    </a:lnTo>
                    <a:lnTo>
                      <a:pt x="1356" y="230"/>
                    </a:lnTo>
                    <a:lnTo>
                      <a:pt x="1367" y="246"/>
                    </a:lnTo>
                    <a:lnTo>
                      <a:pt x="1376" y="262"/>
                    </a:lnTo>
                    <a:lnTo>
                      <a:pt x="1384" y="279"/>
                    </a:lnTo>
                    <a:lnTo>
                      <a:pt x="1391" y="297"/>
                    </a:lnTo>
                    <a:lnTo>
                      <a:pt x="1394" y="314"/>
                    </a:lnTo>
                    <a:lnTo>
                      <a:pt x="1397" y="332"/>
                    </a:lnTo>
                    <a:lnTo>
                      <a:pt x="1398" y="35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F3F3F"/>
                  </a:gs>
                  <a:gs pos="100000">
                    <a:srgbClr val="0000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7" name="Group 69"/>
          <p:cNvGrpSpPr/>
          <p:nvPr/>
        </p:nvGrpSpPr>
        <p:grpSpPr bwMode="auto">
          <a:xfrm>
            <a:off x="4999856" y="4906988"/>
            <a:ext cx="469900" cy="538163"/>
            <a:chOff x="3061" y="-879"/>
            <a:chExt cx="614" cy="702"/>
          </a:xfrm>
        </p:grpSpPr>
        <p:sp>
          <p:nvSpPr>
            <p:cNvPr id="98" name="Oval 70"/>
            <p:cNvSpPr>
              <a:spLocks noChangeArrowheads="1"/>
            </p:cNvSpPr>
            <p:nvPr/>
          </p:nvSpPr>
          <p:spPr bwMode="auto">
            <a:xfrm>
              <a:off x="3061" y="-382"/>
              <a:ext cx="589" cy="205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31750" cap="rnd" algn="ctr">
              <a:noFill/>
              <a:prstDash val="sysDot"/>
              <a:rou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99" name="Group 71"/>
            <p:cNvGrpSpPr/>
            <p:nvPr/>
          </p:nvGrpSpPr>
          <p:grpSpPr bwMode="auto">
            <a:xfrm>
              <a:off x="3062" y="-879"/>
              <a:ext cx="613" cy="613"/>
              <a:chOff x="2335" y="1139"/>
              <a:chExt cx="1089" cy="1089"/>
            </a:xfrm>
          </p:grpSpPr>
          <p:sp>
            <p:nvSpPr>
              <p:cNvPr id="100" name="Oval 72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D1D1D1"/>
                  </a:gs>
                  <a:gs pos="100000">
                    <a:srgbClr val="787878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endParaRPr lang="zh-CN" altLang="en-US" sz="1800" b="0" ker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01" name="Group 73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102" name="Freeform 74"/>
                <p:cNvSpPr/>
                <p:nvPr/>
              </p:nvSpPr>
              <p:spPr bwMode="auto">
                <a:xfrm>
                  <a:off x="1430" y="1842"/>
                  <a:ext cx="909" cy="297"/>
                </a:xfrm>
                <a:custGeom>
                  <a:avLst/>
                  <a:gdLst/>
                  <a:ahLst/>
                  <a:cxnLst>
                    <a:cxn ang="0">
                      <a:pos x="0" y="1576"/>
                    </a:cxn>
                    <a:cxn ang="0">
                      <a:pos x="50" y="1462"/>
                    </a:cxn>
                    <a:cxn ang="0">
                      <a:pos x="108" y="1350"/>
                    </a:cxn>
                    <a:cxn ang="0">
                      <a:pos x="170" y="1242"/>
                    </a:cxn>
                    <a:cxn ang="0">
                      <a:pos x="238" y="1138"/>
                    </a:cxn>
                    <a:cxn ang="0">
                      <a:pos x="310" y="1036"/>
                    </a:cxn>
                    <a:cxn ang="0">
                      <a:pos x="386" y="940"/>
                    </a:cxn>
                    <a:cxn ang="0">
                      <a:pos x="468" y="846"/>
                    </a:cxn>
                    <a:cxn ang="0">
                      <a:pos x="552" y="756"/>
                    </a:cxn>
                    <a:cxn ang="0">
                      <a:pos x="596" y="712"/>
                    </a:cxn>
                    <a:cxn ang="0">
                      <a:pos x="688" y="630"/>
                    </a:cxn>
                    <a:cxn ang="0">
                      <a:pos x="784" y="550"/>
                    </a:cxn>
                    <a:cxn ang="0">
                      <a:pos x="884" y="476"/>
                    </a:cxn>
                    <a:cxn ang="0">
                      <a:pos x="986" y="406"/>
                    </a:cxn>
                    <a:cxn ang="0">
                      <a:pos x="1092" y="342"/>
                    </a:cxn>
                    <a:cxn ang="0">
                      <a:pos x="1202" y="282"/>
                    </a:cxn>
                    <a:cxn ang="0">
                      <a:pos x="1316" y="228"/>
                    </a:cxn>
                    <a:cxn ang="0">
                      <a:pos x="1374" y="202"/>
                    </a:cxn>
                    <a:cxn ang="0">
                      <a:pos x="1490" y="156"/>
                    </a:cxn>
                    <a:cxn ang="0">
                      <a:pos x="1610" y="116"/>
                    </a:cxn>
                    <a:cxn ang="0">
                      <a:pos x="1732" y="80"/>
                    </a:cxn>
                    <a:cxn ang="0">
                      <a:pos x="1858" y="52"/>
                    </a:cxn>
                    <a:cxn ang="0">
                      <a:pos x="1984" y="30"/>
                    </a:cxn>
                    <a:cxn ang="0">
                      <a:pos x="2114" y="12"/>
                    </a:cxn>
                    <a:cxn ang="0">
                      <a:pos x="2246" y="2"/>
                    </a:cxn>
                    <a:cxn ang="0">
                      <a:pos x="2378" y="0"/>
                    </a:cxn>
                    <a:cxn ang="0">
                      <a:pos x="2444" y="0"/>
                    </a:cxn>
                    <a:cxn ang="0">
                      <a:pos x="2576" y="8"/>
                    </a:cxn>
                    <a:cxn ang="0">
                      <a:pos x="2706" y="20"/>
                    </a:cxn>
                    <a:cxn ang="0">
                      <a:pos x="2834" y="40"/>
                    </a:cxn>
                    <a:cxn ang="0">
                      <a:pos x="2962" y="66"/>
                    </a:cxn>
                    <a:cxn ang="0">
                      <a:pos x="3084" y="98"/>
                    </a:cxn>
                    <a:cxn ang="0">
                      <a:pos x="3206" y="136"/>
                    </a:cxn>
                    <a:cxn ang="0">
                      <a:pos x="3324" y="178"/>
                    </a:cxn>
                    <a:cxn ang="0">
                      <a:pos x="3382" y="202"/>
                    </a:cxn>
                    <a:cxn ang="0">
                      <a:pos x="3498" y="254"/>
                    </a:cxn>
                    <a:cxn ang="0">
                      <a:pos x="3608" y="312"/>
                    </a:cxn>
                    <a:cxn ang="0">
                      <a:pos x="3716" y="374"/>
                    </a:cxn>
                    <a:cxn ang="0">
                      <a:pos x="3822" y="440"/>
                    </a:cxn>
                    <a:cxn ang="0">
                      <a:pos x="3922" y="512"/>
                    </a:cxn>
                    <a:cxn ang="0">
                      <a:pos x="4020" y="590"/>
                    </a:cxn>
                    <a:cxn ang="0">
                      <a:pos x="4114" y="670"/>
                    </a:cxn>
                    <a:cxn ang="0">
                      <a:pos x="4204" y="756"/>
                    </a:cxn>
                    <a:cxn ang="0">
                      <a:pos x="4246" y="800"/>
                    </a:cxn>
                    <a:cxn ang="0">
                      <a:pos x="4330" y="892"/>
                    </a:cxn>
                    <a:cxn ang="0">
                      <a:pos x="4410" y="988"/>
                    </a:cxn>
                    <a:cxn ang="0">
                      <a:pos x="4484" y="1086"/>
                    </a:cxn>
                    <a:cxn ang="0">
                      <a:pos x="4552" y="1190"/>
                    </a:cxn>
                    <a:cxn ang="0">
                      <a:pos x="4618" y="1296"/>
                    </a:cxn>
                    <a:cxn ang="0">
                      <a:pos x="4678" y="1406"/>
                    </a:cxn>
                    <a:cxn ang="0">
                      <a:pos x="4732" y="1518"/>
                    </a:cxn>
                    <a:cxn ang="0">
                      <a:pos x="0" y="1576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5000"/>
                      </a:srgbClr>
                    </a:gs>
                    <a:gs pos="100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 cap="flat" cmpd="sng">
                  <a:noFill/>
                  <a:prstDash val="solid"/>
                  <a:round/>
                </a:ln>
                <a:effectLst/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kern="0">
                    <a:solidFill>
                      <a:srgbClr val="00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3" name="Oval 75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None/>
                    <a:defRPr/>
                  </a:pPr>
                  <a:endParaRPr lang="zh-CN" altLang="en-US" sz="1800" b="0" kern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04" name="Group 76"/>
          <p:cNvGrpSpPr/>
          <p:nvPr/>
        </p:nvGrpSpPr>
        <p:grpSpPr bwMode="auto">
          <a:xfrm>
            <a:off x="4927848" y="4076998"/>
            <a:ext cx="658812" cy="754062"/>
            <a:chOff x="3061" y="-879"/>
            <a:chExt cx="614" cy="702"/>
          </a:xfrm>
        </p:grpSpPr>
        <p:sp>
          <p:nvSpPr>
            <p:cNvPr id="105" name="Oval 77"/>
            <p:cNvSpPr>
              <a:spLocks noChangeArrowheads="1"/>
            </p:cNvSpPr>
            <p:nvPr/>
          </p:nvSpPr>
          <p:spPr bwMode="auto">
            <a:xfrm>
              <a:off x="3061" y="-381"/>
              <a:ext cx="590" cy="20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31750" cap="rnd" algn="ctr">
              <a:noFill/>
              <a:prstDash val="sysDot"/>
              <a:rou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106" name="Group 78"/>
            <p:cNvGrpSpPr/>
            <p:nvPr/>
          </p:nvGrpSpPr>
          <p:grpSpPr bwMode="auto">
            <a:xfrm>
              <a:off x="3062" y="-879"/>
              <a:ext cx="613" cy="613"/>
              <a:chOff x="2335" y="1139"/>
              <a:chExt cx="1089" cy="1089"/>
            </a:xfrm>
          </p:grpSpPr>
          <p:sp>
            <p:nvSpPr>
              <p:cNvPr id="107" name="Oval 79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BEBEBE"/>
                  </a:gs>
                  <a:gs pos="100000">
                    <a:srgbClr val="6E6E6E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endParaRPr lang="zh-CN" altLang="en-US" sz="1800" b="0" ker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08" name="Group 80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109" name="Freeform 81"/>
                <p:cNvSpPr/>
                <p:nvPr/>
              </p:nvSpPr>
              <p:spPr bwMode="auto">
                <a:xfrm>
                  <a:off x="1441" y="1842"/>
                  <a:ext cx="898" cy="296"/>
                </a:xfrm>
                <a:custGeom>
                  <a:avLst/>
                  <a:gdLst/>
                  <a:ahLst/>
                  <a:cxnLst>
                    <a:cxn ang="0">
                      <a:pos x="0" y="1576"/>
                    </a:cxn>
                    <a:cxn ang="0">
                      <a:pos x="50" y="1462"/>
                    </a:cxn>
                    <a:cxn ang="0">
                      <a:pos x="108" y="1350"/>
                    </a:cxn>
                    <a:cxn ang="0">
                      <a:pos x="170" y="1242"/>
                    </a:cxn>
                    <a:cxn ang="0">
                      <a:pos x="238" y="1138"/>
                    </a:cxn>
                    <a:cxn ang="0">
                      <a:pos x="310" y="1036"/>
                    </a:cxn>
                    <a:cxn ang="0">
                      <a:pos x="386" y="940"/>
                    </a:cxn>
                    <a:cxn ang="0">
                      <a:pos x="468" y="846"/>
                    </a:cxn>
                    <a:cxn ang="0">
                      <a:pos x="552" y="756"/>
                    </a:cxn>
                    <a:cxn ang="0">
                      <a:pos x="596" y="712"/>
                    </a:cxn>
                    <a:cxn ang="0">
                      <a:pos x="688" y="630"/>
                    </a:cxn>
                    <a:cxn ang="0">
                      <a:pos x="784" y="550"/>
                    </a:cxn>
                    <a:cxn ang="0">
                      <a:pos x="884" y="476"/>
                    </a:cxn>
                    <a:cxn ang="0">
                      <a:pos x="986" y="406"/>
                    </a:cxn>
                    <a:cxn ang="0">
                      <a:pos x="1092" y="342"/>
                    </a:cxn>
                    <a:cxn ang="0">
                      <a:pos x="1202" y="282"/>
                    </a:cxn>
                    <a:cxn ang="0">
                      <a:pos x="1316" y="228"/>
                    </a:cxn>
                    <a:cxn ang="0">
                      <a:pos x="1374" y="202"/>
                    </a:cxn>
                    <a:cxn ang="0">
                      <a:pos x="1490" y="156"/>
                    </a:cxn>
                    <a:cxn ang="0">
                      <a:pos x="1610" y="116"/>
                    </a:cxn>
                    <a:cxn ang="0">
                      <a:pos x="1732" y="80"/>
                    </a:cxn>
                    <a:cxn ang="0">
                      <a:pos x="1858" y="52"/>
                    </a:cxn>
                    <a:cxn ang="0">
                      <a:pos x="1984" y="30"/>
                    </a:cxn>
                    <a:cxn ang="0">
                      <a:pos x="2114" y="12"/>
                    </a:cxn>
                    <a:cxn ang="0">
                      <a:pos x="2246" y="2"/>
                    </a:cxn>
                    <a:cxn ang="0">
                      <a:pos x="2378" y="0"/>
                    </a:cxn>
                    <a:cxn ang="0">
                      <a:pos x="2444" y="0"/>
                    </a:cxn>
                    <a:cxn ang="0">
                      <a:pos x="2576" y="8"/>
                    </a:cxn>
                    <a:cxn ang="0">
                      <a:pos x="2706" y="20"/>
                    </a:cxn>
                    <a:cxn ang="0">
                      <a:pos x="2834" y="40"/>
                    </a:cxn>
                    <a:cxn ang="0">
                      <a:pos x="2962" y="66"/>
                    </a:cxn>
                    <a:cxn ang="0">
                      <a:pos x="3084" y="98"/>
                    </a:cxn>
                    <a:cxn ang="0">
                      <a:pos x="3206" y="136"/>
                    </a:cxn>
                    <a:cxn ang="0">
                      <a:pos x="3324" y="178"/>
                    </a:cxn>
                    <a:cxn ang="0">
                      <a:pos x="3382" y="202"/>
                    </a:cxn>
                    <a:cxn ang="0">
                      <a:pos x="3498" y="254"/>
                    </a:cxn>
                    <a:cxn ang="0">
                      <a:pos x="3608" y="312"/>
                    </a:cxn>
                    <a:cxn ang="0">
                      <a:pos x="3716" y="374"/>
                    </a:cxn>
                    <a:cxn ang="0">
                      <a:pos x="3822" y="440"/>
                    </a:cxn>
                    <a:cxn ang="0">
                      <a:pos x="3922" y="512"/>
                    </a:cxn>
                    <a:cxn ang="0">
                      <a:pos x="4020" y="590"/>
                    </a:cxn>
                    <a:cxn ang="0">
                      <a:pos x="4114" y="670"/>
                    </a:cxn>
                    <a:cxn ang="0">
                      <a:pos x="4204" y="756"/>
                    </a:cxn>
                    <a:cxn ang="0">
                      <a:pos x="4246" y="800"/>
                    </a:cxn>
                    <a:cxn ang="0">
                      <a:pos x="4330" y="892"/>
                    </a:cxn>
                    <a:cxn ang="0">
                      <a:pos x="4410" y="988"/>
                    </a:cxn>
                    <a:cxn ang="0">
                      <a:pos x="4484" y="1086"/>
                    </a:cxn>
                    <a:cxn ang="0">
                      <a:pos x="4552" y="1190"/>
                    </a:cxn>
                    <a:cxn ang="0">
                      <a:pos x="4618" y="1296"/>
                    </a:cxn>
                    <a:cxn ang="0">
                      <a:pos x="4678" y="1406"/>
                    </a:cxn>
                    <a:cxn ang="0">
                      <a:pos x="4732" y="1518"/>
                    </a:cxn>
                    <a:cxn ang="0">
                      <a:pos x="0" y="1576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5000"/>
                      </a:srgbClr>
                    </a:gs>
                    <a:gs pos="100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 cap="flat" cmpd="sng">
                  <a:noFill/>
                  <a:prstDash val="solid"/>
                  <a:round/>
                </a:ln>
                <a:effectLst/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kern="0">
                    <a:solidFill>
                      <a:srgbClr val="00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0" name="Oval 82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None/>
                    <a:defRPr/>
                  </a:pPr>
                  <a:endParaRPr lang="zh-CN" altLang="en-US" sz="1800" b="0" kern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111" name="Oval 94"/>
          <p:cNvSpPr>
            <a:spLocks noChangeArrowheads="1"/>
          </p:cNvSpPr>
          <p:nvPr/>
        </p:nvSpPr>
        <p:spPr bwMode="auto">
          <a:xfrm>
            <a:off x="7355979" y="3573611"/>
            <a:ext cx="392113" cy="134938"/>
          </a:xfrm>
          <a:prstGeom prst="ellipse">
            <a:avLst/>
          </a:prstGeom>
          <a:gradFill rotWithShape="1">
            <a:gsLst>
              <a:gs pos="0">
                <a:srgbClr val="000000">
                  <a:alpha val="50000"/>
                </a:srgbClr>
              </a:gs>
              <a:gs pos="100000">
                <a:srgbClr val="000000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31750" cap="rnd" algn="ctr">
            <a:noFill/>
            <a:prstDash val="sysDot"/>
            <a:rou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kern="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12" name="Text Box 52"/>
          <p:cNvSpPr txBox="1">
            <a:spLocks noChangeArrowheads="1"/>
          </p:cNvSpPr>
          <p:nvPr/>
        </p:nvSpPr>
        <p:spPr bwMode="auto">
          <a:xfrm>
            <a:off x="7823720" y="3159945"/>
            <a:ext cx="1944688" cy="1357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buClrTx/>
              <a:buSzTx/>
              <a:buNone/>
              <a:defRPr/>
            </a:pPr>
            <a:r>
              <a:rPr kumimoji="1" lang="ko-KR" altLang="en-US" sz="1600" kern="0" dirty="0">
                <a:solidFill>
                  <a:srgbClr val="FF0000"/>
                </a:solidFill>
              </a:rPr>
              <a:t>单击此处添加文字</a:t>
            </a:r>
            <a:endParaRPr kumimoji="1" lang="ko-KR" altLang="zh-CN" sz="1600" kern="0" dirty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zh-CN" altLang="en-US" sz="1000" kern="0" dirty="0">
                <a:solidFill>
                  <a:srgbClr val="080808"/>
                </a:solidFill>
              </a:rPr>
              <a:t>单击此处添加文字内容 </a:t>
            </a:r>
            <a:endParaRPr lang="zh-CN" altLang="en-US" sz="1000" kern="0" dirty="0">
              <a:solidFill>
                <a:srgbClr val="080808"/>
              </a:solidFill>
            </a:endParaRPr>
          </a:p>
          <a:p>
            <a:pPr eaLnBrk="1" fontAlgn="base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zh-CN" altLang="en-US" sz="1000" kern="0" dirty="0">
                <a:solidFill>
                  <a:srgbClr val="080808"/>
                </a:solidFill>
              </a:rPr>
              <a:t>单击此处添加文字内容</a:t>
            </a:r>
            <a:endParaRPr lang="zh-CN" altLang="en-US" sz="1000" kern="0" dirty="0">
              <a:solidFill>
                <a:srgbClr val="080808"/>
              </a:solidFill>
            </a:endParaRPr>
          </a:p>
          <a:p>
            <a:pPr eaLnBrk="1" fontAlgn="base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zh-CN" altLang="en-US" sz="1000" kern="0" dirty="0">
                <a:solidFill>
                  <a:srgbClr val="080808"/>
                </a:solidFill>
              </a:rPr>
              <a:t>单击此处添加文字内容</a:t>
            </a:r>
            <a:endParaRPr kumimoji="1" lang="en-US" altLang="ko-KR" sz="1000" b="0" kern="0" dirty="0">
              <a:solidFill>
                <a:srgbClr val="9E9E9E"/>
              </a:solidFill>
            </a:endParaRPr>
          </a:p>
          <a:p>
            <a:pPr eaLnBrk="1" fontAlgn="base" latinLnBrk="1" hangingPunct="1">
              <a:spcBef>
                <a:spcPct val="0"/>
              </a:spcBef>
              <a:buClrTx/>
              <a:buSzTx/>
              <a:buNone/>
              <a:defRPr/>
            </a:pPr>
            <a:endParaRPr kumimoji="1" lang="en-US" altLang="ko-KR" sz="1000" b="0" kern="0" dirty="0">
              <a:solidFill>
                <a:srgbClr val="9E9E9E"/>
              </a:solidFill>
            </a:endParaRPr>
          </a:p>
        </p:txBody>
      </p:sp>
      <p:sp>
        <p:nvSpPr>
          <p:cNvPr id="113" name="Text Box 52"/>
          <p:cNvSpPr txBox="1">
            <a:spLocks noChangeArrowheads="1"/>
          </p:cNvSpPr>
          <p:nvPr/>
        </p:nvSpPr>
        <p:spPr bwMode="auto">
          <a:xfrm>
            <a:off x="7823720" y="4456089"/>
            <a:ext cx="1944688" cy="1357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eaLnBrk="0" fontAlgn="ctr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ctr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buClrTx/>
              <a:buSzTx/>
              <a:buNone/>
              <a:defRPr/>
            </a:pPr>
            <a:r>
              <a:rPr kumimoji="1" lang="ko-KR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单击此处添加文字</a:t>
            </a:r>
            <a:endParaRPr kumimoji="1" lang="ko-KR" altLang="zh-CN" sz="1600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base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zh-CN" altLang="en-US" sz="1000" kern="0" dirty="0">
                <a:solidFill>
                  <a:srgbClr val="080808"/>
                </a:solidFill>
              </a:rPr>
              <a:t>单击此处添加文字内容 </a:t>
            </a:r>
            <a:endParaRPr lang="zh-CN" altLang="en-US" sz="1000" kern="0" dirty="0">
              <a:solidFill>
                <a:srgbClr val="080808"/>
              </a:solidFill>
            </a:endParaRPr>
          </a:p>
          <a:p>
            <a:pPr eaLnBrk="1" fontAlgn="base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zh-CN" altLang="en-US" sz="1000" kern="0" dirty="0">
                <a:solidFill>
                  <a:srgbClr val="080808"/>
                </a:solidFill>
              </a:rPr>
              <a:t>单击此处添加文字内容</a:t>
            </a:r>
            <a:endParaRPr lang="zh-CN" altLang="en-US" sz="1000" kern="0" dirty="0">
              <a:solidFill>
                <a:srgbClr val="080808"/>
              </a:solidFill>
            </a:endParaRPr>
          </a:p>
          <a:p>
            <a:pPr eaLnBrk="1" fontAlgn="base" hangingPunct="1">
              <a:spcBef>
                <a:spcPct val="50000"/>
              </a:spcBef>
              <a:buClrTx/>
              <a:buSzTx/>
              <a:buNone/>
              <a:defRPr/>
            </a:pPr>
            <a:r>
              <a:rPr lang="zh-CN" altLang="en-US" sz="1000" kern="0" dirty="0">
                <a:solidFill>
                  <a:srgbClr val="080808"/>
                </a:solidFill>
              </a:rPr>
              <a:t>单击此处添加文字内容</a:t>
            </a:r>
            <a:endParaRPr kumimoji="1" lang="en-US" altLang="ko-KR" sz="1000" b="0" kern="0" dirty="0">
              <a:solidFill>
                <a:srgbClr val="9E9E9E"/>
              </a:solidFill>
            </a:endParaRPr>
          </a:p>
          <a:p>
            <a:pPr eaLnBrk="1" fontAlgn="base" latinLnBrk="1" hangingPunct="1">
              <a:spcBef>
                <a:spcPct val="0"/>
              </a:spcBef>
              <a:buClrTx/>
              <a:buSzTx/>
              <a:buNone/>
              <a:defRPr/>
            </a:pPr>
            <a:endParaRPr kumimoji="1" lang="en-US" altLang="ko-KR" sz="1000" b="0" kern="0" dirty="0">
              <a:solidFill>
                <a:srgbClr val="9E9E9E"/>
              </a:solidFill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2567608" y="1772816"/>
            <a:ext cx="2368550" cy="3790950"/>
            <a:chOff x="1779712" y="1412850"/>
            <a:chExt cx="2368550" cy="3790950"/>
          </a:xfrm>
        </p:grpSpPr>
        <p:sp>
          <p:nvSpPr>
            <p:cNvPr id="115" name="Oval 4"/>
            <p:cNvSpPr>
              <a:spLocks noChangeArrowheads="1"/>
            </p:cNvSpPr>
            <p:nvPr/>
          </p:nvSpPr>
          <p:spPr bwMode="auto">
            <a:xfrm>
              <a:off x="1959099" y="4391000"/>
              <a:ext cx="1981200" cy="8128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31750" cap="rnd" algn="ctr">
              <a:noFill/>
              <a:prstDash val="sysDot"/>
              <a:rou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116" name="Group 10"/>
            <p:cNvGrpSpPr/>
            <p:nvPr/>
          </p:nvGrpSpPr>
          <p:grpSpPr bwMode="auto">
            <a:xfrm>
              <a:off x="1779712" y="1697013"/>
              <a:ext cx="2368550" cy="3257550"/>
              <a:chOff x="2953" y="1386"/>
              <a:chExt cx="1492" cy="2052"/>
            </a:xfrm>
          </p:grpSpPr>
          <p:sp>
            <p:nvSpPr>
              <p:cNvPr id="162" name="Freeform 11"/>
              <p:cNvSpPr/>
              <p:nvPr/>
            </p:nvSpPr>
            <p:spPr bwMode="auto">
              <a:xfrm>
                <a:off x="2953" y="1386"/>
                <a:ext cx="1492" cy="2052"/>
              </a:xfrm>
              <a:custGeom>
                <a:avLst/>
                <a:gdLst>
                  <a:gd name="T0" fmla="*/ 1492 w 1492"/>
                  <a:gd name="T1" fmla="*/ 373 h 2052"/>
                  <a:gd name="T2" fmla="*/ 1488 w 1492"/>
                  <a:gd name="T3" fmla="*/ 336 h 2052"/>
                  <a:gd name="T4" fmla="*/ 1476 w 1492"/>
                  <a:gd name="T5" fmla="*/ 298 h 2052"/>
                  <a:gd name="T6" fmla="*/ 1458 w 1492"/>
                  <a:gd name="T7" fmla="*/ 262 h 2052"/>
                  <a:gd name="T8" fmla="*/ 1434 w 1492"/>
                  <a:gd name="T9" fmla="*/ 228 h 2052"/>
                  <a:gd name="T10" fmla="*/ 1401 w 1492"/>
                  <a:gd name="T11" fmla="*/ 196 h 2052"/>
                  <a:gd name="T12" fmla="*/ 1365 w 1492"/>
                  <a:gd name="T13" fmla="*/ 165 h 2052"/>
                  <a:gd name="T14" fmla="*/ 1321 w 1492"/>
                  <a:gd name="T15" fmla="*/ 136 h 2052"/>
                  <a:gd name="T16" fmla="*/ 1273 w 1492"/>
                  <a:gd name="T17" fmla="*/ 109 h 2052"/>
                  <a:gd name="T18" fmla="*/ 1220 w 1492"/>
                  <a:gd name="T19" fmla="*/ 86 h 2052"/>
                  <a:gd name="T20" fmla="*/ 1163 w 1492"/>
                  <a:gd name="T21" fmla="*/ 63 h 2052"/>
                  <a:gd name="T22" fmla="*/ 1102 w 1492"/>
                  <a:gd name="T23" fmla="*/ 45 h 2052"/>
                  <a:gd name="T24" fmla="*/ 1036 w 1492"/>
                  <a:gd name="T25" fmla="*/ 30 h 2052"/>
                  <a:gd name="T26" fmla="*/ 967 w 1492"/>
                  <a:gd name="T27" fmla="*/ 17 h 2052"/>
                  <a:gd name="T28" fmla="*/ 896 w 1492"/>
                  <a:gd name="T29" fmla="*/ 8 h 2052"/>
                  <a:gd name="T30" fmla="*/ 822 w 1492"/>
                  <a:gd name="T31" fmla="*/ 1 h 2052"/>
                  <a:gd name="T32" fmla="*/ 746 w 1492"/>
                  <a:gd name="T33" fmla="*/ 0 h 2052"/>
                  <a:gd name="T34" fmla="*/ 707 w 1492"/>
                  <a:gd name="T35" fmla="*/ 0 h 2052"/>
                  <a:gd name="T36" fmla="*/ 632 w 1492"/>
                  <a:gd name="T37" fmla="*/ 4 h 2052"/>
                  <a:gd name="T38" fmla="*/ 560 w 1492"/>
                  <a:gd name="T39" fmla="*/ 12 h 2052"/>
                  <a:gd name="T40" fmla="*/ 490 w 1492"/>
                  <a:gd name="T41" fmla="*/ 22 h 2052"/>
                  <a:gd name="T42" fmla="*/ 422 w 1492"/>
                  <a:gd name="T43" fmla="*/ 36 h 2052"/>
                  <a:gd name="T44" fmla="*/ 359 w 1492"/>
                  <a:gd name="T45" fmla="*/ 54 h 2052"/>
                  <a:gd name="T46" fmla="*/ 299 w 1492"/>
                  <a:gd name="T47" fmla="*/ 74 h 2052"/>
                  <a:gd name="T48" fmla="*/ 245 w 1492"/>
                  <a:gd name="T49" fmla="*/ 97 h 2052"/>
                  <a:gd name="T50" fmla="*/ 194 w 1492"/>
                  <a:gd name="T51" fmla="*/ 122 h 2052"/>
                  <a:gd name="T52" fmla="*/ 148 w 1492"/>
                  <a:gd name="T53" fmla="*/ 150 h 2052"/>
                  <a:gd name="T54" fmla="*/ 107 w 1492"/>
                  <a:gd name="T55" fmla="*/ 180 h 2052"/>
                  <a:gd name="T56" fmla="*/ 74 w 1492"/>
                  <a:gd name="T57" fmla="*/ 211 h 2052"/>
                  <a:gd name="T58" fmla="*/ 45 w 1492"/>
                  <a:gd name="T59" fmla="*/ 245 h 2052"/>
                  <a:gd name="T60" fmla="*/ 23 w 1492"/>
                  <a:gd name="T61" fmla="*/ 280 h 2052"/>
                  <a:gd name="T62" fmla="*/ 9 w 1492"/>
                  <a:gd name="T63" fmla="*/ 316 h 2052"/>
                  <a:gd name="T64" fmla="*/ 1 w 1492"/>
                  <a:gd name="T65" fmla="*/ 354 h 2052"/>
                  <a:gd name="T66" fmla="*/ 0 w 1492"/>
                  <a:gd name="T67" fmla="*/ 373 h 2052"/>
                  <a:gd name="T68" fmla="*/ 6 w 1492"/>
                  <a:gd name="T69" fmla="*/ 420 h 2052"/>
                  <a:gd name="T70" fmla="*/ 376 w 1492"/>
                  <a:gd name="T71" fmla="*/ 1889 h 2052"/>
                  <a:gd name="T72" fmla="*/ 376 w 1492"/>
                  <a:gd name="T73" fmla="*/ 1889 h 2052"/>
                  <a:gd name="T74" fmla="*/ 391 w 1492"/>
                  <a:gd name="T75" fmla="*/ 1922 h 2052"/>
                  <a:gd name="T76" fmla="*/ 417 w 1492"/>
                  <a:gd name="T77" fmla="*/ 1954 h 2052"/>
                  <a:gd name="T78" fmla="*/ 453 w 1492"/>
                  <a:gd name="T79" fmla="*/ 1981 h 2052"/>
                  <a:gd name="T80" fmla="*/ 499 w 1492"/>
                  <a:gd name="T81" fmla="*/ 2005 h 2052"/>
                  <a:gd name="T82" fmla="*/ 552 w 1492"/>
                  <a:gd name="T83" fmla="*/ 2025 h 2052"/>
                  <a:gd name="T84" fmla="*/ 611 w 1492"/>
                  <a:gd name="T85" fmla="*/ 2039 h 2052"/>
                  <a:gd name="T86" fmla="*/ 676 w 1492"/>
                  <a:gd name="T87" fmla="*/ 2048 h 2052"/>
                  <a:gd name="T88" fmla="*/ 746 w 1492"/>
                  <a:gd name="T89" fmla="*/ 2052 h 2052"/>
                  <a:gd name="T90" fmla="*/ 781 w 1492"/>
                  <a:gd name="T91" fmla="*/ 2051 h 2052"/>
                  <a:gd name="T92" fmla="*/ 848 w 1492"/>
                  <a:gd name="T93" fmla="*/ 2044 h 2052"/>
                  <a:gd name="T94" fmla="*/ 912 w 1492"/>
                  <a:gd name="T95" fmla="*/ 2033 h 2052"/>
                  <a:gd name="T96" fmla="*/ 967 w 1492"/>
                  <a:gd name="T97" fmla="*/ 2016 h 2052"/>
                  <a:gd name="T98" fmla="*/ 1018 w 1492"/>
                  <a:gd name="T99" fmla="*/ 1994 h 2052"/>
                  <a:gd name="T100" fmla="*/ 1058 w 1492"/>
                  <a:gd name="T101" fmla="*/ 1968 h 2052"/>
                  <a:gd name="T102" fmla="*/ 1089 w 1492"/>
                  <a:gd name="T103" fmla="*/ 1938 h 2052"/>
                  <a:gd name="T104" fmla="*/ 1110 w 1492"/>
                  <a:gd name="T105" fmla="*/ 1906 h 2052"/>
                  <a:gd name="T106" fmla="*/ 1116 w 1492"/>
                  <a:gd name="T107" fmla="*/ 1889 h 2052"/>
                  <a:gd name="T108" fmla="*/ 1486 w 1492"/>
                  <a:gd name="T109" fmla="*/ 420 h 2052"/>
                  <a:gd name="T110" fmla="*/ 1491 w 1492"/>
                  <a:gd name="T111" fmla="*/ 396 h 2052"/>
                  <a:gd name="T112" fmla="*/ 1492 w 1492"/>
                  <a:gd name="T113" fmla="*/ 373 h 205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492"/>
                  <a:gd name="T172" fmla="*/ 0 h 2052"/>
                  <a:gd name="T173" fmla="*/ 1492 w 1492"/>
                  <a:gd name="T174" fmla="*/ 2052 h 205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492" h="2052">
                    <a:moveTo>
                      <a:pt x="1492" y="373"/>
                    </a:moveTo>
                    <a:lnTo>
                      <a:pt x="1492" y="373"/>
                    </a:lnTo>
                    <a:lnTo>
                      <a:pt x="1491" y="354"/>
                    </a:lnTo>
                    <a:lnTo>
                      <a:pt x="1488" y="336"/>
                    </a:lnTo>
                    <a:lnTo>
                      <a:pt x="1483" y="316"/>
                    </a:lnTo>
                    <a:lnTo>
                      <a:pt x="1476" y="298"/>
                    </a:lnTo>
                    <a:lnTo>
                      <a:pt x="1469" y="280"/>
                    </a:lnTo>
                    <a:lnTo>
                      <a:pt x="1458" y="262"/>
                    </a:lnTo>
                    <a:lnTo>
                      <a:pt x="1447" y="245"/>
                    </a:lnTo>
                    <a:lnTo>
                      <a:pt x="1434" y="228"/>
                    </a:lnTo>
                    <a:lnTo>
                      <a:pt x="1418" y="211"/>
                    </a:lnTo>
                    <a:lnTo>
                      <a:pt x="1401" y="196"/>
                    </a:lnTo>
                    <a:lnTo>
                      <a:pt x="1385" y="180"/>
                    </a:lnTo>
                    <a:lnTo>
                      <a:pt x="1365" y="165"/>
                    </a:lnTo>
                    <a:lnTo>
                      <a:pt x="1344" y="150"/>
                    </a:lnTo>
                    <a:lnTo>
                      <a:pt x="1321" y="136"/>
                    </a:lnTo>
                    <a:lnTo>
                      <a:pt x="1298" y="122"/>
                    </a:lnTo>
                    <a:lnTo>
                      <a:pt x="1273" y="109"/>
                    </a:lnTo>
                    <a:lnTo>
                      <a:pt x="1247" y="97"/>
                    </a:lnTo>
                    <a:lnTo>
                      <a:pt x="1220" y="86"/>
                    </a:lnTo>
                    <a:lnTo>
                      <a:pt x="1193" y="74"/>
                    </a:lnTo>
                    <a:lnTo>
                      <a:pt x="1163" y="63"/>
                    </a:lnTo>
                    <a:lnTo>
                      <a:pt x="1133" y="54"/>
                    </a:lnTo>
                    <a:lnTo>
                      <a:pt x="1102" y="45"/>
                    </a:lnTo>
                    <a:lnTo>
                      <a:pt x="1070" y="36"/>
                    </a:lnTo>
                    <a:lnTo>
                      <a:pt x="1036" y="30"/>
                    </a:lnTo>
                    <a:lnTo>
                      <a:pt x="1002" y="22"/>
                    </a:lnTo>
                    <a:lnTo>
                      <a:pt x="967" y="17"/>
                    </a:lnTo>
                    <a:lnTo>
                      <a:pt x="933" y="12"/>
                    </a:lnTo>
                    <a:lnTo>
                      <a:pt x="896" y="8"/>
                    </a:lnTo>
                    <a:lnTo>
                      <a:pt x="860" y="4"/>
                    </a:lnTo>
                    <a:lnTo>
                      <a:pt x="822" y="1"/>
                    </a:lnTo>
                    <a:lnTo>
                      <a:pt x="785" y="0"/>
                    </a:lnTo>
                    <a:lnTo>
                      <a:pt x="746" y="0"/>
                    </a:lnTo>
                    <a:lnTo>
                      <a:pt x="707" y="0"/>
                    </a:lnTo>
                    <a:lnTo>
                      <a:pt x="670" y="1"/>
                    </a:lnTo>
                    <a:lnTo>
                      <a:pt x="632" y="4"/>
                    </a:lnTo>
                    <a:lnTo>
                      <a:pt x="596" y="8"/>
                    </a:lnTo>
                    <a:lnTo>
                      <a:pt x="560" y="12"/>
                    </a:lnTo>
                    <a:lnTo>
                      <a:pt x="525" y="17"/>
                    </a:lnTo>
                    <a:lnTo>
                      <a:pt x="490" y="22"/>
                    </a:lnTo>
                    <a:lnTo>
                      <a:pt x="456" y="30"/>
                    </a:lnTo>
                    <a:lnTo>
                      <a:pt x="422" y="36"/>
                    </a:lnTo>
                    <a:lnTo>
                      <a:pt x="390" y="45"/>
                    </a:lnTo>
                    <a:lnTo>
                      <a:pt x="359" y="54"/>
                    </a:lnTo>
                    <a:lnTo>
                      <a:pt x="329" y="63"/>
                    </a:lnTo>
                    <a:lnTo>
                      <a:pt x="299" y="74"/>
                    </a:lnTo>
                    <a:lnTo>
                      <a:pt x="272" y="86"/>
                    </a:lnTo>
                    <a:lnTo>
                      <a:pt x="245" y="97"/>
                    </a:lnTo>
                    <a:lnTo>
                      <a:pt x="219" y="109"/>
                    </a:lnTo>
                    <a:lnTo>
                      <a:pt x="194" y="122"/>
                    </a:lnTo>
                    <a:lnTo>
                      <a:pt x="171" y="136"/>
                    </a:lnTo>
                    <a:lnTo>
                      <a:pt x="148" y="150"/>
                    </a:lnTo>
                    <a:lnTo>
                      <a:pt x="127" y="165"/>
                    </a:lnTo>
                    <a:lnTo>
                      <a:pt x="107" y="180"/>
                    </a:lnTo>
                    <a:lnTo>
                      <a:pt x="91" y="196"/>
                    </a:lnTo>
                    <a:lnTo>
                      <a:pt x="74" y="211"/>
                    </a:lnTo>
                    <a:lnTo>
                      <a:pt x="58" y="228"/>
                    </a:lnTo>
                    <a:lnTo>
                      <a:pt x="45" y="245"/>
                    </a:lnTo>
                    <a:lnTo>
                      <a:pt x="34" y="262"/>
                    </a:lnTo>
                    <a:lnTo>
                      <a:pt x="23" y="280"/>
                    </a:lnTo>
                    <a:lnTo>
                      <a:pt x="16" y="298"/>
                    </a:lnTo>
                    <a:lnTo>
                      <a:pt x="9" y="316"/>
                    </a:lnTo>
                    <a:lnTo>
                      <a:pt x="4" y="336"/>
                    </a:lnTo>
                    <a:lnTo>
                      <a:pt x="1" y="354"/>
                    </a:lnTo>
                    <a:lnTo>
                      <a:pt x="0" y="373"/>
                    </a:lnTo>
                    <a:lnTo>
                      <a:pt x="1" y="396"/>
                    </a:lnTo>
                    <a:lnTo>
                      <a:pt x="6" y="420"/>
                    </a:lnTo>
                    <a:lnTo>
                      <a:pt x="5" y="420"/>
                    </a:lnTo>
                    <a:lnTo>
                      <a:pt x="376" y="1889"/>
                    </a:lnTo>
                    <a:lnTo>
                      <a:pt x="382" y="1906"/>
                    </a:lnTo>
                    <a:lnTo>
                      <a:pt x="391" y="1922"/>
                    </a:lnTo>
                    <a:lnTo>
                      <a:pt x="403" y="1938"/>
                    </a:lnTo>
                    <a:lnTo>
                      <a:pt x="417" y="1954"/>
                    </a:lnTo>
                    <a:lnTo>
                      <a:pt x="434" y="1968"/>
                    </a:lnTo>
                    <a:lnTo>
                      <a:pt x="453" y="1981"/>
                    </a:lnTo>
                    <a:lnTo>
                      <a:pt x="474" y="1994"/>
                    </a:lnTo>
                    <a:lnTo>
                      <a:pt x="499" y="2005"/>
                    </a:lnTo>
                    <a:lnTo>
                      <a:pt x="525" y="2016"/>
                    </a:lnTo>
                    <a:lnTo>
                      <a:pt x="552" y="2025"/>
                    </a:lnTo>
                    <a:lnTo>
                      <a:pt x="580" y="2033"/>
                    </a:lnTo>
                    <a:lnTo>
                      <a:pt x="611" y="2039"/>
                    </a:lnTo>
                    <a:lnTo>
                      <a:pt x="644" y="2044"/>
                    </a:lnTo>
                    <a:lnTo>
                      <a:pt x="676" y="2048"/>
                    </a:lnTo>
                    <a:lnTo>
                      <a:pt x="711" y="2051"/>
                    </a:lnTo>
                    <a:lnTo>
                      <a:pt x="746" y="2052"/>
                    </a:lnTo>
                    <a:lnTo>
                      <a:pt x="781" y="2051"/>
                    </a:lnTo>
                    <a:lnTo>
                      <a:pt x="816" y="2048"/>
                    </a:lnTo>
                    <a:lnTo>
                      <a:pt x="848" y="2044"/>
                    </a:lnTo>
                    <a:lnTo>
                      <a:pt x="881" y="2039"/>
                    </a:lnTo>
                    <a:lnTo>
                      <a:pt x="912" y="2033"/>
                    </a:lnTo>
                    <a:lnTo>
                      <a:pt x="940" y="2025"/>
                    </a:lnTo>
                    <a:lnTo>
                      <a:pt x="967" y="2016"/>
                    </a:lnTo>
                    <a:lnTo>
                      <a:pt x="993" y="2005"/>
                    </a:lnTo>
                    <a:lnTo>
                      <a:pt x="1018" y="1994"/>
                    </a:lnTo>
                    <a:lnTo>
                      <a:pt x="1039" y="1981"/>
                    </a:lnTo>
                    <a:lnTo>
                      <a:pt x="1058" y="1968"/>
                    </a:lnTo>
                    <a:lnTo>
                      <a:pt x="1075" y="1954"/>
                    </a:lnTo>
                    <a:lnTo>
                      <a:pt x="1089" y="1938"/>
                    </a:lnTo>
                    <a:lnTo>
                      <a:pt x="1101" y="1922"/>
                    </a:lnTo>
                    <a:lnTo>
                      <a:pt x="1110" y="1906"/>
                    </a:lnTo>
                    <a:lnTo>
                      <a:pt x="1116" y="1889"/>
                    </a:lnTo>
                    <a:lnTo>
                      <a:pt x="1487" y="420"/>
                    </a:lnTo>
                    <a:lnTo>
                      <a:pt x="1486" y="420"/>
                    </a:lnTo>
                    <a:lnTo>
                      <a:pt x="1491" y="396"/>
                    </a:lnTo>
                    <a:lnTo>
                      <a:pt x="1492" y="37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B5B5B"/>
                  </a:gs>
                  <a:gs pos="50000">
                    <a:srgbClr val="B2B2B2"/>
                  </a:gs>
                  <a:gs pos="100000">
                    <a:srgbClr val="5B5B5B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Freeform 12"/>
              <p:cNvSpPr>
                <a:spLocks noEditPoints="1"/>
              </p:cNvSpPr>
              <p:nvPr/>
            </p:nvSpPr>
            <p:spPr bwMode="auto">
              <a:xfrm>
                <a:off x="2953" y="1386"/>
                <a:ext cx="1492" cy="746"/>
              </a:xfrm>
              <a:custGeom>
                <a:avLst/>
                <a:gdLst>
                  <a:gd name="T0" fmla="*/ 632 w 1492"/>
                  <a:gd name="T1" fmla="*/ 4 h 746"/>
                  <a:gd name="T2" fmla="*/ 456 w 1492"/>
                  <a:gd name="T3" fmla="*/ 30 h 746"/>
                  <a:gd name="T4" fmla="*/ 299 w 1492"/>
                  <a:gd name="T5" fmla="*/ 74 h 746"/>
                  <a:gd name="T6" fmla="*/ 171 w 1492"/>
                  <a:gd name="T7" fmla="*/ 136 h 746"/>
                  <a:gd name="T8" fmla="*/ 74 w 1492"/>
                  <a:gd name="T9" fmla="*/ 211 h 746"/>
                  <a:gd name="T10" fmla="*/ 16 w 1492"/>
                  <a:gd name="T11" fmla="*/ 298 h 746"/>
                  <a:gd name="T12" fmla="*/ 0 w 1492"/>
                  <a:gd name="T13" fmla="*/ 373 h 746"/>
                  <a:gd name="T14" fmla="*/ 23 w 1492"/>
                  <a:gd name="T15" fmla="*/ 466 h 746"/>
                  <a:gd name="T16" fmla="*/ 91 w 1492"/>
                  <a:gd name="T17" fmla="*/ 551 h 746"/>
                  <a:gd name="T18" fmla="*/ 194 w 1492"/>
                  <a:gd name="T19" fmla="*/ 624 h 746"/>
                  <a:gd name="T20" fmla="*/ 329 w 1492"/>
                  <a:gd name="T21" fmla="*/ 683 h 746"/>
                  <a:gd name="T22" fmla="*/ 490 w 1492"/>
                  <a:gd name="T23" fmla="*/ 724 h 746"/>
                  <a:gd name="T24" fmla="*/ 670 w 1492"/>
                  <a:gd name="T25" fmla="*/ 745 h 746"/>
                  <a:gd name="T26" fmla="*/ 822 w 1492"/>
                  <a:gd name="T27" fmla="*/ 745 h 746"/>
                  <a:gd name="T28" fmla="*/ 1002 w 1492"/>
                  <a:gd name="T29" fmla="*/ 724 h 746"/>
                  <a:gd name="T30" fmla="*/ 1163 w 1492"/>
                  <a:gd name="T31" fmla="*/ 683 h 746"/>
                  <a:gd name="T32" fmla="*/ 1298 w 1492"/>
                  <a:gd name="T33" fmla="*/ 624 h 746"/>
                  <a:gd name="T34" fmla="*/ 1401 w 1492"/>
                  <a:gd name="T35" fmla="*/ 551 h 746"/>
                  <a:gd name="T36" fmla="*/ 1469 w 1492"/>
                  <a:gd name="T37" fmla="*/ 466 h 746"/>
                  <a:gd name="T38" fmla="*/ 1492 w 1492"/>
                  <a:gd name="T39" fmla="*/ 373 h 746"/>
                  <a:gd name="T40" fmla="*/ 1476 w 1492"/>
                  <a:gd name="T41" fmla="*/ 298 h 746"/>
                  <a:gd name="T42" fmla="*/ 1418 w 1492"/>
                  <a:gd name="T43" fmla="*/ 211 h 746"/>
                  <a:gd name="T44" fmla="*/ 1321 w 1492"/>
                  <a:gd name="T45" fmla="*/ 136 h 746"/>
                  <a:gd name="T46" fmla="*/ 1193 w 1492"/>
                  <a:gd name="T47" fmla="*/ 74 h 746"/>
                  <a:gd name="T48" fmla="*/ 1036 w 1492"/>
                  <a:gd name="T49" fmla="*/ 30 h 746"/>
                  <a:gd name="T50" fmla="*/ 860 w 1492"/>
                  <a:gd name="T51" fmla="*/ 4 h 746"/>
                  <a:gd name="T52" fmla="*/ 746 w 1492"/>
                  <a:gd name="T53" fmla="*/ 723 h 746"/>
                  <a:gd name="T54" fmla="*/ 605 w 1492"/>
                  <a:gd name="T55" fmla="*/ 716 h 746"/>
                  <a:gd name="T56" fmla="*/ 443 w 1492"/>
                  <a:gd name="T57" fmla="*/ 689 h 746"/>
                  <a:gd name="T58" fmla="*/ 302 w 1492"/>
                  <a:gd name="T59" fmla="*/ 644 h 746"/>
                  <a:gd name="T60" fmla="*/ 185 w 1492"/>
                  <a:gd name="T61" fmla="*/ 583 h 746"/>
                  <a:gd name="T62" fmla="*/ 101 w 1492"/>
                  <a:gd name="T63" fmla="*/ 509 h 746"/>
                  <a:gd name="T64" fmla="*/ 54 w 1492"/>
                  <a:gd name="T65" fmla="*/ 426 h 746"/>
                  <a:gd name="T66" fmla="*/ 48 w 1492"/>
                  <a:gd name="T67" fmla="*/ 355 h 746"/>
                  <a:gd name="T68" fmla="*/ 78 w 1492"/>
                  <a:gd name="T69" fmla="*/ 269 h 746"/>
                  <a:gd name="T70" fmla="*/ 148 w 1492"/>
                  <a:gd name="T71" fmla="*/ 192 h 746"/>
                  <a:gd name="T72" fmla="*/ 251 w 1492"/>
                  <a:gd name="T73" fmla="*/ 126 h 746"/>
                  <a:gd name="T74" fmla="*/ 383 w 1492"/>
                  <a:gd name="T75" fmla="*/ 74 h 746"/>
                  <a:gd name="T76" fmla="*/ 537 w 1492"/>
                  <a:gd name="T77" fmla="*/ 39 h 746"/>
                  <a:gd name="T78" fmla="*/ 710 w 1492"/>
                  <a:gd name="T79" fmla="*/ 23 h 746"/>
                  <a:gd name="T80" fmla="*/ 852 w 1492"/>
                  <a:gd name="T81" fmla="*/ 27 h 746"/>
                  <a:gd name="T82" fmla="*/ 1018 w 1492"/>
                  <a:gd name="T83" fmla="*/ 51 h 746"/>
                  <a:gd name="T84" fmla="*/ 1164 w 1492"/>
                  <a:gd name="T85" fmla="*/ 92 h 746"/>
                  <a:gd name="T86" fmla="*/ 1286 w 1492"/>
                  <a:gd name="T87" fmla="*/ 150 h 746"/>
                  <a:gd name="T88" fmla="*/ 1377 w 1492"/>
                  <a:gd name="T89" fmla="*/ 222 h 746"/>
                  <a:gd name="T90" fmla="*/ 1431 w 1492"/>
                  <a:gd name="T91" fmla="*/ 302 h 746"/>
                  <a:gd name="T92" fmla="*/ 1445 w 1492"/>
                  <a:gd name="T93" fmla="*/ 373 h 746"/>
                  <a:gd name="T94" fmla="*/ 1423 w 1492"/>
                  <a:gd name="T95" fmla="*/ 461 h 746"/>
                  <a:gd name="T96" fmla="*/ 1361 w 1492"/>
                  <a:gd name="T97" fmla="*/ 540 h 746"/>
                  <a:gd name="T98" fmla="*/ 1264 w 1492"/>
                  <a:gd name="T99" fmla="*/ 609 h 746"/>
                  <a:gd name="T100" fmla="*/ 1137 w 1492"/>
                  <a:gd name="T101" fmla="*/ 663 h 746"/>
                  <a:gd name="T102" fmla="*/ 987 w 1492"/>
                  <a:gd name="T103" fmla="*/ 702 h 746"/>
                  <a:gd name="T104" fmla="*/ 817 w 1492"/>
                  <a:gd name="T105" fmla="*/ 722 h 74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92"/>
                  <a:gd name="T160" fmla="*/ 0 h 746"/>
                  <a:gd name="T161" fmla="*/ 1492 w 1492"/>
                  <a:gd name="T162" fmla="*/ 746 h 74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92" h="746">
                    <a:moveTo>
                      <a:pt x="746" y="0"/>
                    </a:moveTo>
                    <a:lnTo>
                      <a:pt x="746" y="0"/>
                    </a:lnTo>
                    <a:lnTo>
                      <a:pt x="707" y="0"/>
                    </a:lnTo>
                    <a:lnTo>
                      <a:pt x="670" y="1"/>
                    </a:lnTo>
                    <a:lnTo>
                      <a:pt x="632" y="4"/>
                    </a:lnTo>
                    <a:lnTo>
                      <a:pt x="596" y="8"/>
                    </a:lnTo>
                    <a:lnTo>
                      <a:pt x="560" y="12"/>
                    </a:lnTo>
                    <a:lnTo>
                      <a:pt x="525" y="17"/>
                    </a:lnTo>
                    <a:lnTo>
                      <a:pt x="490" y="22"/>
                    </a:lnTo>
                    <a:lnTo>
                      <a:pt x="456" y="30"/>
                    </a:lnTo>
                    <a:lnTo>
                      <a:pt x="422" y="36"/>
                    </a:lnTo>
                    <a:lnTo>
                      <a:pt x="390" y="45"/>
                    </a:lnTo>
                    <a:lnTo>
                      <a:pt x="359" y="54"/>
                    </a:lnTo>
                    <a:lnTo>
                      <a:pt x="329" y="63"/>
                    </a:lnTo>
                    <a:lnTo>
                      <a:pt x="299" y="74"/>
                    </a:lnTo>
                    <a:lnTo>
                      <a:pt x="272" y="86"/>
                    </a:lnTo>
                    <a:lnTo>
                      <a:pt x="245" y="97"/>
                    </a:lnTo>
                    <a:lnTo>
                      <a:pt x="219" y="109"/>
                    </a:lnTo>
                    <a:lnTo>
                      <a:pt x="194" y="122"/>
                    </a:lnTo>
                    <a:lnTo>
                      <a:pt x="171" y="136"/>
                    </a:lnTo>
                    <a:lnTo>
                      <a:pt x="148" y="150"/>
                    </a:lnTo>
                    <a:lnTo>
                      <a:pt x="127" y="165"/>
                    </a:lnTo>
                    <a:lnTo>
                      <a:pt x="107" y="180"/>
                    </a:lnTo>
                    <a:lnTo>
                      <a:pt x="91" y="196"/>
                    </a:lnTo>
                    <a:lnTo>
                      <a:pt x="74" y="211"/>
                    </a:lnTo>
                    <a:lnTo>
                      <a:pt x="58" y="228"/>
                    </a:lnTo>
                    <a:lnTo>
                      <a:pt x="45" y="245"/>
                    </a:lnTo>
                    <a:lnTo>
                      <a:pt x="34" y="262"/>
                    </a:lnTo>
                    <a:lnTo>
                      <a:pt x="23" y="280"/>
                    </a:lnTo>
                    <a:lnTo>
                      <a:pt x="16" y="298"/>
                    </a:lnTo>
                    <a:lnTo>
                      <a:pt x="9" y="316"/>
                    </a:lnTo>
                    <a:lnTo>
                      <a:pt x="4" y="336"/>
                    </a:lnTo>
                    <a:lnTo>
                      <a:pt x="1" y="354"/>
                    </a:lnTo>
                    <a:lnTo>
                      <a:pt x="0" y="373"/>
                    </a:lnTo>
                    <a:lnTo>
                      <a:pt x="1" y="393"/>
                    </a:lnTo>
                    <a:lnTo>
                      <a:pt x="4" y="411"/>
                    </a:lnTo>
                    <a:lnTo>
                      <a:pt x="9" y="430"/>
                    </a:lnTo>
                    <a:lnTo>
                      <a:pt x="16" y="448"/>
                    </a:lnTo>
                    <a:lnTo>
                      <a:pt x="23" y="466"/>
                    </a:lnTo>
                    <a:lnTo>
                      <a:pt x="34" y="485"/>
                    </a:lnTo>
                    <a:lnTo>
                      <a:pt x="45" y="501"/>
                    </a:lnTo>
                    <a:lnTo>
                      <a:pt x="58" y="518"/>
                    </a:lnTo>
                    <a:lnTo>
                      <a:pt x="74" y="535"/>
                    </a:lnTo>
                    <a:lnTo>
                      <a:pt x="91" y="551"/>
                    </a:lnTo>
                    <a:lnTo>
                      <a:pt x="107" y="566"/>
                    </a:lnTo>
                    <a:lnTo>
                      <a:pt x="127" y="582"/>
                    </a:lnTo>
                    <a:lnTo>
                      <a:pt x="148" y="596"/>
                    </a:lnTo>
                    <a:lnTo>
                      <a:pt x="171" y="610"/>
                    </a:lnTo>
                    <a:lnTo>
                      <a:pt x="194" y="624"/>
                    </a:lnTo>
                    <a:lnTo>
                      <a:pt x="219" y="637"/>
                    </a:lnTo>
                    <a:lnTo>
                      <a:pt x="245" y="649"/>
                    </a:lnTo>
                    <a:lnTo>
                      <a:pt x="272" y="661"/>
                    </a:lnTo>
                    <a:lnTo>
                      <a:pt x="299" y="672"/>
                    </a:lnTo>
                    <a:lnTo>
                      <a:pt x="329" y="683"/>
                    </a:lnTo>
                    <a:lnTo>
                      <a:pt x="359" y="692"/>
                    </a:lnTo>
                    <a:lnTo>
                      <a:pt x="390" y="701"/>
                    </a:lnTo>
                    <a:lnTo>
                      <a:pt x="422" y="710"/>
                    </a:lnTo>
                    <a:lnTo>
                      <a:pt x="456" y="716"/>
                    </a:lnTo>
                    <a:lnTo>
                      <a:pt x="490" y="724"/>
                    </a:lnTo>
                    <a:lnTo>
                      <a:pt x="525" y="729"/>
                    </a:lnTo>
                    <a:lnTo>
                      <a:pt x="560" y="735"/>
                    </a:lnTo>
                    <a:lnTo>
                      <a:pt x="596" y="738"/>
                    </a:lnTo>
                    <a:lnTo>
                      <a:pt x="632" y="742"/>
                    </a:lnTo>
                    <a:lnTo>
                      <a:pt x="670" y="745"/>
                    </a:lnTo>
                    <a:lnTo>
                      <a:pt x="707" y="746"/>
                    </a:lnTo>
                    <a:lnTo>
                      <a:pt x="746" y="746"/>
                    </a:lnTo>
                    <a:lnTo>
                      <a:pt x="785" y="746"/>
                    </a:lnTo>
                    <a:lnTo>
                      <a:pt x="822" y="745"/>
                    </a:lnTo>
                    <a:lnTo>
                      <a:pt x="860" y="742"/>
                    </a:lnTo>
                    <a:lnTo>
                      <a:pt x="896" y="738"/>
                    </a:lnTo>
                    <a:lnTo>
                      <a:pt x="933" y="735"/>
                    </a:lnTo>
                    <a:lnTo>
                      <a:pt x="967" y="729"/>
                    </a:lnTo>
                    <a:lnTo>
                      <a:pt x="1002" y="724"/>
                    </a:lnTo>
                    <a:lnTo>
                      <a:pt x="1036" y="716"/>
                    </a:lnTo>
                    <a:lnTo>
                      <a:pt x="1070" y="710"/>
                    </a:lnTo>
                    <a:lnTo>
                      <a:pt x="1102" y="701"/>
                    </a:lnTo>
                    <a:lnTo>
                      <a:pt x="1133" y="692"/>
                    </a:lnTo>
                    <a:lnTo>
                      <a:pt x="1163" y="683"/>
                    </a:lnTo>
                    <a:lnTo>
                      <a:pt x="1193" y="672"/>
                    </a:lnTo>
                    <a:lnTo>
                      <a:pt x="1220" y="661"/>
                    </a:lnTo>
                    <a:lnTo>
                      <a:pt x="1247" y="649"/>
                    </a:lnTo>
                    <a:lnTo>
                      <a:pt x="1273" y="637"/>
                    </a:lnTo>
                    <a:lnTo>
                      <a:pt x="1298" y="624"/>
                    </a:lnTo>
                    <a:lnTo>
                      <a:pt x="1321" y="610"/>
                    </a:lnTo>
                    <a:lnTo>
                      <a:pt x="1344" y="596"/>
                    </a:lnTo>
                    <a:lnTo>
                      <a:pt x="1365" y="582"/>
                    </a:lnTo>
                    <a:lnTo>
                      <a:pt x="1385" y="566"/>
                    </a:lnTo>
                    <a:lnTo>
                      <a:pt x="1401" y="551"/>
                    </a:lnTo>
                    <a:lnTo>
                      <a:pt x="1418" y="535"/>
                    </a:lnTo>
                    <a:lnTo>
                      <a:pt x="1434" y="518"/>
                    </a:lnTo>
                    <a:lnTo>
                      <a:pt x="1447" y="501"/>
                    </a:lnTo>
                    <a:lnTo>
                      <a:pt x="1458" y="485"/>
                    </a:lnTo>
                    <a:lnTo>
                      <a:pt x="1469" y="466"/>
                    </a:lnTo>
                    <a:lnTo>
                      <a:pt x="1476" y="448"/>
                    </a:lnTo>
                    <a:lnTo>
                      <a:pt x="1483" y="430"/>
                    </a:lnTo>
                    <a:lnTo>
                      <a:pt x="1488" y="411"/>
                    </a:lnTo>
                    <a:lnTo>
                      <a:pt x="1491" y="393"/>
                    </a:lnTo>
                    <a:lnTo>
                      <a:pt x="1492" y="373"/>
                    </a:lnTo>
                    <a:lnTo>
                      <a:pt x="1491" y="354"/>
                    </a:lnTo>
                    <a:lnTo>
                      <a:pt x="1488" y="336"/>
                    </a:lnTo>
                    <a:lnTo>
                      <a:pt x="1483" y="316"/>
                    </a:lnTo>
                    <a:lnTo>
                      <a:pt x="1476" y="298"/>
                    </a:lnTo>
                    <a:lnTo>
                      <a:pt x="1469" y="280"/>
                    </a:lnTo>
                    <a:lnTo>
                      <a:pt x="1458" y="262"/>
                    </a:lnTo>
                    <a:lnTo>
                      <a:pt x="1447" y="245"/>
                    </a:lnTo>
                    <a:lnTo>
                      <a:pt x="1434" y="228"/>
                    </a:lnTo>
                    <a:lnTo>
                      <a:pt x="1418" y="211"/>
                    </a:lnTo>
                    <a:lnTo>
                      <a:pt x="1401" y="196"/>
                    </a:lnTo>
                    <a:lnTo>
                      <a:pt x="1385" y="180"/>
                    </a:lnTo>
                    <a:lnTo>
                      <a:pt x="1365" y="165"/>
                    </a:lnTo>
                    <a:lnTo>
                      <a:pt x="1344" y="150"/>
                    </a:lnTo>
                    <a:lnTo>
                      <a:pt x="1321" y="136"/>
                    </a:lnTo>
                    <a:lnTo>
                      <a:pt x="1298" y="122"/>
                    </a:lnTo>
                    <a:lnTo>
                      <a:pt x="1273" y="109"/>
                    </a:lnTo>
                    <a:lnTo>
                      <a:pt x="1247" y="97"/>
                    </a:lnTo>
                    <a:lnTo>
                      <a:pt x="1220" y="86"/>
                    </a:lnTo>
                    <a:lnTo>
                      <a:pt x="1193" y="74"/>
                    </a:lnTo>
                    <a:lnTo>
                      <a:pt x="1163" y="63"/>
                    </a:lnTo>
                    <a:lnTo>
                      <a:pt x="1133" y="54"/>
                    </a:lnTo>
                    <a:lnTo>
                      <a:pt x="1102" y="45"/>
                    </a:lnTo>
                    <a:lnTo>
                      <a:pt x="1070" y="36"/>
                    </a:lnTo>
                    <a:lnTo>
                      <a:pt x="1036" y="30"/>
                    </a:lnTo>
                    <a:lnTo>
                      <a:pt x="1002" y="22"/>
                    </a:lnTo>
                    <a:lnTo>
                      <a:pt x="967" y="17"/>
                    </a:lnTo>
                    <a:lnTo>
                      <a:pt x="933" y="12"/>
                    </a:lnTo>
                    <a:lnTo>
                      <a:pt x="896" y="8"/>
                    </a:lnTo>
                    <a:lnTo>
                      <a:pt x="860" y="4"/>
                    </a:lnTo>
                    <a:lnTo>
                      <a:pt x="822" y="1"/>
                    </a:lnTo>
                    <a:lnTo>
                      <a:pt x="785" y="0"/>
                    </a:lnTo>
                    <a:lnTo>
                      <a:pt x="746" y="0"/>
                    </a:lnTo>
                    <a:close/>
                    <a:moveTo>
                      <a:pt x="746" y="723"/>
                    </a:moveTo>
                    <a:lnTo>
                      <a:pt x="746" y="723"/>
                    </a:lnTo>
                    <a:lnTo>
                      <a:pt x="710" y="723"/>
                    </a:lnTo>
                    <a:lnTo>
                      <a:pt x="675" y="722"/>
                    </a:lnTo>
                    <a:lnTo>
                      <a:pt x="640" y="719"/>
                    </a:lnTo>
                    <a:lnTo>
                      <a:pt x="605" y="716"/>
                    </a:lnTo>
                    <a:lnTo>
                      <a:pt x="571" y="713"/>
                    </a:lnTo>
                    <a:lnTo>
                      <a:pt x="537" y="707"/>
                    </a:lnTo>
                    <a:lnTo>
                      <a:pt x="505" y="702"/>
                    </a:lnTo>
                    <a:lnTo>
                      <a:pt x="474" y="696"/>
                    </a:lnTo>
                    <a:lnTo>
                      <a:pt x="443" y="689"/>
                    </a:lnTo>
                    <a:lnTo>
                      <a:pt x="413" y="681"/>
                    </a:lnTo>
                    <a:lnTo>
                      <a:pt x="383" y="672"/>
                    </a:lnTo>
                    <a:lnTo>
                      <a:pt x="355" y="663"/>
                    </a:lnTo>
                    <a:lnTo>
                      <a:pt x="328" y="654"/>
                    </a:lnTo>
                    <a:lnTo>
                      <a:pt x="302" y="644"/>
                    </a:lnTo>
                    <a:lnTo>
                      <a:pt x="276" y="632"/>
                    </a:lnTo>
                    <a:lnTo>
                      <a:pt x="251" y="621"/>
                    </a:lnTo>
                    <a:lnTo>
                      <a:pt x="228" y="609"/>
                    </a:lnTo>
                    <a:lnTo>
                      <a:pt x="206" y="596"/>
                    </a:lnTo>
                    <a:lnTo>
                      <a:pt x="185" y="583"/>
                    </a:lnTo>
                    <a:lnTo>
                      <a:pt x="166" y="569"/>
                    </a:lnTo>
                    <a:lnTo>
                      <a:pt x="148" y="554"/>
                    </a:lnTo>
                    <a:lnTo>
                      <a:pt x="131" y="540"/>
                    </a:lnTo>
                    <a:lnTo>
                      <a:pt x="115" y="525"/>
                    </a:lnTo>
                    <a:lnTo>
                      <a:pt x="101" y="509"/>
                    </a:lnTo>
                    <a:lnTo>
                      <a:pt x="89" y="494"/>
                    </a:lnTo>
                    <a:lnTo>
                      <a:pt x="78" y="477"/>
                    </a:lnTo>
                    <a:lnTo>
                      <a:pt x="69" y="461"/>
                    </a:lnTo>
                    <a:lnTo>
                      <a:pt x="61" y="444"/>
                    </a:lnTo>
                    <a:lnTo>
                      <a:pt x="54" y="426"/>
                    </a:lnTo>
                    <a:lnTo>
                      <a:pt x="51" y="409"/>
                    </a:lnTo>
                    <a:lnTo>
                      <a:pt x="48" y="391"/>
                    </a:lnTo>
                    <a:lnTo>
                      <a:pt x="47" y="373"/>
                    </a:lnTo>
                    <a:lnTo>
                      <a:pt x="48" y="355"/>
                    </a:lnTo>
                    <a:lnTo>
                      <a:pt x="51" y="337"/>
                    </a:lnTo>
                    <a:lnTo>
                      <a:pt x="54" y="320"/>
                    </a:lnTo>
                    <a:lnTo>
                      <a:pt x="61" y="302"/>
                    </a:lnTo>
                    <a:lnTo>
                      <a:pt x="69" y="285"/>
                    </a:lnTo>
                    <a:lnTo>
                      <a:pt x="78" y="269"/>
                    </a:lnTo>
                    <a:lnTo>
                      <a:pt x="89" y="253"/>
                    </a:lnTo>
                    <a:lnTo>
                      <a:pt x="101" y="237"/>
                    </a:lnTo>
                    <a:lnTo>
                      <a:pt x="115" y="222"/>
                    </a:lnTo>
                    <a:lnTo>
                      <a:pt x="131" y="206"/>
                    </a:lnTo>
                    <a:lnTo>
                      <a:pt x="148" y="192"/>
                    </a:lnTo>
                    <a:lnTo>
                      <a:pt x="166" y="177"/>
                    </a:lnTo>
                    <a:lnTo>
                      <a:pt x="185" y="163"/>
                    </a:lnTo>
                    <a:lnTo>
                      <a:pt x="206" y="150"/>
                    </a:lnTo>
                    <a:lnTo>
                      <a:pt x="228" y="137"/>
                    </a:lnTo>
                    <a:lnTo>
                      <a:pt x="251" y="126"/>
                    </a:lnTo>
                    <a:lnTo>
                      <a:pt x="276" y="114"/>
                    </a:lnTo>
                    <a:lnTo>
                      <a:pt x="302" y="102"/>
                    </a:lnTo>
                    <a:lnTo>
                      <a:pt x="328" y="92"/>
                    </a:lnTo>
                    <a:lnTo>
                      <a:pt x="355" y="83"/>
                    </a:lnTo>
                    <a:lnTo>
                      <a:pt x="383" y="74"/>
                    </a:lnTo>
                    <a:lnTo>
                      <a:pt x="413" y="65"/>
                    </a:lnTo>
                    <a:lnTo>
                      <a:pt x="443" y="57"/>
                    </a:lnTo>
                    <a:lnTo>
                      <a:pt x="474" y="51"/>
                    </a:lnTo>
                    <a:lnTo>
                      <a:pt x="505" y="44"/>
                    </a:lnTo>
                    <a:lnTo>
                      <a:pt x="537" y="39"/>
                    </a:lnTo>
                    <a:lnTo>
                      <a:pt x="571" y="34"/>
                    </a:lnTo>
                    <a:lnTo>
                      <a:pt x="605" y="30"/>
                    </a:lnTo>
                    <a:lnTo>
                      <a:pt x="640" y="27"/>
                    </a:lnTo>
                    <a:lnTo>
                      <a:pt x="675" y="25"/>
                    </a:lnTo>
                    <a:lnTo>
                      <a:pt x="710" y="23"/>
                    </a:lnTo>
                    <a:lnTo>
                      <a:pt x="746" y="23"/>
                    </a:lnTo>
                    <a:lnTo>
                      <a:pt x="782" y="23"/>
                    </a:lnTo>
                    <a:lnTo>
                      <a:pt x="817" y="25"/>
                    </a:lnTo>
                    <a:lnTo>
                      <a:pt x="852" y="27"/>
                    </a:lnTo>
                    <a:lnTo>
                      <a:pt x="887" y="30"/>
                    </a:lnTo>
                    <a:lnTo>
                      <a:pt x="921" y="34"/>
                    </a:lnTo>
                    <a:lnTo>
                      <a:pt x="955" y="39"/>
                    </a:lnTo>
                    <a:lnTo>
                      <a:pt x="987" y="44"/>
                    </a:lnTo>
                    <a:lnTo>
                      <a:pt x="1018" y="51"/>
                    </a:lnTo>
                    <a:lnTo>
                      <a:pt x="1049" y="57"/>
                    </a:lnTo>
                    <a:lnTo>
                      <a:pt x="1079" y="65"/>
                    </a:lnTo>
                    <a:lnTo>
                      <a:pt x="1109" y="74"/>
                    </a:lnTo>
                    <a:lnTo>
                      <a:pt x="1137" y="83"/>
                    </a:lnTo>
                    <a:lnTo>
                      <a:pt x="1164" y="92"/>
                    </a:lnTo>
                    <a:lnTo>
                      <a:pt x="1190" y="102"/>
                    </a:lnTo>
                    <a:lnTo>
                      <a:pt x="1216" y="114"/>
                    </a:lnTo>
                    <a:lnTo>
                      <a:pt x="1241" y="126"/>
                    </a:lnTo>
                    <a:lnTo>
                      <a:pt x="1264" y="137"/>
                    </a:lnTo>
                    <a:lnTo>
                      <a:pt x="1286" y="150"/>
                    </a:lnTo>
                    <a:lnTo>
                      <a:pt x="1307" y="163"/>
                    </a:lnTo>
                    <a:lnTo>
                      <a:pt x="1326" y="177"/>
                    </a:lnTo>
                    <a:lnTo>
                      <a:pt x="1344" y="192"/>
                    </a:lnTo>
                    <a:lnTo>
                      <a:pt x="1361" y="206"/>
                    </a:lnTo>
                    <a:lnTo>
                      <a:pt x="1377" y="222"/>
                    </a:lnTo>
                    <a:lnTo>
                      <a:pt x="1391" y="237"/>
                    </a:lnTo>
                    <a:lnTo>
                      <a:pt x="1403" y="253"/>
                    </a:lnTo>
                    <a:lnTo>
                      <a:pt x="1414" y="269"/>
                    </a:lnTo>
                    <a:lnTo>
                      <a:pt x="1423" y="285"/>
                    </a:lnTo>
                    <a:lnTo>
                      <a:pt x="1431" y="302"/>
                    </a:lnTo>
                    <a:lnTo>
                      <a:pt x="1438" y="320"/>
                    </a:lnTo>
                    <a:lnTo>
                      <a:pt x="1441" y="337"/>
                    </a:lnTo>
                    <a:lnTo>
                      <a:pt x="1444" y="355"/>
                    </a:lnTo>
                    <a:lnTo>
                      <a:pt x="1445" y="373"/>
                    </a:lnTo>
                    <a:lnTo>
                      <a:pt x="1444" y="391"/>
                    </a:lnTo>
                    <a:lnTo>
                      <a:pt x="1441" y="409"/>
                    </a:lnTo>
                    <a:lnTo>
                      <a:pt x="1438" y="426"/>
                    </a:lnTo>
                    <a:lnTo>
                      <a:pt x="1431" y="444"/>
                    </a:lnTo>
                    <a:lnTo>
                      <a:pt x="1423" y="461"/>
                    </a:lnTo>
                    <a:lnTo>
                      <a:pt x="1414" y="477"/>
                    </a:lnTo>
                    <a:lnTo>
                      <a:pt x="1403" y="494"/>
                    </a:lnTo>
                    <a:lnTo>
                      <a:pt x="1391" y="509"/>
                    </a:lnTo>
                    <a:lnTo>
                      <a:pt x="1377" y="525"/>
                    </a:lnTo>
                    <a:lnTo>
                      <a:pt x="1361" y="540"/>
                    </a:lnTo>
                    <a:lnTo>
                      <a:pt x="1344" y="554"/>
                    </a:lnTo>
                    <a:lnTo>
                      <a:pt x="1326" y="569"/>
                    </a:lnTo>
                    <a:lnTo>
                      <a:pt x="1307" y="583"/>
                    </a:lnTo>
                    <a:lnTo>
                      <a:pt x="1286" y="596"/>
                    </a:lnTo>
                    <a:lnTo>
                      <a:pt x="1264" y="609"/>
                    </a:lnTo>
                    <a:lnTo>
                      <a:pt x="1241" y="621"/>
                    </a:lnTo>
                    <a:lnTo>
                      <a:pt x="1216" y="632"/>
                    </a:lnTo>
                    <a:lnTo>
                      <a:pt x="1190" y="644"/>
                    </a:lnTo>
                    <a:lnTo>
                      <a:pt x="1164" y="654"/>
                    </a:lnTo>
                    <a:lnTo>
                      <a:pt x="1137" y="663"/>
                    </a:lnTo>
                    <a:lnTo>
                      <a:pt x="1109" y="672"/>
                    </a:lnTo>
                    <a:lnTo>
                      <a:pt x="1079" y="681"/>
                    </a:lnTo>
                    <a:lnTo>
                      <a:pt x="1049" y="689"/>
                    </a:lnTo>
                    <a:lnTo>
                      <a:pt x="1018" y="696"/>
                    </a:lnTo>
                    <a:lnTo>
                      <a:pt x="987" y="702"/>
                    </a:lnTo>
                    <a:lnTo>
                      <a:pt x="955" y="707"/>
                    </a:lnTo>
                    <a:lnTo>
                      <a:pt x="921" y="713"/>
                    </a:lnTo>
                    <a:lnTo>
                      <a:pt x="887" y="716"/>
                    </a:lnTo>
                    <a:lnTo>
                      <a:pt x="852" y="719"/>
                    </a:lnTo>
                    <a:lnTo>
                      <a:pt x="817" y="722"/>
                    </a:lnTo>
                    <a:lnTo>
                      <a:pt x="782" y="723"/>
                    </a:lnTo>
                    <a:lnTo>
                      <a:pt x="746" y="723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Freeform 13"/>
              <p:cNvSpPr/>
              <p:nvPr/>
            </p:nvSpPr>
            <p:spPr bwMode="auto">
              <a:xfrm>
                <a:off x="3000" y="1409"/>
                <a:ext cx="1398" cy="700"/>
              </a:xfrm>
              <a:custGeom>
                <a:avLst/>
                <a:gdLst>
                  <a:gd name="T0" fmla="*/ 1397 w 1398"/>
                  <a:gd name="T1" fmla="*/ 368 h 700"/>
                  <a:gd name="T2" fmla="*/ 1384 w 1398"/>
                  <a:gd name="T3" fmla="*/ 421 h 700"/>
                  <a:gd name="T4" fmla="*/ 1356 w 1398"/>
                  <a:gd name="T5" fmla="*/ 471 h 700"/>
                  <a:gd name="T6" fmla="*/ 1314 w 1398"/>
                  <a:gd name="T7" fmla="*/ 517 h 700"/>
                  <a:gd name="T8" fmla="*/ 1260 w 1398"/>
                  <a:gd name="T9" fmla="*/ 560 h 700"/>
                  <a:gd name="T10" fmla="*/ 1194 w 1398"/>
                  <a:gd name="T11" fmla="*/ 598 h 700"/>
                  <a:gd name="T12" fmla="*/ 1117 w 1398"/>
                  <a:gd name="T13" fmla="*/ 631 h 700"/>
                  <a:gd name="T14" fmla="*/ 1032 w 1398"/>
                  <a:gd name="T15" fmla="*/ 658 h 700"/>
                  <a:gd name="T16" fmla="*/ 940 w 1398"/>
                  <a:gd name="T17" fmla="*/ 679 h 700"/>
                  <a:gd name="T18" fmla="*/ 840 w 1398"/>
                  <a:gd name="T19" fmla="*/ 693 h 700"/>
                  <a:gd name="T20" fmla="*/ 735 w 1398"/>
                  <a:gd name="T21" fmla="*/ 700 h 700"/>
                  <a:gd name="T22" fmla="*/ 663 w 1398"/>
                  <a:gd name="T23" fmla="*/ 700 h 700"/>
                  <a:gd name="T24" fmla="*/ 558 w 1398"/>
                  <a:gd name="T25" fmla="*/ 693 h 700"/>
                  <a:gd name="T26" fmla="*/ 458 w 1398"/>
                  <a:gd name="T27" fmla="*/ 679 h 700"/>
                  <a:gd name="T28" fmla="*/ 366 w 1398"/>
                  <a:gd name="T29" fmla="*/ 658 h 700"/>
                  <a:gd name="T30" fmla="*/ 281 w 1398"/>
                  <a:gd name="T31" fmla="*/ 631 h 700"/>
                  <a:gd name="T32" fmla="*/ 204 w 1398"/>
                  <a:gd name="T33" fmla="*/ 598 h 700"/>
                  <a:gd name="T34" fmla="*/ 138 w 1398"/>
                  <a:gd name="T35" fmla="*/ 560 h 700"/>
                  <a:gd name="T36" fmla="*/ 84 w 1398"/>
                  <a:gd name="T37" fmla="*/ 517 h 700"/>
                  <a:gd name="T38" fmla="*/ 42 w 1398"/>
                  <a:gd name="T39" fmla="*/ 471 h 700"/>
                  <a:gd name="T40" fmla="*/ 14 w 1398"/>
                  <a:gd name="T41" fmla="*/ 421 h 700"/>
                  <a:gd name="T42" fmla="*/ 1 w 1398"/>
                  <a:gd name="T43" fmla="*/ 368 h 700"/>
                  <a:gd name="T44" fmla="*/ 1 w 1398"/>
                  <a:gd name="T45" fmla="*/ 332 h 700"/>
                  <a:gd name="T46" fmla="*/ 14 w 1398"/>
                  <a:gd name="T47" fmla="*/ 279 h 700"/>
                  <a:gd name="T48" fmla="*/ 42 w 1398"/>
                  <a:gd name="T49" fmla="*/ 230 h 700"/>
                  <a:gd name="T50" fmla="*/ 84 w 1398"/>
                  <a:gd name="T51" fmla="*/ 183 h 700"/>
                  <a:gd name="T52" fmla="*/ 138 w 1398"/>
                  <a:gd name="T53" fmla="*/ 140 h 700"/>
                  <a:gd name="T54" fmla="*/ 204 w 1398"/>
                  <a:gd name="T55" fmla="*/ 103 h 700"/>
                  <a:gd name="T56" fmla="*/ 281 w 1398"/>
                  <a:gd name="T57" fmla="*/ 69 h 700"/>
                  <a:gd name="T58" fmla="*/ 366 w 1398"/>
                  <a:gd name="T59" fmla="*/ 42 h 700"/>
                  <a:gd name="T60" fmla="*/ 458 w 1398"/>
                  <a:gd name="T61" fmla="*/ 21 h 700"/>
                  <a:gd name="T62" fmla="*/ 558 w 1398"/>
                  <a:gd name="T63" fmla="*/ 7 h 700"/>
                  <a:gd name="T64" fmla="*/ 663 w 1398"/>
                  <a:gd name="T65" fmla="*/ 0 h 700"/>
                  <a:gd name="T66" fmla="*/ 735 w 1398"/>
                  <a:gd name="T67" fmla="*/ 0 h 700"/>
                  <a:gd name="T68" fmla="*/ 840 w 1398"/>
                  <a:gd name="T69" fmla="*/ 7 h 700"/>
                  <a:gd name="T70" fmla="*/ 940 w 1398"/>
                  <a:gd name="T71" fmla="*/ 21 h 700"/>
                  <a:gd name="T72" fmla="*/ 1032 w 1398"/>
                  <a:gd name="T73" fmla="*/ 42 h 700"/>
                  <a:gd name="T74" fmla="*/ 1117 w 1398"/>
                  <a:gd name="T75" fmla="*/ 69 h 700"/>
                  <a:gd name="T76" fmla="*/ 1194 w 1398"/>
                  <a:gd name="T77" fmla="*/ 103 h 700"/>
                  <a:gd name="T78" fmla="*/ 1260 w 1398"/>
                  <a:gd name="T79" fmla="*/ 140 h 700"/>
                  <a:gd name="T80" fmla="*/ 1314 w 1398"/>
                  <a:gd name="T81" fmla="*/ 183 h 700"/>
                  <a:gd name="T82" fmla="*/ 1356 w 1398"/>
                  <a:gd name="T83" fmla="*/ 230 h 700"/>
                  <a:gd name="T84" fmla="*/ 1384 w 1398"/>
                  <a:gd name="T85" fmla="*/ 279 h 700"/>
                  <a:gd name="T86" fmla="*/ 1397 w 1398"/>
                  <a:gd name="T87" fmla="*/ 332 h 70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398"/>
                  <a:gd name="T133" fmla="*/ 0 h 700"/>
                  <a:gd name="T134" fmla="*/ 1398 w 1398"/>
                  <a:gd name="T135" fmla="*/ 700 h 70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398" h="700">
                    <a:moveTo>
                      <a:pt x="1398" y="350"/>
                    </a:moveTo>
                    <a:lnTo>
                      <a:pt x="1398" y="350"/>
                    </a:lnTo>
                    <a:lnTo>
                      <a:pt x="1397" y="368"/>
                    </a:lnTo>
                    <a:lnTo>
                      <a:pt x="1394" y="386"/>
                    </a:lnTo>
                    <a:lnTo>
                      <a:pt x="1391" y="403"/>
                    </a:lnTo>
                    <a:lnTo>
                      <a:pt x="1384" y="421"/>
                    </a:lnTo>
                    <a:lnTo>
                      <a:pt x="1376" y="438"/>
                    </a:lnTo>
                    <a:lnTo>
                      <a:pt x="1367" y="454"/>
                    </a:lnTo>
                    <a:lnTo>
                      <a:pt x="1356" y="471"/>
                    </a:lnTo>
                    <a:lnTo>
                      <a:pt x="1344" y="486"/>
                    </a:lnTo>
                    <a:lnTo>
                      <a:pt x="1330" y="502"/>
                    </a:lnTo>
                    <a:lnTo>
                      <a:pt x="1314" y="517"/>
                    </a:lnTo>
                    <a:lnTo>
                      <a:pt x="1297" y="531"/>
                    </a:lnTo>
                    <a:lnTo>
                      <a:pt x="1279" y="546"/>
                    </a:lnTo>
                    <a:lnTo>
                      <a:pt x="1260" y="560"/>
                    </a:lnTo>
                    <a:lnTo>
                      <a:pt x="1239" y="573"/>
                    </a:lnTo>
                    <a:lnTo>
                      <a:pt x="1217" y="586"/>
                    </a:lnTo>
                    <a:lnTo>
                      <a:pt x="1194" y="598"/>
                    </a:lnTo>
                    <a:lnTo>
                      <a:pt x="1169" y="609"/>
                    </a:lnTo>
                    <a:lnTo>
                      <a:pt x="1143" y="621"/>
                    </a:lnTo>
                    <a:lnTo>
                      <a:pt x="1117" y="631"/>
                    </a:lnTo>
                    <a:lnTo>
                      <a:pt x="1090" y="640"/>
                    </a:lnTo>
                    <a:lnTo>
                      <a:pt x="1062" y="649"/>
                    </a:lnTo>
                    <a:lnTo>
                      <a:pt x="1032" y="658"/>
                    </a:lnTo>
                    <a:lnTo>
                      <a:pt x="1002" y="666"/>
                    </a:lnTo>
                    <a:lnTo>
                      <a:pt x="971" y="673"/>
                    </a:lnTo>
                    <a:lnTo>
                      <a:pt x="940" y="679"/>
                    </a:lnTo>
                    <a:lnTo>
                      <a:pt x="908" y="684"/>
                    </a:lnTo>
                    <a:lnTo>
                      <a:pt x="874" y="690"/>
                    </a:lnTo>
                    <a:lnTo>
                      <a:pt x="840" y="693"/>
                    </a:lnTo>
                    <a:lnTo>
                      <a:pt x="805" y="696"/>
                    </a:lnTo>
                    <a:lnTo>
                      <a:pt x="770" y="699"/>
                    </a:lnTo>
                    <a:lnTo>
                      <a:pt x="735" y="700"/>
                    </a:lnTo>
                    <a:lnTo>
                      <a:pt x="699" y="700"/>
                    </a:lnTo>
                    <a:lnTo>
                      <a:pt x="663" y="700"/>
                    </a:lnTo>
                    <a:lnTo>
                      <a:pt x="628" y="699"/>
                    </a:lnTo>
                    <a:lnTo>
                      <a:pt x="593" y="696"/>
                    </a:lnTo>
                    <a:lnTo>
                      <a:pt x="558" y="693"/>
                    </a:lnTo>
                    <a:lnTo>
                      <a:pt x="524" y="690"/>
                    </a:lnTo>
                    <a:lnTo>
                      <a:pt x="490" y="684"/>
                    </a:lnTo>
                    <a:lnTo>
                      <a:pt x="458" y="679"/>
                    </a:lnTo>
                    <a:lnTo>
                      <a:pt x="427" y="673"/>
                    </a:lnTo>
                    <a:lnTo>
                      <a:pt x="396" y="666"/>
                    </a:lnTo>
                    <a:lnTo>
                      <a:pt x="366" y="658"/>
                    </a:lnTo>
                    <a:lnTo>
                      <a:pt x="336" y="649"/>
                    </a:lnTo>
                    <a:lnTo>
                      <a:pt x="308" y="640"/>
                    </a:lnTo>
                    <a:lnTo>
                      <a:pt x="281" y="631"/>
                    </a:lnTo>
                    <a:lnTo>
                      <a:pt x="255" y="621"/>
                    </a:lnTo>
                    <a:lnTo>
                      <a:pt x="229" y="609"/>
                    </a:lnTo>
                    <a:lnTo>
                      <a:pt x="204" y="598"/>
                    </a:lnTo>
                    <a:lnTo>
                      <a:pt x="181" y="586"/>
                    </a:lnTo>
                    <a:lnTo>
                      <a:pt x="159" y="573"/>
                    </a:lnTo>
                    <a:lnTo>
                      <a:pt x="138" y="560"/>
                    </a:lnTo>
                    <a:lnTo>
                      <a:pt x="119" y="546"/>
                    </a:lnTo>
                    <a:lnTo>
                      <a:pt x="101" y="531"/>
                    </a:lnTo>
                    <a:lnTo>
                      <a:pt x="84" y="517"/>
                    </a:lnTo>
                    <a:lnTo>
                      <a:pt x="68" y="502"/>
                    </a:lnTo>
                    <a:lnTo>
                      <a:pt x="54" y="486"/>
                    </a:lnTo>
                    <a:lnTo>
                      <a:pt x="42" y="471"/>
                    </a:lnTo>
                    <a:lnTo>
                      <a:pt x="31" y="454"/>
                    </a:lnTo>
                    <a:lnTo>
                      <a:pt x="22" y="438"/>
                    </a:lnTo>
                    <a:lnTo>
                      <a:pt x="14" y="421"/>
                    </a:lnTo>
                    <a:lnTo>
                      <a:pt x="7" y="403"/>
                    </a:lnTo>
                    <a:lnTo>
                      <a:pt x="4" y="386"/>
                    </a:lnTo>
                    <a:lnTo>
                      <a:pt x="1" y="368"/>
                    </a:lnTo>
                    <a:lnTo>
                      <a:pt x="0" y="350"/>
                    </a:lnTo>
                    <a:lnTo>
                      <a:pt x="1" y="332"/>
                    </a:lnTo>
                    <a:lnTo>
                      <a:pt x="4" y="314"/>
                    </a:lnTo>
                    <a:lnTo>
                      <a:pt x="7" y="297"/>
                    </a:lnTo>
                    <a:lnTo>
                      <a:pt x="14" y="279"/>
                    </a:lnTo>
                    <a:lnTo>
                      <a:pt x="22" y="262"/>
                    </a:lnTo>
                    <a:lnTo>
                      <a:pt x="31" y="246"/>
                    </a:lnTo>
                    <a:lnTo>
                      <a:pt x="42" y="230"/>
                    </a:lnTo>
                    <a:lnTo>
                      <a:pt x="54" y="214"/>
                    </a:lnTo>
                    <a:lnTo>
                      <a:pt x="68" y="199"/>
                    </a:lnTo>
                    <a:lnTo>
                      <a:pt x="84" y="183"/>
                    </a:lnTo>
                    <a:lnTo>
                      <a:pt x="101" y="169"/>
                    </a:lnTo>
                    <a:lnTo>
                      <a:pt x="119" y="154"/>
                    </a:lnTo>
                    <a:lnTo>
                      <a:pt x="138" y="140"/>
                    </a:lnTo>
                    <a:lnTo>
                      <a:pt x="159" y="127"/>
                    </a:lnTo>
                    <a:lnTo>
                      <a:pt x="181" y="114"/>
                    </a:lnTo>
                    <a:lnTo>
                      <a:pt x="204" y="103"/>
                    </a:lnTo>
                    <a:lnTo>
                      <a:pt x="229" y="91"/>
                    </a:lnTo>
                    <a:lnTo>
                      <a:pt x="255" y="79"/>
                    </a:lnTo>
                    <a:lnTo>
                      <a:pt x="281" y="69"/>
                    </a:lnTo>
                    <a:lnTo>
                      <a:pt x="308" y="60"/>
                    </a:lnTo>
                    <a:lnTo>
                      <a:pt x="336" y="51"/>
                    </a:lnTo>
                    <a:lnTo>
                      <a:pt x="366" y="42"/>
                    </a:lnTo>
                    <a:lnTo>
                      <a:pt x="396" y="34"/>
                    </a:lnTo>
                    <a:lnTo>
                      <a:pt x="427" y="28"/>
                    </a:lnTo>
                    <a:lnTo>
                      <a:pt x="458" y="21"/>
                    </a:lnTo>
                    <a:lnTo>
                      <a:pt x="490" y="16"/>
                    </a:lnTo>
                    <a:lnTo>
                      <a:pt x="524" y="11"/>
                    </a:lnTo>
                    <a:lnTo>
                      <a:pt x="558" y="7"/>
                    </a:lnTo>
                    <a:lnTo>
                      <a:pt x="593" y="4"/>
                    </a:lnTo>
                    <a:lnTo>
                      <a:pt x="628" y="2"/>
                    </a:lnTo>
                    <a:lnTo>
                      <a:pt x="663" y="0"/>
                    </a:lnTo>
                    <a:lnTo>
                      <a:pt x="699" y="0"/>
                    </a:lnTo>
                    <a:lnTo>
                      <a:pt x="735" y="0"/>
                    </a:lnTo>
                    <a:lnTo>
                      <a:pt x="770" y="2"/>
                    </a:lnTo>
                    <a:lnTo>
                      <a:pt x="805" y="4"/>
                    </a:lnTo>
                    <a:lnTo>
                      <a:pt x="840" y="7"/>
                    </a:lnTo>
                    <a:lnTo>
                      <a:pt x="874" y="11"/>
                    </a:lnTo>
                    <a:lnTo>
                      <a:pt x="908" y="16"/>
                    </a:lnTo>
                    <a:lnTo>
                      <a:pt x="940" y="21"/>
                    </a:lnTo>
                    <a:lnTo>
                      <a:pt x="971" y="28"/>
                    </a:lnTo>
                    <a:lnTo>
                      <a:pt x="1002" y="34"/>
                    </a:lnTo>
                    <a:lnTo>
                      <a:pt x="1032" y="42"/>
                    </a:lnTo>
                    <a:lnTo>
                      <a:pt x="1062" y="51"/>
                    </a:lnTo>
                    <a:lnTo>
                      <a:pt x="1090" y="60"/>
                    </a:lnTo>
                    <a:lnTo>
                      <a:pt x="1117" y="69"/>
                    </a:lnTo>
                    <a:lnTo>
                      <a:pt x="1143" y="79"/>
                    </a:lnTo>
                    <a:lnTo>
                      <a:pt x="1169" y="91"/>
                    </a:lnTo>
                    <a:lnTo>
                      <a:pt x="1194" y="103"/>
                    </a:lnTo>
                    <a:lnTo>
                      <a:pt x="1217" y="114"/>
                    </a:lnTo>
                    <a:lnTo>
                      <a:pt x="1239" y="127"/>
                    </a:lnTo>
                    <a:lnTo>
                      <a:pt x="1260" y="140"/>
                    </a:lnTo>
                    <a:lnTo>
                      <a:pt x="1279" y="154"/>
                    </a:lnTo>
                    <a:lnTo>
                      <a:pt x="1297" y="169"/>
                    </a:lnTo>
                    <a:lnTo>
                      <a:pt x="1314" y="183"/>
                    </a:lnTo>
                    <a:lnTo>
                      <a:pt x="1330" y="199"/>
                    </a:lnTo>
                    <a:lnTo>
                      <a:pt x="1344" y="214"/>
                    </a:lnTo>
                    <a:lnTo>
                      <a:pt x="1356" y="230"/>
                    </a:lnTo>
                    <a:lnTo>
                      <a:pt x="1367" y="246"/>
                    </a:lnTo>
                    <a:lnTo>
                      <a:pt x="1376" y="262"/>
                    </a:lnTo>
                    <a:lnTo>
                      <a:pt x="1384" y="279"/>
                    </a:lnTo>
                    <a:lnTo>
                      <a:pt x="1391" y="297"/>
                    </a:lnTo>
                    <a:lnTo>
                      <a:pt x="1394" y="314"/>
                    </a:lnTo>
                    <a:lnTo>
                      <a:pt x="1397" y="332"/>
                    </a:lnTo>
                    <a:lnTo>
                      <a:pt x="1398" y="3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7" name="Group 14"/>
            <p:cNvGrpSpPr/>
            <p:nvPr/>
          </p:nvGrpSpPr>
          <p:grpSpPr bwMode="auto">
            <a:xfrm>
              <a:off x="2968749" y="1412850"/>
              <a:ext cx="1042988" cy="1042988"/>
              <a:chOff x="2335" y="1139"/>
              <a:chExt cx="1089" cy="1089"/>
            </a:xfrm>
          </p:grpSpPr>
          <p:sp>
            <p:nvSpPr>
              <p:cNvPr id="158" name="Oval 15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3399FF"/>
                  </a:gs>
                  <a:gs pos="100000">
                    <a:srgbClr val="0E58C4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endParaRPr lang="zh-CN" altLang="en-US" sz="1800" b="0" ker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59" name="Group 16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160" name="Freeform 17"/>
                <p:cNvSpPr/>
                <p:nvPr/>
              </p:nvSpPr>
              <p:spPr bwMode="auto">
                <a:xfrm>
                  <a:off x="1431" y="1843"/>
                  <a:ext cx="907" cy="297"/>
                </a:xfrm>
                <a:custGeom>
                  <a:avLst/>
                  <a:gdLst/>
                  <a:ahLst/>
                  <a:cxnLst>
                    <a:cxn ang="0">
                      <a:pos x="0" y="1576"/>
                    </a:cxn>
                    <a:cxn ang="0">
                      <a:pos x="50" y="1462"/>
                    </a:cxn>
                    <a:cxn ang="0">
                      <a:pos x="108" y="1350"/>
                    </a:cxn>
                    <a:cxn ang="0">
                      <a:pos x="170" y="1242"/>
                    </a:cxn>
                    <a:cxn ang="0">
                      <a:pos x="238" y="1138"/>
                    </a:cxn>
                    <a:cxn ang="0">
                      <a:pos x="310" y="1036"/>
                    </a:cxn>
                    <a:cxn ang="0">
                      <a:pos x="386" y="940"/>
                    </a:cxn>
                    <a:cxn ang="0">
                      <a:pos x="468" y="846"/>
                    </a:cxn>
                    <a:cxn ang="0">
                      <a:pos x="552" y="756"/>
                    </a:cxn>
                    <a:cxn ang="0">
                      <a:pos x="596" y="712"/>
                    </a:cxn>
                    <a:cxn ang="0">
                      <a:pos x="688" y="630"/>
                    </a:cxn>
                    <a:cxn ang="0">
                      <a:pos x="784" y="550"/>
                    </a:cxn>
                    <a:cxn ang="0">
                      <a:pos x="884" y="476"/>
                    </a:cxn>
                    <a:cxn ang="0">
                      <a:pos x="986" y="406"/>
                    </a:cxn>
                    <a:cxn ang="0">
                      <a:pos x="1092" y="342"/>
                    </a:cxn>
                    <a:cxn ang="0">
                      <a:pos x="1202" y="282"/>
                    </a:cxn>
                    <a:cxn ang="0">
                      <a:pos x="1316" y="228"/>
                    </a:cxn>
                    <a:cxn ang="0">
                      <a:pos x="1374" y="202"/>
                    </a:cxn>
                    <a:cxn ang="0">
                      <a:pos x="1490" y="156"/>
                    </a:cxn>
                    <a:cxn ang="0">
                      <a:pos x="1610" y="116"/>
                    </a:cxn>
                    <a:cxn ang="0">
                      <a:pos x="1732" y="80"/>
                    </a:cxn>
                    <a:cxn ang="0">
                      <a:pos x="1858" y="52"/>
                    </a:cxn>
                    <a:cxn ang="0">
                      <a:pos x="1984" y="30"/>
                    </a:cxn>
                    <a:cxn ang="0">
                      <a:pos x="2114" y="12"/>
                    </a:cxn>
                    <a:cxn ang="0">
                      <a:pos x="2246" y="2"/>
                    </a:cxn>
                    <a:cxn ang="0">
                      <a:pos x="2378" y="0"/>
                    </a:cxn>
                    <a:cxn ang="0">
                      <a:pos x="2444" y="0"/>
                    </a:cxn>
                    <a:cxn ang="0">
                      <a:pos x="2576" y="8"/>
                    </a:cxn>
                    <a:cxn ang="0">
                      <a:pos x="2706" y="20"/>
                    </a:cxn>
                    <a:cxn ang="0">
                      <a:pos x="2834" y="40"/>
                    </a:cxn>
                    <a:cxn ang="0">
                      <a:pos x="2962" y="66"/>
                    </a:cxn>
                    <a:cxn ang="0">
                      <a:pos x="3084" y="98"/>
                    </a:cxn>
                    <a:cxn ang="0">
                      <a:pos x="3206" y="136"/>
                    </a:cxn>
                    <a:cxn ang="0">
                      <a:pos x="3324" y="178"/>
                    </a:cxn>
                    <a:cxn ang="0">
                      <a:pos x="3382" y="202"/>
                    </a:cxn>
                    <a:cxn ang="0">
                      <a:pos x="3498" y="254"/>
                    </a:cxn>
                    <a:cxn ang="0">
                      <a:pos x="3608" y="312"/>
                    </a:cxn>
                    <a:cxn ang="0">
                      <a:pos x="3716" y="374"/>
                    </a:cxn>
                    <a:cxn ang="0">
                      <a:pos x="3822" y="440"/>
                    </a:cxn>
                    <a:cxn ang="0">
                      <a:pos x="3922" y="512"/>
                    </a:cxn>
                    <a:cxn ang="0">
                      <a:pos x="4020" y="590"/>
                    </a:cxn>
                    <a:cxn ang="0">
                      <a:pos x="4114" y="670"/>
                    </a:cxn>
                    <a:cxn ang="0">
                      <a:pos x="4204" y="756"/>
                    </a:cxn>
                    <a:cxn ang="0">
                      <a:pos x="4246" y="800"/>
                    </a:cxn>
                    <a:cxn ang="0">
                      <a:pos x="4330" y="892"/>
                    </a:cxn>
                    <a:cxn ang="0">
                      <a:pos x="4410" y="988"/>
                    </a:cxn>
                    <a:cxn ang="0">
                      <a:pos x="4484" y="1086"/>
                    </a:cxn>
                    <a:cxn ang="0">
                      <a:pos x="4552" y="1190"/>
                    </a:cxn>
                    <a:cxn ang="0">
                      <a:pos x="4618" y="1296"/>
                    </a:cxn>
                    <a:cxn ang="0">
                      <a:pos x="4678" y="1406"/>
                    </a:cxn>
                    <a:cxn ang="0">
                      <a:pos x="4732" y="1518"/>
                    </a:cxn>
                    <a:cxn ang="0">
                      <a:pos x="0" y="1576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5000"/>
                      </a:srgbClr>
                    </a:gs>
                    <a:gs pos="100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 cap="flat" cmpd="sng">
                  <a:noFill/>
                  <a:prstDash val="solid"/>
                  <a:round/>
                </a:ln>
                <a:effectLst/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kern="0">
                    <a:solidFill>
                      <a:srgbClr val="00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1" name="Oval 18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None/>
                    <a:defRPr/>
                  </a:pPr>
                  <a:endParaRPr lang="zh-CN" altLang="en-US" sz="1800" b="0" kern="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18" name="Group 19"/>
            <p:cNvGrpSpPr/>
            <p:nvPr/>
          </p:nvGrpSpPr>
          <p:grpSpPr bwMode="auto">
            <a:xfrm>
              <a:off x="2105149" y="1773213"/>
              <a:ext cx="755650" cy="755650"/>
              <a:chOff x="2335" y="1139"/>
              <a:chExt cx="1089" cy="1089"/>
            </a:xfrm>
          </p:grpSpPr>
          <p:sp>
            <p:nvSpPr>
              <p:cNvPr id="154" name="Oval 20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9E9E9E"/>
                  </a:gs>
                  <a:gs pos="100000">
                    <a:srgbClr val="5B5B5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endParaRPr lang="zh-CN" altLang="en-US" sz="1800" b="0" ker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55" name="Group 21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156" name="Freeform 22"/>
                <p:cNvSpPr/>
                <p:nvPr/>
              </p:nvSpPr>
              <p:spPr bwMode="auto">
                <a:xfrm>
                  <a:off x="1432" y="1843"/>
                  <a:ext cx="907" cy="294"/>
                </a:xfrm>
                <a:custGeom>
                  <a:avLst/>
                  <a:gdLst/>
                  <a:ahLst/>
                  <a:cxnLst>
                    <a:cxn ang="0">
                      <a:pos x="0" y="1576"/>
                    </a:cxn>
                    <a:cxn ang="0">
                      <a:pos x="50" y="1462"/>
                    </a:cxn>
                    <a:cxn ang="0">
                      <a:pos x="108" y="1350"/>
                    </a:cxn>
                    <a:cxn ang="0">
                      <a:pos x="170" y="1242"/>
                    </a:cxn>
                    <a:cxn ang="0">
                      <a:pos x="238" y="1138"/>
                    </a:cxn>
                    <a:cxn ang="0">
                      <a:pos x="310" y="1036"/>
                    </a:cxn>
                    <a:cxn ang="0">
                      <a:pos x="386" y="940"/>
                    </a:cxn>
                    <a:cxn ang="0">
                      <a:pos x="468" y="846"/>
                    </a:cxn>
                    <a:cxn ang="0">
                      <a:pos x="552" y="756"/>
                    </a:cxn>
                    <a:cxn ang="0">
                      <a:pos x="596" y="712"/>
                    </a:cxn>
                    <a:cxn ang="0">
                      <a:pos x="688" y="630"/>
                    </a:cxn>
                    <a:cxn ang="0">
                      <a:pos x="784" y="550"/>
                    </a:cxn>
                    <a:cxn ang="0">
                      <a:pos x="884" y="476"/>
                    </a:cxn>
                    <a:cxn ang="0">
                      <a:pos x="986" y="406"/>
                    </a:cxn>
                    <a:cxn ang="0">
                      <a:pos x="1092" y="342"/>
                    </a:cxn>
                    <a:cxn ang="0">
                      <a:pos x="1202" y="282"/>
                    </a:cxn>
                    <a:cxn ang="0">
                      <a:pos x="1316" y="228"/>
                    </a:cxn>
                    <a:cxn ang="0">
                      <a:pos x="1374" y="202"/>
                    </a:cxn>
                    <a:cxn ang="0">
                      <a:pos x="1490" y="156"/>
                    </a:cxn>
                    <a:cxn ang="0">
                      <a:pos x="1610" y="116"/>
                    </a:cxn>
                    <a:cxn ang="0">
                      <a:pos x="1732" y="80"/>
                    </a:cxn>
                    <a:cxn ang="0">
                      <a:pos x="1858" y="52"/>
                    </a:cxn>
                    <a:cxn ang="0">
                      <a:pos x="1984" y="30"/>
                    </a:cxn>
                    <a:cxn ang="0">
                      <a:pos x="2114" y="12"/>
                    </a:cxn>
                    <a:cxn ang="0">
                      <a:pos x="2246" y="2"/>
                    </a:cxn>
                    <a:cxn ang="0">
                      <a:pos x="2378" y="0"/>
                    </a:cxn>
                    <a:cxn ang="0">
                      <a:pos x="2444" y="0"/>
                    </a:cxn>
                    <a:cxn ang="0">
                      <a:pos x="2576" y="8"/>
                    </a:cxn>
                    <a:cxn ang="0">
                      <a:pos x="2706" y="20"/>
                    </a:cxn>
                    <a:cxn ang="0">
                      <a:pos x="2834" y="40"/>
                    </a:cxn>
                    <a:cxn ang="0">
                      <a:pos x="2962" y="66"/>
                    </a:cxn>
                    <a:cxn ang="0">
                      <a:pos x="3084" y="98"/>
                    </a:cxn>
                    <a:cxn ang="0">
                      <a:pos x="3206" y="136"/>
                    </a:cxn>
                    <a:cxn ang="0">
                      <a:pos x="3324" y="178"/>
                    </a:cxn>
                    <a:cxn ang="0">
                      <a:pos x="3382" y="202"/>
                    </a:cxn>
                    <a:cxn ang="0">
                      <a:pos x="3498" y="254"/>
                    </a:cxn>
                    <a:cxn ang="0">
                      <a:pos x="3608" y="312"/>
                    </a:cxn>
                    <a:cxn ang="0">
                      <a:pos x="3716" y="374"/>
                    </a:cxn>
                    <a:cxn ang="0">
                      <a:pos x="3822" y="440"/>
                    </a:cxn>
                    <a:cxn ang="0">
                      <a:pos x="3922" y="512"/>
                    </a:cxn>
                    <a:cxn ang="0">
                      <a:pos x="4020" y="590"/>
                    </a:cxn>
                    <a:cxn ang="0">
                      <a:pos x="4114" y="670"/>
                    </a:cxn>
                    <a:cxn ang="0">
                      <a:pos x="4204" y="756"/>
                    </a:cxn>
                    <a:cxn ang="0">
                      <a:pos x="4246" y="800"/>
                    </a:cxn>
                    <a:cxn ang="0">
                      <a:pos x="4330" y="892"/>
                    </a:cxn>
                    <a:cxn ang="0">
                      <a:pos x="4410" y="988"/>
                    </a:cxn>
                    <a:cxn ang="0">
                      <a:pos x="4484" y="1086"/>
                    </a:cxn>
                    <a:cxn ang="0">
                      <a:pos x="4552" y="1190"/>
                    </a:cxn>
                    <a:cxn ang="0">
                      <a:pos x="4618" y="1296"/>
                    </a:cxn>
                    <a:cxn ang="0">
                      <a:pos x="4678" y="1406"/>
                    </a:cxn>
                    <a:cxn ang="0">
                      <a:pos x="4732" y="1518"/>
                    </a:cxn>
                    <a:cxn ang="0">
                      <a:pos x="0" y="1576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5000"/>
                      </a:srgbClr>
                    </a:gs>
                    <a:gs pos="100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 cap="flat" cmpd="sng">
                  <a:noFill/>
                  <a:prstDash val="solid"/>
                  <a:round/>
                </a:ln>
                <a:effectLst/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kern="0">
                    <a:solidFill>
                      <a:srgbClr val="00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7" name="Oval 23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None/>
                    <a:defRPr/>
                  </a:pPr>
                  <a:endParaRPr lang="zh-CN" altLang="en-US" sz="1800" b="0" kern="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19" name="Group 24"/>
            <p:cNvGrpSpPr/>
            <p:nvPr/>
          </p:nvGrpSpPr>
          <p:grpSpPr bwMode="auto">
            <a:xfrm>
              <a:off x="2428999" y="1844650"/>
              <a:ext cx="755650" cy="755650"/>
              <a:chOff x="2335" y="1139"/>
              <a:chExt cx="1089" cy="1089"/>
            </a:xfrm>
          </p:grpSpPr>
          <p:sp>
            <p:nvSpPr>
              <p:cNvPr id="150" name="Oval 25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9E9E9E"/>
                  </a:gs>
                  <a:gs pos="100000">
                    <a:srgbClr val="5B5B5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endParaRPr lang="zh-CN" altLang="en-US" sz="1800" b="0" ker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51" name="Group 26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152" name="Freeform 27"/>
                <p:cNvSpPr/>
                <p:nvPr/>
              </p:nvSpPr>
              <p:spPr bwMode="auto">
                <a:xfrm>
                  <a:off x="1432" y="1843"/>
                  <a:ext cx="907" cy="294"/>
                </a:xfrm>
                <a:custGeom>
                  <a:avLst/>
                  <a:gdLst/>
                  <a:ahLst/>
                  <a:cxnLst>
                    <a:cxn ang="0">
                      <a:pos x="0" y="1576"/>
                    </a:cxn>
                    <a:cxn ang="0">
                      <a:pos x="50" y="1462"/>
                    </a:cxn>
                    <a:cxn ang="0">
                      <a:pos x="108" y="1350"/>
                    </a:cxn>
                    <a:cxn ang="0">
                      <a:pos x="170" y="1242"/>
                    </a:cxn>
                    <a:cxn ang="0">
                      <a:pos x="238" y="1138"/>
                    </a:cxn>
                    <a:cxn ang="0">
                      <a:pos x="310" y="1036"/>
                    </a:cxn>
                    <a:cxn ang="0">
                      <a:pos x="386" y="940"/>
                    </a:cxn>
                    <a:cxn ang="0">
                      <a:pos x="468" y="846"/>
                    </a:cxn>
                    <a:cxn ang="0">
                      <a:pos x="552" y="756"/>
                    </a:cxn>
                    <a:cxn ang="0">
                      <a:pos x="596" y="712"/>
                    </a:cxn>
                    <a:cxn ang="0">
                      <a:pos x="688" y="630"/>
                    </a:cxn>
                    <a:cxn ang="0">
                      <a:pos x="784" y="550"/>
                    </a:cxn>
                    <a:cxn ang="0">
                      <a:pos x="884" y="476"/>
                    </a:cxn>
                    <a:cxn ang="0">
                      <a:pos x="986" y="406"/>
                    </a:cxn>
                    <a:cxn ang="0">
                      <a:pos x="1092" y="342"/>
                    </a:cxn>
                    <a:cxn ang="0">
                      <a:pos x="1202" y="282"/>
                    </a:cxn>
                    <a:cxn ang="0">
                      <a:pos x="1316" y="228"/>
                    </a:cxn>
                    <a:cxn ang="0">
                      <a:pos x="1374" y="202"/>
                    </a:cxn>
                    <a:cxn ang="0">
                      <a:pos x="1490" y="156"/>
                    </a:cxn>
                    <a:cxn ang="0">
                      <a:pos x="1610" y="116"/>
                    </a:cxn>
                    <a:cxn ang="0">
                      <a:pos x="1732" y="80"/>
                    </a:cxn>
                    <a:cxn ang="0">
                      <a:pos x="1858" y="52"/>
                    </a:cxn>
                    <a:cxn ang="0">
                      <a:pos x="1984" y="30"/>
                    </a:cxn>
                    <a:cxn ang="0">
                      <a:pos x="2114" y="12"/>
                    </a:cxn>
                    <a:cxn ang="0">
                      <a:pos x="2246" y="2"/>
                    </a:cxn>
                    <a:cxn ang="0">
                      <a:pos x="2378" y="0"/>
                    </a:cxn>
                    <a:cxn ang="0">
                      <a:pos x="2444" y="0"/>
                    </a:cxn>
                    <a:cxn ang="0">
                      <a:pos x="2576" y="8"/>
                    </a:cxn>
                    <a:cxn ang="0">
                      <a:pos x="2706" y="20"/>
                    </a:cxn>
                    <a:cxn ang="0">
                      <a:pos x="2834" y="40"/>
                    </a:cxn>
                    <a:cxn ang="0">
                      <a:pos x="2962" y="66"/>
                    </a:cxn>
                    <a:cxn ang="0">
                      <a:pos x="3084" y="98"/>
                    </a:cxn>
                    <a:cxn ang="0">
                      <a:pos x="3206" y="136"/>
                    </a:cxn>
                    <a:cxn ang="0">
                      <a:pos x="3324" y="178"/>
                    </a:cxn>
                    <a:cxn ang="0">
                      <a:pos x="3382" y="202"/>
                    </a:cxn>
                    <a:cxn ang="0">
                      <a:pos x="3498" y="254"/>
                    </a:cxn>
                    <a:cxn ang="0">
                      <a:pos x="3608" y="312"/>
                    </a:cxn>
                    <a:cxn ang="0">
                      <a:pos x="3716" y="374"/>
                    </a:cxn>
                    <a:cxn ang="0">
                      <a:pos x="3822" y="440"/>
                    </a:cxn>
                    <a:cxn ang="0">
                      <a:pos x="3922" y="512"/>
                    </a:cxn>
                    <a:cxn ang="0">
                      <a:pos x="4020" y="590"/>
                    </a:cxn>
                    <a:cxn ang="0">
                      <a:pos x="4114" y="670"/>
                    </a:cxn>
                    <a:cxn ang="0">
                      <a:pos x="4204" y="756"/>
                    </a:cxn>
                    <a:cxn ang="0">
                      <a:pos x="4246" y="800"/>
                    </a:cxn>
                    <a:cxn ang="0">
                      <a:pos x="4330" y="892"/>
                    </a:cxn>
                    <a:cxn ang="0">
                      <a:pos x="4410" y="988"/>
                    </a:cxn>
                    <a:cxn ang="0">
                      <a:pos x="4484" y="1086"/>
                    </a:cxn>
                    <a:cxn ang="0">
                      <a:pos x="4552" y="1190"/>
                    </a:cxn>
                    <a:cxn ang="0">
                      <a:pos x="4618" y="1296"/>
                    </a:cxn>
                    <a:cxn ang="0">
                      <a:pos x="4678" y="1406"/>
                    </a:cxn>
                    <a:cxn ang="0">
                      <a:pos x="4732" y="1518"/>
                    </a:cxn>
                    <a:cxn ang="0">
                      <a:pos x="0" y="1576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5000"/>
                      </a:srgbClr>
                    </a:gs>
                    <a:gs pos="100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 cap="flat" cmpd="sng">
                  <a:noFill/>
                  <a:prstDash val="solid"/>
                  <a:round/>
                </a:ln>
                <a:effectLst/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kern="0">
                    <a:solidFill>
                      <a:srgbClr val="00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3" name="Oval 28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None/>
                    <a:defRPr/>
                  </a:pPr>
                  <a:endParaRPr lang="zh-CN" altLang="en-US" sz="1800" b="0" kern="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20" name="Group 29"/>
            <p:cNvGrpSpPr/>
            <p:nvPr/>
          </p:nvGrpSpPr>
          <p:grpSpPr bwMode="auto">
            <a:xfrm>
              <a:off x="1852737" y="2060550"/>
              <a:ext cx="755650" cy="755650"/>
              <a:chOff x="2335" y="1139"/>
              <a:chExt cx="1089" cy="1089"/>
            </a:xfrm>
          </p:grpSpPr>
          <p:sp>
            <p:nvSpPr>
              <p:cNvPr id="146" name="Oval 30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9E9E9E"/>
                  </a:gs>
                  <a:gs pos="100000">
                    <a:srgbClr val="5B5B5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endParaRPr lang="zh-CN" altLang="en-US" sz="1800" b="0" ker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47" name="Group 31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148" name="Freeform 32"/>
                <p:cNvSpPr/>
                <p:nvPr/>
              </p:nvSpPr>
              <p:spPr bwMode="auto">
                <a:xfrm>
                  <a:off x="1432" y="1843"/>
                  <a:ext cx="907" cy="294"/>
                </a:xfrm>
                <a:custGeom>
                  <a:avLst/>
                  <a:gdLst/>
                  <a:ahLst/>
                  <a:cxnLst>
                    <a:cxn ang="0">
                      <a:pos x="0" y="1576"/>
                    </a:cxn>
                    <a:cxn ang="0">
                      <a:pos x="50" y="1462"/>
                    </a:cxn>
                    <a:cxn ang="0">
                      <a:pos x="108" y="1350"/>
                    </a:cxn>
                    <a:cxn ang="0">
                      <a:pos x="170" y="1242"/>
                    </a:cxn>
                    <a:cxn ang="0">
                      <a:pos x="238" y="1138"/>
                    </a:cxn>
                    <a:cxn ang="0">
                      <a:pos x="310" y="1036"/>
                    </a:cxn>
                    <a:cxn ang="0">
                      <a:pos x="386" y="940"/>
                    </a:cxn>
                    <a:cxn ang="0">
                      <a:pos x="468" y="846"/>
                    </a:cxn>
                    <a:cxn ang="0">
                      <a:pos x="552" y="756"/>
                    </a:cxn>
                    <a:cxn ang="0">
                      <a:pos x="596" y="712"/>
                    </a:cxn>
                    <a:cxn ang="0">
                      <a:pos x="688" y="630"/>
                    </a:cxn>
                    <a:cxn ang="0">
                      <a:pos x="784" y="550"/>
                    </a:cxn>
                    <a:cxn ang="0">
                      <a:pos x="884" y="476"/>
                    </a:cxn>
                    <a:cxn ang="0">
                      <a:pos x="986" y="406"/>
                    </a:cxn>
                    <a:cxn ang="0">
                      <a:pos x="1092" y="342"/>
                    </a:cxn>
                    <a:cxn ang="0">
                      <a:pos x="1202" y="282"/>
                    </a:cxn>
                    <a:cxn ang="0">
                      <a:pos x="1316" y="228"/>
                    </a:cxn>
                    <a:cxn ang="0">
                      <a:pos x="1374" y="202"/>
                    </a:cxn>
                    <a:cxn ang="0">
                      <a:pos x="1490" y="156"/>
                    </a:cxn>
                    <a:cxn ang="0">
                      <a:pos x="1610" y="116"/>
                    </a:cxn>
                    <a:cxn ang="0">
                      <a:pos x="1732" y="80"/>
                    </a:cxn>
                    <a:cxn ang="0">
                      <a:pos x="1858" y="52"/>
                    </a:cxn>
                    <a:cxn ang="0">
                      <a:pos x="1984" y="30"/>
                    </a:cxn>
                    <a:cxn ang="0">
                      <a:pos x="2114" y="12"/>
                    </a:cxn>
                    <a:cxn ang="0">
                      <a:pos x="2246" y="2"/>
                    </a:cxn>
                    <a:cxn ang="0">
                      <a:pos x="2378" y="0"/>
                    </a:cxn>
                    <a:cxn ang="0">
                      <a:pos x="2444" y="0"/>
                    </a:cxn>
                    <a:cxn ang="0">
                      <a:pos x="2576" y="8"/>
                    </a:cxn>
                    <a:cxn ang="0">
                      <a:pos x="2706" y="20"/>
                    </a:cxn>
                    <a:cxn ang="0">
                      <a:pos x="2834" y="40"/>
                    </a:cxn>
                    <a:cxn ang="0">
                      <a:pos x="2962" y="66"/>
                    </a:cxn>
                    <a:cxn ang="0">
                      <a:pos x="3084" y="98"/>
                    </a:cxn>
                    <a:cxn ang="0">
                      <a:pos x="3206" y="136"/>
                    </a:cxn>
                    <a:cxn ang="0">
                      <a:pos x="3324" y="178"/>
                    </a:cxn>
                    <a:cxn ang="0">
                      <a:pos x="3382" y="202"/>
                    </a:cxn>
                    <a:cxn ang="0">
                      <a:pos x="3498" y="254"/>
                    </a:cxn>
                    <a:cxn ang="0">
                      <a:pos x="3608" y="312"/>
                    </a:cxn>
                    <a:cxn ang="0">
                      <a:pos x="3716" y="374"/>
                    </a:cxn>
                    <a:cxn ang="0">
                      <a:pos x="3822" y="440"/>
                    </a:cxn>
                    <a:cxn ang="0">
                      <a:pos x="3922" y="512"/>
                    </a:cxn>
                    <a:cxn ang="0">
                      <a:pos x="4020" y="590"/>
                    </a:cxn>
                    <a:cxn ang="0">
                      <a:pos x="4114" y="670"/>
                    </a:cxn>
                    <a:cxn ang="0">
                      <a:pos x="4204" y="756"/>
                    </a:cxn>
                    <a:cxn ang="0">
                      <a:pos x="4246" y="800"/>
                    </a:cxn>
                    <a:cxn ang="0">
                      <a:pos x="4330" y="892"/>
                    </a:cxn>
                    <a:cxn ang="0">
                      <a:pos x="4410" y="988"/>
                    </a:cxn>
                    <a:cxn ang="0">
                      <a:pos x="4484" y="1086"/>
                    </a:cxn>
                    <a:cxn ang="0">
                      <a:pos x="4552" y="1190"/>
                    </a:cxn>
                    <a:cxn ang="0">
                      <a:pos x="4618" y="1296"/>
                    </a:cxn>
                    <a:cxn ang="0">
                      <a:pos x="4678" y="1406"/>
                    </a:cxn>
                    <a:cxn ang="0">
                      <a:pos x="4732" y="1518"/>
                    </a:cxn>
                    <a:cxn ang="0">
                      <a:pos x="0" y="1576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5000"/>
                      </a:srgbClr>
                    </a:gs>
                    <a:gs pos="100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 cap="flat" cmpd="sng">
                  <a:noFill/>
                  <a:prstDash val="solid"/>
                  <a:round/>
                </a:ln>
                <a:effectLst/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kern="0">
                    <a:solidFill>
                      <a:srgbClr val="00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9" name="Oval 33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None/>
                    <a:defRPr/>
                  </a:pPr>
                  <a:endParaRPr lang="zh-CN" altLang="en-US" sz="1800" b="0" kern="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21" name="Group 39"/>
            <p:cNvGrpSpPr/>
            <p:nvPr/>
          </p:nvGrpSpPr>
          <p:grpSpPr bwMode="auto">
            <a:xfrm>
              <a:off x="3329112" y="2097063"/>
              <a:ext cx="755650" cy="755650"/>
              <a:chOff x="2335" y="1139"/>
              <a:chExt cx="1089" cy="1089"/>
            </a:xfrm>
          </p:grpSpPr>
          <p:sp>
            <p:nvSpPr>
              <p:cNvPr id="142" name="Oval 40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9E9E9E"/>
                  </a:gs>
                  <a:gs pos="100000">
                    <a:srgbClr val="5B5B5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endParaRPr lang="zh-CN" altLang="en-US" sz="1800" b="0" ker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43" name="Group 41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144" name="Freeform 42"/>
                <p:cNvSpPr/>
                <p:nvPr/>
              </p:nvSpPr>
              <p:spPr bwMode="auto">
                <a:xfrm>
                  <a:off x="1432" y="1843"/>
                  <a:ext cx="907" cy="294"/>
                </a:xfrm>
                <a:custGeom>
                  <a:avLst/>
                  <a:gdLst/>
                  <a:ahLst/>
                  <a:cxnLst>
                    <a:cxn ang="0">
                      <a:pos x="0" y="1576"/>
                    </a:cxn>
                    <a:cxn ang="0">
                      <a:pos x="50" y="1462"/>
                    </a:cxn>
                    <a:cxn ang="0">
                      <a:pos x="108" y="1350"/>
                    </a:cxn>
                    <a:cxn ang="0">
                      <a:pos x="170" y="1242"/>
                    </a:cxn>
                    <a:cxn ang="0">
                      <a:pos x="238" y="1138"/>
                    </a:cxn>
                    <a:cxn ang="0">
                      <a:pos x="310" y="1036"/>
                    </a:cxn>
                    <a:cxn ang="0">
                      <a:pos x="386" y="940"/>
                    </a:cxn>
                    <a:cxn ang="0">
                      <a:pos x="468" y="846"/>
                    </a:cxn>
                    <a:cxn ang="0">
                      <a:pos x="552" y="756"/>
                    </a:cxn>
                    <a:cxn ang="0">
                      <a:pos x="596" y="712"/>
                    </a:cxn>
                    <a:cxn ang="0">
                      <a:pos x="688" y="630"/>
                    </a:cxn>
                    <a:cxn ang="0">
                      <a:pos x="784" y="550"/>
                    </a:cxn>
                    <a:cxn ang="0">
                      <a:pos x="884" y="476"/>
                    </a:cxn>
                    <a:cxn ang="0">
                      <a:pos x="986" y="406"/>
                    </a:cxn>
                    <a:cxn ang="0">
                      <a:pos x="1092" y="342"/>
                    </a:cxn>
                    <a:cxn ang="0">
                      <a:pos x="1202" y="282"/>
                    </a:cxn>
                    <a:cxn ang="0">
                      <a:pos x="1316" y="228"/>
                    </a:cxn>
                    <a:cxn ang="0">
                      <a:pos x="1374" y="202"/>
                    </a:cxn>
                    <a:cxn ang="0">
                      <a:pos x="1490" y="156"/>
                    </a:cxn>
                    <a:cxn ang="0">
                      <a:pos x="1610" y="116"/>
                    </a:cxn>
                    <a:cxn ang="0">
                      <a:pos x="1732" y="80"/>
                    </a:cxn>
                    <a:cxn ang="0">
                      <a:pos x="1858" y="52"/>
                    </a:cxn>
                    <a:cxn ang="0">
                      <a:pos x="1984" y="30"/>
                    </a:cxn>
                    <a:cxn ang="0">
                      <a:pos x="2114" y="12"/>
                    </a:cxn>
                    <a:cxn ang="0">
                      <a:pos x="2246" y="2"/>
                    </a:cxn>
                    <a:cxn ang="0">
                      <a:pos x="2378" y="0"/>
                    </a:cxn>
                    <a:cxn ang="0">
                      <a:pos x="2444" y="0"/>
                    </a:cxn>
                    <a:cxn ang="0">
                      <a:pos x="2576" y="8"/>
                    </a:cxn>
                    <a:cxn ang="0">
                      <a:pos x="2706" y="20"/>
                    </a:cxn>
                    <a:cxn ang="0">
                      <a:pos x="2834" y="40"/>
                    </a:cxn>
                    <a:cxn ang="0">
                      <a:pos x="2962" y="66"/>
                    </a:cxn>
                    <a:cxn ang="0">
                      <a:pos x="3084" y="98"/>
                    </a:cxn>
                    <a:cxn ang="0">
                      <a:pos x="3206" y="136"/>
                    </a:cxn>
                    <a:cxn ang="0">
                      <a:pos x="3324" y="178"/>
                    </a:cxn>
                    <a:cxn ang="0">
                      <a:pos x="3382" y="202"/>
                    </a:cxn>
                    <a:cxn ang="0">
                      <a:pos x="3498" y="254"/>
                    </a:cxn>
                    <a:cxn ang="0">
                      <a:pos x="3608" y="312"/>
                    </a:cxn>
                    <a:cxn ang="0">
                      <a:pos x="3716" y="374"/>
                    </a:cxn>
                    <a:cxn ang="0">
                      <a:pos x="3822" y="440"/>
                    </a:cxn>
                    <a:cxn ang="0">
                      <a:pos x="3922" y="512"/>
                    </a:cxn>
                    <a:cxn ang="0">
                      <a:pos x="4020" y="590"/>
                    </a:cxn>
                    <a:cxn ang="0">
                      <a:pos x="4114" y="670"/>
                    </a:cxn>
                    <a:cxn ang="0">
                      <a:pos x="4204" y="756"/>
                    </a:cxn>
                    <a:cxn ang="0">
                      <a:pos x="4246" y="800"/>
                    </a:cxn>
                    <a:cxn ang="0">
                      <a:pos x="4330" y="892"/>
                    </a:cxn>
                    <a:cxn ang="0">
                      <a:pos x="4410" y="988"/>
                    </a:cxn>
                    <a:cxn ang="0">
                      <a:pos x="4484" y="1086"/>
                    </a:cxn>
                    <a:cxn ang="0">
                      <a:pos x="4552" y="1190"/>
                    </a:cxn>
                    <a:cxn ang="0">
                      <a:pos x="4618" y="1296"/>
                    </a:cxn>
                    <a:cxn ang="0">
                      <a:pos x="4678" y="1406"/>
                    </a:cxn>
                    <a:cxn ang="0">
                      <a:pos x="4732" y="1518"/>
                    </a:cxn>
                    <a:cxn ang="0">
                      <a:pos x="0" y="1576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5000"/>
                      </a:srgbClr>
                    </a:gs>
                    <a:gs pos="100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 cap="flat" cmpd="sng">
                  <a:noFill/>
                  <a:prstDash val="solid"/>
                  <a:round/>
                </a:ln>
                <a:effectLst/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kern="0">
                    <a:solidFill>
                      <a:srgbClr val="00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5" name="Oval 43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None/>
                    <a:defRPr/>
                  </a:pPr>
                  <a:endParaRPr lang="zh-CN" altLang="en-US" sz="1800" b="0" kern="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22" name="Text Box 51"/>
            <p:cNvSpPr txBox="1">
              <a:spLocks noChangeArrowheads="1"/>
            </p:cNvSpPr>
            <p:nvPr/>
          </p:nvSpPr>
          <p:spPr bwMode="auto">
            <a:xfrm>
              <a:off x="3003674" y="1603350"/>
              <a:ext cx="9715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fontAlgn="base" latin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  <a:defRPr/>
              </a:pPr>
              <a:r>
                <a:rPr kumimoji="1" lang="zh-CN" altLang="en-US" sz="1200" kern="0">
                  <a:solidFill>
                    <a:srgbClr val="FFFFFF"/>
                  </a:solidFill>
                </a:rPr>
                <a:t>单击此处</a:t>
              </a:r>
              <a:endParaRPr kumimoji="1" lang="zh-CN" altLang="en-US" sz="1200" kern="0">
                <a:solidFill>
                  <a:srgbClr val="FFFFFF"/>
                </a:solidFill>
              </a:endParaRPr>
            </a:p>
            <a:p>
              <a:pPr algn="ctr" eaLnBrk="1" fontAlgn="base" latin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  <a:defRPr/>
              </a:pPr>
              <a:r>
                <a:rPr kumimoji="1" lang="zh-CN" altLang="en-US" sz="1200" kern="0">
                  <a:solidFill>
                    <a:srgbClr val="FFFFFF"/>
                  </a:solidFill>
                </a:rPr>
                <a:t>添加文字</a:t>
              </a:r>
              <a:endParaRPr kumimoji="1" lang="en-US" altLang="ko-KR" sz="1200" kern="0">
                <a:solidFill>
                  <a:srgbClr val="FFFFFF"/>
                </a:solidFill>
              </a:endParaRPr>
            </a:p>
          </p:txBody>
        </p:sp>
        <p:grpSp>
          <p:nvGrpSpPr>
            <p:cNvPr id="123" name="Group 83"/>
            <p:cNvGrpSpPr/>
            <p:nvPr/>
          </p:nvGrpSpPr>
          <p:grpSpPr bwMode="auto">
            <a:xfrm>
              <a:off x="2787774" y="2170088"/>
              <a:ext cx="755650" cy="755650"/>
              <a:chOff x="2335" y="1139"/>
              <a:chExt cx="1089" cy="1089"/>
            </a:xfrm>
          </p:grpSpPr>
          <p:sp>
            <p:nvSpPr>
              <p:cNvPr id="138" name="Oval 84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9E9E9E"/>
                  </a:gs>
                  <a:gs pos="100000">
                    <a:srgbClr val="5B5B5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endParaRPr lang="zh-CN" altLang="en-US" sz="1800" b="0" ker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39" name="Group 85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140" name="Freeform 86"/>
                <p:cNvSpPr/>
                <p:nvPr/>
              </p:nvSpPr>
              <p:spPr bwMode="auto">
                <a:xfrm>
                  <a:off x="1432" y="1843"/>
                  <a:ext cx="907" cy="294"/>
                </a:xfrm>
                <a:custGeom>
                  <a:avLst/>
                  <a:gdLst/>
                  <a:ahLst/>
                  <a:cxnLst>
                    <a:cxn ang="0">
                      <a:pos x="0" y="1576"/>
                    </a:cxn>
                    <a:cxn ang="0">
                      <a:pos x="50" y="1462"/>
                    </a:cxn>
                    <a:cxn ang="0">
                      <a:pos x="108" y="1350"/>
                    </a:cxn>
                    <a:cxn ang="0">
                      <a:pos x="170" y="1242"/>
                    </a:cxn>
                    <a:cxn ang="0">
                      <a:pos x="238" y="1138"/>
                    </a:cxn>
                    <a:cxn ang="0">
                      <a:pos x="310" y="1036"/>
                    </a:cxn>
                    <a:cxn ang="0">
                      <a:pos x="386" y="940"/>
                    </a:cxn>
                    <a:cxn ang="0">
                      <a:pos x="468" y="846"/>
                    </a:cxn>
                    <a:cxn ang="0">
                      <a:pos x="552" y="756"/>
                    </a:cxn>
                    <a:cxn ang="0">
                      <a:pos x="596" y="712"/>
                    </a:cxn>
                    <a:cxn ang="0">
                      <a:pos x="688" y="630"/>
                    </a:cxn>
                    <a:cxn ang="0">
                      <a:pos x="784" y="550"/>
                    </a:cxn>
                    <a:cxn ang="0">
                      <a:pos x="884" y="476"/>
                    </a:cxn>
                    <a:cxn ang="0">
                      <a:pos x="986" y="406"/>
                    </a:cxn>
                    <a:cxn ang="0">
                      <a:pos x="1092" y="342"/>
                    </a:cxn>
                    <a:cxn ang="0">
                      <a:pos x="1202" y="282"/>
                    </a:cxn>
                    <a:cxn ang="0">
                      <a:pos x="1316" y="228"/>
                    </a:cxn>
                    <a:cxn ang="0">
                      <a:pos x="1374" y="202"/>
                    </a:cxn>
                    <a:cxn ang="0">
                      <a:pos x="1490" y="156"/>
                    </a:cxn>
                    <a:cxn ang="0">
                      <a:pos x="1610" y="116"/>
                    </a:cxn>
                    <a:cxn ang="0">
                      <a:pos x="1732" y="80"/>
                    </a:cxn>
                    <a:cxn ang="0">
                      <a:pos x="1858" y="52"/>
                    </a:cxn>
                    <a:cxn ang="0">
                      <a:pos x="1984" y="30"/>
                    </a:cxn>
                    <a:cxn ang="0">
                      <a:pos x="2114" y="12"/>
                    </a:cxn>
                    <a:cxn ang="0">
                      <a:pos x="2246" y="2"/>
                    </a:cxn>
                    <a:cxn ang="0">
                      <a:pos x="2378" y="0"/>
                    </a:cxn>
                    <a:cxn ang="0">
                      <a:pos x="2444" y="0"/>
                    </a:cxn>
                    <a:cxn ang="0">
                      <a:pos x="2576" y="8"/>
                    </a:cxn>
                    <a:cxn ang="0">
                      <a:pos x="2706" y="20"/>
                    </a:cxn>
                    <a:cxn ang="0">
                      <a:pos x="2834" y="40"/>
                    </a:cxn>
                    <a:cxn ang="0">
                      <a:pos x="2962" y="66"/>
                    </a:cxn>
                    <a:cxn ang="0">
                      <a:pos x="3084" y="98"/>
                    </a:cxn>
                    <a:cxn ang="0">
                      <a:pos x="3206" y="136"/>
                    </a:cxn>
                    <a:cxn ang="0">
                      <a:pos x="3324" y="178"/>
                    </a:cxn>
                    <a:cxn ang="0">
                      <a:pos x="3382" y="202"/>
                    </a:cxn>
                    <a:cxn ang="0">
                      <a:pos x="3498" y="254"/>
                    </a:cxn>
                    <a:cxn ang="0">
                      <a:pos x="3608" y="312"/>
                    </a:cxn>
                    <a:cxn ang="0">
                      <a:pos x="3716" y="374"/>
                    </a:cxn>
                    <a:cxn ang="0">
                      <a:pos x="3822" y="440"/>
                    </a:cxn>
                    <a:cxn ang="0">
                      <a:pos x="3922" y="512"/>
                    </a:cxn>
                    <a:cxn ang="0">
                      <a:pos x="4020" y="590"/>
                    </a:cxn>
                    <a:cxn ang="0">
                      <a:pos x="4114" y="670"/>
                    </a:cxn>
                    <a:cxn ang="0">
                      <a:pos x="4204" y="756"/>
                    </a:cxn>
                    <a:cxn ang="0">
                      <a:pos x="4246" y="800"/>
                    </a:cxn>
                    <a:cxn ang="0">
                      <a:pos x="4330" y="892"/>
                    </a:cxn>
                    <a:cxn ang="0">
                      <a:pos x="4410" y="988"/>
                    </a:cxn>
                    <a:cxn ang="0">
                      <a:pos x="4484" y="1086"/>
                    </a:cxn>
                    <a:cxn ang="0">
                      <a:pos x="4552" y="1190"/>
                    </a:cxn>
                    <a:cxn ang="0">
                      <a:pos x="4618" y="1296"/>
                    </a:cxn>
                    <a:cxn ang="0">
                      <a:pos x="4678" y="1406"/>
                    </a:cxn>
                    <a:cxn ang="0">
                      <a:pos x="4732" y="1518"/>
                    </a:cxn>
                    <a:cxn ang="0">
                      <a:pos x="0" y="1576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5000"/>
                      </a:srgbClr>
                    </a:gs>
                    <a:gs pos="100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 cap="flat" cmpd="sng">
                  <a:noFill/>
                  <a:prstDash val="solid"/>
                  <a:round/>
                </a:ln>
                <a:effectLst/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kern="0">
                    <a:solidFill>
                      <a:srgbClr val="00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1" name="Oval 87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None/>
                    <a:defRPr/>
                  </a:pPr>
                  <a:endParaRPr lang="zh-CN" altLang="en-US" sz="1800" b="0" kern="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24" name="Text Box 91"/>
            <p:cNvSpPr txBox="1">
              <a:spLocks noChangeArrowheads="1"/>
            </p:cNvSpPr>
            <p:nvPr/>
          </p:nvSpPr>
          <p:spPr bwMode="auto">
            <a:xfrm>
              <a:off x="1835274" y="2995588"/>
              <a:ext cx="2236788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fontAlgn="base" latin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  <a:defRPr/>
              </a:pPr>
              <a:r>
                <a:rPr kumimoji="1" lang="zh-CN" altLang="en-US" sz="2200" kern="0">
                  <a:solidFill>
                    <a:srgbClr val="000000"/>
                  </a:solidFill>
                </a:rPr>
                <a:t>双击此处添加</a:t>
              </a:r>
              <a:endParaRPr kumimoji="1" lang="zh-CN" altLang="en-US" sz="2200" kern="0">
                <a:solidFill>
                  <a:srgbClr val="000000"/>
                </a:solidFill>
              </a:endParaRPr>
            </a:p>
            <a:p>
              <a:pPr algn="ctr" eaLnBrk="1" fontAlgn="base" latin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  <a:defRPr/>
              </a:pPr>
              <a:r>
                <a:rPr kumimoji="1" lang="zh-CN" altLang="en-US" sz="2200" kern="0">
                  <a:solidFill>
                    <a:srgbClr val="000000"/>
                  </a:solidFill>
                </a:rPr>
                <a:t>标题文字</a:t>
              </a:r>
              <a:endParaRPr kumimoji="1" lang="en-US" altLang="ko-KR" sz="2200" kern="0">
                <a:solidFill>
                  <a:srgbClr val="000000"/>
                </a:solidFill>
              </a:endParaRPr>
            </a:p>
          </p:txBody>
        </p:sp>
        <p:grpSp>
          <p:nvGrpSpPr>
            <p:cNvPr id="125" name="Group 5"/>
            <p:cNvGrpSpPr/>
            <p:nvPr/>
          </p:nvGrpSpPr>
          <p:grpSpPr bwMode="auto">
            <a:xfrm>
              <a:off x="1835696" y="1450032"/>
              <a:ext cx="1258887" cy="1258888"/>
              <a:chOff x="2335" y="1139"/>
              <a:chExt cx="1089" cy="1089"/>
            </a:xfrm>
          </p:grpSpPr>
          <p:sp>
            <p:nvSpPr>
              <p:cNvPr id="134" name="Oval 6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CC0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r>
                  <a:rPr lang="zh-CN" altLang="en-US" sz="1800" kern="0" dirty="0">
                    <a:solidFill>
                      <a:srgbClr val="FFFFFF"/>
                    </a:solidFill>
                  </a:rPr>
                  <a:t>单击此处</a:t>
                </a:r>
                <a:endParaRPr lang="zh-CN" altLang="en-US" sz="1800" kern="0" dirty="0">
                  <a:solidFill>
                    <a:srgbClr val="FFFFFF"/>
                  </a:solidFill>
                </a:endParaRPr>
              </a:p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r>
                  <a:rPr lang="zh-CN" altLang="en-US" sz="1800" kern="0" dirty="0">
                    <a:solidFill>
                      <a:srgbClr val="FFFFFF"/>
                    </a:solidFill>
                  </a:rPr>
                  <a:t>添加文字</a:t>
                </a:r>
                <a:endParaRPr lang="zh-CN" altLang="en-US" sz="1800" kern="0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35" name="Group 7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136" name="Freeform 8"/>
                <p:cNvSpPr/>
                <p:nvPr/>
              </p:nvSpPr>
              <p:spPr bwMode="auto">
                <a:xfrm>
                  <a:off x="1431" y="1843"/>
                  <a:ext cx="907" cy="293"/>
                </a:xfrm>
                <a:custGeom>
                  <a:avLst/>
                  <a:gdLst/>
                  <a:ahLst/>
                  <a:cxnLst>
                    <a:cxn ang="0">
                      <a:pos x="0" y="1576"/>
                    </a:cxn>
                    <a:cxn ang="0">
                      <a:pos x="50" y="1462"/>
                    </a:cxn>
                    <a:cxn ang="0">
                      <a:pos x="108" y="1350"/>
                    </a:cxn>
                    <a:cxn ang="0">
                      <a:pos x="170" y="1242"/>
                    </a:cxn>
                    <a:cxn ang="0">
                      <a:pos x="238" y="1138"/>
                    </a:cxn>
                    <a:cxn ang="0">
                      <a:pos x="310" y="1036"/>
                    </a:cxn>
                    <a:cxn ang="0">
                      <a:pos x="386" y="940"/>
                    </a:cxn>
                    <a:cxn ang="0">
                      <a:pos x="468" y="846"/>
                    </a:cxn>
                    <a:cxn ang="0">
                      <a:pos x="552" y="756"/>
                    </a:cxn>
                    <a:cxn ang="0">
                      <a:pos x="596" y="712"/>
                    </a:cxn>
                    <a:cxn ang="0">
                      <a:pos x="688" y="630"/>
                    </a:cxn>
                    <a:cxn ang="0">
                      <a:pos x="784" y="550"/>
                    </a:cxn>
                    <a:cxn ang="0">
                      <a:pos x="884" y="476"/>
                    </a:cxn>
                    <a:cxn ang="0">
                      <a:pos x="986" y="406"/>
                    </a:cxn>
                    <a:cxn ang="0">
                      <a:pos x="1092" y="342"/>
                    </a:cxn>
                    <a:cxn ang="0">
                      <a:pos x="1202" y="282"/>
                    </a:cxn>
                    <a:cxn ang="0">
                      <a:pos x="1316" y="228"/>
                    </a:cxn>
                    <a:cxn ang="0">
                      <a:pos x="1374" y="202"/>
                    </a:cxn>
                    <a:cxn ang="0">
                      <a:pos x="1490" y="156"/>
                    </a:cxn>
                    <a:cxn ang="0">
                      <a:pos x="1610" y="116"/>
                    </a:cxn>
                    <a:cxn ang="0">
                      <a:pos x="1732" y="80"/>
                    </a:cxn>
                    <a:cxn ang="0">
                      <a:pos x="1858" y="52"/>
                    </a:cxn>
                    <a:cxn ang="0">
                      <a:pos x="1984" y="30"/>
                    </a:cxn>
                    <a:cxn ang="0">
                      <a:pos x="2114" y="12"/>
                    </a:cxn>
                    <a:cxn ang="0">
                      <a:pos x="2246" y="2"/>
                    </a:cxn>
                    <a:cxn ang="0">
                      <a:pos x="2378" y="0"/>
                    </a:cxn>
                    <a:cxn ang="0">
                      <a:pos x="2444" y="0"/>
                    </a:cxn>
                    <a:cxn ang="0">
                      <a:pos x="2576" y="8"/>
                    </a:cxn>
                    <a:cxn ang="0">
                      <a:pos x="2706" y="20"/>
                    </a:cxn>
                    <a:cxn ang="0">
                      <a:pos x="2834" y="40"/>
                    </a:cxn>
                    <a:cxn ang="0">
                      <a:pos x="2962" y="66"/>
                    </a:cxn>
                    <a:cxn ang="0">
                      <a:pos x="3084" y="98"/>
                    </a:cxn>
                    <a:cxn ang="0">
                      <a:pos x="3206" y="136"/>
                    </a:cxn>
                    <a:cxn ang="0">
                      <a:pos x="3324" y="178"/>
                    </a:cxn>
                    <a:cxn ang="0">
                      <a:pos x="3382" y="202"/>
                    </a:cxn>
                    <a:cxn ang="0">
                      <a:pos x="3498" y="254"/>
                    </a:cxn>
                    <a:cxn ang="0">
                      <a:pos x="3608" y="312"/>
                    </a:cxn>
                    <a:cxn ang="0">
                      <a:pos x="3716" y="374"/>
                    </a:cxn>
                    <a:cxn ang="0">
                      <a:pos x="3822" y="440"/>
                    </a:cxn>
                    <a:cxn ang="0">
                      <a:pos x="3922" y="512"/>
                    </a:cxn>
                    <a:cxn ang="0">
                      <a:pos x="4020" y="590"/>
                    </a:cxn>
                    <a:cxn ang="0">
                      <a:pos x="4114" y="670"/>
                    </a:cxn>
                    <a:cxn ang="0">
                      <a:pos x="4204" y="756"/>
                    </a:cxn>
                    <a:cxn ang="0">
                      <a:pos x="4246" y="800"/>
                    </a:cxn>
                    <a:cxn ang="0">
                      <a:pos x="4330" y="892"/>
                    </a:cxn>
                    <a:cxn ang="0">
                      <a:pos x="4410" y="988"/>
                    </a:cxn>
                    <a:cxn ang="0">
                      <a:pos x="4484" y="1086"/>
                    </a:cxn>
                    <a:cxn ang="0">
                      <a:pos x="4552" y="1190"/>
                    </a:cxn>
                    <a:cxn ang="0">
                      <a:pos x="4618" y="1296"/>
                    </a:cxn>
                    <a:cxn ang="0">
                      <a:pos x="4678" y="1406"/>
                    </a:cxn>
                    <a:cxn ang="0">
                      <a:pos x="4732" y="1518"/>
                    </a:cxn>
                    <a:cxn ang="0">
                      <a:pos x="0" y="1576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5000"/>
                      </a:srgbClr>
                    </a:gs>
                    <a:gs pos="100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 cap="flat" cmpd="sng">
                  <a:noFill/>
                  <a:prstDash val="solid"/>
                  <a:round/>
                </a:ln>
                <a:effectLst/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b="1" kern="0">
                    <a:solidFill>
                      <a:srgbClr val="FFFFFF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7" name="Oval 9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None/>
                    <a:defRPr/>
                  </a:pPr>
                  <a:endParaRPr lang="zh-CN" altLang="en-US" sz="1800" kern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26" name="Group 34"/>
            <p:cNvGrpSpPr/>
            <p:nvPr/>
          </p:nvGrpSpPr>
          <p:grpSpPr bwMode="auto">
            <a:xfrm>
              <a:off x="2284537" y="2349475"/>
              <a:ext cx="755650" cy="755650"/>
              <a:chOff x="2335" y="1139"/>
              <a:chExt cx="1089" cy="1089"/>
            </a:xfrm>
          </p:grpSpPr>
          <p:sp>
            <p:nvSpPr>
              <p:cNvPr id="130" name="Oval 35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9E9E9E"/>
                  </a:gs>
                  <a:gs pos="100000">
                    <a:srgbClr val="5B5B5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  <a:defRPr/>
                </a:pPr>
                <a:endParaRPr lang="zh-CN" altLang="en-US" sz="1800" b="0" ker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31" name="Group 36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132" name="Freeform 37"/>
                <p:cNvSpPr/>
                <p:nvPr/>
              </p:nvSpPr>
              <p:spPr bwMode="auto">
                <a:xfrm>
                  <a:off x="1432" y="1843"/>
                  <a:ext cx="907" cy="294"/>
                </a:xfrm>
                <a:custGeom>
                  <a:avLst/>
                  <a:gdLst/>
                  <a:ahLst/>
                  <a:cxnLst>
                    <a:cxn ang="0">
                      <a:pos x="0" y="1576"/>
                    </a:cxn>
                    <a:cxn ang="0">
                      <a:pos x="50" y="1462"/>
                    </a:cxn>
                    <a:cxn ang="0">
                      <a:pos x="108" y="1350"/>
                    </a:cxn>
                    <a:cxn ang="0">
                      <a:pos x="170" y="1242"/>
                    </a:cxn>
                    <a:cxn ang="0">
                      <a:pos x="238" y="1138"/>
                    </a:cxn>
                    <a:cxn ang="0">
                      <a:pos x="310" y="1036"/>
                    </a:cxn>
                    <a:cxn ang="0">
                      <a:pos x="386" y="940"/>
                    </a:cxn>
                    <a:cxn ang="0">
                      <a:pos x="468" y="846"/>
                    </a:cxn>
                    <a:cxn ang="0">
                      <a:pos x="552" y="756"/>
                    </a:cxn>
                    <a:cxn ang="0">
                      <a:pos x="596" y="712"/>
                    </a:cxn>
                    <a:cxn ang="0">
                      <a:pos x="688" y="630"/>
                    </a:cxn>
                    <a:cxn ang="0">
                      <a:pos x="784" y="550"/>
                    </a:cxn>
                    <a:cxn ang="0">
                      <a:pos x="884" y="476"/>
                    </a:cxn>
                    <a:cxn ang="0">
                      <a:pos x="986" y="406"/>
                    </a:cxn>
                    <a:cxn ang="0">
                      <a:pos x="1092" y="342"/>
                    </a:cxn>
                    <a:cxn ang="0">
                      <a:pos x="1202" y="282"/>
                    </a:cxn>
                    <a:cxn ang="0">
                      <a:pos x="1316" y="228"/>
                    </a:cxn>
                    <a:cxn ang="0">
                      <a:pos x="1374" y="202"/>
                    </a:cxn>
                    <a:cxn ang="0">
                      <a:pos x="1490" y="156"/>
                    </a:cxn>
                    <a:cxn ang="0">
                      <a:pos x="1610" y="116"/>
                    </a:cxn>
                    <a:cxn ang="0">
                      <a:pos x="1732" y="80"/>
                    </a:cxn>
                    <a:cxn ang="0">
                      <a:pos x="1858" y="52"/>
                    </a:cxn>
                    <a:cxn ang="0">
                      <a:pos x="1984" y="30"/>
                    </a:cxn>
                    <a:cxn ang="0">
                      <a:pos x="2114" y="12"/>
                    </a:cxn>
                    <a:cxn ang="0">
                      <a:pos x="2246" y="2"/>
                    </a:cxn>
                    <a:cxn ang="0">
                      <a:pos x="2378" y="0"/>
                    </a:cxn>
                    <a:cxn ang="0">
                      <a:pos x="2444" y="0"/>
                    </a:cxn>
                    <a:cxn ang="0">
                      <a:pos x="2576" y="8"/>
                    </a:cxn>
                    <a:cxn ang="0">
                      <a:pos x="2706" y="20"/>
                    </a:cxn>
                    <a:cxn ang="0">
                      <a:pos x="2834" y="40"/>
                    </a:cxn>
                    <a:cxn ang="0">
                      <a:pos x="2962" y="66"/>
                    </a:cxn>
                    <a:cxn ang="0">
                      <a:pos x="3084" y="98"/>
                    </a:cxn>
                    <a:cxn ang="0">
                      <a:pos x="3206" y="136"/>
                    </a:cxn>
                    <a:cxn ang="0">
                      <a:pos x="3324" y="178"/>
                    </a:cxn>
                    <a:cxn ang="0">
                      <a:pos x="3382" y="202"/>
                    </a:cxn>
                    <a:cxn ang="0">
                      <a:pos x="3498" y="254"/>
                    </a:cxn>
                    <a:cxn ang="0">
                      <a:pos x="3608" y="312"/>
                    </a:cxn>
                    <a:cxn ang="0">
                      <a:pos x="3716" y="374"/>
                    </a:cxn>
                    <a:cxn ang="0">
                      <a:pos x="3822" y="440"/>
                    </a:cxn>
                    <a:cxn ang="0">
                      <a:pos x="3922" y="512"/>
                    </a:cxn>
                    <a:cxn ang="0">
                      <a:pos x="4020" y="590"/>
                    </a:cxn>
                    <a:cxn ang="0">
                      <a:pos x="4114" y="670"/>
                    </a:cxn>
                    <a:cxn ang="0">
                      <a:pos x="4204" y="756"/>
                    </a:cxn>
                    <a:cxn ang="0">
                      <a:pos x="4246" y="800"/>
                    </a:cxn>
                    <a:cxn ang="0">
                      <a:pos x="4330" y="892"/>
                    </a:cxn>
                    <a:cxn ang="0">
                      <a:pos x="4410" y="988"/>
                    </a:cxn>
                    <a:cxn ang="0">
                      <a:pos x="4484" y="1086"/>
                    </a:cxn>
                    <a:cxn ang="0">
                      <a:pos x="4552" y="1190"/>
                    </a:cxn>
                    <a:cxn ang="0">
                      <a:pos x="4618" y="1296"/>
                    </a:cxn>
                    <a:cxn ang="0">
                      <a:pos x="4678" y="1406"/>
                    </a:cxn>
                    <a:cxn ang="0">
                      <a:pos x="4732" y="1518"/>
                    </a:cxn>
                    <a:cxn ang="0">
                      <a:pos x="0" y="1576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75000"/>
                      </a:srgbClr>
                    </a:gs>
                    <a:gs pos="100000">
                      <a:srgbClr val="FFFFFF">
                        <a:gamma/>
                        <a:tint val="0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 w="9525" cap="flat" cmpd="sng">
                  <a:noFill/>
                  <a:prstDash val="solid"/>
                  <a:round/>
                </a:ln>
                <a:effectLst/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endParaRPr lang="zh-CN" altLang="en-US" kern="0">
                    <a:solidFill>
                      <a:srgbClr val="00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3" name="Oval 38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lvl1pPr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2pPr>
                  <a:lvl3pPr marL="1143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3pPr>
                  <a:lvl4pPr marL="1600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4pPr>
                  <a:lvl5pPr marL="20574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5pPr>
                  <a:lvl6pPr marL="25146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6pPr>
                  <a:lvl7pPr marL="29718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7pPr>
                  <a:lvl8pPr marL="34290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8pPr>
                  <a:lvl9pPr marL="3886200" indent="-228600" eaLnBrk="0" fontAlgn="ctr" hangingPunct="0">
                    <a:lnSpc>
                      <a:spcPct val="12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60000"/>
                    <a:buFont typeface="Wingdings" panose="05000000000000000000" pitchFamily="2" charset="2"/>
                    <a:buChar char="l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None/>
                    <a:defRPr/>
                  </a:pPr>
                  <a:endParaRPr lang="zh-CN" altLang="en-US" sz="1800" b="0" kern="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27" name="Group 88"/>
            <p:cNvGrpSpPr/>
            <p:nvPr/>
          </p:nvGrpSpPr>
          <p:grpSpPr bwMode="auto">
            <a:xfrm>
              <a:off x="1779712" y="2289150"/>
              <a:ext cx="2368550" cy="2665413"/>
              <a:chOff x="1088" y="1759"/>
              <a:chExt cx="1492" cy="1679"/>
            </a:xfrm>
          </p:grpSpPr>
          <p:sp>
            <p:nvSpPr>
              <p:cNvPr id="128" name="Freeform 89"/>
              <p:cNvSpPr/>
              <p:nvPr/>
            </p:nvSpPr>
            <p:spPr bwMode="auto">
              <a:xfrm>
                <a:off x="1088" y="1759"/>
                <a:ext cx="1492" cy="373"/>
              </a:xfrm>
              <a:custGeom>
                <a:avLst/>
                <a:gdLst>
                  <a:gd name="T0" fmla="*/ 710 w 1492"/>
                  <a:gd name="T1" fmla="*/ 350 h 373"/>
                  <a:gd name="T2" fmla="*/ 605 w 1492"/>
                  <a:gd name="T3" fmla="*/ 343 h 373"/>
                  <a:gd name="T4" fmla="*/ 505 w 1492"/>
                  <a:gd name="T5" fmla="*/ 329 h 373"/>
                  <a:gd name="T6" fmla="*/ 413 w 1492"/>
                  <a:gd name="T7" fmla="*/ 308 h 373"/>
                  <a:gd name="T8" fmla="*/ 328 w 1492"/>
                  <a:gd name="T9" fmla="*/ 281 h 373"/>
                  <a:gd name="T10" fmla="*/ 251 w 1492"/>
                  <a:gd name="T11" fmla="*/ 248 h 373"/>
                  <a:gd name="T12" fmla="*/ 185 w 1492"/>
                  <a:gd name="T13" fmla="*/ 210 h 373"/>
                  <a:gd name="T14" fmla="*/ 131 w 1492"/>
                  <a:gd name="T15" fmla="*/ 167 h 373"/>
                  <a:gd name="T16" fmla="*/ 89 w 1492"/>
                  <a:gd name="T17" fmla="*/ 121 h 373"/>
                  <a:gd name="T18" fmla="*/ 61 w 1492"/>
                  <a:gd name="T19" fmla="*/ 71 h 373"/>
                  <a:gd name="T20" fmla="*/ 48 w 1492"/>
                  <a:gd name="T21" fmla="*/ 18 h 373"/>
                  <a:gd name="T22" fmla="*/ 0 w 1492"/>
                  <a:gd name="T23" fmla="*/ 0 h 373"/>
                  <a:gd name="T24" fmla="*/ 9 w 1492"/>
                  <a:gd name="T25" fmla="*/ 57 h 373"/>
                  <a:gd name="T26" fmla="*/ 34 w 1492"/>
                  <a:gd name="T27" fmla="*/ 112 h 373"/>
                  <a:gd name="T28" fmla="*/ 74 w 1492"/>
                  <a:gd name="T29" fmla="*/ 162 h 373"/>
                  <a:gd name="T30" fmla="*/ 127 w 1492"/>
                  <a:gd name="T31" fmla="*/ 209 h 373"/>
                  <a:gd name="T32" fmla="*/ 194 w 1492"/>
                  <a:gd name="T33" fmla="*/ 251 h 373"/>
                  <a:gd name="T34" fmla="*/ 272 w 1492"/>
                  <a:gd name="T35" fmla="*/ 288 h 373"/>
                  <a:gd name="T36" fmla="*/ 359 w 1492"/>
                  <a:gd name="T37" fmla="*/ 319 h 373"/>
                  <a:gd name="T38" fmla="*/ 456 w 1492"/>
                  <a:gd name="T39" fmla="*/ 343 h 373"/>
                  <a:gd name="T40" fmla="*/ 560 w 1492"/>
                  <a:gd name="T41" fmla="*/ 362 h 373"/>
                  <a:gd name="T42" fmla="*/ 670 w 1492"/>
                  <a:gd name="T43" fmla="*/ 372 h 373"/>
                  <a:gd name="T44" fmla="*/ 746 w 1492"/>
                  <a:gd name="T45" fmla="*/ 373 h 373"/>
                  <a:gd name="T46" fmla="*/ 860 w 1492"/>
                  <a:gd name="T47" fmla="*/ 369 h 373"/>
                  <a:gd name="T48" fmla="*/ 967 w 1492"/>
                  <a:gd name="T49" fmla="*/ 356 h 373"/>
                  <a:gd name="T50" fmla="*/ 1070 w 1492"/>
                  <a:gd name="T51" fmla="*/ 337 h 373"/>
                  <a:gd name="T52" fmla="*/ 1163 w 1492"/>
                  <a:gd name="T53" fmla="*/ 310 h 373"/>
                  <a:gd name="T54" fmla="*/ 1247 w 1492"/>
                  <a:gd name="T55" fmla="*/ 276 h 373"/>
                  <a:gd name="T56" fmla="*/ 1321 w 1492"/>
                  <a:gd name="T57" fmla="*/ 237 h 373"/>
                  <a:gd name="T58" fmla="*/ 1385 w 1492"/>
                  <a:gd name="T59" fmla="*/ 193 h 373"/>
                  <a:gd name="T60" fmla="*/ 1434 w 1492"/>
                  <a:gd name="T61" fmla="*/ 145 h 373"/>
                  <a:gd name="T62" fmla="*/ 1469 w 1492"/>
                  <a:gd name="T63" fmla="*/ 93 h 373"/>
                  <a:gd name="T64" fmla="*/ 1488 w 1492"/>
                  <a:gd name="T65" fmla="*/ 38 h 373"/>
                  <a:gd name="T66" fmla="*/ 1445 w 1492"/>
                  <a:gd name="T67" fmla="*/ 0 h 373"/>
                  <a:gd name="T68" fmla="*/ 1441 w 1492"/>
                  <a:gd name="T69" fmla="*/ 36 h 373"/>
                  <a:gd name="T70" fmla="*/ 1423 w 1492"/>
                  <a:gd name="T71" fmla="*/ 88 h 373"/>
                  <a:gd name="T72" fmla="*/ 1391 w 1492"/>
                  <a:gd name="T73" fmla="*/ 136 h 373"/>
                  <a:gd name="T74" fmla="*/ 1344 w 1492"/>
                  <a:gd name="T75" fmla="*/ 181 h 373"/>
                  <a:gd name="T76" fmla="*/ 1286 w 1492"/>
                  <a:gd name="T77" fmla="*/ 223 h 373"/>
                  <a:gd name="T78" fmla="*/ 1216 w 1492"/>
                  <a:gd name="T79" fmla="*/ 259 h 373"/>
                  <a:gd name="T80" fmla="*/ 1137 w 1492"/>
                  <a:gd name="T81" fmla="*/ 290 h 373"/>
                  <a:gd name="T82" fmla="*/ 1049 w 1492"/>
                  <a:gd name="T83" fmla="*/ 316 h 373"/>
                  <a:gd name="T84" fmla="*/ 955 w 1492"/>
                  <a:gd name="T85" fmla="*/ 334 h 373"/>
                  <a:gd name="T86" fmla="*/ 852 w 1492"/>
                  <a:gd name="T87" fmla="*/ 346 h 373"/>
                  <a:gd name="T88" fmla="*/ 746 w 1492"/>
                  <a:gd name="T89" fmla="*/ 350 h 37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2"/>
                  <a:gd name="T136" fmla="*/ 0 h 373"/>
                  <a:gd name="T137" fmla="*/ 1492 w 1492"/>
                  <a:gd name="T138" fmla="*/ 373 h 37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2" h="373">
                    <a:moveTo>
                      <a:pt x="746" y="350"/>
                    </a:moveTo>
                    <a:lnTo>
                      <a:pt x="746" y="350"/>
                    </a:lnTo>
                    <a:lnTo>
                      <a:pt x="710" y="350"/>
                    </a:lnTo>
                    <a:lnTo>
                      <a:pt x="675" y="349"/>
                    </a:lnTo>
                    <a:lnTo>
                      <a:pt x="640" y="346"/>
                    </a:lnTo>
                    <a:lnTo>
                      <a:pt x="605" y="343"/>
                    </a:lnTo>
                    <a:lnTo>
                      <a:pt x="571" y="340"/>
                    </a:lnTo>
                    <a:lnTo>
                      <a:pt x="537" y="334"/>
                    </a:lnTo>
                    <a:lnTo>
                      <a:pt x="505" y="329"/>
                    </a:lnTo>
                    <a:lnTo>
                      <a:pt x="474" y="323"/>
                    </a:lnTo>
                    <a:lnTo>
                      <a:pt x="443" y="316"/>
                    </a:lnTo>
                    <a:lnTo>
                      <a:pt x="413" y="308"/>
                    </a:lnTo>
                    <a:lnTo>
                      <a:pt x="383" y="299"/>
                    </a:lnTo>
                    <a:lnTo>
                      <a:pt x="355" y="290"/>
                    </a:lnTo>
                    <a:lnTo>
                      <a:pt x="328" y="281"/>
                    </a:lnTo>
                    <a:lnTo>
                      <a:pt x="302" y="271"/>
                    </a:lnTo>
                    <a:lnTo>
                      <a:pt x="276" y="259"/>
                    </a:lnTo>
                    <a:lnTo>
                      <a:pt x="251" y="248"/>
                    </a:lnTo>
                    <a:lnTo>
                      <a:pt x="228" y="236"/>
                    </a:lnTo>
                    <a:lnTo>
                      <a:pt x="206" y="223"/>
                    </a:lnTo>
                    <a:lnTo>
                      <a:pt x="185" y="210"/>
                    </a:lnTo>
                    <a:lnTo>
                      <a:pt x="166" y="196"/>
                    </a:lnTo>
                    <a:lnTo>
                      <a:pt x="148" y="181"/>
                    </a:lnTo>
                    <a:lnTo>
                      <a:pt x="131" y="167"/>
                    </a:lnTo>
                    <a:lnTo>
                      <a:pt x="115" y="152"/>
                    </a:lnTo>
                    <a:lnTo>
                      <a:pt x="101" y="136"/>
                    </a:lnTo>
                    <a:lnTo>
                      <a:pt x="89" y="121"/>
                    </a:lnTo>
                    <a:lnTo>
                      <a:pt x="78" y="104"/>
                    </a:lnTo>
                    <a:lnTo>
                      <a:pt x="69" y="88"/>
                    </a:lnTo>
                    <a:lnTo>
                      <a:pt x="61" y="71"/>
                    </a:lnTo>
                    <a:lnTo>
                      <a:pt x="54" y="53"/>
                    </a:lnTo>
                    <a:lnTo>
                      <a:pt x="51" y="36"/>
                    </a:lnTo>
                    <a:lnTo>
                      <a:pt x="48" y="18"/>
                    </a:lnTo>
                    <a:lnTo>
                      <a:pt x="47" y="0"/>
                    </a:lnTo>
                    <a:lnTo>
                      <a:pt x="0" y="0"/>
                    </a:lnTo>
                    <a:lnTo>
                      <a:pt x="1" y="20"/>
                    </a:lnTo>
                    <a:lnTo>
                      <a:pt x="4" y="38"/>
                    </a:lnTo>
                    <a:lnTo>
                      <a:pt x="9" y="57"/>
                    </a:lnTo>
                    <a:lnTo>
                      <a:pt x="16" y="75"/>
                    </a:lnTo>
                    <a:lnTo>
                      <a:pt x="23" y="93"/>
                    </a:lnTo>
                    <a:lnTo>
                      <a:pt x="34" y="112"/>
                    </a:lnTo>
                    <a:lnTo>
                      <a:pt x="45" y="128"/>
                    </a:lnTo>
                    <a:lnTo>
                      <a:pt x="58" y="145"/>
                    </a:lnTo>
                    <a:lnTo>
                      <a:pt x="74" y="162"/>
                    </a:lnTo>
                    <a:lnTo>
                      <a:pt x="91" y="178"/>
                    </a:lnTo>
                    <a:lnTo>
                      <a:pt x="107" y="193"/>
                    </a:lnTo>
                    <a:lnTo>
                      <a:pt x="127" y="209"/>
                    </a:lnTo>
                    <a:lnTo>
                      <a:pt x="148" y="223"/>
                    </a:lnTo>
                    <a:lnTo>
                      <a:pt x="171" y="237"/>
                    </a:lnTo>
                    <a:lnTo>
                      <a:pt x="194" y="251"/>
                    </a:lnTo>
                    <a:lnTo>
                      <a:pt x="219" y="264"/>
                    </a:lnTo>
                    <a:lnTo>
                      <a:pt x="245" y="276"/>
                    </a:lnTo>
                    <a:lnTo>
                      <a:pt x="272" y="288"/>
                    </a:lnTo>
                    <a:lnTo>
                      <a:pt x="299" y="299"/>
                    </a:lnTo>
                    <a:lnTo>
                      <a:pt x="329" y="310"/>
                    </a:lnTo>
                    <a:lnTo>
                      <a:pt x="359" y="319"/>
                    </a:lnTo>
                    <a:lnTo>
                      <a:pt x="390" y="328"/>
                    </a:lnTo>
                    <a:lnTo>
                      <a:pt x="422" y="337"/>
                    </a:lnTo>
                    <a:lnTo>
                      <a:pt x="456" y="343"/>
                    </a:lnTo>
                    <a:lnTo>
                      <a:pt x="490" y="351"/>
                    </a:lnTo>
                    <a:lnTo>
                      <a:pt x="525" y="356"/>
                    </a:lnTo>
                    <a:lnTo>
                      <a:pt x="560" y="362"/>
                    </a:lnTo>
                    <a:lnTo>
                      <a:pt x="596" y="365"/>
                    </a:lnTo>
                    <a:lnTo>
                      <a:pt x="632" y="369"/>
                    </a:lnTo>
                    <a:lnTo>
                      <a:pt x="670" y="372"/>
                    </a:lnTo>
                    <a:lnTo>
                      <a:pt x="707" y="373"/>
                    </a:lnTo>
                    <a:lnTo>
                      <a:pt x="746" y="373"/>
                    </a:lnTo>
                    <a:lnTo>
                      <a:pt x="785" y="373"/>
                    </a:lnTo>
                    <a:lnTo>
                      <a:pt x="822" y="372"/>
                    </a:lnTo>
                    <a:lnTo>
                      <a:pt x="860" y="369"/>
                    </a:lnTo>
                    <a:lnTo>
                      <a:pt x="896" y="365"/>
                    </a:lnTo>
                    <a:lnTo>
                      <a:pt x="933" y="362"/>
                    </a:lnTo>
                    <a:lnTo>
                      <a:pt x="967" y="356"/>
                    </a:lnTo>
                    <a:lnTo>
                      <a:pt x="1002" y="351"/>
                    </a:lnTo>
                    <a:lnTo>
                      <a:pt x="1036" y="343"/>
                    </a:lnTo>
                    <a:lnTo>
                      <a:pt x="1070" y="337"/>
                    </a:lnTo>
                    <a:lnTo>
                      <a:pt x="1102" y="328"/>
                    </a:lnTo>
                    <a:lnTo>
                      <a:pt x="1133" y="319"/>
                    </a:lnTo>
                    <a:lnTo>
                      <a:pt x="1163" y="310"/>
                    </a:lnTo>
                    <a:lnTo>
                      <a:pt x="1193" y="299"/>
                    </a:lnTo>
                    <a:lnTo>
                      <a:pt x="1220" y="288"/>
                    </a:lnTo>
                    <a:lnTo>
                      <a:pt x="1247" y="276"/>
                    </a:lnTo>
                    <a:lnTo>
                      <a:pt x="1273" y="264"/>
                    </a:lnTo>
                    <a:lnTo>
                      <a:pt x="1298" y="251"/>
                    </a:lnTo>
                    <a:lnTo>
                      <a:pt x="1321" y="237"/>
                    </a:lnTo>
                    <a:lnTo>
                      <a:pt x="1344" y="223"/>
                    </a:lnTo>
                    <a:lnTo>
                      <a:pt x="1365" y="209"/>
                    </a:lnTo>
                    <a:lnTo>
                      <a:pt x="1385" y="193"/>
                    </a:lnTo>
                    <a:lnTo>
                      <a:pt x="1401" y="178"/>
                    </a:lnTo>
                    <a:lnTo>
                      <a:pt x="1418" y="162"/>
                    </a:lnTo>
                    <a:lnTo>
                      <a:pt x="1434" y="145"/>
                    </a:lnTo>
                    <a:lnTo>
                      <a:pt x="1447" y="128"/>
                    </a:lnTo>
                    <a:lnTo>
                      <a:pt x="1458" y="112"/>
                    </a:lnTo>
                    <a:lnTo>
                      <a:pt x="1469" y="93"/>
                    </a:lnTo>
                    <a:lnTo>
                      <a:pt x="1476" y="75"/>
                    </a:lnTo>
                    <a:lnTo>
                      <a:pt x="1483" y="57"/>
                    </a:lnTo>
                    <a:lnTo>
                      <a:pt x="1488" y="38"/>
                    </a:lnTo>
                    <a:lnTo>
                      <a:pt x="1491" y="20"/>
                    </a:lnTo>
                    <a:lnTo>
                      <a:pt x="1492" y="0"/>
                    </a:lnTo>
                    <a:lnTo>
                      <a:pt x="1445" y="0"/>
                    </a:lnTo>
                    <a:lnTo>
                      <a:pt x="1444" y="18"/>
                    </a:lnTo>
                    <a:lnTo>
                      <a:pt x="1441" y="36"/>
                    </a:lnTo>
                    <a:lnTo>
                      <a:pt x="1438" y="53"/>
                    </a:lnTo>
                    <a:lnTo>
                      <a:pt x="1431" y="71"/>
                    </a:lnTo>
                    <a:lnTo>
                      <a:pt x="1423" y="88"/>
                    </a:lnTo>
                    <a:lnTo>
                      <a:pt x="1414" y="104"/>
                    </a:lnTo>
                    <a:lnTo>
                      <a:pt x="1403" y="121"/>
                    </a:lnTo>
                    <a:lnTo>
                      <a:pt x="1391" y="136"/>
                    </a:lnTo>
                    <a:lnTo>
                      <a:pt x="1377" y="152"/>
                    </a:lnTo>
                    <a:lnTo>
                      <a:pt x="1361" y="167"/>
                    </a:lnTo>
                    <a:lnTo>
                      <a:pt x="1344" y="181"/>
                    </a:lnTo>
                    <a:lnTo>
                      <a:pt x="1326" y="196"/>
                    </a:lnTo>
                    <a:lnTo>
                      <a:pt x="1307" y="210"/>
                    </a:lnTo>
                    <a:lnTo>
                      <a:pt x="1286" y="223"/>
                    </a:lnTo>
                    <a:lnTo>
                      <a:pt x="1264" y="236"/>
                    </a:lnTo>
                    <a:lnTo>
                      <a:pt x="1241" y="248"/>
                    </a:lnTo>
                    <a:lnTo>
                      <a:pt x="1216" y="259"/>
                    </a:lnTo>
                    <a:lnTo>
                      <a:pt x="1190" y="271"/>
                    </a:lnTo>
                    <a:lnTo>
                      <a:pt x="1164" y="281"/>
                    </a:lnTo>
                    <a:lnTo>
                      <a:pt x="1137" y="290"/>
                    </a:lnTo>
                    <a:lnTo>
                      <a:pt x="1109" y="299"/>
                    </a:lnTo>
                    <a:lnTo>
                      <a:pt x="1079" y="308"/>
                    </a:lnTo>
                    <a:lnTo>
                      <a:pt x="1049" y="316"/>
                    </a:lnTo>
                    <a:lnTo>
                      <a:pt x="1018" y="323"/>
                    </a:lnTo>
                    <a:lnTo>
                      <a:pt x="987" y="329"/>
                    </a:lnTo>
                    <a:lnTo>
                      <a:pt x="955" y="334"/>
                    </a:lnTo>
                    <a:lnTo>
                      <a:pt x="921" y="340"/>
                    </a:lnTo>
                    <a:lnTo>
                      <a:pt x="887" y="343"/>
                    </a:lnTo>
                    <a:lnTo>
                      <a:pt x="852" y="346"/>
                    </a:lnTo>
                    <a:lnTo>
                      <a:pt x="817" y="349"/>
                    </a:lnTo>
                    <a:lnTo>
                      <a:pt x="782" y="350"/>
                    </a:lnTo>
                    <a:lnTo>
                      <a:pt x="746" y="35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Freeform 90"/>
              <p:cNvSpPr/>
              <p:nvPr/>
            </p:nvSpPr>
            <p:spPr bwMode="auto">
              <a:xfrm>
                <a:off x="1093" y="1806"/>
                <a:ext cx="1482" cy="1632"/>
              </a:xfrm>
              <a:custGeom>
                <a:avLst/>
                <a:gdLst>
                  <a:gd name="T0" fmla="*/ 1481 w 1482"/>
                  <a:gd name="T1" fmla="*/ 0 h 1632"/>
                  <a:gd name="T2" fmla="*/ 1469 w 1482"/>
                  <a:gd name="T3" fmla="*/ 35 h 1632"/>
                  <a:gd name="T4" fmla="*/ 1452 w 1482"/>
                  <a:gd name="T5" fmla="*/ 67 h 1632"/>
                  <a:gd name="T6" fmla="*/ 1429 w 1482"/>
                  <a:gd name="T7" fmla="*/ 98 h 1632"/>
                  <a:gd name="T8" fmla="*/ 1399 w 1482"/>
                  <a:gd name="T9" fmla="*/ 129 h 1632"/>
                  <a:gd name="T10" fmla="*/ 1365 w 1482"/>
                  <a:gd name="T11" fmla="*/ 158 h 1632"/>
                  <a:gd name="T12" fmla="*/ 1326 w 1482"/>
                  <a:gd name="T13" fmla="*/ 184 h 1632"/>
                  <a:gd name="T14" fmla="*/ 1284 w 1482"/>
                  <a:gd name="T15" fmla="*/ 210 h 1632"/>
                  <a:gd name="T16" fmla="*/ 1236 w 1482"/>
                  <a:gd name="T17" fmla="*/ 232 h 1632"/>
                  <a:gd name="T18" fmla="*/ 1185 w 1482"/>
                  <a:gd name="T19" fmla="*/ 252 h 1632"/>
                  <a:gd name="T20" fmla="*/ 1130 w 1482"/>
                  <a:gd name="T21" fmla="*/ 272 h 1632"/>
                  <a:gd name="T22" fmla="*/ 1071 w 1482"/>
                  <a:gd name="T23" fmla="*/ 287 h 1632"/>
                  <a:gd name="T24" fmla="*/ 1010 w 1482"/>
                  <a:gd name="T25" fmla="*/ 302 h 1632"/>
                  <a:gd name="T26" fmla="*/ 947 w 1482"/>
                  <a:gd name="T27" fmla="*/ 312 h 1632"/>
                  <a:gd name="T28" fmla="*/ 880 w 1482"/>
                  <a:gd name="T29" fmla="*/ 320 h 1632"/>
                  <a:gd name="T30" fmla="*/ 811 w 1482"/>
                  <a:gd name="T31" fmla="*/ 325 h 1632"/>
                  <a:gd name="T32" fmla="*/ 741 w 1482"/>
                  <a:gd name="T33" fmla="*/ 326 h 1632"/>
                  <a:gd name="T34" fmla="*/ 706 w 1482"/>
                  <a:gd name="T35" fmla="*/ 326 h 1632"/>
                  <a:gd name="T36" fmla="*/ 636 w 1482"/>
                  <a:gd name="T37" fmla="*/ 322 h 1632"/>
                  <a:gd name="T38" fmla="*/ 569 w 1482"/>
                  <a:gd name="T39" fmla="*/ 316 h 1632"/>
                  <a:gd name="T40" fmla="*/ 503 w 1482"/>
                  <a:gd name="T41" fmla="*/ 307 h 1632"/>
                  <a:gd name="T42" fmla="*/ 441 w 1482"/>
                  <a:gd name="T43" fmla="*/ 295 h 1632"/>
                  <a:gd name="T44" fmla="*/ 381 w 1482"/>
                  <a:gd name="T45" fmla="*/ 280 h 1632"/>
                  <a:gd name="T46" fmla="*/ 324 w 1482"/>
                  <a:gd name="T47" fmla="*/ 263 h 1632"/>
                  <a:gd name="T48" fmla="*/ 271 w 1482"/>
                  <a:gd name="T49" fmla="*/ 243 h 1632"/>
                  <a:gd name="T50" fmla="*/ 222 w 1482"/>
                  <a:gd name="T51" fmla="*/ 221 h 1632"/>
                  <a:gd name="T52" fmla="*/ 176 w 1482"/>
                  <a:gd name="T53" fmla="*/ 197 h 1632"/>
                  <a:gd name="T54" fmla="*/ 135 w 1482"/>
                  <a:gd name="T55" fmla="*/ 171 h 1632"/>
                  <a:gd name="T56" fmla="*/ 99 w 1482"/>
                  <a:gd name="T57" fmla="*/ 144 h 1632"/>
                  <a:gd name="T58" fmla="*/ 68 w 1482"/>
                  <a:gd name="T59" fmla="*/ 114 h 1632"/>
                  <a:gd name="T60" fmla="*/ 42 w 1482"/>
                  <a:gd name="T61" fmla="*/ 83 h 1632"/>
                  <a:gd name="T62" fmla="*/ 21 w 1482"/>
                  <a:gd name="T63" fmla="*/ 50 h 1632"/>
                  <a:gd name="T64" fmla="*/ 5 w 1482"/>
                  <a:gd name="T65" fmla="*/ 18 h 1632"/>
                  <a:gd name="T66" fmla="*/ 1 w 1482"/>
                  <a:gd name="T67" fmla="*/ 0 h 1632"/>
                  <a:gd name="T68" fmla="*/ 0 w 1482"/>
                  <a:gd name="T69" fmla="*/ 0 h 1632"/>
                  <a:gd name="T70" fmla="*/ 371 w 1482"/>
                  <a:gd name="T71" fmla="*/ 1469 h 1632"/>
                  <a:gd name="T72" fmla="*/ 377 w 1482"/>
                  <a:gd name="T73" fmla="*/ 1486 h 1632"/>
                  <a:gd name="T74" fmla="*/ 398 w 1482"/>
                  <a:gd name="T75" fmla="*/ 1518 h 1632"/>
                  <a:gd name="T76" fmla="*/ 429 w 1482"/>
                  <a:gd name="T77" fmla="*/ 1548 h 1632"/>
                  <a:gd name="T78" fmla="*/ 469 w 1482"/>
                  <a:gd name="T79" fmla="*/ 1574 h 1632"/>
                  <a:gd name="T80" fmla="*/ 520 w 1482"/>
                  <a:gd name="T81" fmla="*/ 1596 h 1632"/>
                  <a:gd name="T82" fmla="*/ 575 w 1482"/>
                  <a:gd name="T83" fmla="*/ 1613 h 1632"/>
                  <a:gd name="T84" fmla="*/ 639 w 1482"/>
                  <a:gd name="T85" fmla="*/ 1624 h 1632"/>
                  <a:gd name="T86" fmla="*/ 706 w 1482"/>
                  <a:gd name="T87" fmla="*/ 1631 h 1632"/>
                  <a:gd name="T88" fmla="*/ 741 w 1482"/>
                  <a:gd name="T89" fmla="*/ 1632 h 1632"/>
                  <a:gd name="T90" fmla="*/ 811 w 1482"/>
                  <a:gd name="T91" fmla="*/ 1628 h 1632"/>
                  <a:gd name="T92" fmla="*/ 876 w 1482"/>
                  <a:gd name="T93" fmla="*/ 1619 h 1632"/>
                  <a:gd name="T94" fmla="*/ 935 w 1482"/>
                  <a:gd name="T95" fmla="*/ 1605 h 1632"/>
                  <a:gd name="T96" fmla="*/ 988 w 1482"/>
                  <a:gd name="T97" fmla="*/ 1585 h 1632"/>
                  <a:gd name="T98" fmla="*/ 1034 w 1482"/>
                  <a:gd name="T99" fmla="*/ 1561 h 1632"/>
                  <a:gd name="T100" fmla="*/ 1070 w 1482"/>
                  <a:gd name="T101" fmla="*/ 1534 h 1632"/>
                  <a:gd name="T102" fmla="*/ 1096 w 1482"/>
                  <a:gd name="T103" fmla="*/ 1502 h 1632"/>
                  <a:gd name="T104" fmla="*/ 1111 w 1482"/>
                  <a:gd name="T105" fmla="*/ 1469 h 1632"/>
                  <a:gd name="T106" fmla="*/ 1482 w 1482"/>
                  <a:gd name="T107" fmla="*/ 0 h 1632"/>
                  <a:gd name="T108" fmla="*/ 1481 w 1482"/>
                  <a:gd name="T109" fmla="*/ 0 h 1632"/>
                  <a:gd name="T110" fmla="*/ 1481 w 1482"/>
                  <a:gd name="T111" fmla="*/ 0 h 163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482"/>
                  <a:gd name="T169" fmla="*/ 0 h 1632"/>
                  <a:gd name="T170" fmla="*/ 1482 w 1482"/>
                  <a:gd name="T171" fmla="*/ 1632 h 163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482" h="1632">
                    <a:moveTo>
                      <a:pt x="1481" y="0"/>
                    </a:moveTo>
                    <a:lnTo>
                      <a:pt x="1481" y="0"/>
                    </a:lnTo>
                    <a:lnTo>
                      <a:pt x="1477" y="18"/>
                    </a:lnTo>
                    <a:lnTo>
                      <a:pt x="1469" y="35"/>
                    </a:lnTo>
                    <a:lnTo>
                      <a:pt x="1461" y="50"/>
                    </a:lnTo>
                    <a:lnTo>
                      <a:pt x="1452" y="67"/>
                    </a:lnTo>
                    <a:lnTo>
                      <a:pt x="1440" y="83"/>
                    </a:lnTo>
                    <a:lnTo>
                      <a:pt x="1429" y="98"/>
                    </a:lnTo>
                    <a:lnTo>
                      <a:pt x="1414" y="114"/>
                    </a:lnTo>
                    <a:lnTo>
                      <a:pt x="1399" y="129"/>
                    </a:lnTo>
                    <a:lnTo>
                      <a:pt x="1383" y="144"/>
                    </a:lnTo>
                    <a:lnTo>
                      <a:pt x="1365" y="158"/>
                    </a:lnTo>
                    <a:lnTo>
                      <a:pt x="1347" y="171"/>
                    </a:lnTo>
                    <a:lnTo>
                      <a:pt x="1326" y="184"/>
                    </a:lnTo>
                    <a:lnTo>
                      <a:pt x="1306" y="197"/>
                    </a:lnTo>
                    <a:lnTo>
                      <a:pt x="1284" y="210"/>
                    </a:lnTo>
                    <a:lnTo>
                      <a:pt x="1260" y="221"/>
                    </a:lnTo>
                    <a:lnTo>
                      <a:pt x="1236" y="232"/>
                    </a:lnTo>
                    <a:lnTo>
                      <a:pt x="1211" y="243"/>
                    </a:lnTo>
                    <a:lnTo>
                      <a:pt x="1185" y="252"/>
                    </a:lnTo>
                    <a:lnTo>
                      <a:pt x="1158" y="263"/>
                    </a:lnTo>
                    <a:lnTo>
                      <a:pt x="1130" y="272"/>
                    </a:lnTo>
                    <a:lnTo>
                      <a:pt x="1101" y="280"/>
                    </a:lnTo>
                    <a:lnTo>
                      <a:pt x="1071" y="287"/>
                    </a:lnTo>
                    <a:lnTo>
                      <a:pt x="1041" y="295"/>
                    </a:lnTo>
                    <a:lnTo>
                      <a:pt x="1010" y="302"/>
                    </a:lnTo>
                    <a:lnTo>
                      <a:pt x="979" y="307"/>
                    </a:lnTo>
                    <a:lnTo>
                      <a:pt x="947" y="312"/>
                    </a:lnTo>
                    <a:lnTo>
                      <a:pt x="913" y="316"/>
                    </a:lnTo>
                    <a:lnTo>
                      <a:pt x="880" y="320"/>
                    </a:lnTo>
                    <a:lnTo>
                      <a:pt x="846" y="322"/>
                    </a:lnTo>
                    <a:lnTo>
                      <a:pt x="811" y="325"/>
                    </a:lnTo>
                    <a:lnTo>
                      <a:pt x="776" y="326"/>
                    </a:lnTo>
                    <a:lnTo>
                      <a:pt x="741" y="326"/>
                    </a:lnTo>
                    <a:lnTo>
                      <a:pt x="706" y="326"/>
                    </a:lnTo>
                    <a:lnTo>
                      <a:pt x="671" y="325"/>
                    </a:lnTo>
                    <a:lnTo>
                      <a:pt x="636" y="322"/>
                    </a:lnTo>
                    <a:lnTo>
                      <a:pt x="602" y="320"/>
                    </a:lnTo>
                    <a:lnTo>
                      <a:pt x="569" y="316"/>
                    </a:lnTo>
                    <a:lnTo>
                      <a:pt x="535" y="312"/>
                    </a:lnTo>
                    <a:lnTo>
                      <a:pt x="503" y="307"/>
                    </a:lnTo>
                    <a:lnTo>
                      <a:pt x="472" y="302"/>
                    </a:lnTo>
                    <a:lnTo>
                      <a:pt x="441" y="295"/>
                    </a:lnTo>
                    <a:lnTo>
                      <a:pt x="411" y="287"/>
                    </a:lnTo>
                    <a:lnTo>
                      <a:pt x="381" y="280"/>
                    </a:lnTo>
                    <a:lnTo>
                      <a:pt x="352" y="272"/>
                    </a:lnTo>
                    <a:lnTo>
                      <a:pt x="324" y="263"/>
                    </a:lnTo>
                    <a:lnTo>
                      <a:pt x="297" y="252"/>
                    </a:lnTo>
                    <a:lnTo>
                      <a:pt x="271" y="243"/>
                    </a:lnTo>
                    <a:lnTo>
                      <a:pt x="246" y="232"/>
                    </a:lnTo>
                    <a:lnTo>
                      <a:pt x="222" y="221"/>
                    </a:lnTo>
                    <a:lnTo>
                      <a:pt x="198" y="210"/>
                    </a:lnTo>
                    <a:lnTo>
                      <a:pt x="176" y="197"/>
                    </a:lnTo>
                    <a:lnTo>
                      <a:pt x="156" y="184"/>
                    </a:lnTo>
                    <a:lnTo>
                      <a:pt x="135" y="171"/>
                    </a:lnTo>
                    <a:lnTo>
                      <a:pt x="117" y="158"/>
                    </a:lnTo>
                    <a:lnTo>
                      <a:pt x="99" y="144"/>
                    </a:lnTo>
                    <a:lnTo>
                      <a:pt x="83" y="129"/>
                    </a:lnTo>
                    <a:lnTo>
                      <a:pt x="68" y="114"/>
                    </a:lnTo>
                    <a:lnTo>
                      <a:pt x="53" y="98"/>
                    </a:lnTo>
                    <a:lnTo>
                      <a:pt x="42" y="83"/>
                    </a:lnTo>
                    <a:lnTo>
                      <a:pt x="30" y="67"/>
                    </a:lnTo>
                    <a:lnTo>
                      <a:pt x="21" y="50"/>
                    </a:lnTo>
                    <a:lnTo>
                      <a:pt x="13" y="35"/>
                    </a:lnTo>
                    <a:lnTo>
                      <a:pt x="5" y="18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371" y="1469"/>
                    </a:lnTo>
                    <a:lnTo>
                      <a:pt x="377" y="1486"/>
                    </a:lnTo>
                    <a:lnTo>
                      <a:pt x="386" y="1502"/>
                    </a:lnTo>
                    <a:lnTo>
                      <a:pt x="398" y="1518"/>
                    </a:lnTo>
                    <a:lnTo>
                      <a:pt x="412" y="1534"/>
                    </a:lnTo>
                    <a:lnTo>
                      <a:pt x="429" y="1548"/>
                    </a:lnTo>
                    <a:lnTo>
                      <a:pt x="448" y="1561"/>
                    </a:lnTo>
                    <a:lnTo>
                      <a:pt x="469" y="1574"/>
                    </a:lnTo>
                    <a:lnTo>
                      <a:pt x="494" y="1585"/>
                    </a:lnTo>
                    <a:lnTo>
                      <a:pt x="520" y="1596"/>
                    </a:lnTo>
                    <a:lnTo>
                      <a:pt x="547" y="1605"/>
                    </a:lnTo>
                    <a:lnTo>
                      <a:pt x="575" y="1613"/>
                    </a:lnTo>
                    <a:lnTo>
                      <a:pt x="606" y="1619"/>
                    </a:lnTo>
                    <a:lnTo>
                      <a:pt x="639" y="1624"/>
                    </a:lnTo>
                    <a:lnTo>
                      <a:pt x="671" y="1628"/>
                    </a:lnTo>
                    <a:lnTo>
                      <a:pt x="706" y="1631"/>
                    </a:lnTo>
                    <a:lnTo>
                      <a:pt x="741" y="1632"/>
                    </a:lnTo>
                    <a:lnTo>
                      <a:pt x="776" y="1631"/>
                    </a:lnTo>
                    <a:lnTo>
                      <a:pt x="811" y="1628"/>
                    </a:lnTo>
                    <a:lnTo>
                      <a:pt x="843" y="1624"/>
                    </a:lnTo>
                    <a:lnTo>
                      <a:pt x="876" y="1619"/>
                    </a:lnTo>
                    <a:lnTo>
                      <a:pt x="907" y="1613"/>
                    </a:lnTo>
                    <a:lnTo>
                      <a:pt x="935" y="1605"/>
                    </a:lnTo>
                    <a:lnTo>
                      <a:pt x="962" y="1596"/>
                    </a:lnTo>
                    <a:lnTo>
                      <a:pt x="988" y="1585"/>
                    </a:lnTo>
                    <a:lnTo>
                      <a:pt x="1013" y="1574"/>
                    </a:lnTo>
                    <a:lnTo>
                      <a:pt x="1034" y="1561"/>
                    </a:lnTo>
                    <a:lnTo>
                      <a:pt x="1053" y="1548"/>
                    </a:lnTo>
                    <a:lnTo>
                      <a:pt x="1070" y="1534"/>
                    </a:lnTo>
                    <a:lnTo>
                      <a:pt x="1084" y="1518"/>
                    </a:lnTo>
                    <a:lnTo>
                      <a:pt x="1096" y="1502"/>
                    </a:lnTo>
                    <a:lnTo>
                      <a:pt x="1105" y="1486"/>
                    </a:lnTo>
                    <a:lnTo>
                      <a:pt x="1111" y="1469"/>
                    </a:lnTo>
                    <a:lnTo>
                      <a:pt x="1482" y="0"/>
                    </a:lnTo>
                    <a:lnTo>
                      <a:pt x="148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50000">
                    <a:srgbClr val="FFFFFF"/>
                  </a:gs>
                  <a:gs pos="100000">
                    <a:srgbClr val="969696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5" name="组合 164"/>
          <p:cNvGrpSpPr/>
          <p:nvPr/>
        </p:nvGrpSpPr>
        <p:grpSpPr>
          <a:xfrm>
            <a:off x="2100461" y="1112302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166" name="圆角矩形 165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计划安排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8" name="圆角矩形 167"/>
          <p:cNvSpPr/>
          <p:nvPr/>
        </p:nvSpPr>
        <p:spPr>
          <a:xfrm>
            <a:off x="1380381" y="1112302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TextBox 168"/>
          <p:cNvSpPr txBox="1"/>
          <p:nvPr/>
        </p:nvSpPr>
        <p:spPr>
          <a:xfrm>
            <a:off x="1488000" y="1112254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37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18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32" tmFilter="0, 0; 0.125,0.2665; 0.25,0.4; 0.375,0.465; 0.5,0.5;  0.625,0.535; 0.75,0.6; 0.875,0.7335; 1,1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16" tmFilter="0, 0; 0.125,0.2665; 0.25,0.4; 0.375,0.465; 0.5,0.5;  0.625,0.535; 0.75,0.6; 0.875,0.7335; 1,1">
                                          <p:stCondLst>
                                            <p:cond delay="861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7" tmFilter="0, 0; 0.125,0.2665; 0.25,0.4; 0.375,0.465; 0.5,0.5;  0.625,0.535; 0.75,0.6; 0.875,0.7335; 1,1">
                                          <p:stCondLst>
                                            <p:cond delay="107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17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08" decel="50000">
                                          <p:stCondLst>
                                            <p:cond delay="43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7">
                                          <p:stCondLst>
                                            <p:cond delay="853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08" decel="50000">
                                          <p:stCondLst>
                                            <p:cond delay="87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7">
                                          <p:stCondLst>
                                            <p:cond delay="1067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08" decel="50000">
                                          <p:stCondLst>
                                            <p:cond delay="108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7">
                                          <p:stCondLst>
                                            <p:cond delay="1175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08" decel="50000">
                                          <p:stCondLst>
                                            <p:cond delay="119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7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18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32" tmFilter="0, 0; 0.125,0.2665; 0.25,0.4; 0.375,0.465; 0.5,0.5;  0.625,0.535; 0.75,0.6; 0.875,0.7335; 1,1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16" tmFilter="0, 0; 0.125,0.2665; 0.25,0.4; 0.375,0.465; 0.5,0.5;  0.625,0.535; 0.75,0.6; 0.875,0.7335; 1,1">
                                          <p:stCondLst>
                                            <p:cond delay="861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7" tmFilter="0, 0; 0.125,0.2665; 0.25,0.4; 0.375,0.465; 0.5,0.5;  0.625,0.535; 0.75,0.6; 0.875,0.7335; 1,1">
                                          <p:stCondLst>
                                            <p:cond delay="1076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7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08" decel="50000">
                                          <p:stCondLst>
                                            <p:cond delay="43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7">
                                          <p:stCondLst>
                                            <p:cond delay="853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08" decel="50000">
                                          <p:stCondLst>
                                            <p:cond delay="87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7">
                                          <p:stCondLst>
                                            <p:cond delay="1067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08" decel="50000">
                                          <p:stCondLst>
                                            <p:cond delay="1084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7">
                                          <p:stCondLst>
                                            <p:cond delay="1175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08" decel="50000">
                                          <p:stCondLst>
                                            <p:cond delay="1192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37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18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32" tmFilter="0, 0; 0.125,0.2665; 0.25,0.4; 0.375,0.465; 0.5,0.5;  0.625,0.535; 0.75,0.6; 0.875,0.7335; 1,1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16" tmFilter="0, 0; 0.125,0.2665; 0.25,0.4; 0.375,0.465; 0.5,0.5;  0.625,0.535; 0.75,0.6; 0.875,0.7335; 1,1">
                                          <p:stCondLst>
                                            <p:cond delay="861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7" tmFilter="0, 0; 0.125,0.2665; 0.25,0.4; 0.375,0.465; 0.5,0.5;  0.625,0.535; 0.75,0.6; 0.875,0.7335; 1,1">
                                          <p:stCondLst>
                                            <p:cond delay="1076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17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08" decel="50000">
                                          <p:stCondLst>
                                            <p:cond delay="43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7">
                                          <p:stCondLst>
                                            <p:cond delay="853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08" decel="50000">
                                          <p:stCondLst>
                                            <p:cond delay="87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7">
                                          <p:stCondLst>
                                            <p:cond delay="1067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08" decel="50000">
                                          <p:stCondLst>
                                            <p:cond delay="1084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7">
                                          <p:stCondLst>
                                            <p:cond delay="1175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08" decel="50000">
                                          <p:stCondLst>
                                            <p:cond delay="1192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5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78" grpId="0"/>
      <p:bldP spid="79" grpId="0" animBg="1"/>
      <p:bldP spid="111" grpId="0" animBg="1"/>
      <p:bldP spid="112" grpId="0"/>
      <p:bldP spid="113" grpId="0"/>
      <p:bldP spid="168" grpId="0" animBg="1"/>
      <p:bldP spid="16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44" name="矩形 43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47" name="矩形 46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48"/>
          <p:cNvGrpSpPr/>
          <p:nvPr/>
        </p:nvGrpSpPr>
        <p:grpSpPr>
          <a:xfrm>
            <a:off x="2100461" y="1112302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50" name="圆角矩形 49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任务目标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圆角矩形 54"/>
          <p:cNvSpPr/>
          <p:nvPr/>
        </p:nvSpPr>
        <p:spPr>
          <a:xfrm>
            <a:off x="1380381" y="1112302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1488000" y="1112254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AutoShape 2"/>
          <p:cNvSpPr>
            <a:spLocks noChangeArrowheads="1"/>
          </p:cNvSpPr>
          <p:nvPr/>
        </p:nvSpPr>
        <p:spPr bwMode="auto">
          <a:xfrm>
            <a:off x="5789201" y="4390959"/>
            <a:ext cx="4464050" cy="863600"/>
          </a:xfrm>
          <a:prstGeom prst="roundRect">
            <a:avLst>
              <a:gd name="adj" fmla="val 0"/>
            </a:avLst>
          </a:prstGeom>
          <a:noFill/>
          <a:ln w="3175" algn="ctr">
            <a:solidFill>
              <a:srgbClr val="969696"/>
            </a:solidFill>
            <a:round/>
          </a:ln>
        </p:spPr>
        <p:txBody>
          <a:bodyPr anchor="ctr"/>
          <a:lstStyle/>
          <a:p>
            <a:pPr marL="357505" indent="-357505">
              <a:buClr>
                <a:schemeClr val="accent2"/>
              </a:buClr>
              <a:buSzPct val="80000"/>
              <a:buFont typeface="Wingdings" panose="05000000000000000000" pitchFamily="2" charset="2"/>
              <a:buChar char="n"/>
            </a:pPr>
            <a:r>
              <a:rPr lang="zh-CN" altLang="en-US" sz="2200" dirty="0"/>
              <a:t>单击添加文本单击添加文本</a:t>
            </a:r>
            <a:endParaRPr lang="en-US" altLang="zh-CN" sz="2200" dirty="0"/>
          </a:p>
        </p:txBody>
      </p:sp>
      <p:sp>
        <p:nvSpPr>
          <p:cNvPr id="51" name="AutoShape 3"/>
          <p:cNvSpPr>
            <a:spLocks noChangeArrowheads="1"/>
          </p:cNvSpPr>
          <p:nvPr/>
        </p:nvSpPr>
        <p:spPr bwMode="auto">
          <a:xfrm>
            <a:off x="5285963" y="3527359"/>
            <a:ext cx="4967288" cy="863600"/>
          </a:xfrm>
          <a:prstGeom prst="roundRect">
            <a:avLst>
              <a:gd name="adj" fmla="val 0"/>
            </a:avLst>
          </a:prstGeom>
          <a:noFill/>
          <a:ln w="3175" algn="ctr">
            <a:solidFill>
              <a:srgbClr val="969696"/>
            </a:solidFill>
            <a:round/>
          </a:ln>
        </p:spPr>
        <p:txBody>
          <a:bodyPr anchor="ctr"/>
          <a:lstStyle/>
          <a:p>
            <a:pPr marL="357505" indent="-357505">
              <a:buClr>
                <a:schemeClr val="accent2"/>
              </a:buClr>
              <a:buSzPct val="80000"/>
              <a:buFont typeface="Wingdings" panose="05000000000000000000" pitchFamily="2" charset="2"/>
              <a:buChar char="n"/>
            </a:pPr>
            <a:r>
              <a:rPr lang="zh-CN" altLang="en-US" dirty="0"/>
              <a:t>单击添加文本单击添加文本</a:t>
            </a:r>
            <a:endParaRPr lang="en-US" altLang="zh-CN" dirty="0"/>
          </a:p>
        </p:txBody>
      </p:sp>
      <p:sp>
        <p:nvSpPr>
          <p:cNvPr id="52" name="AutoShape 4"/>
          <p:cNvSpPr>
            <a:spLocks noChangeArrowheads="1"/>
          </p:cNvSpPr>
          <p:nvPr/>
        </p:nvSpPr>
        <p:spPr bwMode="auto">
          <a:xfrm>
            <a:off x="4781139" y="2662171"/>
            <a:ext cx="5472113" cy="863600"/>
          </a:xfrm>
          <a:prstGeom prst="roundRect">
            <a:avLst>
              <a:gd name="adj" fmla="val 0"/>
            </a:avLst>
          </a:prstGeom>
          <a:noFill/>
          <a:ln w="3175" algn="ctr">
            <a:solidFill>
              <a:srgbClr val="969696"/>
            </a:solidFill>
            <a:round/>
          </a:ln>
        </p:spPr>
        <p:txBody>
          <a:bodyPr anchor="ctr"/>
          <a:lstStyle/>
          <a:p>
            <a:pPr marL="357505" indent="-357505">
              <a:buClr>
                <a:schemeClr val="accent2"/>
              </a:buClr>
              <a:buSzPct val="80000"/>
              <a:buFont typeface="Wingdings" panose="05000000000000000000" pitchFamily="2" charset="2"/>
              <a:buChar char="n"/>
            </a:pPr>
            <a:r>
              <a:rPr lang="zh-CN" altLang="en-US" dirty="0"/>
              <a:t>单击添加文本单击添加文本</a:t>
            </a:r>
            <a:endParaRPr lang="en-US" altLang="zh-CN" dirty="0"/>
          </a:p>
        </p:txBody>
      </p:sp>
      <p:sp>
        <p:nvSpPr>
          <p:cNvPr id="53" name="AutoShape 5"/>
          <p:cNvSpPr>
            <a:spLocks noChangeArrowheads="1"/>
          </p:cNvSpPr>
          <p:nvPr/>
        </p:nvSpPr>
        <p:spPr bwMode="auto">
          <a:xfrm>
            <a:off x="4349339" y="1798571"/>
            <a:ext cx="5903913" cy="863600"/>
          </a:xfrm>
          <a:prstGeom prst="roundRect">
            <a:avLst>
              <a:gd name="adj" fmla="val 0"/>
            </a:avLst>
          </a:prstGeom>
          <a:noFill/>
          <a:ln w="3175" algn="ctr">
            <a:solidFill>
              <a:srgbClr val="969696"/>
            </a:solidFill>
            <a:round/>
          </a:ln>
        </p:spPr>
        <p:txBody>
          <a:bodyPr anchor="ctr"/>
          <a:lstStyle/>
          <a:p>
            <a:pPr marL="357505" indent="-357505">
              <a:buClr>
                <a:schemeClr val="accent2"/>
              </a:buClr>
              <a:buSzPct val="80000"/>
              <a:buFont typeface="Wingdings" panose="05000000000000000000" pitchFamily="2" charset="2"/>
              <a:buChar char="n"/>
            </a:pPr>
            <a:r>
              <a:rPr lang="zh-CN" altLang="en-US" dirty="0"/>
              <a:t>单击添加文本单击添加文本</a:t>
            </a:r>
            <a:endParaRPr lang="en-US" altLang="zh-CN" dirty="0"/>
          </a:p>
        </p:txBody>
      </p:sp>
      <p:sp>
        <p:nvSpPr>
          <p:cNvPr id="57" name="_s5124"/>
          <p:cNvSpPr>
            <a:spLocks noChangeArrowheads="1"/>
          </p:cNvSpPr>
          <p:nvPr/>
        </p:nvSpPr>
        <p:spPr bwMode="gray">
          <a:xfrm flipV="1">
            <a:off x="3575133" y="1766535"/>
            <a:ext cx="1007075" cy="878806"/>
          </a:xfrm>
          <a:custGeom>
            <a:avLst/>
            <a:gdLst>
              <a:gd name="G0" fmla="+- 10800 0 0"/>
              <a:gd name="G1" fmla="+- 21600 0 10800"/>
              <a:gd name="G2" fmla="*/ 10800 1 2"/>
              <a:gd name="G3" fmla="+- 21600 0 G2"/>
              <a:gd name="G4" fmla="+/ 10800 21600 2"/>
              <a:gd name="G5" fmla="+/ G1 0 2"/>
              <a:gd name="G6" fmla="*/ 21600 21600 10800"/>
              <a:gd name="G7" fmla="*/ G6 1 2"/>
              <a:gd name="G8" fmla="+- 21600 0 G7"/>
              <a:gd name="G9" fmla="*/ 21600 1 2"/>
              <a:gd name="G10" fmla="+- 10800 0 G9"/>
              <a:gd name="G11" fmla="?: G10 G8 0"/>
              <a:gd name="G12" fmla="?: G10 G7 21600"/>
              <a:gd name="T0" fmla="*/ 16200 w 21600"/>
              <a:gd name="T1" fmla="*/ 10800 h 21600"/>
              <a:gd name="T2" fmla="*/ 10800 w 21600"/>
              <a:gd name="T3" fmla="*/ 21600 h 21600"/>
              <a:gd name="T4" fmla="*/ 5400 w 21600"/>
              <a:gd name="T5" fmla="*/ 10800 h 21600"/>
              <a:gd name="T6" fmla="*/ 10800 w 21600"/>
              <a:gd name="T7" fmla="*/ 0 h 21600"/>
              <a:gd name="T8" fmla="*/ 7200 w 21600"/>
              <a:gd name="T9" fmla="*/ 7200 h 21600"/>
              <a:gd name="T10" fmla="*/ 14400 w 21600"/>
              <a:gd name="T11" fmla="*/ 144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800" y="21600"/>
                </a:lnTo>
                <a:lnTo>
                  <a:pt x="108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9050" algn="ctr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10800000" vert="horz" wrap="none" lIns="0" tIns="0" rIns="0" bIns="342443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zh-CN" sz="1600" b="1" dirty="0">
              <a:latin typeface="Arial" panose="020B0604020202020204" pitchFamily="34" charset="0"/>
              <a:ea typeface="华文细黑" panose="02010600040101010101" pitchFamily="2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latin typeface="+mj-ea"/>
                <a:ea typeface="+mj-ea"/>
              </a:rPr>
              <a:t>目标四</a:t>
            </a:r>
            <a:endParaRPr lang="zh-CN" altLang="en-US" sz="1600" b="1" dirty="0">
              <a:latin typeface="+mj-ea"/>
              <a:ea typeface="+mj-ea"/>
            </a:endParaRPr>
          </a:p>
        </p:txBody>
      </p:sp>
      <p:sp>
        <p:nvSpPr>
          <p:cNvPr id="58" name="_s5125"/>
          <p:cNvSpPr>
            <a:spLocks noChangeArrowheads="1"/>
          </p:cNvSpPr>
          <p:nvPr/>
        </p:nvSpPr>
        <p:spPr bwMode="gray">
          <a:xfrm flipV="1">
            <a:off x="3070628" y="2660893"/>
            <a:ext cx="2016084" cy="88075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9050" algn="ctr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10800000" vert="horz" wrap="none" lIns="0" tIns="0" rIns="0" bIns="0" numCol="1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latin typeface="+mj-ea"/>
              </a:rPr>
              <a:t>目标三</a:t>
            </a:r>
            <a:endParaRPr lang="zh-CN" altLang="en-US" sz="1600" b="1" dirty="0">
              <a:latin typeface="+mj-ea"/>
            </a:endParaRPr>
          </a:p>
        </p:txBody>
      </p:sp>
      <p:sp>
        <p:nvSpPr>
          <p:cNvPr id="59" name="_s5126"/>
          <p:cNvSpPr>
            <a:spLocks noChangeArrowheads="1"/>
          </p:cNvSpPr>
          <p:nvPr/>
        </p:nvSpPr>
        <p:spPr bwMode="gray">
          <a:xfrm flipV="1">
            <a:off x="2568057" y="3541647"/>
            <a:ext cx="3021226" cy="878806"/>
          </a:xfrm>
          <a:custGeom>
            <a:avLst/>
            <a:gdLst>
              <a:gd name="G0" fmla="+- 3600 0 0"/>
              <a:gd name="G1" fmla="+- 21600 0 3600"/>
              <a:gd name="G2" fmla="*/ 3600 1 2"/>
              <a:gd name="G3" fmla="+- 21600 0 G2"/>
              <a:gd name="G4" fmla="+/ 3600 21600 2"/>
              <a:gd name="G5" fmla="+/ G1 0 2"/>
              <a:gd name="G6" fmla="*/ 21600 21600 3600"/>
              <a:gd name="G7" fmla="*/ G6 1 2"/>
              <a:gd name="G8" fmla="+- 21600 0 G7"/>
              <a:gd name="G9" fmla="*/ 21600 1 2"/>
              <a:gd name="G10" fmla="+- 3600 0 G9"/>
              <a:gd name="G11" fmla="?: G10 G8 0"/>
              <a:gd name="G12" fmla="?: G10 G7 21600"/>
              <a:gd name="T0" fmla="*/ 19800 w 21600"/>
              <a:gd name="T1" fmla="*/ 10800 h 21600"/>
              <a:gd name="T2" fmla="*/ 10800 w 21600"/>
              <a:gd name="T3" fmla="*/ 21600 h 21600"/>
              <a:gd name="T4" fmla="*/ 1800 w 21600"/>
              <a:gd name="T5" fmla="*/ 10800 h 21600"/>
              <a:gd name="T6" fmla="*/ 10800 w 21600"/>
              <a:gd name="T7" fmla="*/ 0 h 21600"/>
              <a:gd name="T8" fmla="*/ 3600 w 21600"/>
              <a:gd name="T9" fmla="*/ 3600 h 21600"/>
              <a:gd name="T10" fmla="*/ 18000 w 21600"/>
              <a:gd name="T11" fmla="*/ 18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600" y="21600"/>
                </a:lnTo>
                <a:lnTo>
                  <a:pt x="180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9050" algn="ctr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10800000" vert="horz" wrap="none" lIns="0" tIns="0" rIns="0" bIns="0" numCol="1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latin typeface="+mj-ea"/>
              </a:rPr>
              <a:t>目标二</a:t>
            </a:r>
            <a:endParaRPr lang="zh-CN" altLang="en-US" sz="1600" b="1" dirty="0">
              <a:latin typeface="+mj-ea"/>
            </a:endParaRPr>
          </a:p>
        </p:txBody>
      </p:sp>
      <p:sp>
        <p:nvSpPr>
          <p:cNvPr id="60" name="_s5127"/>
          <p:cNvSpPr>
            <a:spLocks noChangeArrowheads="1"/>
          </p:cNvSpPr>
          <p:nvPr/>
        </p:nvSpPr>
        <p:spPr bwMode="gray">
          <a:xfrm flipV="1">
            <a:off x="2063552" y="4420454"/>
            <a:ext cx="4030234" cy="880755"/>
          </a:xfrm>
          <a:custGeom>
            <a:avLst/>
            <a:gdLst>
              <a:gd name="G0" fmla="+- 2700 0 0"/>
              <a:gd name="G1" fmla="+- 21600 0 2700"/>
              <a:gd name="G2" fmla="*/ 2700 1 2"/>
              <a:gd name="G3" fmla="+- 21600 0 G2"/>
              <a:gd name="G4" fmla="+/ 2700 21600 2"/>
              <a:gd name="G5" fmla="+/ G1 0 2"/>
              <a:gd name="G6" fmla="*/ 21600 21600 2700"/>
              <a:gd name="G7" fmla="*/ G6 1 2"/>
              <a:gd name="G8" fmla="+- 21600 0 G7"/>
              <a:gd name="G9" fmla="*/ 21600 1 2"/>
              <a:gd name="G10" fmla="+- 2700 0 G9"/>
              <a:gd name="G11" fmla="?: G10 G8 0"/>
              <a:gd name="G12" fmla="?: G10 G7 21600"/>
              <a:gd name="T0" fmla="*/ 20250 w 21600"/>
              <a:gd name="T1" fmla="*/ 10800 h 21600"/>
              <a:gd name="T2" fmla="*/ 10800 w 21600"/>
              <a:gd name="T3" fmla="*/ 21600 h 21600"/>
              <a:gd name="T4" fmla="*/ 1350 w 21600"/>
              <a:gd name="T5" fmla="*/ 10800 h 21600"/>
              <a:gd name="T6" fmla="*/ 10800 w 21600"/>
              <a:gd name="T7" fmla="*/ 0 h 21600"/>
              <a:gd name="T8" fmla="*/ 3150 w 21600"/>
              <a:gd name="T9" fmla="*/ 3150 h 21600"/>
              <a:gd name="T10" fmla="*/ 18450 w 21600"/>
              <a:gd name="T11" fmla="*/ 1845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700" y="21600"/>
                </a:lnTo>
                <a:lnTo>
                  <a:pt x="189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9050" algn="ctr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10800000" vert="horz" wrap="none" lIns="0" tIns="0" rIns="0" bIns="0" numCol="1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latin typeface="+mj-ea"/>
                <a:ea typeface="+mj-ea"/>
              </a:rPr>
              <a:t>目标一</a:t>
            </a:r>
            <a:endParaRPr lang="zh-CN" altLang="en-US" sz="16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  <p:bldP spid="49" grpId="0" animBg="1"/>
      <p:bldP spid="51" grpId="0" animBg="1"/>
      <p:bldP spid="52" grpId="0" animBg="1"/>
      <p:bldP spid="53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59497" y="2420888"/>
            <a:ext cx="1203325" cy="1198562"/>
            <a:chOff x="1681583" y="2493690"/>
            <a:chExt cx="1203325" cy="119856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" name="矩形 11"/>
            <p:cNvSpPr>
              <a:spLocks noChangeArrowheads="1"/>
            </p:cNvSpPr>
            <p:nvPr/>
          </p:nvSpPr>
          <p:spPr bwMode="auto">
            <a:xfrm>
              <a:off x="1784771" y="2590527"/>
              <a:ext cx="1000125" cy="10001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r>
                <a:rPr lang="zh-CN" altLang="en-US" sz="2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1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4" name="Group 11"/>
            <p:cNvGrpSpPr/>
            <p:nvPr/>
          </p:nvGrpSpPr>
          <p:grpSpPr bwMode="auto">
            <a:xfrm>
              <a:off x="1681583" y="2493690"/>
              <a:ext cx="1203325" cy="1198562"/>
              <a:chOff x="0" y="0"/>
              <a:chExt cx="1203326" cy="1198933"/>
            </a:xfrm>
            <a:grpFill/>
          </p:grpSpPr>
          <p:sp>
            <p:nvSpPr>
              <p:cNvPr id="5" name="矩形 12"/>
              <p:cNvSpPr>
                <a:spLocks noChangeArrowheads="1"/>
              </p:cNvSpPr>
              <p:nvPr/>
            </p:nvSpPr>
            <p:spPr bwMode="auto">
              <a:xfrm>
                <a:off x="0" y="23821"/>
                <a:ext cx="46038" cy="1152881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" name="矩形 13"/>
              <p:cNvSpPr>
                <a:spLocks noChangeArrowheads="1"/>
              </p:cNvSpPr>
              <p:nvPr/>
            </p:nvSpPr>
            <p:spPr bwMode="auto">
              <a:xfrm>
                <a:off x="1157289" y="23821"/>
                <a:ext cx="46037" cy="1152881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" name="矩形 15"/>
              <p:cNvSpPr>
                <a:spLocks noChangeArrowheads="1"/>
              </p:cNvSpPr>
              <p:nvPr/>
            </p:nvSpPr>
            <p:spPr bwMode="auto">
              <a:xfrm rot="5400000" flipH="1">
                <a:off x="578637" y="574239"/>
                <a:ext cx="46052" cy="12033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" name="矩形 16"/>
              <p:cNvSpPr>
                <a:spLocks noChangeArrowheads="1"/>
              </p:cNvSpPr>
              <p:nvPr/>
            </p:nvSpPr>
            <p:spPr bwMode="auto">
              <a:xfrm rot="5400000" flipH="1">
                <a:off x="578637" y="-578638"/>
                <a:ext cx="46052" cy="12033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9" name="Group 16"/>
          <p:cNvGrpSpPr/>
          <p:nvPr/>
        </p:nvGrpSpPr>
        <p:grpSpPr bwMode="auto">
          <a:xfrm rot="2315867">
            <a:off x="3150133" y="2875240"/>
            <a:ext cx="1110641" cy="819070"/>
            <a:chOff x="0" y="160420"/>
            <a:chExt cx="1110859" cy="819083"/>
          </a:xfrm>
        </p:grpSpPr>
        <p:sp>
          <p:nvSpPr>
            <p:cNvPr id="10" name="流程图: 联系 7"/>
            <p:cNvSpPr>
              <a:spLocks noChangeArrowheads="1"/>
            </p:cNvSpPr>
            <p:nvPr/>
          </p:nvSpPr>
          <p:spPr bwMode="auto">
            <a:xfrm rot="-2571599">
              <a:off x="0" y="522303"/>
              <a:ext cx="457200" cy="457200"/>
            </a:xfrm>
            <a:prstGeom prst="flowChartConnector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rgbClr val="F2F2F2"/>
              </a:solidFill>
              <a:round/>
            </a:ln>
            <a:effectLst>
              <a:outerShdw blurRad="50800" dist="50800" dir="5400000" algn="ctr" rotWithShape="0">
                <a:schemeClr val="tx1"/>
              </a:outerShdw>
            </a:effectLst>
          </p:spPr>
          <p:txBody>
            <a:bodyPr anchor="ctr"/>
            <a:lstStyle/>
            <a:p>
              <a:pPr algn="ctr"/>
              <a:r>
                <a:rPr lang="en-US" altLang="zh-CN" sz="1600" b="1" dirty="0">
                  <a:solidFill>
                    <a:srgbClr val="FFFFFF"/>
                  </a:solidFill>
                  <a:latin typeface="Calibri" panose="020F0502020204030204" charset="0"/>
                  <a:cs typeface="Calibri" panose="020F0502020204030204" charset="0"/>
                  <a:sym typeface="Calibri" panose="020F0502020204030204" charset="0"/>
                </a:rPr>
                <a:t>1</a:t>
              </a:r>
              <a:endPara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TextBox 27"/>
            <p:cNvSpPr>
              <a:spLocks noChangeArrowheads="1"/>
            </p:cNvSpPr>
            <p:nvPr/>
          </p:nvSpPr>
          <p:spPr bwMode="auto">
            <a:xfrm rot="19300715">
              <a:off x="310483" y="160420"/>
              <a:ext cx="800376" cy="33855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小标题</a:t>
              </a:r>
              <a:endPara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12" name="直接箭头连接符 30"/>
          <p:cNvCxnSpPr>
            <a:cxnSpLocks noChangeShapeType="1"/>
          </p:cNvCxnSpPr>
          <p:nvPr/>
        </p:nvCxnSpPr>
        <p:spPr bwMode="auto">
          <a:xfrm flipV="1">
            <a:off x="2707260" y="3574210"/>
            <a:ext cx="7960741" cy="23016"/>
          </a:xfrm>
          <a:prstGeom prst="straightConnector1">
            <a:avLst/>
          </a:prstGeom>
          <a:noFill/>
          <a:ln w="44450">
            <a:solidFill>
              <a:schemeClr val="tx1">
                <a:lumMod val="75000"/>
                <a:lumOff val="25000"/>
              </a:schemeClr>
            </a:solidFill>
            <a:round/>
            <a:tailEnd type="arrow" w="med" len="med"/>
          </a:ln>
        </p:spPr>
      </p:cxnSp>
      <p:grpSp>
        <p:nvGrpSpPr>
          <p:cNvPr id="13" name="Group 23"/>
          <p:cNvGrpSpPr/>
          <p:nvPr/>
        </p:nvGrpSpPr>
        <p:grpSpPr bwMode="auto">
          <a:xfrm rot="2315867">
            <a:off x="5203779" y="2907700"/>
            <a:ext cx="1146067" cy="793750"/>
            <a:chOff x="0" y="0"/>
            <a:chExt cx="1145759" cy="793756"/>
          </a:xfrm>
        </p:grpSpPr>
        <p:sp>
          <p:nvSpPr>
            <p:cNvPr id="14" name="流程图: 联系 31"/>
            <p:cNvSpPr>
              <a:spLocks noChangeArrowheads="1"/>
            </p:cNvSpPr>
            <p:nvPr/>
          </p:nvSpPr>
          <p:spPr bwMode="auto">
            <a:xfrm rot="-2571599">
              <a:off x="0" y="336556"/>
              <a:ext cx="457200" cy="457200"/>
            </a:xfrm>
            <a:prstGeom prst="flowChartConnector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rgbClr val="F2F2F2"/>
              </a:solidFill>
              <a:round/>
            </a:ln>
            <a:effectLst>
              <a:outerShdw blurRad="50800" dist="50800" dir="5400000" algn="ctr" rotWithShape="0">
                <a:schemeClr val="tx1"/>
              </a:outerShdw>
            </a:effectLst>
          </p:spPr>
          <p:txBody>
            <a:bodyPr anchor="ctr"/>
            <a:lstStyle/>
            <a:p>
              <a:pPr algn="ctr"/>
              <a:r>
                <a:rPr lang="en-US" altLang="zh-CN" sz="1600" b="1" dirty="0">
                  <a:solidFill>
                    <a:srgbClr val="FFFFFF"/>
                  </a:solidFill>
                  <a:latin typeface="Calibri" panose="020F0502020204030204" charset="0"/>
                  <a:cs typeface="Calibri" panose="020F0502020204030204" charset="0"/>
                  <a:sym typeface="Calibri" panose="020F0502020204030204" charset="0"/>
                </a:rPr>
                <a:t>2</a:t>
              </a:r>
              <a:endPara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TextBox 42"/>
            <p:cNvSpPr>
              <a:spLocks noChangeArrowheads="1"/>
            </p:cNvSpPr>
            <p:nvPr/>
          </p:nvSpPr>
          <p:spPr bwMode="auto">
            <a:xfrm rot="19300715">
              <a:off x="345755" y="0"/>
              <a:ext cx="800004" cy="33855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小标题</a:t>
              </a:r>
              <a:endPara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" name="Group 26"/>
          <p:cNvGrpSpPr/>
          <p:nvPr/>
        </p:nvGrpSpPr>
        <p:grpSpPr bwMode="auto">
          <a:xfrm rot="2315867">
            <a:off x="7283336" y="2907806"/>
            <a:ext cx="1146406" cy="793750"/>
            <a:chOff x="0" y="0"/>
            <a:chExt cx="1145578" cy="793756"/>
          </a:xfrm>
        </p:grpSpPr>
        <p:sp>
          <p:nvSpPr>
            <p:cNvPr id="17" name="流程图: 联系 45"/>
            <p:cNvSpPr>
              <a:spLocks noChangeArrowheads="1"/>
            </p:cNvSpPr>
            <p:nvPr/>
          </p:nvSpPr>
          <p:spPr bwMode="auto">
            <a:xfrm rot="-2571599">
              <a:off x="0" y="336556"/>
              <a:ext cx="457200" cy="457200"/>
            </a:xfrm>
            <a:prstGeom prst="flowChartConnector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rgbClr val="F2F2F2"/>
              </a:solidFill>
              <a:round/>
            </a:ln>
            <a:effectLst>
              <a:outerShdw blurRad="50800" dist="50800" dir="5400000" algn="ctr" rotWithShape="0">
                <a:schemeClr val="tx1"/>
              </a:outerShdw>
            </a:effectLst>
          </p:spPr>
          <p:txBody>
            <a:bodyPr anchor="ctr"/>
            <a:lstStyle/>
            <a:p>
              <a:pPr algn="ctr"/>
              <a:r>
                <a:rPr lang="en-US" altLang="zh-CN" sz="1600" b="1" dirty="0">
                  <a:solidFill>
                    <a:srgbClr val="FFFFFF"/>
                  </a:solidFill>
                  <a:latin typeface="Calibri" panose="020F0502020204030204" charset="0"/>
                  <a:cs typeface="Calibri" panose="020F0502020204030204" charset="0"/>
                  <a:sym typeface="Calibri" panose="020F0502020204030204" charset="0"/>
                </a:rPr>
                <a:t>3</a:t>
              </a:r>
              <a:endPara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TextBox 46"/>
            <p:cNvSpPr>
              <a:spLocks noChangeArrowheads="1"/>
            </p:cNvSpPr>
            <p:nvPr/>
          </p:nvSpPr>
          <p:spPr bwMode="auto">
            <a:xfrm rot="19300715">
              <a:off x="345937" y="0"/>
              <a:ext cx="799641" cy="33855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小标题</a:t>
              </a:r>
              <a:endPara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29"/>
          <p:cNvGrpSpPr/>
          <p:nvPr/>
        </p:nvGrpSpPr>
        <p:grpSpPr bwMode="auto">
          <a:xfrm rot="2315867">
            <a:off x="9312393" y="2902492"/>
            <a:ext cx="1122023" cy="773068"/>
            <a:chOff x="0" y="44"/>
            <a:chExt cx="1122989" cy="772871"/>
          </a:xfrm>
        </p:grpSpPr>
        <p:sp>
          <p:nvSpPr>
            <p:cNvPr id="20" name="流程图: 联系 48"/>
            <p:cNvSpPr>
              <a:spLocks noChangeArrowheads="1"/>
            </p:cNvSpPr>
            <p:nvPr/>
          </p:nvSpPr>
          <p:spPr bwMode="auto">
            <a:xfrm rot="-2571599">
              <a:off x="0" y="315715"/>
              <a:ext cx="457200" cy="457200"/>
            </a:xfrm>
            <a:prstGeom prst="flowChartConnector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rgbClr val="F2F2F2"/>
              </a:solidFill>
              <a:round/>
            </a:ln>
            <a:effectLst>
              <a:outerShdw blurRad="50800" dist="50800" dir="5400000" algn="ctr" rotWithShape="0">
                <a:schemeClr val="tx1"/>
              </a:outerShdw>
            </a:effectLst>
          </p:spPr>
          <p:txBody>
            <a:bodyPr anchor="ctr"/>
            <a:lstStyle/>
            <a:p>
              <a:pPr algn="ctr"/>
              <a:r>
                <a:rPr lang="en-US" altLang="zh-CN" sz="1600" b="1" dirty="0">
                  <a:solidFill>
                    <a:srgbClr val="FFFFFF"/>
                  </a:solidFill>
                  <a:latin typeface="Calibri" panose="020F0502020204030204" charset="0"/>
                  <a:cs typeface="Calibri" panose="020F0502020204030204" charset="0"/>
                  <a:sym typeface="Calibri" panose="020F0502020204030204" charset="0"/>
                </a:rPr>
                <a:t>4</a:t>
              </a:r>
              <a:endPara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TextBox 49"/>
            <p:cNvSpPr>
              <a:spLocks noChangeArrowheads="1"/>
            </p:cNvSpPr>
            <p:nvPr/>
          </p:nvSpPr>
          <p:spPr bwMode="auto">
            <a:xfrm rot="19300715">
              <a:off x="322081" y="44"/>
              <a:ext cx="800908" cy="33846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小标题</a:t>
              </a:r>
              <a:endPara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2" name="矩形 64"/>
          <p:cNvSpPr>
            <a:spLocks noChangeArrowheads="1"/>
          </p:cNvSpPr>
          <p:nvPr/>
        </p:nvSpPr>
        <p:spPr bwMode="auto">
          <a:xfrm>
            <a:off x="4744147" y="4000451"/>
            <a:ext cx="1472233" cy="4286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请输入文本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下箭头 65"/>
          <p:cNvSpPr>
            <a:spLocks noChangeArrowheads="1"/>
          </p:cNvSpPr>
          <p:nvPr/>
        </p:nvSpPr>
        <p:spPr bwMode="auto">
          <a:xfrm>
            <a:off x="5321922" y="3571826"/>
            <a:ext cx="214313" cy="428625"/>
          </a:xfrm>
          <a:prstGeom prst="downArrow">
            <a:avLst>
              <a:gd name="adj1" fmla="val 50000"/>
              <a:gd name="adj2" fmla="val 50074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" name="下箭头 66"/>
          <p:cNvSpPr>
            <a:spLocks noChangeArrowheads="1"/>
          </p:cNvSpPr>
          <p:nvPr/>
        </p:nvSpPr>
        <p:spPr bwMode="auto">
          <a:xfrm>
            <a:off x="5321922" y="4429076"/>
            <a:ext cx="214313" cy="428625"/>
          </a:xfrm>
          <a:prstGeom prst="downArrow">
            <a:avLst>
              <a:gd name="adj1" fmla="val 50000"/>
              <a:gd name="adj2" fmla="val 50074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" name="矩形 67"/>
          <p:cNvSpPr>
            <a:spLocks noChangeArrowheads="1"/>
          </p:cNvSpPr>
          <p:nvPr/>
        </p:nvSpPr>
        <p:spPr bwMode="auto">
          <a:xfrm>
            <a:off x="4744146" y="4857701"/>
            <a:ext cx="1472804" cy="4286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请输入文本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下箭头 74"/>
          <p:cNvSpPr>
            <a:spLocks noChangeArrowheads="1"/>
          </p:cNvSpPr>
          <p:nvPr/>
        </p:nvSpPr>
        <p:spPr bwMode="auto">
          <a:xfrm>
            <a:off x="9409833" y="3571826"/>
            <a:ext cx="214312" cy="428625"/>
          </a:xfrm>
          <a:prstGeom prst="downArrow">
            <a:avLst>
              <a:gd name="adj1" fmla="val 50000"/>
              <a:gd name="adj2" fmla="val 50074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矩形 75"/>
          <p:cNvSpPr>
            <a:spLocks noChangeArrowheads="1"/>
          </p:cNvSpPr>
          <p:nvPr/>
        </p:nvSpPr>
        <p:spPr bwMode="auto">
          <a:xfrm>
            <a:off x="8848601" y="4000451"/>
            <a:ext cx="1476000" cy="4286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请输入文本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下箭头 76"/>
          <p:cNvSpPr>
            <a:spLocks noChangeArrowheads="1"/>
          </p:cNvSpPr>
          <p:nvPr/>
        </p:nvSpPr>
        <p:spPr bwMode="auto">
          <a:xfrm>
            <a:off x="9420102" y="4429076"/>
            <a:ext cx="214312" cy="428625"/>
          </a:xfrm>
          <a:prstGeom prst="downArrow">
            <a:avLst>
              <a:gd name="adj1" fmla="val 50000"/>
              <a:gd name="adj2" fmla="val 50074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" name="矩形 77"/>
          <p:cNvSpPr>
            <a:spLocks noChangeArrowheads="1"/>
          </p:cNvSpPr>
          <p:nvPr/>
        </p:nvSpPr>
        <p:spPr bwMode="auto">
          <a:xfrm>
            <a:off x="8850313" y="4857701"/>
            <a:ext cx="1476000" cy="4286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请输入文本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下箭头 65"/>
          <p:cNvSpPr>
            <a:spLocks noChangeArrowheads="1"/>
          </p:cNvSpPr>
          <p:nvPr/>
        </p:nvSpPr>
        <p:spPr bwMode="auto">
          <a:xfrm>
            <a:off x="7408443" y="3573017"/>
            <a:ext cx="214313" cy="428625"/>
          </a:xfrm>
          <a:prstGeom prst="downArrow">
            <a:avLst>
              <a:gd name="adj1" fmla="val 50000"/>
              <a:gd name="adj2" fmla="val 50074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" name="下箭头 66"/>
          <p:cNvSpPr>
            <a:spLocks noChangeArrowheads="1"/>
          </p:cNvSpPr>
          <p:nvPr/>
        </p:nvSpPr>
        <p:spPr bwMode="auto">
          <a:xfrm>
            <a:off x="7408443" y="4437113"/>
            <a:ext cx="214313" cy="428625"/>
          </a:xfrm>
          <a:prstGeom prst="downArrow">
            <a:avLst>
              <a:gd name="adj1" fmla="val 50000"/>
              <a:gd name="adj2" fmla="val 50074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矩形 75"/>
          <p:cNvSpPr>
            <a:spLocks noChangeArrowheads="1"/>
          </p:cNvSpPr>
          <p:nvPr/>
        </p:nvSpPr>
        <p:spPr bwMode="auto">
          <a:xfrm>
            <a:off x="6847210" y="4008488"/>
            <a:ext cx="1476000" cy="4286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请输入文本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矩形 75"/>
          <p:cNvSpPr>
            <a:spLocks noChangeArrowheads="1"/>
          </p:cNvSpPr>
          <p:nvPr/>
        </p:nvSpPr>
        <p:spPr bwMode="auto">
          <a:xfrm>
            <a:off x="6832377" y="4872584"/>
            <a:ext cx="1476000" cy="4286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请输入文本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矩形 75"/>
          <p:cNvSpPr>
            <a:spLocks noChangeArrowheads="1"/>
          </p:cNvSpPr>
          <p:nvPr/>
        </p:nvSpPr>
        <p:spPr bwMode="auto">
          <a:xfrm>
            <a:off x="2744295" y="4008488"/>
            <a:ext cx="1476000" cy="4286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请输入文本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下箭头 65"/>
          <p:cNvSpPr>
            <a:spLocks noChangeArrowheads="1"/>
          </p:cNvSpPr>
          <p:nvPr/>
        </p:nvSpPr>
        <p:spPr bwMode="auto">
          <a:xfrm>
            <a:off x="3248353" y="3573017"/>
            <a:ext cx="214313" cy="428625"/>
          </a:xfrm>
          <a:prstGeom prst="downArrow">
            <a:avLst>
              <a:gd name="adj1" fmla="val 50000"/>
              <a:gd name="adj2" fmla="val 50074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下箭头 66"/>
          <p:cNvSpPr>
            <a:spLocks noChangeArrowheads="1"/>
          </p:cNvSpPr>
          <p:nvPr/>
        </p:nvSpPr>
        <p:spPr bwMode="auto">
          <a:xfrm>
            <a:off x="3248353" y="4437113"/>
            <a:ext cx="214313" cy="428625"/>
          </a:xfrm>
          <a:prstGeom prst="downArrow">
            <a:avLst>
              <a:gd name="adj1" fmla="val 50000"/>
              <a:gd name="adj2" fmla="val 50074"/>
            </a:avLst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矩形 75"/>
          <p:cNvSpPr>
            <a:spLocks noChangeArrowheads="1"/>
          </p:cNvSpPr>
          <p:nvPr/>
        </p:nvSpPr>
        <p:spPr bwMode="auto">
          <a:xfrm>
            <a:off x="2744295" y="4872584"/>
            <a:ext cx="1476000" cy="4286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请输入文本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6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44" name="矩形 43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47" name="矩形 46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100461" y="1112302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50" name="圆角矩形 49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任务目标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圆角矩形 54"/>
          <p:cNvSpPr/>
          <p:nvPr/>
        </p:nvSpPr>
        <p:spPr>
          <a:xfrm>
            <a:off x="1380381" y="1112302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1488000" y="1112254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5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5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55" grpId="0" animBg="1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未标题-1.png"/>
          <p:cNvPicPr>
            <a:picLocks noChangeAspect="1"/>
          </p:cNvPicPr>
          <p:nvPr/>
        </p:nvPicPr>
        <p:blipFill>
          <a:blip r:embed="rId1" cstate="print"/>
          <a:srcRect l="28237" t="8306" b="15282"/>
          <a:stretch>
            <a:fillRect/>
          </a:stretch>
        </p:blipFill>
        <p:spPr>
          <a:xfrm>
            <a:off x="4079776" y="1988840"/>
            <a:ext cx="6588224" cy="2520280"/>
          </a:xfrm>
          <a:prstGeom prst="rect">
            <a:avLst/>
          </a:prstGeom>
        </p:spPr>
      </p:pic>
      <p:sp>
        <p:nvSpPr>
          <p:cNvPr id="3" name="1 Título"/>
          <p:cNvSpPr txBox="1"/>
          <p:nvPr/>
        </p:nvSpPr>
        <p:spPr>
          <a:xfrm>
            <a:off x="6240016" y="2780928"/>
            <a:ext cx="3240360" cy="60164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760"/>
              </a:lnSpc>
              <a:spcBef>
                <a:spcPts val="0"/>
              </a:spcBef>
              <a:defRPr/>
            </a:pPr>
            <a:r>
              <a:rPr lang="zh-CN" altLang="en-US" sz="4000" b="1" spc="600" dirty="0">
                <a:latin typeface="Rockwell" panose="02060603020205020403" pitchFamily="18" charset="0"/>
              </a:rPr>
              <a:t>个人优劣势</a:t>
            </a:r>
            <a:endParaRPr lang="es-HN" sz="4000" b="1" spc="600" dirty="0">
              <a:latin typeface="Rockwell" panose="02060603020205020403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585026" y="1700808"/>
            <a:ext cx="3358847" cy="33588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13" name="矩形 12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16" name="矩形 15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31"/>
          <p:cNvGrpSpPr/>
          <p:nvPr/>
        </p:nvGrpSpPr>
        <p:grpSpPr>
          <a:xfrm>
            <a:off x="5264969" y="4449306"/>
            <a:ext cx="1859023" cy="707886"/>
            <a:chOff x="3740968" y="4449306"/>
            <a:chExt cx="1859023" cy="707886"/>
          </a:xfrm>
        </p:grpSpPr>
        <p:sp>
          <p:nvSpPr>
            <p:cNvPr id="19" name="TextBox 18"/>
            <p:cNvSpPr txBox="1"/>
            <p:nvPr/>
          </p:nvSpPr>
          <p:spPr>
            <a:xfrm>
              <a:off x="3740968" y="4449306"/>
              <a:ext cx="9427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/>
                <a:t>01.</a:t>
              </a:r>
              <a:endParaRPr lang="zh-CN" altLang="en-US" sz="40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95734" y="4702056"/>
              <a:ext cx="12042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个人特长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32"/>
          <p:cNvGrpSpPr/>
          <p:nvPr/>
        </p:nvGrpSpPr>
        <p:grpSpPr>
          <a:xfrm>
            <a:off x="7261314" y="4437112"/>
            <a:ext cx="1859023" cy="707886"/>
            <a:chOff x="5737313" y="4437112"/>
            <a:chExt cx="1859023" cy="707886"/>
          </a:xfrm>
        </p:grpSpPr>
        <p:sp>
          <p:nvSpPr>
            <p:cNvPr id="21" name="TextBox 20"/>
            <p:cNvSpPr txBox="1"/>
            <p:nvPr/>
          </p:nvSpPr>
          <p:spPr>
            <a:xfrm>
              <a:off x="5737313" y="4437112"/>
              <a:ext cx="9427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/>
                <a:t>02.</a:t>
              </a:r>
              <a:endParaRPr lang="zh-CN" altLang="en-US" sz="40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92079" y="4689862"/>
              <a:ext cx="12042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不足之处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1 Título"/>
          <p:cNvSpPr txBox="1"/>
          <p:nvPr/>
        </p:nvSpPr>
        <p:spPr>
          <a:xfrm>
            <a:off x="6240016" y="3239048"/>
            <a:ext cx="3528392" cy="57556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760"/>
              </a:lnSpc>
              <a:spcBef>
                <a:spcPts val="0"/>
              </a:spcBef>
              <a:defRPr/>
            </a:pPr>
            <a:r>
              <a:rPr lang="en-US" altLang="zh-CN" sz="1800" b="1" dirty="0">
                <a:latin typeface="Rockwell" panose="02060603020205020403" pitchFamily="18" charset="0"/>
              </a:rPr>
              <a:t>SUMMARY  OF </a:t>
            </a:r>
            <a:r>
              <a:rPr lang="en-US" altLang="zh-CN" sz="1800" b="1" dirty="0">
                <a:solidFill>
                  <a:schemeClr val="bg1"/>
                </a:solidFill>
                <a:latin typeface="Rockwell" panose="02060603020205020403" pitchFamily="18" charset="0"/>
              </a:rPr>
              <a:t>PERSONAL</a:t>
            </a:r>
            <a:endParaRPr lang="es-HN" sz="1800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27" name="Picture 9"/>
          <p:cNvPicPr>
            <a:picLocks noChangeArrowheads="1"/>
          </p:cNvPicPr>
          <p:nvPr/>
        </p:nvPicPr>
        <p:blipFill>
          <a:blip r:embed="rId2" cstate="print"/>
          <a:srcRect t="10953" b="6560"/>
          <a:stretch>
            <a:fillRect/>
          </a:stretch>
        </p:blipFill>
        <p:spPr bwMode="auto">
          <a:xfrm>
            <a:off x="1631504" y="1773056"/>
            <a:ext cx="3240120" cy="324012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57"/>
          <p:cNvGrpSpPr/>
          <p:nvPr/>
        </p:nvGrpSpPr>
        <p:grpSpPr bwMode="auto">
          <a:xfrm flipH="1">
            <a:off x="1127448" y="4149080"/>
            <a:ext cx="3571106" cy="1944216"/>
            <a:chOff x="4462564" y="3821349"/>
            <a:chExt cx="4305300" cy="2190750"/>
          </a:xfrm>
        </p:grpSpPr>
        <p:sp>
          <p:nvSpPr>
            <p:cNvPr id="8" name="Ellipse 28"/>
            <p:cNvSpPr/>
            <p:nvPr/>
          </p:nvSpPr>
          <p:spPr bwMode="auto">
            <a:xfrm>
              <a:off x="6653314" y="5173899"/>
              <a:ext cx="2114550" cy="838200"/>
            </a:xfrm>
            <a:prstGeom prst="ellipse">
              <a:avLst/>
            </a:prstGeom>
            <a:gradFill flip="none" rotWithShape="1">
              <a:gsLst>
                <a:gs pos="24000">
                  <a:sysClr val="windowText" lastClr="000000">
                    <a:alpha val="22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da-DK" kern="0" dirty="0" err="1">
                <a:solidFill>
                  <a:sysClr val="window" lastClr="FFFFFF"/>
                </a:solidFill>
                <a:latin typeface="Calibri" panose="020F0502020204030204"/>
                <a:ea typeface="MS PGothic" panose="020B0600070205080204" pitchFamily="-97" charset="-128"/>
              </a:endParaRPr>
            </a:p>
          </p:txBody>
        </p:sp>
        <p:sp>
          <p:nvSpPr>
            <p:cNvPr id="9" name="Terning 29"/>
            <p:cNvSpPr/>
            <p:nvPr/>
          </p:nvSpPr>
          <p:spPr bwMode="auto">
            <a:xfrm>
              <a:off x="4462564" y="3821349"/>
              <a:ext cx="3486150" cy="2095500"/>
            </a:xfrm>
            <a:prstGeom prst="cube">
              <a:avLst/>
            </a:prstGeom>
            <a:gradFill flip="none" rotWithShape="1">
              <a:gsLst>
                <a:gs pos="0">
                  <a:srgbClr val="FFFFFF">
                    <a:lumMod val="50000"/>
                    <a:shade val="30000"/>
                    <a:satMod val="115000"/>
                  </a:srgbClr>
                </a:gs>
                <a:gs pos="50000">
                  <a:srgbClr val="FFFFFF">
                    <a:lumMod val="50000"/>
                    <a:shade val="67500"/>
                    <a:satMod val="115000"/>
                  </a:srgbClr>
                </a:gs>
                <a:gs pos="100000">
                  <a:srgbClr val="FFFFFF">
                    <a:lumMod val="50000"/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da-DK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3" name="Gruppe 79"/>
          <p:cNvGrpSpPr/>
          <p:nvPr/>
        </p:nvGrpSpPr>
        <p:grpSpPr bwMode="auto">
          <a:xfrm flipH="1">
            <a:off x="3791744" y="2636912"/>
            <a:ext cx="1893788" cy="3347296"/>
            <a:chOff x="1100137" y="2316480"/>
            <a:chExt cx="2317047" cy="3655060"/>
          </a:xfrm>
        </p:grpSpPr>
        <p:grpSp>
          <p:nvGrpSpPr>
            <p:cNvPr id="4" name="Gruppe 77"/>
            <p:cNvGrpSpPr/>
            <p:nvPr/>
          </p:nvGrpSpPr>
          <p:grpSpPr bwMode="auto">
            <a:xfrm>
              <a:off x="1100140" y="2316479"/>
              <a:ext cx="2317043" cy="3655059"/>
              <a:chOff x="-2176463" y="5702300"/>
              <a:chExt cx="2479675" cy="3911600"/>
            </a:xfrm>
          </p:grpSpPr>
          <p:sp>
            <p:nvSpPr>
              <p:cNvPr id="13" name="Freeform 99"/>
              <p:cNvSpPr/>
              <p:nvPr/>
            </p:nvSpPr>
            <p:spPr bwMode="auto">
              <a:xfrm>
                <a:off x="-916246" y="6004631"/>
                <a:ext cx="164745" cy="504449"/>
              </a:xfrm>
              <a:custGeom>
                <a:avLst/>
                <a:gdLst/>
                <a:ahLst/>
                <a:cxnLst>
                  <a:cxn ang="0">
                    <a:pos x="8" y="316"/>
                  </a:cxn>
                  <a:cxn ang="0">
                    <a:pos x="0" y="310"/>
                  </a:cxn>
                  <a:cxn ang="0">
                    <a:pos x="6" y="278"/>
                  </a:cxn>
                  <a:cxn ang="0">
                    <a:pos x="14" y="254"/>
                  </a:cxn>
                  <a:cxn ang="0">
                    <a:pos x="20" y="226"/>
                  </a:cxn>
                  <a:cxn ang="0">
                    <a:pos x="20" y="216"/>
                  </a:cxn>
                  <a:cxn ang="0">
                    <a:pos x="28" y="192"/>
                  </a:cxn>
                  <a:cxn ang="0">
                    <a:pos x="40" y="174"/>
                  </a:cxn>
                  <a:cxn ang="0">
                    <a:pos x="42" y="152"/>
                  </a:cxn>
                  <a:cxn ang="0">
                    <a:pos x="44" y="120"/>
                  </a:cxn>
                  <a:cxn ang="0">
                    <a:pos x="46" y="68"/>
                  </a:cxn>
                  <a:cxn ang="0">
                    <a:pos x="42" y="36"/>
                  </a:cxn>
                  <a:cxn ang="0">
                    <a:pos x="28" y="14"/>
                  </a:cxn>
                  <a:cxn ang="0">
                    <a:pos x="20" y="4"/>
                  </a:cxn>
                  <a:cxn ang="0">
                    <a:pos x="34" y="0"/>
                  </a:cxn>
                  <a:cxn ang="0">
                    <a:pos x="48" y="4"/>
                  </a:cxn>
                  <a:cxn ang="0">
                    <a:pos x="64" y="8"/>
                  </a:cxn>
                  <a:cxn ang="0">
                    <a:pos x="72" y="8"/>
                  </a:cxn>
                  <a:cxn ang="0">
                    <a:pos x="94" y="12"/>
                  </a:cxn>
                  <a:cxn ang="0">
                    <a:pos x="104" y="16"/>
                  </a:cxn>
                  <a:cxn ang="0">
                    <a:pos x="104" y="42"/>
                  </a:cxn>
                  <a:cxn ang="0">
                    <a:pos x="94" y="70"/>
                  </a:cxn>
                  <a:cxn ang="0">
                    <a:pos x="88" y="96"/>
                  </a:cxn>
                  <a:cxn ang="0">
                    <a:pos x="82" y="106"/>
                  </a:cxn>
                  <a:cxn ang="0">
                    <a:pos x="78" y="124"/>
                  </a:cxn>
                  <a:cxn ang="0">
                    <a:pos x="74" y="138"/>
                  </a:cxn>
                  <a:cxn ang="0">
                    <a:pos x="74" y="156"/>
                  </a:cxn>
                  <a:cxn ang="0">
                    <a:pos x="72" y="172"/>
                  </a:cxn>
                  <a:cxn ang="0">
                    <a:pos x="66" y="196"/>
                  </a:cxn>
                  <a:cxn ang="0">
                    <a:pos x="56" y="218"/>
                  </a:cxn>
                  <a:cxn ang="0">
                    <a:pos x="52" y="234"/>
                  </a:cxn>
                  <a:cxn ang="0">
                    <a:pos x="52" y="244"/>
                  </a:cxn>
                  <a:cxn ang="0">
                    <a:pos x="48" y="262"/>
                  </a:cxn>
                  <a:cxn ang="0">
                    <a:pos x="46" y="274"/>
                  </a:cxn>
                  <a:cxn ang="0">
                    <a:pos x="46" y="294"/>
                  </a:cxn>
                  <a:cxn ang="0">
                    <a:pos x="42" y="306"/>
                  </a:cxn>
                  <a:cxn ang="0">
                    <a:pos x="42" y="318"/>
                  </a:cxn>
                  <a:cxn ang="0">
                    <a:pos x="8" y="316"/>
                  </a:cxn>
                </a:cxnLst>
                <a:rect l="0" t="0" r="r" b="b"/>
                <a:pathLst>
                  <a:path w="104" h="318">
                    <a:moveTo>
                      <a:pt x="8" y="316"/>
                    </a:moveTo>
                    <a:lnTo>
                      <a:pt x="0" y="310"/>
                    </a:lnTo>
                    <a:lnTo>
                      <a:pt x="6" y="278"/>
                    </a:lnTo>
                    <a:lnTo>
                      <a:pt x="14" y="254"/>
                    </a:lnTo>
                    <a:lnTo>
                      <a:pt x="20" y="226"/>
                    </a:lnTo>
                    <a:lnTo>
                      <a:pt x="20" y="216"/>
                    </a:lnTo>
                    <a:lnTo>
                      <a:pt x="28" y="192"/>
                    </a:lnTo>
                    <a:lnTo>
                      <a:pt x="40" y="174"/>
                    </a:lnTo>
                    <a:lnTo>
                      <a:pt x="42" y="152"/>
                    </a:lnTo>
                    <a:lnTo>
                      <a:pt x="44" y="120"/>
                    </a:lnTo>
                    <a:lnTo>
                      <a:pt x="46" y="68"/>
                    </a:lnTo>
                    <a:lnTo>
                      <a:pt x="42" y="36"/>
                    </a:lnTo>
                    <a:lnTo>
                      <a:pt x="28" y="14"/>
                    </a:lnTo>
                    <a:lnTo>
                      <a:pt x="20" y="4"/>
                    </a:lnTo>
                    <a:lnTo>
                      <a:pt x="34" y="0"/>
                    </a:lnTo>
                    <a:lnTo>
                      <a:pt x="48" y="4"/>
                    </a:lnTo>
                    <a:lnTo>
                      <a:pt x="64" y="8"/>
                    </a:lnTo>
                    <a:lnTo>
                      <a:pt x="72" y="8"/>
                    </a:lnTo>
                    <a:lnTo>
                      <a:pt x="94" y="12"/>
                    </a:lnTo>
                    <a:lnTo>
                      <a:pt x="104" y="16"/>
                    </a:lnTo>
                    <a:lnTo>
                      <a:pt x="104" y="42"/>
                    </a:lnTo>
                    <a:lnTo>
                      <a:pt x="94" y="70"/>
                    </a:lnTo>
                    <a:lnTo>
                      <a:pt x="88" y="96"/>
                    </a:lnTo>
                    <a:lnTo>
                      <a:pt x="82" y="106"/>
                    </a:lnTo>
                    <a:lnTo>
                      <a:pt x="78" y="124"/>
                    </a:lnTo>
                    <a:lnTo>
                      <a:pt x="74" y="138"/>
                    </a:lnTo>
                    <a:lnTo>
                      <a:pt x="74" y="156"/>
                    </a:lnTo>
                    <a:lnTo>
                      <a:pt x="72" y="172"/>
                    </a:lnTo>
                    <a:lnTo>
                      <a:pt x="66" y="196"/>
                    </a:lnTo>
                    <a:lnTo>
                      <a:pt x="56" y="218"/>
                    </a:lnTo>
                    <a:lnTo>
                      <a:pt x="52" y="234"/>
                    </a:lnTo>
                    <a:lnTo>
                      <a:pt x="52" y="244"/>
                    </a:lnTo>
                    <a:lnTo>
                      <a:pt x="48" y="262"/>
                    </a:lnTo>
                    <a:lnTo>
                      <a:pt x="46" y="274"/>
                    </a:lnTo>
                    <a:lnTo>
                      <a:pt x="46" y="294"/>
                    </a:lnTo>
                    <a:lnTo>
                      <a:pt x="42" y="306"/>
                    </a:lnTo>
                    <a:lnTo>
                      <a:pt x="42" y="318"/>
                    </a:lnTo>
                    <a:lnTo>
                      <a:pt x="8" y="316"/>
                    </a:lnTo>
                    <a:close/>
                  </a:path>
                </a:pathLst>
              </a:custGeom>
              <a:noFill/>
              <a:ln w="8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kern="0">
                  <a:solidFill>
                    <a:sysClr val="windowText" lastClr="000000"/>
                  </a:solidFill>
                  <a:ea typeface="MS PGothic" panose="020B0600070205080204" pitchFamily="-97" charset="-128"/>
                </a:endParaRPr>
              </a:p>
            </p:txBody>
          </p:sp>
          <p:sp>
            <p:nvSpPr>
              <p:cNvPr id="14" name="Freeform 100"/>
              <p:cNvSpPr/>
              <p:nvPr/>
            </p:nvSpPr>
            <p:spPr bwMode="auto">
              <a:xfrm>
                <a:off x="-2176466" y="5702301"/>
                <a:ext cx="2479679" cy="3911601"/>
              </a:xfrm>
              <a:custGeom>
                <a:avLst/>
                <a:gdLst/>
                <a:ahLst/>
                <a:cxnLst>
                  <a:cxn ang="0">
                    <a:pos x="736" y="60"/>
                  </a:cxn>
                  <a:cxn ang="0">
                    <a:pos x="600" y="2"/>
                  </a:cxn>
                  <a:cxn ang="0">
                    <a:pos x="454" y="80"/>
                  </a:cxn>
                  <a:cxn ang="0">
                    <a:pos x="402" y="230"/>
                  </a:cxn>
                  <a:cxn ang="0">
                    <a:pos x="440" y="312"/>
                  </a:cxn>
                  <a:cxn ang="0">
                    <a:pos x="434" y="436"/>
                  </a:cxn>
                  <a:cxn ang="0">
                    <a:pos x="432" y="554"/>
                  </a:cxn>
                  <a:cxn ang="0">
                    <a:pos x="426" y="684"/>
                  </a:cxn>
                  <a:cxn ang="0">
                    <a:pos x="404" y="760"/>
                  </a:cxn>
                  <a:cxn ang="0">
                    <a:pos x="374" y="876"/>
                  </a:cxn>
                  <a:cxn ang="0">
                    <a:pos x="360" y="996"/>
                  </a:cxn>
                  <a:cxn ang="0">
                    <a:pos x="202" y="1080"/>
                  </a:cxn>
                  <a:cxn ang="0">
                    <a:pos x="186" y="1360"/>
                  </a:cxn>
                  <a:cxn ang="0">
                    <a:pos x="200" y="1720"/>
                  </a:cxn>
                  <a:cxn ang="0">
                    <a:pos x="318" y="1882"/>
                  </a:cxn>
                  <a:cxn ang="0">
                    <a:pos x="242" y="2040"/>
                  </a:cxn>
                  <a:cxn ang="0">
                    <a:pos x="114" y="2118"/>
                  </a:cxn>
                  <a:cxn ang="0">
                    <a:pos x="10" y="2160"/>
                  </a:cxn>
                  <a:cxn ang="0">
                    <a:pos x="84" y="2214"/>
                  </a:cxn>
                  <a:cxn ang="0">
                    <a:pos x="276" y="2204"/>
                  </a:cxn>
                  <a:cxn ang="0">
                    <a:pos x="414" y="2174"/>
                  </a:cxn>
                  <a:cxn ang="0">
                    <a:pos x="524" y="2160"/>
                  </a:cxn>
                  <a:cxn ang="0">
                    <a:pos x="536" y="2094"/>
                  </a:cxn>
                  <a:cxn ang="0">
                    <a:pos x="522" y="2004"/>
                  </a:cxn>
                  <a:cxn ang="0">
                    <a:pos x="494" y="1966"/>
                  </a:cxn>
                  <a:cxn ang="0">
                    <a:pos x="472" y="1812"/>
                  </a:cxn>
                  <a:cxn ang="0">
                    <a:pos x="470" y="1506"/>
                  </a:cxn>
                  <a:cxn ang="0">
                    <a:pos x="478" y="1318"/>
                  </a:cxn>
                  <a:cxn ang="0">
                    <a:pos x="518" y="1312"/>
                  </a:cxn>
                  <a:cxn ang="0">
                    <a:pos x="752" y="1306"/>
                  </a:cxn>
                  <a:cxn ang="0">
                    <a:pos x="826" y="1380"/>
                  </a:cxn>
                  <a:cxn ang="0">
                    <a:pos x="814" y="1512"/>
                  </a:cxn>
                  <a:cxn ang="0">
                    <a:pos x="790" y="1700"/>
                  </a:cxn>
                  <a:cxn ang="0">
                    <a:pos x="754" y="1944"/>
                  </a:cxn>
                  <a:cxn ang="0">
                    <a:pos x="764" y="2072"/>
                  </a:cxn>
                  <a:cxn ang="0">
                    <a:pos x="870" y="2144"/>
                  </a:cxn>
                  <a:cxn ang="0">
                    <a:pos x="840" y="2200"/>
                  </a:cxn>
                  <a:cxn ang="0">
                    <a:pos x="684" y="2376"/>
                  </a:cxn>
                  <a:cxn ang="0">
                    <a:pos x="680" y="2446"/>
                  </a:cxn>
                  <a:cxn ang="0">
                    <a:pos x="812" y="2460"/>
                  </a:cxn>
                  <a:cxn ang="0">
                    <a:pos x="942" y="2440"/>
                  </a:cxn>
                  <a:cxn ang="0">
                    <a:pos x="1016" y="2388"/>
                  </a:cxn>
                  <a:cxn ang="0">
                    <a:pos x="1088" y="2300"/>
                  </a:cxn>
                  <a:cxn ang="0">
                    <a:pos x="1072" y="2230"/>
                  </a:cxn>
                  <a:cxn ang="0">
                    <a:pos x="1032" y="2122"/>
                  </a:cxn>
                  <a:cxn ang="0">
                    <a:pos x="1064" y="1880"/>
                  </a:cxn>
                  <a:cxn ang="0">
                    <a:pos x="1084" y="1654"/>
                  </a:cxn>
                  <a:cxn ang="0">
                    <a:pos x="1114" y="1428"/>
                  </a:cxn>
                  <a:cxn ang="0">
                    <a:pos x="1226" y="1356"/>
                  </a:cxn>
                  <a:cxn ang="0">
                    <a:pos x="1360" y="1312"/>
                  </a:cxn>
                  <a:cxn ang="0">
                    <a:pos x="1458" y="1384"/>
                  </a:cxn>
                  <a:cxn ang="0">
                    <a:pos x="1498" y="1324"/>
                  </a:cxn>
                  <a:cxn ang="0">
                    <a:pos x="1562" y="1316"/>
                  </a:cxn>
                  <a:cxn ang="0">
                    <a:pos x="1550" y="1132"/>
                  </a:cxn>
                  <a:cxn ang="0">
                    <a:pos x="1410" y="654"/>
                  </a:cxn>
                  <a:cxn ang="0">
                    <a:pos x="1340" y="408"/>
                  </a:cxn>
                  <a:cxn ang="0">
                    <a:pos x="1154" y="248"/>
                  </a:cxn>
                  <a:cxn ang="0">
                    <a:pos x="908" y="178"/>
                  </a:cxn>
                  <a:cxn ang="0">
                    <a:pos x="810" y="152"/>
                  </a:cxn>
                </a:cxnLst>
                <a:rect l="0" t="0" r="r" b="b"/>
                <a:pathLst>
                  <a:path w="1562" h="2464">
                    <a:moveTo>
                      <a:pt x="784" y="138"/>
                    </a:moveTo>
                    <a:lnTo>
                      <a:pt x="784" y="138"/>
                    </a:lnTo>
                    <a:lnTo>
                      <a:pt x="778" y="134"/>
                    </a:lnTo>
                    <a:lnTo>
                      <a:pt x="772" y="128"/>
                    </a:lnTo>
                    <a:lnTo>
                      <a:pt x="764" y="116"/>
                    </a:lnTo>
                    <a:lnTo>
                      <a:pt x="760" y="102"/>
                    </a:lnTo>
                    <a:lnTo>
                      <a:pt x="754" y="86"/>
                    </a:lnTo>
                    <a:lnTo>
                      <a:pt x="754" y="86"/>
                    </a:lnTo>
                    <a:lnTo>
                      <a:pt x="746" y="72"/>
                    </a:lnTo>
                    <a:lnTo>
                      <a:pt x="736" y="60"/>
                    </a:lnTo>
                    <a:lnTo>
                      <a:pt x="722" y="48"/>
                    </a:lnTo>
                    <a:lnTo>
                      <a:pt x="710" y="38"/>
                    </a:lnTo>
                    <a:lnTo>
                      <a:pt x="710" y="38"/>
                    </a:lnTo>
                    <a:lnTo>
                      <a:pt x="688" y="24"/>
                    </a:lnTo>
                    <a:lnTo>
                      <a:pt x="658" y="10"/>
                    </a:lnTo>
                    <a:lnTo>
                      <a:pt x="642" y="6"/>
                    </a:lnTo>
                    <a:lnTo>
                      <a:pt x="626" y="2"/>
                    </a:lnTo>
                    <a:lnTo>
                      <a:pt x="612" y="0"/>
                    </a:lnTo>
                    <a:lnTo>
                      <a:pt x="600" y="2"/>
                    </a:lnTo>
                    <a:lnTo>
                      <a:pt x="600" y="2"/>
                    </a:lnTo>
                    <a:lnTo>
                      <a:pt x="568" y="10"/>
                    </a:lnTo>
                    <a:lnTo>
                      <a:pt x="552" y="14"/>
                    </a:lnTo>
                    <a:lnTo>
                      <a:pt x="536" y="18"/>
                    </a:lnTo>
                    <a:lnTo>
                      <a:pt x="536" y="18"/>
                    </a:lnTo>
                    <a:lnTo>
                      <a:pt x="518" y="26"/>
                    </a:lnTo>
                    <a:lnTo>
                      <a:pt x="504" y="36"/>
                    </a:lnTo>
                    <a:lnTo>
                      <a:pt x="476" y="58"/>
                    </a:lnTo>
                    <a:lnTo>
                      <a:pt x="476" y="58"/>
                    </a:lnTo>
                    <a:lnTo>
                      <a:pt x="464" y="68"/>
                    </a:lnTo>
                    <a:lnTo>
                      <a:pt x="454" y="80"/>
                    </a:lnTo>
                    <a:lnTo>
                      <a:pt x="444" y="92"/>
                    </a:lnTo>
                    <a:lnTo>
                      <a:pt x="436" y="104"/>
                    </a:lnTo>
                    <a:lnTo>
                      <a:pt x="420" y="130"/>
                    </a:lnTo>
                    <a:lnTo>
                      <a:pt x="408" y="160"/>
                    </a:lnTo>
                    <a:lnTo>
                      <a:pt x="408" y="160"/>
                    </a:lnTo>
                    <a:lnTo>
                      <a:pt x="404" y="176"/>
                    </a:lnTo>
                    <a:lnTo>
                      <a:pt x="404" y="190"/>
                    </a:lnTo>
                    <a:lnTo>
                      <a:pt x="402" y="220"/>
                    </a:lnTo>
                    <a:lnTo>
                      <a:pt x="402" y="220"/>
                    </a:lnTo>
                    <a:lnTo>
                      <a:pt x="402" y="230"/>
                    </a:lnTo>
                    <a:lnTo>
                      <a:pt x="402" y="238"/>
                    </a:lnTo>
                    <a:lnTo>
                      <a:pt x="406" y="244"/>
                    </a:lnTo>
                    <a:lnTo>
                      <a:pt x="408" y="248"/>
                    </a:lnTo>
                    <a:lnTo>
                      <a:pt x="418" y="256"/>
                    </a:lnTo>
                    <a:lnTo>
                      <a:pt x="424" y="262"/>
                    </a:lnTo>
                    <a:lnTo>
                      <a:pt x="428" y="270"/>
                    </a:lnTo>
                    <a:lnTo>
                      <a:pt x="428" y="270"/>
                    </a:lnTo>
                    <a:lnTo>
                      <a:pt x="434" y="282"/>
                    </a:lnTo>
                    <a:lnTo>
                      <a:pt x="438" y="296"/>
                    </a:lnTo>
                    <a:lnTo>
                      <a:pt x="440" y="312"/>
                    </a:lnTo>
                    <a:lnTo>
                      <a:pt x="440" y="328"/>
                    </a:lnTo>
                    <a:lnTo>
                      <a:pt x="438" y="362"/>
                    </a:lnTo>
                    <a:lnTo>
                      <a:pt x="434" y="392"/>
                    </a:lnTo>
                    <a:lnTo>
                      <a:pt x="434" y="392"/>
                    </a:lnTo>
                    <a:lnTo>
                      <a:pt x="430" y="402"/>
                    </a:lnTo>
                    <a:lnTo>
                      <a:pt x="428" y="406"/>
                    </a:lnTo>
                    <a:lnTo>
                      <a:pt x="428" y="412"/>
                    </a:lnTo>
                    <a:lnTo>
                      <a:pt x="428" y="412"/>
                    </a:lnTo>
                    <a:lnTo>
                      <a:pt x="432" y="428"/>
                    </a:lnTo>
                    <a:lnTo>
                      <a:pt x="434" y="436"/>
                    </a:lnTo>
                    <a:lnTo>
                      <a:pt x="436" y="446"/>
                    </a:lnTo>
                    <a:lnTo>
                      <a:pt x="436" y="446"/>
                    </a:lnTo>
                    <a:lnTo>
                      <a:pt x="434" y="468"/>
                    </a:lnTo>
                    <a:lnTo>
                      <a:pt x="430" y="490"/>
                    </a:lnTo>
                    <a:lnTo>
                      <a:pt x="430" y="490"/>
                    </a:lnTo>
                    <a:lnTo>
                      <a:pt x="428" y="506"/>
                    </a:lnTo>
                    <a:lnTo>
                      <a:pt x="430" y="522"/>
                    </a:lnTo>
                    <a:lnTo>
                      <a:pt x="432" y="538"/>
                    </a:lnTo>
                    <a:lnTo>
                      <a:pt x="432" y="554"/>
                    </a:lnTo>
                    <a:lnTo>
                      <a:pt x="432" y="554"/>
                    </a:lnTo>
                    <a:lnTo>
                      <a:pt x="430" y="584"/>
                    </a:lnTo>
                    <a:lnTo>
                      <a:pt x="430" y="598"/>
                    </a:lnTo>
                    <a:lnTo>
                      <a:pt x="430" y="614"/>
                    </a:lnTo>
                    <a:lnTo>
                      <a:pt x="430" y="614"/>
                    </a:lnTo>
                    <a:lnTo>
                      <a:pt x="438" y="648"/>
                    </a:lnTo>
                    <a:lnTo>
                      <a:pt x="438" y="648"/>
                    </a:lnTo>
                    <a:lnTo>
                      <a:pt x="434" y="660"/>
                    </a:lnTo>
                    <a:lnTo>
                      <a:pt x="428" y="674"/>
                    </a:lnTo>
                    <a:lnTo>
                      <a:pt x="428" y="674"/>
                    </a:lnTo>
                    <a:lnTo>
                      <a:pt x="426" y="684"/>
                    </a:lnTo>
                    <a:lnTo>
                      <a:pt x="428" y="694"/>
                    </a:lnTo>
                    <a:lnTo>
                      <a:pt x="430" y="714"/>
                    </a:lnTo>
                    <a:lnTo>
                      <a:pt x="430" y="714"/>
                    </a:lnTo>
                    <a:lnTo>
                      <a:pt x="430" y="718"/>
                    </a:lnTo>
                    <a:lnTo>
                      <a:pt x="428" y="722"/>
                    </a:lnTo>
                    <a:lnTo>
                      <a:pt x="422" y="730"/>
                    </a:lnTo>
                    <a:lnTo>
                      <a:pt x="416" y="736"/>
                    </a:lnTo>
                    <a:lnTo>
                      <a:pt x="412" y="742"/>
                    </a:lnTo>
                    <a:lnTo>
                      <a:pt x="412" y="742"/>
                    </a:lnTo>
                    <a:lnTo>
                      <a:pt x="404" y="760"/>
                    </a:lnTo>
                    <a:lnTo>
                      <a:pt x="398" y="778"/>
                    </a:lnTo>
                    <a:lnTo>
                      <a:pt x="398" y="778"/>
                    </a:lnTo>
                    <a:lnTo>
                      <a:pt x="392" y="788"/>
                    </a:lnTo>
                    <a:lnTo>
                      <a:pt x="386" y="796"/>
                    </a:lnTo>
                    <a:lnTo>
                      <a:pt x="380" y="806"/>
                    </a:lnTo>
                    <a:lnTo>
                      <a:pt x="376" y="816"/>
                    </a:lnTo>
                    <a:lnTo>
                      <a:pt x="376" y="816"/>
                    </a:lnTo>
                    <a:lnTo>
                      <a:pt x="372" y="834"/>
                    </a:lnTo>
                    <a:lnTo>
                      <a:pt x="370" y="854"/>
                    </a:lnTo>
                    <a:lnTo>
                      <a:pt x="374" y="876"/>
                    </a:lnTo>
                    <a:lnTo>
                      <a:pt x="378" y="898"/>
                    </a:lnTo>
                    <a:lnTo>
                      <a:pt x="384" y="918"/>
                    </a:lnTo>
                    <a:lnTo>
                      <a:pt x="392" y="938"/>
                    </a:lnTo>
                    <a:lnTo>
                      <a:pt x="402" y="956"/>
                    </a:lnTo>
                    <a:lnTo>
                      <a:pt x="410" y="972"/>
                    </a:lnTo>
                    <a:lnTo>
                      <a:pt x="410" y="972"/>
                    </a:lnTo>
                    <a:lnTo>
                      <a:pt x="398" y="978"/>
                    </a:lnTo>
                    <a:lnTo>
                      <a:pt x="386" y="986"/>
                    </a:lnTo>
                    <a:lnTo>
                      <a:pt x="374" y="992"/>
                    </a:lnTo>
                    <a:lnTo>
                      <a:pt x="360" y="996"/>
                    </a:lnTo>
                    <a:lnTo>
                      <a:pt x="360" y="996"/>
                    </a:lnTo>
                    <a:lnTo>
                      <a:pt x="326" y="1004"/>
                    </a:lnTo>
                    <a:lnTo>
                      <a:pt x="292" y="1016"/>
                    </a:lnTo>
                    <a:lnTo>
                      <a:pt x="292" y="1016"/>
                    </a:lnTo>
                    <a:lnTo>
                      <a:pt x="264" y="1030"/>
                    </a:lnTo>
                    <a:lnTo>
                      <a:pt x="250" y="1038"/>
                    </a:lnTo>
                    <a:lnTo>
                      <a:pt x="236" y="1046"/>
                    </a:lnTo>
                    <a:lnTo>
                      <a:pt x="224" y="1056"/>
                    </a:lnTo>
                    <a:lnTo>
                      <a:pt x="212" y="1068"/>
                    </a:lnTo>
                    <a:lnTo>
                      <a:pt x="202" y="1080"/>
                    </a:lnTo>
                    <a:lnTo>
                      <a:pt x="196" y="1094"/>
                    </a:lnTo>
                    <a:lnTo>
                      <a:pt x="196" y="1094"/>
                    </a:lnTo>
                    <a:lnTo>
                      <a:pt x="190" y="1110"/>
                    </a:lnTo>
                    <a:lnTo>
                      <a:pt x="184" y="1126"/>
                    </a:lnTo>
                    <a:lnTo>
                      <a:pt x="178" y="1158"/>
                    </a:lnTo>
                    <a:lnTo>
                      <a:pt x="176" y="1192"/>
                    </a:lnTo>
                    <a:lnTo>
                      <a:pt x="176" y="1226"/>
                    </a:lnTo>
                    <a:lnTo>
                      <a:pt x="180" y="1294"/>
                    </a:lnTo>
                    <a:lnTo>
                      <a:pt x="186" y="1360"/>
                    </a:lnTo>
                    <a:lnTo>
                      <a:pt x="186" y="1360"/>
                    </a:lnTo>
                    <a:lnTo>
                      <a:pt x="186" y="1390"/>
                    </a:lnTo>
                    <a:lnTo>
                      <a:pt x="190" y="1418"/>
                    </a:lnTo>
                    <a:lnTo>
                      <a:pt x="200" y="1478"/>
                    </a:lnTo>
                    <a:lnTo>
                      <a:pt x="204" y="1508"/>
                    </a:lnTo>
                    <a:lnTo>
                      <a:pt x="208" y="1536"/>
                    </a:lnTo>
                    <a:lnTo>
                      <a:pt x="210" y="1566"/>
                    </a:lnTo>
                    <a:lnTo>
                      <a:pt x="208" y="1594"/>
                    </a:lnTo>
                    <a:lnTo>
                      <a:pt x="208" y="1594"/>
                    </a:lnTo>
                    <a:lnTo>
                      <a:pt x="204" y="1658"/>
                    </a:lnTo>
                    <a:lnTo>
                      <a:pt x="200" y="1720"/>
                    </a:lnTo>
                    <a:lnTo>
                      <a:pt x="198" y="1784"/>
                    </a:lnTo>
                    <a:lnTo>
                      <a:pt x="192" y="1846"/>
                    </a:lnTo>
                    <a:lnTo>
                      <a:pt x="192" y="1846"/>
                    </a:lnTo>
                    <a:lnTo>
                      <a:pt x="190" y="1878"/>
                    </a:lnTo>
                    <a:lnTo>
                      <a:pt x="190" y="1878"/>
                    </a:lnTo>
                    <a:lnTo>
                      <a:pt x="252" y="1878"/>
                    </a:lnTo>
                    <a:lnTo>
                      <a:pt x="284" y="1878"/>
                    </a:lnTo>
                    <a:lnTo>
                      <a:pt x="314" y="1880"/>
                    </a:lnTo>
                    <a:lnTo>
                      <a:pt x="314" y="1880"/>
                    </a:lnTo>
                    <a:lnTo>
                      <a:pt x="318" y="1882"/>
                    </a:lnTo>
                    <a:lnTo>
                      <a:pt x="320" y="1886"/>
                    </a:lnTo>
                    <a:lnTo>
                      <a:pt x="320" y="1890"/>
                    </a:lnTo>
                    <a:lnTo>
                      <a:pt x="320" y="1898"/>
                    </a:lnTo>
                    <a:lnTo>
                      <a:pt x="314" y="1914"/>
                    </a:lnTo>
                    <a:lnTo>
                      <a:pt x="308" y="1932"/>
                    </a:lnTo>
                    <a:lnTo>
                      <a:pt x="290" y="1968"/>
                    </a:lnTo>
                    <a:lnTo>
                      <a:pt x="278" y="1988"/>
                    </a:lnTo>
                    <a:lnTo>
                      <a:pt x="278" y="1988"/>
                    </a:lnTo>
                    <a:lnTo>
                      <a:pt x="260" y="2012"/>
                    </a:lnTo>
                    <a:lnTo>
                      <a:pt x="242" y="2040"/>
                    </a:lnTo>
                    <a:lnTo>
                      <a:pt x="222" y="2064"/>
                    </a:lnTo>
                    <a:lnTo>
                      <a:pt x="210" y="2074"/>
                    </a:lnTo>
                    <a:lnTo>
                      <a:pt x="198" y="2084"/>
                    </a:lnTo>
                    <a:lnTo>
                      <a:pt x="198" y="2084"/>
                    </a:lnTo>
                    <a:lnTo>
                      <a:pt x="174" y="2104"/>
                    </a:lnTo>
                    <a:lnTo>
                      <a:pt x="160" y="2110"/>
                    </a:lnTo>
                    <a:lnTo>
                      <a:pt x="152" y="2114"/>
                    </a:lnTo>
                    <a:lnTo>
                      <a:pt x="144" y="2114"/>
                    </a:lnTo>
                    <a:lnTo>
                      <a:pt x="144" y="2114"/>
                    </a:lnTo>
                    <a:lnTo>
                      <a:pt x="114" y="2118"/>
                    </a:lnTo>
                    <a:lnTo>
                      <a:pt x="102" y="2122"/>
                    </a:lnTo>
                    <a:lnTo>
                      <a:pt x="88" y="2128"/>
                    </a:lnTo>
                    <a:lnTo>
                      <a:pt x="88" y="2128"/>
                    </a:lnTo>
                    <a:lnTo>
                      <a:pt x="74" y="2132"/>
                    </a:lnTo>
                    <a:lnTo>
                      <a:pt x="60" y="2132"/>
                    </a:lnTo>
                    <a:lnTo>
                      <a:pt x="48" y="2134"/>
                    </a:lnTo>
                    <a:lnTo>
                      <a:pt x="34" y="2140"/>
                    </a:lnTo>
                    <a:lnTo>
                      <a:pt x="34" y="2140"/>
                    </a:lnTo>
                    <a:lnTo>
                      <a:pt x="22" y="2148"/>
                    </a:lnTo>
                    <a:lnTo>
                      <a:pt x="10" y="2160"/>
                    </a:lnTo>
                    <a:lnTo>
                      <a:pt x="4" y="2172"/>
                    </a:lnTo>
                    <a:lnTo>
                      <a:pt x="0" y="2186"/>
                    </a:lnTo>
                    <a:lnTo>
                      <a:pt x="0" y="2186"/>
                    </a:lnTo>
                    <a:lnTo>
                      <a:pt x="0" y="2192"/>
                    </a:lnTo>
                    <a:lnTo>
                      <a:pt x="4" y="2196"/>
                    </a:lnTo>
                    <a:lnTo>
                      <a:pt x="8" y="2200"/>
                    </a:lnTo>
                    <a:lnTo>
                      <a:pt x="14" y="2204"/>
                    </a:lnTo>
                    <a:lnTo>
                      <a:pt x="28" y="2208"/>
                    </a:lnTo>
                    <a:lnTo>
                      <a:pt x="46" y="2212"/>
                    </a:lnTo>
                    <a:lnTo>
                      <a:pt x="84" y="2214"/>
                    </a:lnTo>
                    <a:lnTo>
                      <a:pt x="110" y="2216"/>
                    </a:lnTo>
                    <a:lnTo>
                      <a:pt x="110" y="2216"/>
                    </a:lnTo>
                    <a:lnTo>
                      <a:pt x="148" y="2216"/>
                    </a:lnTo>
                    <a:lnTo>
                      <a:pt x="186" y="2212"/>
                    </a:lnTo>
                    <a:lnTo>
                      <a:pt x="186" y="2212"/>
                    </a:lnTo>
                    <a:lnTo>
                      <a:pt x="208" y="2212"/>
                    </a:lnTo>
                    <a:lnTo>
                      <a:pt x="232" y="2212"/>
                    </a:lnTo>
                    <a:lnTo>
                      <a:pt x="256" y="2212"/>
                    </a:lnTo>
                    <a:lnTo>
                      <a:pt x="266" y="2208"/>
                    </a:lnTo>
                    <a:lnTo>
                      <a:pt x="276" y="2204"/>
                    </a:lnTo>
                    <a:lnTo>
                      <a:pt x="276" y="2204"/>
                    </a:lnTo>
                    <a:lnTo>
                      <a:pt x="304" y="2188"/>
                    </a:lnTo>
                    <a:lnTo>
                      <a:pt x="318" y="2182"/>
                    </a:lnTo>
                    <a:lnTo>
                      <a:pt x="332" y="2176"/>
                    </a:lnTo>
                    <a:lnTo>
                      <a:pt x="346" y="2174"/>
                    </a:lnTo>
                    <a:lnTo>
                      <a:pt x="360" y="2172"/>
                    </a:lnTo>
                    <a:lnTo>
                      <a:pt x="376" y="2172"/>
                    </a:lnTo>
                    <a:lnTo>
                      <a:pt x="394" y="2174"/>
                    </a:lnTo>
                    <a:lnTo>
                      <a:pt x="394" y="2174"/>
                    </a:lnTo>
                    <a:lnTo>
                      <a:pt x="414" y="2174"/>
                    </a:lnTo>
                    <a:lnTo>
                      <a:pt x="434" y="2174"/>
                    </a:lnTo>
                    <a:lnTo>
                      <a:pt x="454" y="2170"/>
                    </a:lnTo>
                    <a:lnTo>
                      <a:pt x="474" y="2170"/>
                    </a:lnTo>
                    <a:lnTo>
                      <a:pt x="474" y="2170"/>
                    </a:lnTo>
                    <a:lnTo>
                      <a:pt x="484" y="2168"/>
                    </a:lnTo>
                    <a:lnTo>
                      <a:pt x="496" y="2166"/>
                    </a:lnTo>
                    <a:lnTo>
                      <a:pt x="506" y="2162"/>
                    </a:lnTo>
                    <a:lnTo>
                      <a:pt x="518" y="2160"/>
                    </a:lnTo>
                    <a:lnTo>
                      <a:pt x="518" y="2160"/>
                    </a:lnTo>
                    <a:lnTo>
                      <a:pt x="524" y="2160"/>
                    </a:lnTo>
                    <a:lnTo>
                      <a:pt x="530" y="2158"/>
                    </a:lnTo>
                    <a:lnTo>
                      <a:pt x="534" y="2156"/>
                    </a:lnTo>
                    <a:lnTo>
                      <a:pt x="536" y="2154"/>
                    </a:lnTo>
                    <a:lnTo>
                      <a:pt x="540" y="2144"/>
                    </a:lnTo>
                    <a:lnTo>
                      <a:pt x="542" y="2134"/>
                    </a:lnTo>
                    <a:lnTo>
                      <a:pt x="542" y="2134"/>
                    </a:lnTo>
                    <a:lnTo>
                      <a:pt x="542" y="2124"/>
                    </a:lnTo>
                    <a:lnTo>
                      <a:pt x="542" y="2114"/>
                    </a:lnTo>
                    <a:lnTo>
                      <a:pt x="536" y="2094"/>
                    </a:lnTo>
                    <a:lnTo>
                      <a:pt x="536" y="2094"/>
                    </a:lnTo>
                    <a:lnTo>
                      <a:pt x="534" y="2090"/>
                    </a:lnTo>
                    <a:lnTo>
                      <a:pt x="530" y="2088"/>
                    </a:lnTo>
                    <a:lnTo>
                      <a:pt x="528" y="2088"/>
                    </a:lnTo>
                    <a:lnTo>
                      <a:pt x="528" y="2084"/>
                    </a:lnTo>
                    <a:lnTo>
                      <a:pt x="528" y="2084"/>
                    </a:lnTo>
                    <a:lnTo>
                      <a:pt x="528" y="2064"/>
                    </a:lnTo>
                    <a:lnTo>
                      <a:pt x="528" y="2064"/>
                    </a:lnTo>
                    <a:lnTo>
                      <a:pt x="528" y="2046"/>
                    </a:lnTo>
                    <a:lnTo>
                      <a:pt x="526" y="2024"/>
                    </a:lnTo>
                    <a:lnTo>
                      <a:pt x="522" y="2004"/>
                    </a:lnTo>
                    <a:lnTo>
                      <a:pt x="520" y="1994"/>
                    </a:lnTo>
                    <a:lnTo>
                      <a:pt x="516" y="1986"/>
                    </a:lnTo>
                    <a:lnTo>
                      <a:pt x="516" y="1986"/>
                    </a:lnTo>
                    <a:lnTo>
                      <a:pt x="514" y="1978"/>
                    </a:lnTo>
                    <a:lnTo>
                      <a:pt x="514" y="1976"/>
                    </a:lnTo>
                    <a:lnTo>
                      <a:pt x="510" y="1974"/>
                    </a:lnTo>
                    <a:lnTo>
                      <a:pt x="510" y="1974"/>
                    </a:lnTo>
                    <a:lnTo>
                      <a:pt x="502" y="1970"/>
                    </a:lnTo>
                    <a:lnTo>
                      <a:pt x="498" y="1968"/>
                    </a:lnTo>
                    <a:lnTo>
                      <a:pt x="494" y="1966"/>
                    </a:lnTo>
                    <a:lnTo>
                      <a:pt x="494" y="1966"/>
                    </a:lnTo>
                    <a:lnTo>
                      <a:pt x="490" y="1946"/>
                    </a:lnTo>
                    <a:lnTo>
                      <a:pt x="486" y="1926"/>
                    </a:lnTo>
                    <a:lnTo>
                      <a:pt x="486" y="1926"/>
                    </a:lnTo>
                    <a:lnTo>
                      <a:pt x="482" y="1908"/>
                    </a:lnTo>
                    <a:lnTo>
                      <a:pt x="480" y="1890"/>
                    </a:lnTo>
                    <a:lnTo>
                      <a:pt x="480" y="1870"/>
                    </a:lnTo>
                    <a:lnTo>
                      <a:pt x="478" y="1852"/>
                    </a:lnTo>
                    <a:lnTo>
                      <a:pt x="478" y="1852"/>
                    </a:lnTo>
                    <a:lnTo>
                      <a:pt x="472" y="1812"/>
                    </a:lnTo>
                    <a:lnTo>
                      <a:pt x="468" y="1774"/>
                    </a:lnTo>
                    <a:lnTo>
                      <a:pt x="468" y="1774"/>
                    </a:lnTo>
                    <a:lnTo>
                      <a:pt x="466" y="1748"/>
                    </a:lnTo>
                    <a:lnTo>
                      <a:pt x="466" y="1698"/>
                    </a:lnTo>
                    <a:lnTo>
                      <a:pt x="466" y="1608"/>
                    </a:lnTo>
                    <a:lnTo>
                      <a:pt x="466" y="1608"/>
                    </a:lnTo>
                    <a:lnTo>
                      <a:pt x="464" y="1574"/>
                    </a:lnTo>
                    <a:lnTo>
                      <a:pt x="464" y="1540"/>
                    </a:lnTo>
                    <a:lnTo>
                      <a:pt x="466" y="1522"/>
                    </a:lnTo>
                    <a:lnTo>
                      <a:pt x="470" y="1506"/>
                    </a:lnTo>
                    <a:lnTo>
                      <a:pt x="474" y="1490"/>
                    </a:lnTo>
                    <a:lnTo>
                      <a:pt x="482" y="1474"/>
                    </a:lnTo>
                    <a:lnTo>
                      <a:pt x="482" y="1474"/>
                    </a:lnTo>
                    <a:lnTo>
                      <a:pt x="484" y="1466"/>
                    </a:lnTo>
                    <a:lnTo>
                      <a:pt x="484" y="1452"/>
                    </a:lnTo>
                    <a:lnTo>
                      <a:pt x="486" y="1410"/>
                    </a:lnTo>
                    <a:lnTo>
                      <a:pt x="486" y="1340"/>
                    </a:lnTo>
                    <a:lnTo>
                      <a:pt x="486" y="1340"/>
                    </a:lnTo>
                    <a:lnTo>
                      <a:pt x="484" y="1328"/>
                    </a:lnTo>
                    <a:lnTo>
                      <a:pt x="478" y="1318"/>
                    </a:lnTo>
                    <a:lnTo>
                      <a:pt x="474" y="1308"/>
                    </a:lnTo>
                    <a:lnTo>
                      <a:pt x="470" y="1296"/>
                    </a:lnTo>
                    <a:lnTo>
                      <a:pt x="470" y="1296"/>
                    </a:lnTo>
                    <a:lnTo>
                      <a:pt x="476" y="1294"/>
                    </a:lnTo>
                    <a:lnTo>
                      <a:pt x="484" y="1296"/>
                    </a:lnTo>
                    <a:lnTo>
                      <a:pt x="488" y="1298"/>
                    </a:lnTo>
                    <a:lnTo>
                      <a:pt x="494" y="1302"/>
                    </a:lnTo>
                    <a:lnTo>
                      <a:pt x="504" y="1308"/>
                    </a:lnTo>
                    <a:lnTo>
                      <a:pt x="510" y="1310"/>
                    </a:lnTo>
                    <a:lnTo>
                      <a:pt x="518" y="1312"/>
                    </a:lnTo>
                    <a:lnTo>
                      <a:pt x="518" y="1312"/>
                    </a:lnTo>
                    <a:lnTo>
                      <a:pt x="568" y="1312"/>
                    </a:lnTo>
                    <a:lnTo>
                      <a:pt x="568" y="1312"/>
                    </a:lnTo>
                    <a:lnTo>
                      <a:pt x="636" y="1310"/>
                    </a:lnTo>
                    <a:lnTo>
                      <a:pt x="702" y="1308"/>
                    </a:lnTo>
                    <a:lnTo>
                      <a:pt x="702" y="1308"/>
                    </a:lnTo>
                    <a:lnTo>
                      <a:pt x="698" y="1308"/>
                    </a:lnTo>
                    <a:lnTo>
                      <a:pt x="698" y="1308"/>
                    </a:lnTo>
                    <a:lnTo>
                      <a:pt x="752" y="1306"/>
                    </a:lnTo>
                    <a:lnTo>
                      <a:pt x="752" y="1306"/>
                    </a:lnTo>
                    <a:lnTo>
                      <a:pt x="784" y="1302"/>
                    </a:lnTo>
                    <a:lnTo>
                      <a:pt x="802" y="1300"/>
                    </a:lnTo>
                    <a:lnTo>
                      <a:pt x="808" y="1298"/>
                    </a:lnTo>
                    <a:lnTo>
                      <a:pt x="808" y="1296"/>
                    </a:lnTo>
                    <a:lnTo>
                      <a:pt x="808" y="1296"/>
                    </a:lnTo>
                    <a:lnTo>
                      <a:pt x="818" y="1308"/>
                    </a:lnTo>
                    <a:lnTo>
                      <a:pt x="824" y="1320"/>
                    </a:lnTo>
                    <a:lnTo>
                      <a:pt x="826" y="1334"/>
                    </a:lnTo>
                    <a:lnTo>
                      <a:pt x="828" y="1350"/>
                    </a:lnTo>
                    <a:lnTo>
                      <a:pt x="826" y="1380"/>
                    </a:lnTo>
                    <a:lnTo>
                      <a:pt x="824" y="1410"/>
                    </a:lnTo>
                    <a:lnTo>
                      <a:pt x="824" y="1410"/>
                    </a:lnTo>
                    <a:lnTo>
                      <a:pt x="824" y="1426"/>
                    </a:lnTo>
                    <a:lnTo>
                      <a:pt x="820" y="1440"/>
                    </a:lnTo>
                    <a:lnTo>
                      <a:pt x="818" y="1454"/>
                    </a:lnTo>
                    <a:lnTo>
                      <a:pt x="818" y="1470"/>
                    </a:lnTo>
                    <a:lnTo>
                      <a:pt x="818" y="1470"/>
                    </a:lnTo>
                    <a:lnTo>
                      <a:pt x="818" y="1484"/>
                    </a:lnTo>
                    <a:lnTo>
                      <a:pt x="816" y="1498"/>
                    </a:lnTo>
                    <a:lnTo>
                      <a:pt x="814" y="1512"/>
                    </a:lnTo>
                    <a:lnTo>
                      <a:pt x="814" y="1526"/>
                    </a:lnTo>
                    <a:lnTo>
                      <a:pt x="814" y="1526"/>
                    </a:lnTo>
                    <a:lnTo>
                      <a:pt x="818" y="1544"/>
                    </a:lnTo>
                    <a:lnTo>
                      <a:pt x="818" y="1562"/>
                    </a:lnTo>
                    <a:lnTo>
                      <a:pt x="816" y="1582"/>
                    </a:lnTo>
                    <a:lnTo>
                      <a:pt x="814" y="1600"/>
                    </a:lnTo>
                    <a:lnTo>
                      <a:pt x="808" y="1636"/>
                    </a:lnTo>
                    <a:lnTo>
                      <a:pt x="798" y="1672"/>
                    </a:lnTo>
                    <a:lnTo>
                      <a:pt x="798" y="1672"/>
                    </a:lnTo>
                    <a:lnTo>
                      <a:pt x="790" y="1700"/>
                    </a:lnTo>
                    <a:lnTo>
                      <a:pt x="786" y="1712"/>
                    </a:lnTo>
                    <a:lnTo>
                      <a:pt x="782" y="1726"/>
                    </a:lnTo>
                    <a:lnTo>
                      <a:pt x="782" y="1726"/>
                    </a:lnTo>
                    <a:lnTo>
                      <a:pt x="780" y="1760"/>
                    </a:lnTo>
                    <a:lnTo>
                      <a:pt x="778" y="1792"/>
                    </a:lnTo>
                    <a:lnTo>
                      <a:pt x="778" y="1792"/>
                    </a:lnTo>
                    <a:lnTo>
                      <a:pt x="768" y="1852"/>
                    </a:lnTo>
                    <a:lnTo>
                      <a:pt x="760" y="1910"/>
                    </a:lnTo>
                    <a:lnTo>
                      <a:pt x="760" y="1910"/>
                    </a:lnTo>
                    <a:lnTo>
                      <a:pt x="754" y="1944"/>
                    </a:lnTo>
                    <a:lnTo>
                      <a:pt x="746" y="1976"/>
                    </a:lnTo>
                    <a:lnTo>
                      <a:pt x="740" y="2008"/>
                    </a:lnTo>
                    <a:lnTo>
                      <a:pt x="734" y="2040"/>
                    </a:lnTo>
                    <a:lnTo>
                      <a:pt x="734" y="2040"/>
                    </a:lnTo>
                    <a:lnTo>
                      <a:pt x="734" y="2056"/>
                    </a:lnTo>
                    <a:lnTo>
                      <a:pt x="736" y="2060"/>
                    </a:lnTo>
                    <a:lnTo>
                      <a:pt x="738" y="2064"/>
                    </a:lnTo>
                    <a:lnTo>
                      <a:pt x="742" y="2066"/>
                    </a:lnTo>
                    <a:lnTo>
                      <a:pt x="748" y="2068"/>
                    </a:lnTo>
                    <a:lnTo>
                      <a:pt x="764" y="2072"/>
                    </a:lnTo>
                    <a:lnTo>
                      <a:pt x="764" y="2072"/>
                    </a:lnTo>
                    <a:lnTo>
                      <a:pt x="798" y="2078"/>
                    </a:lnTo>
                    <a:lnTo>
                      <a:pt x="832" y="2084"/>
                    </a:lnTo>
                    <a:lnTo>
                      <a:pt x="832" y="2084"/>
                    </a:lnTo>
                    <a:lnTo>
                      <a:pt x="842" y="2084"/>
                    </a:lnTo>
                    <a:lnTo>
                      <a:pt x="854" y="2084"/>
                    </a:lnTo>
                    <a:lnTo>
                      <a:pt x="876" y="2082"/>
                    </a:lnTo>
                    <a:lnTo>
                      <a:pt x="876" y="2082"/>
                    </a:lnTo>
                    <a:lnTo>
                      <a:pt x="874" y="2114"/>
                    </a:lnTo>
                    <a:lnTo>
                      <a:pt x="870" y="2144"/>
                    </a:lnTo>
                    <a:lnTo>
                      <a:pt x="870" y="2144"/>
                    </a:lnTo>
                    <a:lnTo>
                      <a:pt x="866" y="2162"/>
                    </a:lnTo>
                    <a:lnTo>
                      <a:pt x="864" y="2172"/>
                    </a:lnTo>
                    <a:lnTo>
                      <a:pt x="860" y="2180"/>
                    </a:lnTo>
                    <a:lnTo>
                      <a:pt x="860" y="2180"/>
                    </a:lnTo>
                    <a:lnTo>
                      <a:pt x="854" y="2186"/>
                    </a:lnTo>
                    <a:lnTo>
                      <a:pt x="850" y="2190"/>
                    </a:lnTo>
                    <a:lnTo>
                      <a:pt x="844" y="2196"/>
                    </a:lnTo>
                    <a:lnTo>
                      <a:pt x="840" y="2200"/>
                    </a:lnTo>
                    <a:lnTo>
                      <a:pt x="840" y="2200"/>
                    </a:lnTo>
                    <a:lnTo>
                      <a:pt x="824" y="2228"/>
                    </a:lnTo>
                    <a:lnTo>
                      <a:pt x="804" y="2254"/>
                    </a:lnTo>
                    <a:lnTo>
                      <a:pt x="762" y="2302"/>
                    </a:lnTo>
                    <a:lnTo>
                      <a:pt x="762" y="2302"/>
                    </a:lnTo>
                    <a:lnTo>
                      <a:pt x="740" y="2328"/>
                    </a:lnTo>
                    <a:lnTo>
                      <a:pt x="728" y="2342"/>
                    </a:lnTo>
                    <a:lnTo>
                      <a:pt x="714" y="2354"/>
                    </a:lnTo>
                    <a:lnTo>
                      <a:pt x="714" y="2354"/>
                    </a:lnTo>
                    <a:lnTo>
                      <a:pt x="694" y="2368"/>
                    </a:lnTo>
                    <a:lnTo>
                      <a:pt x="684" y="2376"/>
                    </a:lnTo>
                    <a:lnTo>
                      <a:pt x="674" y="2386"/>
                    </a:lnTo>
                    <a:lnTo>
                      <a:pt x="674" y="2386"/>
                    </a:lnTo>
                    <a:lnTo>
                      <a:pt x="666" y="2394"/>
                    </a:lnTo>
                    <a:lnTo>
                      <a:pt x="662" y="2402"/>
                    </a:lnTo>
                    <a:lnTo>
                      <a:pt x="660" y="2410"/>
                    </a:lnTo>
                    <a:lnTo>
                      <a:pt x="658" y="2416"/>
                    </a:lnTo>
                    <a:lnTo>
                      <a:pt x="660" y="2422"/>
                    </a:lnTo>
                    <a:lnTo>
                      <a:pt x="662" y="2428"/>
                    </a:lnTo>
                    <a:lnTo>
                      <a:pt x="668" y="2438"/>
                    </a:lnTo>
                    <a:lnTo>
                      <a:pt x="680" y="2446"/>
                    </a:lnTo>
                    <a:lnTo>
                      <a:pt x="694" y="2454"/>
                    </a:lnTo>
                    <a:lnTo>
                      <a:pt x="708" y="2458"/>
                    </a:lnTo>
                    <a:lnTo>
                      <a:pt x="724" y="2462"/>
                    </a:lnTo>
                    <a:lnTo>
                      <a:pt x="724" y="2462"/>
                    </a:lnTo>
                    <a:lnTo>
                      <a:pt x="738" y="2464"/>
                    </a:lnTo>
                    <a:lnTo>
                      <a:pt x="752" y="2464"/>
                    </a:lnTo>
                    <a:lnTo>
                      <a:pt x="782" y="2462"/>
                    </a:lnTo>
                    <a:lnTo>
                      <a:pt x="782" y="2462"/>
                    </a:lnTo>
                    <a:lnTo>
                      <a:pt x="798" y="2460"/>
                    </a:lnTo>
                    <a:lnTo>
                      <a:pt x="812" y="2460"/>
                    </a:lnTo>
                    <a:lnTo>
                      <a:pt x="844" y="2460"/>
                    </a:lnTo>
                    <a:lnTo>
                      <a:pt x="844" y="2460"/>
                    </a:lnTo>
                    <a:lnTo>
                      <a:pt x="862" y="2460"/>
                    </a:lnTo>
                    <a:lnTo>
                      <a:pt x="880" y="2456"/>
                    </a:lnTo>
                    <a:lnTo>
                      <a:pt x="898" y="2452"/>
                    </a:lnTo>
                    <a:lnTo>
                      <a:pt x="916" y="2450"/>
                    </a:lnTo>
                    <a:lnTo>
                      <a:pt x="916" y="2450"/>
                    </a:lnTo>
                    <a:lnTo>
                      <a:pt x="924" y="2448"/>
                    </a:lnTo>
                    <a:lnTo>
                      <a:pt x="930" y="2446"/>
                    </a:lnTo>
                    <a:lnTo>
                      <a:pt x="942" y="2440"/>
                    </a:lnTo>
                    <a:lnTo>
                      <a:pt x="952" y="2430"/>
                    </a:lnTo>
                    <a:lnTo>
                      <a:pt x="960" y="2418"/>
                    </a:lnTo>
                    <a:lnTo>
                      <a:pt x="960" y="2418"/>
                    </a:lnTo>
                    <a:lnTo>
                      <a:pt x="968" y="2408"/>
                    </a:lnTo>
                    <a:lnTo>
                      <a:pt x="978" y="2398"/>
                    </a:lnTo>
                    <a:lnTo>
                      <a:pt x="988" y="2392"/>
                    </a:lnTo>
                    <a:lnTo>
                      <a:pt x="996" y="2390"/>
                    </a:lnTo>
                    <a:lnTo>
                      <a:pt x="1004" y="2388"/>
                    </a:lnTo>
                    <a:lnTo>
                      <a:pt x="1004" y="2388"/>
                    </a:lnTo>
                    <a:lnTo>
                      <a:pt x="1016" y="2388"/>
                    </a:lnTo>
                    <a:lnTo>
                      <a:pt x="1028" y="2386"/>
                    </a:lnTo>
                    <a:lnTo>
                      <a:pt x="1038" y="2382"/>
                    </a:lnTo>
                    <a:lnTo>
                      <a:pt x="1048" y="2374"/>
                    </a:lnTo>
                    <a:lnTo>
                      <a:pt x="1048" y="2374"/>
                    </a:lnTo>
                    <a:lnTo>
                      <a:pt x="1070" y="2354"/>
                    </a:lnTo>
                    <a:lnTo>
                      <a:pt x="1078" y="2344"/>
                    </a:lnTo>
                    <a:lnTo>
                      <a:pt x="1082" y="2338"/>
                    </a:lnTo>
                    <a:lnTo>
                      <a:pt x="1084" y="2332"/>
                    </a:lnTo>
                    <a:lnTo>
                      <a:pt x="1084" y="2332"/>
                    </a:lnTo>
                    <a:lnTo>
                      <a:pt x="1088" y="2300"/>
                    </a:lnTo>
                    <a:lnTo>
                      <a:pt x="1088" y="2284"/>
                    </a:lnTo>
                    <a:lnTo>
                      <a:pt x="1086" y="2268"/>
                    </a:lnTo>
                    <a:lnTo>
                      <a:pt x="1086" y="2268"/>
                    </a:lnTo>
                    <a:lnTo>
                      <a:pt x="1066" y="2276"/>
                    </a:lnTo>
                    <a:lnTo>
                      <a:pt x="1066" y="2276"/>
                    </a:lnTo>
                    <a:lnTo>
                      <a:pt x="1068" y="2276"/>
                    </a:lnTo>
                    <a:lnTo>
                      <a:pt x="1070" y="2272"/>
                    </a:lnTo>
                    <a:lnTo>
                      <a:pt x="1072" y="2260"/>
                    </a:lnTo>
                    <a:lnTo>
                      <a:pt x="1072" y="2246"/>
                    </a:lnTo>
                    <a:lnTo>
                      <a:pt x="1072" y="2230"/>
                    </a:lnTo>
                    <a:lnTo>
                      <a:pt x="1068" y="2196"/>
                    </a:lnTo>
                    <a:lnTo>
                      <a:pt x="1062" y="2172"/>
                    </a:lnTo>
                    <a:lnTo>
                      <a:pt x="1062" y="2172"/>
                    </a:lnTo>
                    <a:lnTo>
                      <a:pt x="1060" y="2164"/>
                    </a:lnTo>
                    <a:lnTo>
                      <a:pt x="1056" y="2158"/>
                    </a:lnTo>
                    <a:lnTo>
                      <a:pt x="1046" y="2146"/>
                    </a:lnTo>
                    <a:lnTo>
                      <a:pt x="1038" y="2134"/>
                    </a:lnTo>
                    <a:lnTo>
                      <a:pt x="1034" y="2128"/>
                    </a:lnTo>
                    <a:lnTo>
                      <a:pt x="1032" y="2122"/>
                    </a:lnTo>
                    <a:lnTo>
                      <a:pt x="1032" y="2122"/>
                    </a:lnTo>
                    <a:lnTo>
                      <a:pt x="1032" y="2108"/>
                    </a:lnTo>
                    <a:lnTo>
                      <a:pt x="1030" y="2096"/>
                    </a:lnTo>
                    <a:lnTo>
                      <a:pt x="1034" y="2070"/>
                    </a:lnTo>
                    <a:lnTo>
                      <a:pt x="1034" y="2070"/>
                    </a:lnTo>
                    <a:lnTo>
                      <a:pt x="1044" y="2012"/>
                    </a:lnTo>
                    <a:lnTo>
                      <a:pt x="1052" y="1954"/>
                    </a:lnTo>
                    <a:lnTo>
                      <a:pt x="1052" y="1954"/>
                    </a:lnTo>
                    <a:lnTo>
                      <a:pt x="1056" y="1918"/>
                    </a:lnTo>
                    <a:lnTo>
                      <a:pt x="1060" y="1898"/>
                    </a:lnTo>
                    <a:lnTo>
                      <a:pt x="1064" y="1880"/>
                    </a:lnTo>
                    <a:lnTo>
                      <a:pt x="1064" y="1880"/>
                    </a:lnTo>
                    <a:lnTo>
                      <a:pt x="1068" y="1866"/>
                    </a:lnTo>
                    <a:lnTo>
                      <a:pt x="1068" y="1854"/>
                    </a:lnTo>
                    <a:lnTo>
                      <a:pt x="1068" y="1840"/>
                    </a:lnTo>
                    <a:lnTo>
                      <a:pt x="1068" y="1826"/>
                    </a:lnTo>
                    <a:lnTo>
                      <a:pt x="1068" y="1826"/>
                    </a:lnTo>
                    <a:lnTo>
                      <a:pt x="1082" y="1712"/>
                    </a:lnTo>
                    <a:lnTo>
                      <a:pt x="1082" y="1712"/>
                    </a:lnTo>
                    <a:lnTo>
                      <a:pt x="1084" y="1684"/>
                    </a:lnTo>
                    <a:lnTo>
                      <a:pt x="1084" y="1654"/>
                    </a:lnTo>
                    <a:lnTo>
                      <a:pt x="1086" y="1626"/>
                    </a:lnTo>
                    <a:lnTo>
                      <a:pt x="1092" y="1598"/>
                    </a:lnTo>
                    <a:lnTo>
                      <a:pt x="1092" y="1598"/>
                    </a:lnTo>
                    <a:lnTo>
                      <a:pt x="1098" y="1570"/>
                    </a:lnTo>
                    <a:lnTo>
                      <a:pt x="1102" y="1540"/>
                    </a:lnTo>
                    <a:lnTo>
                      <a:pt x="1106" y="1510"/>
                    </a:lnTo>
                    <a:lnTo>
                      <a:pt x="1106" y="1482"/>
                    </a:lnTo>
                    <a:lnTo>
                      <a:pt x="1106" y="1482"/>
                    </a:lnTo>
                    <a:lnTo>
                      <a:pt x="1108" y="1456"/>
                    </a:lnTo>
                    <a:lnTo>
                      <a:pt x="1114" y="1428"/>
                    </a:lnTo>
                    <a:lnTo>
                      <a:pt x="1116" y="1402"/>
                    </a:lnTo>
                    <a:lnTo>
                      <a:pt x="1116" y="1390"/>
                    </a:lnTo>
                    <a:lnTo>
                      <a:pt x="1116" y="1376"/>
                    </a:lnTo>
                    <a:lnTo>
                      <a:pt x="1116" y="1376"/>
                    </a:lnTo>
                    <a:lnTo>
                      <a:pt x="1138" y="1374"/>
                    </a:lnTo>
                    <a:lnTo>
                      <a:pt x="1160" y="1370"/>
                    </a:lnTo>
                    <a:lnTo>
                      <a:pt x="1180" y="1364"/>
                    </a:lnTo>
                    <a:lnTo>
                      <a:pt x="1202" y="1360"/>
                    </a:lnTo>
                    <a:lnTo>
                      <a:pt x="1202" y="1360"/>
                    </a:lnTo>
                    <a:lnTo>
                      <a:pt x="1226" y="1356"/>
                    </a:lnTo>
                    <a:lnTo>
                      <a:pt x="1250" y="1350"/>
                    </a:lnTo>
                    <a:lnTo>
                      <a:pt x="1272" y="1344"/>
                    </a:lnTo>
                    <a:lnTo>
                      <a:pt x="1296" y="1340"/>
                    </a:lnTo>
                    <a:lnTo>
                      <a:pt x="1296" y="1340"/>
                    </a:lnTo>
                    <a:lnTo>
                      <a:pt x="1308" y="1338"/>
                    </a:lnTo>
                    <a:lnTo>
                      <a:pt x="1318" y="1332"/>
                    </a:lnTo>
                    <a:lnTo>
                      <a:pt x="1338" y="1320"/>
                    </a:lnTo>
                    <a:lnTo>
                      <a:pt x="1338" y="1320"/>
                    </a:lnTo>
                    <a:lnTo>
                      <a:pt x="1350" y="1316"/>
                    </a:lnTo>
                    <a:lnTo>
                      <a:pt x="1360" y="1312"/>
                    </a:lnTo>
                    <a:lnTo>
                      <a:pt x="1360" y="1312"/>
                    </a:lnTo>
                    <a:lnTo>
                      <a:pt x="1368" y="1308"/>
                    </a:lnTo>
                    <a:lnTo>
                      <a:pt x="1374" y="1308"/>
                    </a:lnTo>
                    <a:lnTo>
                      <a:pt x="1378" y="1310"/>
                    </a:lnTo>
                    <a:lnTo>
                      <a:pt x="1384" y="1316"/>
                    </a:lnTo>
                    <a:lnTo>
                      <a:pt x="1384" y="1316"/>
                    </a:lnTo>
                    <a:lnTo>
                      <a:pt x="1404" y="1332"/>
                    </a:lnTo>
                    <a:lnTo>
                      <a:pt x="1422" y="1350"/>
                    </a:lnTo>
                    <a:lnTo>
                      <a:pt x="1440" y="1368"/>
                    </a:lnTo>
                    <a:lnTo>
                      <a:pt x="1458" y="1384"/>
                    </a:lnTo>
                    <a:lnTo>
                      <a:pt x="1458" y="1384"/>
                    </a:lnTo>
                    <a:lnTo>
                      <a:pt x="1458" y="1376"/>
                    </a:lnTo>
                    <a:lnTo>
                      <a:pt x="1460" y="1368"/>
                    </a:lnTo>
                    <a:lnTo>
                      <a:pt x="1468" y="1346"/>
                    </a:lnTo>
                    <a:lnTo>
                      <a:pt x="1472" y="1336"/>
                    </a:lnTo>
                    <a:lnTo>
                      <a:pt x="1478" y="1328"/>
                    </a:lnTo>
                    <a:lnTo>
                      <a:pt x="1484" y="1322"/>
                    </a:lnTo>
                    <a:lnTo>
                      <a:pt x="1490" y="1320"/>
                    </a:lnTo>
                    <a:lnTo>
                      <a:pt x="1490" y="1320"/>
                    </a:lnTo>
                    <a:lnTo>
                      <a:pt x="1498" y="1324"/>
                    </a:lnTo>
                    <a:lnTo>
                      <a:pt x="1506" y="1330"/>
                    </a:lnTo>
                    <a:lnTo>
                      <a:pt x="1522" y="1346"/>
                    </a:lnTo>
                    <a:lnTo>
                      <a:pt x="1522" y="1346"/>
                    </a:lnTo>
                    <a:lnTo>
                      <a:pt x="1530" y="1354"/>
                    </a:lnTo>
                    <a:lnTo>
                      <a:pt x="1540" y="1360"/>
                    </a:lnTo>
                    <a:lnTo>
                      <a:pt x="1560" y="1370"/>
                    </a:lnTo>
                    <a:lnTo>
                      <a:pt x="1560" y="1370"/>
                    </a:lnTo>
                    <a:lnTo>
                      <a:pt x="1558" y="1358"/>
                    </a:lnTo>
                    <a:lnTo>
                      <a:pt x="1558" y="1344"/>
                    </a:lnTo>
                    <a:lnTo>
                      <a:pt x="1562" y="1316"/>
                    </a:lnTo>
                    <a:lnTo>
                      <a:pt x="1562" y="1316"/>
                    </a:lnTo>
                    <a:lnTo>
                      <a:pt x="1562" y="1298"/>
                    </a:lnTo>
                    <a:lnTo>
                      <a:pt x="1560" y="1278"/>
                    </a:lnTo>
                    <a:lnTo>
                      <a:pt x="1558" y="1260"/>
                    </a:lnTo>
                    <a:lnTo>
                      <a:pt x="1558" y="1240"/>
                    </a:lnTo>
                    <a:lnTo>
                      <a:pt x="1558" y="1240"/>
                    </a:lnTo>
                    <a:lnTo>
                      <a:pt x="1560" y="1186"/>
                    </a:lnTo>
                    <a:lnTo>
                      <a:pt x="1560" y="1186"/>
                    </a:lnTo>
                    <a:lnTo>
                      <a:pt x="1558" y="1168"/>
                    </a:lnTo>
                    <a:lnTo>
                      <a:pt x="1550" y="1132"/>
                    </a:lnTo>
                    <a:lnTo>
                      <a:pt x="1528" y="1030"/>
                    </a:lnTo>
                    <a:lnTo>
                      <a:pt x="1494" y="876"/>
                    </a:lnTo>
                    <a:lnTo>
                      <a:pt x="1494" y="876"/>
                    </a:lnTo>
                    <a:lnTo>
                      <a:pt x="1484" y="846"/>
                    </a:lnTo>
                    <a:lnTo>
                      <a:pt x="1472" y="816"/>
                    </a:lnTo>
                    <a:lnTo>
                      <a:pt x="1460" y="788"/>
                    </a:lnTo>
                    <a:lnTo>
                      <a:pt x="1448" y="758"/>
                    </a:lnTo>
                    <a:lnTo>
                      <a:pt x="1448" y="758"/>
                    </a:lnTo>
                    <a:lnTo>
                      <a:pt x="1430" y="710"/>
                    </a:lnTo>
                    <a:lnTo>
                      <a:pt x="1410" y="654"/>
                    </a:lnTo>
                    <a:lnTo>
                      <a:pt x="1410" y="654"/>
                    </a:lnTo>
                    <a:lnTo>
                      <a:pt x="1404" y="622"/>
                    </a:lnTo>
                    <a:lnTo>
                      <a:pt x="1398" y="592"/>
                    </a:lnTo>
                    <a:lnTo>
                      <a:pt x="1392" y="560"/>
                    </a:lnTo>
                    <a:lnTo>
                      <a:pt x="1384" y="530"/>
                    </a:lnTo>
                    <a:lnTo>
                      <a:pt x="1384" y="530"/>
                    </a:lnTo>
                    <a:lnTo>
                      <a:pt x="1364" y="468"/>
                    </a:lnTo>
                    <a:lnTo>
                      <a:pt x="1354" y="438"/>
                    </a:lnTo>
                    <a:lnTo>
                      <a:pt x="1340" y="408"/>
                    </a:lnTo>
                    <a:lnTo>
                      <a:pt x="1340" y="408"/>
                    </a:lnTo>
                    <a:lnTo>
                      <a:pt x="1328" y="390"/>
                    </a:lnTo>
                    <a:lnTo>
                      <a:pt x="1318" y="372"/>
                    </a:lnTo>
                    <a:lnTo>
                      <a:pt x="1304" y="356"/>
                    </a:lnTo>
                    <a:lnTo>
                      <a:pt x="1290" y="342"/>
                    </a:lnTo>
                    <a:lnTo>
                      <a:pt x="1262" y="316"/>
                    </a:lnTo>
                    <a:lnTo>
                      <a:pt x="1230" y="290"/>
                    </a:lnTo>
                    <a:lnTo>
                      <a:pt x="1230" y="290"/>
                    </a:lnTo>
                    <a:lnTo>
                      <a:pt x="1214" y="280"/>
                    </a:lnTo>
                    <a:lnTo>
                      <a:pt x="1190" y="266"/>
                    </a:lnTo>
                    <a:lnTo>
                      <a:pt x="1154" y="248"/>
                    </a:lnTo>
                    <a:lnTo>
                      <a:pt x="1154" y="248"/>
                    </a:lnTo>
                    <a:lnTo>
                      <a:pt x="1130" y="240"/>
                    </a:lnTo>
                    <a:lnTo>
                      <a:pt x="1106" y="234"/>
                    </a:lnTo>
                    <a:lnTo>
                      <a:pt x="1058" y="220"/>
                    </a:lnTo>
                    <a:lnTo>
                      <a:pt x="1058" y="220"/>
                    </a:lnTo>
                    <a:lnTo>
                      <a:pt x="1020" y="210"/>
                    </a:lnTo>
                    <a:lnTo>
                      <a:pt x="982" y="200"/>
                    </a:lnTo>
                    <a:lnTo>
                      <a:pt x="944" y="190"/>
                    </a:lnTo>
                    <a:lnTo>
                      <a:pt x="908" y="178"/>
                    </a:lnTo>
                    <a:lnTo>
                      <a:pt x="908" y="178"/>
                    </a:lnTo>
                    <a:lnTo>
                      <a:pt x="900" y="174"/>
                    </a:lnTo>
                    <a:lnTo>
                      <a:pt x="892" y="170"/>
                    </a:lnTo>
                    <a:lnTo>
                      <a:pt x="880" y="160"/>
                    </a:lnTo>
                    <a:lnTo>
                      <a:pt x="872" y="154"/>
                    </a:lnTo>
                    <a:lnTo>
                      <a:pt x="866" y="152"/>
                    </a:lnTo>
                    <a:lnTo>
                      <a:pt x="856" y="148"/>
                    </a:lnTo>
                    <a:lnTo>
                      <a:pt x="846" y="148"/>
                    </a:lnTo>
                    <a:lnTo>
                      <a:pt x="846" y="148"/>
                    </a:lnTo>
                    <a:lnTo>
                      <a:pt x="830" y="150"/>
                    </a:lnTo>
                    <a:lnTo>
                      <a:pt x="810" y="152"/>
                    </a:lnTo>
                    <a:lnTo>
                      <a:pt x="802" y="152"/>
                    </a:lnTo>
                    <a:lnTo>
                      <a:pt x="794" y="150"/>
                    </a:lnTo>
                    <a:lnTo>
                      <a:pt x="788" y="146"/>
                    </a:lnTo>
                    <a:lnTo>
                      <a:pt x="784" y="1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kern="0">
                  <a:solidFill>
                    <a:sysClr val="windowText" lastClr="000000"/>
                  </a:solidFill>
                  <a:ea typeface="MS PGothic" panose="020B0600070205080204" pitchFamily="-97" charset="-128"/>
                </a:endParaRPr>
              </a:p>
            </p:txBody>
          </p:sp>
          <p:sp>
            <p:nvSpPr>
              <p:cNvPr id="15" name="Freeform 103"/>
              <p:cNvSpPr/>
              <p:nvPr/>
            </p:nvSpPr>
            <p:spPr bwMode="auto">
              <a:xfrm>
                <a:off x="-1347642" y="6155796"/>
                <a:ext cx="424603" cy="777904"/>
              </a:xfrm>
              <a:custGeom>
                <a:avLst/>
                <a:gdLst/>
                <a:ahLst/>
                <a:cxnLst>
                  <a:cxn ang="0">
                    <a:pos x="234" y="430"/>
                  </a:cxn>
                  <a:cxn ang="0">
                    <a:pos x="190" y="490"/>
                  </a:cxn>
                  <a:cxn ang="0">
                    <a:pos x="158" y="440"/>
                  </a:cxn>
                  <a:cxn ang="0">
                    <a:pos x="120" y="394"/>
                  </a:cxn>
                  <a:cxn ang="0">
                    <a:pos x="80" y="354"/>
                  </a:cxn>
                  <a:cxn ang="0">
                    <a:pos x="56" y="318"/>
                  </a:cxn>
                  <a:cxn ang="0">
                    <a:pos x="48" y="290"/>
                  </a:cxn>
                  <a:cxn ang="0">
                    <a:pos x="34" y="252"/>
                  </a:cxn>
                  <a:cxn ang="0">
                    <a:pos x="20" y="206"/>
                  </a:cxn>
                  <a:cxn ang="0">
                    <a:pos x="8" y="178"/>
                  </a:cxn>
                  <a:cxn ang="0">
                    <a:pos x="2" y="134"/>
                  </a:cxn>
                  <a:cxn ang="0">
                    <a:pos x="2" y="114"/>
                  </a:cxn>
                  <a:cxn ang="0">
                    <a:pos x="10" y="108"/>
                  </a:cxn>
                  <a:cxn ang="0">
                    <a:pos x="22" y="116"/>
                  </a:cxn>
                  <a:cxn ang="0">
                    <a:pos x="12" y="90"/>
                  </a:cxn>
                  <a:cxn ang="0">
                    <a:pos x="6" y="60"/>
                  </a:cxn>
                  <a:cxn ang="0">
                    <a:pos x="14" y="48"/>
                  </a:cxn>
                  <a:cxn ang="0">
                    <a:pos x="28" y="54"/>
                  </a:cxn>
                  <a:cxn ang="0">
                    <a:pos x="42" y="80"/>
                  </a:cxn>
                  <a:cxn ang="0">
                    <a:pos x="58" y="104"/>
                  </a:cxn>
                  <a:cxn ang="0">
                    <a:pos x="76" y="130"/>
                  </a:cxn>
                  <a:cxn ang="0">
                    <a:pos x="106" y="184"/>
                  </a:cxn>
                  <a:cxn ang="0">
                    <a:pos x="108" y="166"/>
                  </a:cxn>
                  <a:cxn ang="0">
                    <a:pos x="94" y="120"/>
                  </a:cxn>
                  <a:cxn ang="0">
                    <a:pos x="82" y="98"/>
                  </a:cxn>
                  <a:cxn ang="0">
                    <a:pos x="72" y="74"/>
                  </a:cxn>
                  <a:cxn ang="0">
                    <a:pos x="64" y="58"/>
                  </a:cxn>
                  <a:cxn ang="0">
                    <a:pos x="50" y="26"/>
                  </a:cxn>
                  <a:cxn ang="0">
                    <a:pos x="52" y="20"/>
                  </a:cxn>
                  <a:cxn ang="0">
                    <a:pos x="80" y="16"/>
                  </a:cxn>
                  <a:cxn ang="0">
                    <a:pos x="88" y="30"/>
                  </a:cxn>
                  <a:cxn ang="0">
                    <a:pos x="108" y="62"/>
                  </a:cxn>
                  <a:cxn ang="0">
                    <a:pos x="122" y="70"/>
                  </a:cxn>
                  <a:cxn ang="0">
                    <a:pos x="108" y="36"/>
                  </a:cxn>
                  <a:cxn ang="0">
                    <a:pos x="104" y="8"/>
                  </a:cxn>
                  <a:cxn ang="0">
                    <a:pos x="112" y="0"/>
                  </a:cxn>
                  <a:cxn ang="0">
                    <a:pos x="128" y="12"/>
                  </a:cxn>
                  <a:cxn ang="0">
                    <a:pos x="150" y="60"/>
                  </a:cxn>
                  <a:cxn ang="0">
                    <a:pos x="156" y="76"/>
                  </a:cxn>
                  <a:cxn ang="0">
                    <a:pos x="166" y="86"/>
                  </a:cxn>
                  <a:cxn ang="0">
                    <a:pos x="174" y="108"/>
                  </a:cxn>
                  <a:cxn ang="0">
                    <a:pos x="180" y="126"/>
                  </a:cxn>
                  <a:cxn ang="0">
                    <a:pos x="206" y="186"/>
                  </a:cxn>
                  <a:cxn ang="0">
                    <a:pos x="216" y="188"/>
                  </a:cxn>
                  <a:cxn ang="0">
                    <a:pos x="238" y="160"/>
                  </a:cxn>
                  <a:cxn ang="0">
                    <a:pos x="264" y="122"/>
                  </a:cxn>
                  <a:cxn ang="0">
                    <a:pos x="268" y="140"/>
                  </a:cxn>
                  <a:cxn ang="0">
                    <a:pos x="258" y="192"/>
                  </a:cxn>
                  <a:cxn ang="0">
                    <a:pos x="240" y="250"/>
                  </a:cxn>
                  <a:cxn ang="0">
                    <a:pos x="232" y="292"/>
                  </a:cxn>
                  <a:cxn ang="0">
                    <a:pos x="224" y="332"/>
                  </a:cxn>
                  <a:cxn ang="0">
                    <a:pos x="224" y="340"/>
                  </a:cxn>
                  <a:cxn ang="0">
                    <a:pos x="234" y="356"/>
                  </a:cxn>
                  <a:cxn ang="0">
                    <a:pos x="254" y="374"/>
                  </a:cxn>
                  <a:cxn ang="0">
                    <a:pos x="260" y="386"/>
                  </a:cxn>
                  <a:cxn ang="0">
                    <a:pos x="250" y="410"/>
                  </a:cxn>
                </a:cxnLst>
                <a:rect l="0" t="0" r="r" b="b"/>
                <a:pathLst>
                  <a:path w="268" h="490">
                    <a:moveTo>
                      <a:pt x="250" y="410"/>
                    </a:moveTo>
                    <a:lnTo>
                      <a:pt x="250" y="410"/>
                    </a:lnTo>
                    <a:lnTo>
                      <a:pt x="234" y="430"/>
                    </a:lnTo>
                    <a:lnTo>
                      <a:pt x="220" y="450"/>
                    </a:lnTo>
                    <a:lnTo>
                      <a:pt x="204" y="470"/>
                    </a:lnTo>
                    <a:lnTo>
                      <a:pt x="190" y="490"/>
                    </a:lnTo>
                    <a:lnTo>
                      <a:pt x="190" y="490"/>
                    </a:lnTo>
                    <a:lnTo>
                      <a:pt x="174" y="466"/>
                    </a:lnTo>
                    <a:lnTo>
                      <a:pt x="158" y="440"/>
                    </a:lnTo>
                    <a:lnTo>
                      <a:pt x="140" y="416"/>
                    </a:lnTo>
                    <a:lnTo>
                      <a:pt x="130" y="404"/>
                    </a:lnTo>
                    <a:lnTo>
                      <a:pt x="120" y="394"/>
                    </a:lnTo>
                    <a:lnTo>
                      <a:pt x="120" y="394"/>
                    </a:lnTo>
                    <a:lnTo>
                      <a:pt x="100" y="376"/>
                    </a:lnTo>
                    <a:lnTo>
                      <a:pt x="80" y="354"/>
                    </a:lnTo>
                    <a:lnTo>
                      <a:pt x="70" y="342"/>
                    </a:lnTo>
                    <a:lnTo>
                      <a:pt x="62" y="330"/>
                    </a:lnTo>
                    <a:lnTo>
                      <a:pt x="56" y="318"/>
                    </a:lnTo>
                    <a:lnTo>
                      <a:pt x="52" y="304"/>
                    </a:lnTo>
                    <a:lnTo>
                      <a:pt x="52" y="304"/>
                    </a:lnTo>
                    <a:lnTo>
                      <a:pt x="48" y="290"/>
                    </a:lnTo>
                    <a:lnTo>
                      <a:pt x="44" y="278"/>
                    </a:lnTo>
                    <a:lnTo>
                      <a:pt x="38" y="264"/>
                    </a:lnTo>
                    <a:lnTo>
                      <a:pt x="34" y="252"/>
                    </a:lnTo>
                    <a:lnTo>
                      <a:pt x="34" y="252"/>
                    </a:lnTo>
                    <a:lnTo>
                      <a:pt x="26" y="220"/>
                    </a:lnTo>
                    <a:lnTo>
                      <a:pt x="20" y="206"/>
                    </a:lnTo>
                    <a:lnTo>
                      <a:pt x="14" y="190"/>
                    </a:lnTo>
                    <a:lnTo>
                      <a:pt x="14" y="190"/>
                    </a:lnTo>
                    <a:lnTo>
                      <a:pt x="8" y="178"/>
                    </a:lnTo>
                    <a:lnTo>
                      <a:pt x="4" y="164"/>
                    </a:lnTo>
                    <a:lnTo>
                      <a:pt x="2" y="150"/>
                    </a:lnTo>
                    <a:lnTo>
                      <a:pt x="2" y="134"/>
                    </a:lnTo>
                    <a:lnTo>
                      <a:pt x="2" y="134"/>
                    </a:lnTo>
                    <a:lnTo>
                      <a:pt x="0" y="120"/>
                    </a:lnTo>
                    <a:lnTo>
                      <a:pt x="2" y="114"/>
                    </a:lnTo>
                    <a:lnTo>
                      <a:pt x="6" y="108"/>
                    </a:lnTo>
                    <a:lnTo>
                      <a:pt x="6" y="108"/>
                    </a:lnTo>
                    <a:lnTo>
                      <a:pt x="10" y="108"/>
                    </a:lnTo>
                    <a:lnTo>
                      <a:pt x="12" y="106"/>
                    </a:lnTo>
                    <a:lnTo>
                      <a:pt x="18" y="110"/>
                    </a:lnTo>
                    <a:lnTo>
                      <a:pt x="22" y="116"/>
                    </a:lnTo>
                    <a:lnTo>
                      <a:pt x="26" y="122"/>
                    </a:lnTo>
                    <a:lnTo>
                      <a:pt x="26" y="122"/>
                    </a:lnTo>
                    <a:lnTo>
                      <a:pt x="12" y="90"/>
                    </a:lnTo>
                    <a:lnTo>
                      <a:pt x="6" y="74"/>
                    </a:lnTo>
                    <a:lnTo>
                      <a:pt x="6" y="66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8" y="52"/>
                    </a:lnTo>
                    <a:lnTo>
                      <a:pt x="14" y="48"/>
                    </a:lnTo>
                    <a:lnTo>
                      <a:pt x="20" y="50"/>
                    </a:lnTo>
                    <a:lnTo>
                      <a:pt x="28" y="54"/>
                    </a:lnTo>
                    <a:lnTo>
                      <a:pt x="28" y="54"/>
                    </a:lnTo>
                    <a:lnTo>
                      <a:pt x="32" y="58"/>
                    </a:lnTo>
                    <a:lnTo>
                      <a:pt x="36" y="66"/>
                    </a:lnTo>
                    <a:lnTo>
                      <a:pt x="42" y="80"/>
                    </a:lnTo>
                    <a:lnTo>
                      <a:pt x="42" y="80"/>
                    </a:lnTo>
                    <a:lnTo>
                      <a:pt x="50" y="92"/>
                    </a:lnTo>
                    <a:lnTo>
                      <a:pt x="58" y="104"/>
                    </a:lnTo>
                    <a:lnTo>
                      <a:pt x="68" y="116"/>
                    </a:lnTo>
                    <a:lnTo>
                      <a:pt x="76" y="130"/>
                    </a:lnTo>
                    <a:lnTo>
                      <a:pt x="76" y="130"/>
                    </a:lnTo>
                    <a:lnTo>
                      <a:pt x="90" y="158"/>
                    </a:lnTo>
                    <a:lnTo>
                      <a:pt x="96" y="170"/>
                    </a:lnTo>
                    <a:lnTo>
                      <a:pt x="106" y="184"/>
                    </a:lnTo>
                    <a:lnTo>
                      <a:pt x="106" y="184"/>
                    </a:lnTo>
                    <a:lnTo>
                      <a:pt x="108" y="174"/>
                    </a:lnTo>
                    <a:lnTo>
                      <a:pt x="108" y="166"/>
                    </a:lnTo>
                    <a:lnTo>
                      <a:pt x="106" y="152"/>
                    </a:lnTo>
                    <a:lnTo>
                      <a:pt x="94" y="120"/>
                    </a:lnTo>
                    <a:lnTo>
                      <a:pt x="94" y="120"/>
                    </a:lnTo>
                    <a:lnTo>
                      <a:pt x="90" y="112"/>
                    </a:lnTo>
                    <a:lnTo>
                      <a:pt x="86" y="104"/>
                    </a:lnTo>
                    <a:lnTo>
                      <a:pt x="82" y="98"/>
                    </a:lnTo>
                    <a:lnTo>
                      <a:pt x="78" y="90"/>
                    </a:lnTo>
                    <a:lnTo>
                      <a:pt x="78" y="90"/>
                    </a:lnTo>
                    <a:lnTo>
                      <a:pt x="72" y="74"/>
                    </a:lnTo>
                    <a:lnTo>
                      <a:pt x="68" y="64"/>
                    </a:lnTo>
                    <a:lnTo>
                      <a:pt x="64" y="58"/>
                    </a:lnTo>
                    <a:lnTo>
                      <a:pt x="64" y="58"/>
                    </a:lnTo>
                    <a:lnTo>
                      <a:pt x="60" y="50"/>
                    </a:lnTo>
                    <a:lnTo>
                      <a:pt x="56" y="42"/>
                    </a:lnTo>
                    <a:lnTo>
                      <a:pt x="50" y="26"/>
                    </a:lnTo>
                    <a:lnTo>
                      <a:pt x="50" y="26"/>
                    </a:lnTo>
                    <a:lnTo>
                      <a:pt x="50" y="22"/>
                    </a:lnTo>
                    <a:lnTo>
                      <a:pt x="52" y="20"/>
                    </a:lnTo>
                    <a:lnTo>
                      <a:pt x="62" y="16"/>
                    </a:lnTo>
                    <a:lnTo>
                      <a:pt x="72" y="16"/>
                    </a:lnTo>
                    <a:lnTo>
                      <a:pt x="80" y="16"/>
                    </a:lnTo>
                    <a:lnTo>
                      <a:pt x="80" y="16"/>
                    </a:lnTo>
                    <a:lnTo>
                      <a:pt x="84" y="20"/>
                    </a:lnTo>
                    <a:lnTo>
                      <a:pt x="88" y="30"/>
                    </a:lnTo>
                    <a:lnTo>
                      <a:pt x="98" y="48"/>
                    </a:lnTo>
                    <a:lnTo>
                      <a:pt x="98" y="48"/>
                    </a:lnTo>
                    <a:lnTo>
                      <a:pt x="108" y="62"/>
                    </a:lnTo>
                    <a:lnTo>
                      <a:pt x="114" y="68"/>
                    </a:lnTo>
                    <a:lnTo>
                      <a:pt x="118" y="68"/>
                    </a:lnTo>
                    <a:lnTo>
                      <a:pt x="122" y="70"/>
                    </a:lnTo>
                    <a:lnTo>
                      <a:pt x="122" y="70"/>
                    </a:lnTo>
                    <a:lnTo>
                      <a:pt x="116" y="56"/>
                    </a:lnTo>
                    <a:lnTo>
                      <a:pt x="108" y="36"/>
                    </a:lnTo>
                    <a:lnTo>
                      <a:pt x="104" y="24"/>
                    </a:lnTo>
                    <a:lnTo>
                      <a:pt x="104" y="16"/>
                    </a:lnTo>
                    <a:lnTo>
                      <a:pt x="104" y="8"/>
                    </a:lnTo>
                    <a:lnTo>
                      <a:pt x="108" y="2"/>
                    </a:lnTo>
                    <a:lnTo>
                      <a:pt x="108" y="2"/>
                    </a:lnTo>
                    <a:lnTo>
                      <a:pt x="112" y="0"/>
                    </a:lnTo>
                    <a:lnTo>
                      <a:pt x="114" y="0"/>
                    </a:lnTo>
                    <a:lnTo>
                      <a:pt x="122" y="4"/>
                    </a:lnTo>
                    <a:lnTo>
                      <a:pt x="128" y="12"/>
                    </a:lnTo>
                    <a:lnTo>
                      <a:pt x="134" y="22"/>
                    </a:lnTo>
                    <a:lnTo>
                      <a:pt x="144" y="44"/>
                    </a:lnTo>
                    <a:lnTo>
                      <a:pt x="150" y="60"/>
                    </a:lnTo>
                    <a:lnTo>
                      <a:pt x="150" y="60"/>
                    </a:lnTo>
                    <a:lnTo>
                      <a:pt x="154" y="68"/>
                    </a:lnTo>
                    <a:lnTo>
                      <a:pt x="156" y="76"/>
                    </a:lnTo>
                    <a:lnTo>
                      <a:pt x="156" y="76"/>
                    </a:lnTo>
                    <a:lnTo>
                      <a:pt x="164" y="82"/>
                    </a:lnTo>
                    <a:lnTo>
                      <a:pt x="166" y="86"/>
                    </a:lnTo>
                    <a:lnTo>
                      <a:pt x="170" y="90"/>
                    </a:lnTo>
                    <a:lnTo>
                      <a:pt x="170" y="90"/>
                    </a:lnTo>
                    <a:lnTo>
                      <a:pt x="174" y="108"/>
                    </a:lnTo>
                    <a:lnTo>
                      <a:pt x="176" y="118"/>
                    </a:lnTo>
                    <a:lnTo>
                      <a:pt x="180" y="126"/>
                    </a:lnTo>
                    <a:lnTo>
                      <a:pt x="180" y="126"/>
                    </a:lnTo>
                    <a:lnTo>
                      <a:pt x="198" y="160"/>
                    </a:lnTo>
                    <a:lnTo>
                      <a:pt x="204" y="176"/>
                    </a:lnTo>
                    <a:lnTo>
                      <a:pt x="206" y="186"/>
                    </a:lnTo>
                    <a:lnTo>
                      <a:pt x="206" y="194"/>
                    </a:lnTo>
                    <a:lnTo>
                      <a:pt x="206" y="194"/>
                    </a:lnTo>
                    <a:lnTo>
                      <a:pt x="216" y="188"/>
                    </a:lnTo>
                    <a:lnTo>
                      <a:pt x="224" y="180"/>
                    </a:lnTo>
                    <a:lnTo>
                      <a:pt x="232" y="172"/>
                    </a:lnTo>
                    <a:lnTo>
                      <a:pt x="238" y="160"/>
                    </a:lnTo>
                    <a:lnTo>
                      <a:pt x="248" y="140"/>
                    </a:lnTo>
                    <a:lnTo>
                      <a:pt x="256" y="130"/>
                    </a:lnTo>
                    <a:lnTo>
                      <a:pt x="264" y="122"/>
                    </a:lnTo>
                    <a:lnTo>
                      <a:pt x="264" y="122"/>
                    </a:lnTo>
                    <a:lnTo>
                      <a:pt x="266" y="132"/>
                    </a:lnTo>
                    <a:lnTo>
                      <a:pt x="268" y="140"/>
                    </a:lnTo>
                    <a:lnTo>
                      <a:pt x="266" y="158"/>
                    </a:lnTo>
                    <a:lnTo>
                      <a:pt x="258" y="192"/>
                    </a:lnTo>
                    <a:lnTo>
                      <a:pt x="258" y="192"/>
                    </a:lnTo>
                    <a:lnTo>
                      <a:pt x="252" y="212"/>
                    </a:lnTo>
                    <a:lnTo>
                      <a:pt x="246" y="232"/>
                    </a:lnTo>
                    <a:lnTo>
                      <a:pt x="240" y="250"/>
                    </a:lnTo>
                    <a:lnTo>
                      <a:pt x="236" y="270"/>
                    </a:lnTo>
                    <a:lnTo>
                      <a:pt x="236" y="270"/>
                    </a:lnTo>
                    <a:lnTo>
                      <a:pt x="232" y="292"/>
                    </a:lnTo>
                    <a:lnTo>
                      <a:pt x="228" y="312"/>
                    </a:lnTo>
                    <a:lnTo>
                      <a:pt x="228" y="312"/>
                    </a:lnTo>
                    <a:lnTo>
                      <a:pt x="224" y="332"/>
                    </a:lnTo>
                    <a:lnTo>
                      <a:pt x="224" y="332"/>
                    </a:lnTo>
                    <a:lnTo>
                      <a:pt x="224" y="338"/>
                    </a:lnTo>
                    <a:lnTo>
                      <a:pt x="224" y="340"/>
                    </a:lnTo>
                    <a:lnTo>
                      <a:pt x="228" y="348"/>
                    </a:lnTo>
                    <a:lnTo>
                      <a:pt x="228" y="348"/>
                    </a:lnTo>
                    <a:lnTo>
                      <a:pt x="234" y="356"/>
                    </a:lnTo>
                    <a:lnTo>
                      <a:pt x="240" y="362"/>
                    </a:lnTo>
                    <a:lnTo>
                      <a:pt x="254" y="374"/>
                    </a:lnTo>
                    <a:lnTo>
                      <a:pt x="254" y="374"/>
                    </a:lnTo>
                    <a:lnTo>
                      <a:pt x="258" y="378"/>
                    </a:lnTo>
                    <a:lnTo>
                      <a:pt x="260" y="382"/>
                    </a:lnTo>
                    <a:lnTo>
                      <a:pt x="260" y="386"/>
                    </a:lnTo>
                    <a:lnTo>
                      <a:pt x="260" y="390"/>
                    </a:lnTo>
                    <a:lnTo>
                      <a:pt x="256" y="400"/>
                    </a:lnTo>
                    <a:lnTo>
                      <a:pt x="250" y="41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kern="0">
                  <a:solidFill>
                    <a:sysClr val="windowText" lastClr="000000"/>
                  </a:solidFill>
                  <a:ea typeface="MS PGothic" panose="020B0600070205080204" pitchFamily="-97" charset="-128"/>
                </a:endParaRPr>
              </a:p>
            </p:txBody>
          </p:sp>
          <p:sp>
            <p:nvSpPr>
              <p:cNvPr id="16" name="Freeform 104"/>
              <p:cNvSpPr/>
              <p:nvPr/>
            </p:nvSpPr>
            <p:spPr bwMode="auto">
              <a:xfrm>
                <a:off x="-1094579" y="6736676"/>
                <a:ext cx="197016" cy="259867"/>
              </a:xfrm>
              <a:custGeom>
                <a:avLst/>
                <a:gdLst/>
                <a:ahLst/>
                <a:cxnLst>
                  <a:cxn ang="0">
                    <a:pos x="124" y="30"/>
                  </a:cxn>
                  <a:cxn ang="0">
                    <a:pos x="124" y="30"/>
                  </a:cxn>
                  <a:cxn ang="0">
                    <a:pos x="112" y="46"/>
                  </a:cxn>
                  <a:cxn ang="0">
                    <a:pos x="100" y="62"/>
                  </a:cxn>
                  <a:cxn ang="0">
                    <a:pos x="100" y="62"/>
                  </a:cxn>
                  <a:cxn ang="0">
                    <a:pos x="94" y="72"/>
                  </a:cxn>
                  <a:cxn ang="0">
                    <a:pos x="90" y="80"/>
                  </a:cxn>
                  <a:cxn ang="0">
                    <a:pos x="88" y="90"/>
                  </a:cxn>
                  <a:cxn ang="0">
                    <a:pos x="82" y="100"/>
                  </a:cxn>
                  <a:cxn ang="0">
                    <a:pos x="82" y="100"/>
                  </a:cxn>
                  <a:cxn ang="0">
                    <a:pos x="72" y="116"/>
                  </a:cxn>
                  <a:cxn ang="0">
                    <a:pos x="68" y="124"/>
                  </a:cxn>
                  <a:cxn ang="0">
                    <a:pos x="64" y="132"/>
                  </a:cxn>
                  <a:cxn ang="0">
                    <a:pos x="64" y="132"/>
                  </a:cxn>
                  <a:cxn ang="0">
                    <a:pos x="56" y="140"/>
                  </a:cxn>
                  <a:cxn ang="0">
                    <a:pos x="48" y="146"/>
                  </a:cxn>
                  <a:cxn ang="0">
                    <a:pos x="42" y="154"/>
                  </a:cxn>
                  <a:cxn ang="0">
                    <a:pos x="38" y="164"/>
                  </a:cxn>
                  <a:cxn ang="0">
                    <a:pos x="38" y="164"/>
                  </a:cxn>
                  <a:cxn ang="0">
                    <a:pos x="18" y="146"/>
                  </a:cxn>
                  <a:cxn ang="0">
                    <a:pos x="0" y="126"/>
                  </a:cxn>
                  <a:cxn ang="0">
                    <a:pos x="0" y="126"/>
                  </a:cxn>
                  <a:cxn ang="0">
                    <a:pos x="2" y="122"/>
                  </a:cxn>
                  <a:cxn ang="0">
                    <a:pos x="4" y="118"/>
                  </a:cxn>
                  <a:cxn ang="0">
                    <a:pos x="16" y="102"/>
                  </a:cxn>
                  <a:cxn ang="0">
                    <a:pos x="36" y="76"/>
                  </a:cxn>
                  <a:cxn ang="0">
                    <a:pos x="36" y="76"/>
                  </a:cxn>
                  <a:cxn ang="0">
                    <a:pos x="52" y="58"/>
                  </a:cxn>
                  <a:cxn ang="0">
                    <a:pos x="58" y="48"/>
                  </a:cxn>
                  <a:cxn ang="0">
                    <a:pos x="60" y="36"/>
                  </a:cxn>
                  <a:cxn ang="0">
                    <a:pos x="60" y="36"/>
                  </a:cxn>
                  <a:cxn ang="0">
                    <a:pos x="62" y="28"/>
                  </a:cxn>
                  <a:cxn ang="0">
                    <a:pos x="66" y="24"/>
                  </a:cxn>
                  <a:cxn ang="0">
                    <a:pos x="78" y="16"/>
                  </a:cxn>
                  <a:cxn ang="0">
                    <a:pos x="88" y="10"/>
                  </a:cxn>
                  <a:cxn ang="0">
                    <a:pos x="92" y="6"/>
                  </a:cxn>
                  <a:cxn ang="0">
                    <a:pos x="96" y="0"/>
                  </a:cxn>
                  <a:cxn ang="0">
                    <a:pos x="96" y="0"/>
                  </a:cxn>
                  <a:cxn ang="0">
                    <a:pos x="124" y="30"/>
                  </a:cxn>
                </a:cxnLst>
                <a:rect l="0" t="0" r="r" b="b"/>
                <a:pathLst>
                  <a:path w="124" h="164">
                    <a:moveTo>
                      <a:pt x="124" y="30"/>
                    </a:moveTo>
                    <a:lnTo>
                      <a:pt x="124" y="30"/>
                    </a:lnTo>
                    <a:lnTo>
                      <a:pt x="112" y="46"/>
                    </a:lnTo>
                    <a:lnTo>
                      <a:pt x="100" y="62"/>
                    </a:lnTo>
                    <a:lnTo>
                      <a:pt x="100" y="62"/>
                    </a:lnTo>
                    <a:lnTo>
                      <a:pt x="94" y="72"/>
                    </a:lnTo>
                    <a:lnTo>
                      <a:pt x="90" y="80"/>
                    </a:lnTo>
                    <a:lnTo>
                      <a:pt x="88" y="90"/>
                    </a:lnTo>
                    <a:lnTo>
                      <a:pt x="82" y="100"/>
                    </a:lnTo>
                    <a:lnTo>
                      <a:pt x="82" y="100"/>
                    </a:lnTo>
                    <a:lnTo>
                      <a:pt x="72" y="116"/>
                    </a:lnTo>
                    <a:lnTo>
                      <a:pt x="68" y="124"/>
                    </a:lnTo>
                    <a:lnTo>
                      <a:pt x="64" y="132"/>
                    </a:lnTo>
                    <a:lnTo>
                      <a:pt x="64" y="132"/>
                    </a:lnTo>
                    <a:lnTo>
                      <a:pt x="56" y="140"/>
                    </a:lnTo>
                    <a:lnTo>
                      <a:pt x="48" y="146"/>
                    </a:lnTo>
                    <a:lnTo>
                      <a:pt x="42" y="154"/>
                    </a:lnTo>
                    <a:lnTo>
                      <a:pt x="38" y="164"/>
                    </a:lnTo>
                    <a:lnTo>
                      <a:pt x="38" y="164"/>
                    </a:lnTo>
                    <a:lnTo>
                      <a:pt x="18" y="146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2" y="122"/>
                    </a:lnTo>
                    <a:lnTo>
                      <a:pt x="4" y="118"/>
                    </a:lnTo>
                    <a:lnTo>
                      <a:pt x="16" y="102"/>
                    </a:lnTo>
                    <a:lnTo>
                      <a:pt x="36" y="76"/>
                    </a:lnTo>
                    <a:lnTo>
                      <a:pt x="36" y="76"/>
                    </a:lnTo>
                    <a:lnTo>
                      <a:pt x="52" y="58"/>
                    </a:lnTo>
                    <a:lnTo>
                      <a:pt x="58" y="48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62" y="28"/>
                    </a:lnTo>
                    <a:lnTo>
                      <a:pt x="66" y="24"/>
                    </a:lnTo>
                    <a:lnTo>
                      <a:pt x="78" y="16"/>
                    </a:lnTo>
                    <a:lnTo>
                      <a:pt x="88" y="10"/>
                    </a:lnTo>
                    <a:lnTo>
                      <a:pt x="92" y="6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24" y="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kern="0">
                  <a:solidFill>
                    <a:sysClr val="windowText" lastClr="000000"/>
                  </a:solidFill>
                  <a:ea typeface="MS PGothic" panose="020B0600070205080204" pitchFamily="-97" charset="-128"/>
                </a:endParaRPr>
              </a:p>
            </p:txBody>
          </p:sp>
          <p:sp>
            <p:nvSpPr>
              <p:cNvPr id="17" name="Freeform 105"/>
              <p:cNvSpPr/>
              <p:nvPr/>
            </p:nvSpPr>
            <p:spPr bwMode="auto">
              <a:xfrm>
                <a:off x="-1065706" y="6743470"/>
                <a:ext cx="197016" cy="259867"/>
              </a:xfrm>
              <a:custGeom>
                <a:avLst/>
                <a:gdLst/>
                <a:ahLst/>
                <a:cxnLst>
                  <a:cxn ang="0">
                    <a:pos x="124" y="30"/>
                  </a:cxn>
                  <a:cxn ang="0">
                    <a:pos x="124" y="30"/>
                  </a:cxn>
                  <a:cxn ang="0">
                    <a:pos x="112" y="46"/>
                  </a:cxn>
                  <a:cxn ang="0">
                    <a:pos x="100" y="62"/>
                  </a:cxn>
                  <a:cxn ang="0">
                    <a:pos x="100" y="62"/>
                  </a:cxn>
                  <a:cxn ang="0">
                    <a:pos x="94" y="72"/>
                  </a:cxn>
                  <a:cxn ang="0">
                    <a:pos x="90" y="80"/>
                  </a:cxn>
                  <a:cxn ang="0">
                    <a:pos x="88" y="90"/>
                  </a:cxn>
                  <a:cxn ang="0">
                    <a:pos x="82" y="100"/>
                  </a:cxn>
                  <a:cxn ang="0">
                    <a:pos x="82" y="100"/>
                  </a:cxn>
                  <a:cxn ang="0">
                    <a:pos x="72" y="116"/>
                  </a:cxn>
                  <a:cxn ang="0">
                    <a:pos x="68" y="124"/>
                  </a:cxn>
                  <a:cxn ang="0">
                    <a:pos x="64" y="132"/>
                  </a:cxn>
                  <a:cxn ang="0">
                    <a:pos x="64" y="132"/>
                  </a:cxn>
                  <a:cxn ang="0">
                    <a:pos x="56" y="140"/>
                  </a:cxn>
                  <a:cxn ang="0">
                    <a:pos x="48" y="146"/>
                  </a:cxn>
                  <a:cxn ang="0">
                    <a:pos x="42" y="154"/>
                  </a:cxn>
                  <a:cxn ang="0">
                    <a:pos x="38" y="164"/>
                  </a:cxn>
                  <a:cxn ang="0">
                    <a:pos x="38" y="164"/>
                  </a:cxn>
                  <a:cxn ang="0">
                    <a:pos x="18" y="146"/>
                  </a:cxn>
                  <a:cxn ang="0">
                    <a:pos x="0" y="126"/>
                  </a:cxn>
                  <a:cxn ang="0">
                    <a:pos x="0" y="126"/>
                  </a:cxn>
                  <a:cxn ang="0">
                    <a:pos x="2" y="122"/>
                  </a:cxn>
                  <a:cxn ang="0">
                    <a:pos x="4" y="118"/>
                  </a:cxn>
                  <a:cxn ang="0">
                    <a:pos x="16" y="102"/>
                  </a:cxn>
                  <a:cxn ang="0">
                    <a:pos x="36" y="76"/>
                  </a:cxn>
                  <a:cxn ang="0">
                    <a:pos x="36" y="76"/>
                  </a:cxn>
                  <a:cxn ang="0">
                    <a:pos x="52" y="58"/>
                  </a:cxn>
                  <a:cxn ang="0">
                    <a:pos x="58" y="48"/>
                  </a:cxn>
                  <a:cxn ang="0">
                    <a:pos x="60" y="36"/>
                  </a:cxn>
                  <a:cxn ang="0">
                    <a:pos x="60" y="36"/>
                  </a:cxn>
                  <a:cxn ang="0">
                    <a:pos x="62" y="28"/>
                  </a:cxn>
                  <a:cxn ang="0">
                    <a:pos x="66" y="24"/>
                  </a:cxn>
                  <a:cxn ang="0">
                    <a:pos x="78" y="16"/>
                  </a:cxn>
                  <a:cxn ang="0">
                    <a:pos x="88" y="10"/>
                  </a:cxn>
                  <a:cxn ang="0">
                    <a:pos x="92" y="6"/>
                  </a:cxn>
                  <a:cxn ang="0">
                    <a:pos x="96" y="0"/>
                  </a:cxn>
                  <a:cxn ang="0">
                    <a:pos x="96" y="0"/>
                  </a:cxn>
                  <a:cxn ang="0">
                    <a:pos x="124" y="30"/>
                  </a:cxn>
                </a:cxnLst>
                <a:rect l="0" t="0" r="r" b="b"/>
                <a:pathLst>
                  <a:path w="124" h="164">
                    <a:moveTo>
                      <a:pt x="124" y="30"/>
                    </a:moveTo>
                    <a:lnTo>
                      <a:pt x="124" y="30"/>
                    </a:lnTo>
                    <a:lnTo>
                      <a:pt x="112" y="46"/>
                    </a:lnTo>
                    <a:lnTo>
                      <a:pt x="100" y="62"/>
                    </a:lnTo>
                    <a:lnTo>
                      <a:pt x="100" y="62"/>
                    </a:lnTo>
                    <a:lnTo>
                      <a:pt x="94" y="72"/>
                    </a:lnTo>
                    <a:lnTo>
                      <a:pt x="90" y="80"/>
                    </a:lnTo>
                    <a:lnTo>
                      <a:pt x="88" y="90"/>
                    </a:lnTo>
                    <a:lnTo>
                      <a:pt x="82" y="100"/>
                    </a:lnTo>
                    <a:lnTo>
                      <a:pt x="82" y="100"/>
                    </a:lnTo>
                    <a:lnTo>
                      <a:pt x="72" y="116"/>
                    </a:lnTo>
                    <a:lnTo>
                      <a:pt x="68" y="124"/>
                    </a:lnTo>
                    <a:lnTo>
                      <a:pt x="64" y="132"/>
                    </a:lnTo>
                    <a:lnTo>
                      <a:pt x="64" y="132"/>
                    </a:lnTo>
                    <a:lnTo>
                      <a:pt x="56" y="140"/>
                    </a:lnTo>
                    <a:lnTo>
                      <a:pt x="48" y="146"/>
                    </a:lnTo>
                    <a:lnTo>
                      <a:pt x="42" y="154"/>
                    </a:lnTo>
                    <a:lnTo>
                      <a:pt x="38" y="164"/>
                    </a:lnTo>
                    <a:lnTo>
                      <a:pt x="38" y="164"/>
                    </a:lnTo>
                    <a:lnTo>
                      <a:pt x="18" y="146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2" y="122"/>
                    </a:lnTo>
                    <a:lnTo>
                      <a:pt x="4" y="118"/>
                    </a:lnTo>
                    <a:lnTo>
                      <a:pt x="16" y="102"/>
                    </a:lnTo>
                    <a:lnTo>
                      <a:pt x="36" y="76"/>
                    </a:lnTo>
                    <a:lnTo>
                      <a:pt x="36" y="76"/>
                    </a:lnTo>
                    <a:lnTo>
                      <a:pt x="52" y="58"/>
                    </a:lnTo>
                    <a:lnTo>
                      <a:pt x="58" y="48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62" y="28"/>
                    </a:lnTo>
                    <a:lnTo>
                      <a:pt x="66" y="24"/>
                    </a:lnTo>
                    <a:lnTo>
                      <a:pt x="78" y="16"/>
                    </a:lnTo>
                    <a:lnTo>
                      <a:pt x="88" y="10"/>
                    </a:lnTo>
                    <a:lnTo>
                      <a:pt x="92" y="6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124" y="3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kern="0">
                  <a:solidFill>
                    <a:sysClr val="windowText" lastClr="000000"/>
                  </a:solidFill>
                  <a:ea typeface="MS PGothic" panose="020B0600070205080204" pitchFamily="-97" charset="-128"/>
                </a:endParaRPr>
              </a:p>
            </p:txBody>
          </p:sp>
          <p:sp>
            <p:nvSpPr>
              <p:cNvPr id="18" name="Freeform 106"/>
              <p:cNvSpPr/>
              <p:nvPr/>
            </p:nvSpPr>
            <p:spPr bwMode="auto">
              <a:xfrm>
                <a:off x="-1537864" y="6838585"/>
                <a:ext cx="241174" cy="314218"/>
              </a:xfrm>
              <a:custGeom>
                <a:avLst/>
                <a:gdLst/>
                <a:ahLst/>
                <a:cxnLst>
                  <a:cxn ang="0">
                    <a:pos x="146" y="0"/>
                  </a:cxn>
                  <a:cxn ang="0">
                    <a:pos x="152" y="42"/>
                  </a:cxn>
                  <a:cxn ang="0">
                    <a:pos x="150" y="58"/>
                  </a:cxn>
                  <a:cxn ang="0">
                    <a:pos x="140" y="88"/>
                  </a:cxn>
                  <a:cxn ang="0">
                    <a:pos x="122" y="114"/>
                  </a:cxn>
                  <a:cxn ang="0">
                    <a:pos x="114" y="126"/>
                  </a:cxn>
                  <a:cxn ang="0">
                    <a:pos x="96" y="146"/>
                  </a:cxn>
                  <a:cxn ang="0">
                    <a:pos x="88" y="158"/>
                  </a:cxn>
                  <a:cxn ang="0">
                    <a:pos x="78" y="182"/>
                  </a:cxn>
                  <a:cxn ang="0">
                    <a:pos x="72" y="192"/>
                  </a:cxn>
                  <a:cxn ang="0">
                    <a:pos x="62" y="198"/>
                  </a:cxn>
                  <a:cxn ang="0">
                    <a:pos x="56" y="198"/>
                  </a:cxn>
                  <a:cxn ang="0">
                    <a:pos x="44" y="194"/>
                  </a:cxn>
                  <a:cxn ang="0">
                    <a:pos x="32" y="176"/>
                  </a:cxn>
                  <a:cxn ang="0">
                    <a:pos x="18" y="128"/>
                  </a:cxn>
                  <a:cxn ang="0">
                    <a:pos x="12" y="102"/>
                  </a:cxn>
                  <a:cxn ang="0">
                    <a:pos x="0" y="42"/>
                  </a:cxn>
                  <a:cxn ang="0">
                    <a:pos x="2" y="32"/>
                  </a:cxn>
                  <a:cxn ang="0">
                    <a:pos x="16" y="4"/>
                  </a:cxn>
                  <a:cxn ang="0">
                    <a:pos x="24" y="0"/>
                  </a:cxn>
                  <a:cxn ang="0">
                    <a:pos x="20" y="10"/>
                  </a:cxn>
                  <a:cxn ang="0">
                    <a:pos x="20" y="28"/>
                  </a:cxn>
                  <a:cxn ang="0">
                    <a:pos x="24" y="40"/>
                  </a:cxn>
                  <a:cxn ang="0">
                    <a:pos x="26" y="58"/>
                  </a:cxn>
                  <a:cxn ang="0">
                    <a:pos x="30" y="76"/>
                  </a:cxn>
                  <a:cxn ang="0">
                    <a:pos x="34" y="82"/>
                  </a:cxn>
                  <a:cxn ang="0">
                    <a:pos x="46" y="90"/>
                  </a:cxn>
                  <a:cxn ang="0">
                    <a:pos x="58" y="94"/>
                  </a:cxn>
                  <a:cxn ang="0">
                    <a:pos x="78" y="92"/>
                  </a:cxn>
                  <a:cxn ang="0">
                    <a:pos x="92" y="86"/>
                  </a:cxn>
                  <a:cxn ang="0">
                    <a:pos x="114" y="68"/>
                  </a:cxn>
                  <a:cxn ang="0">
                    <a:pos x="124" y="56"/>
                  </a:cxn>
                  <a:cxn ang="0">
                    <a:pos x="138" y="38"/>
                  </a:cxn>
                  <a:cxn ang="0">
                    <a:pos x="142" y="32"/>
                  </a:cxn>
                  <a:cxn ang="0">
                    <a:pos x="146" y="0"/>
                  </a:cxn>
                </a:cxnLst>
                <a:rect l="0" t="0" r="r" b="b"/>
                <a:pathLst>
                  <a:path w="152" h="198">
                    <a:moveTo>
                      <a:pt x="146" y="0"/>
                    </a:moveTo>
                    <a:lnTo>
                      <a:pt x="146" y="0"/>
                    </a:lnTo>
                    <a:lnTo>
                      <a:pt x="150" y="28"/>
                    </a:lnTo>
                    <a:lnTo>
                      <a:pt x="152" y="42"/>
                    </a:lnTo>
                    <a:lnTo>
                      <a:pt x="150" y="58"/>
                    </a:lnTo>
                    <a:lnTo>
                      <a:pt x="150" y="58"/>
                    </a:lnTo>
                    <a:lnTo>
                      <a:pt x="146" y="72"/>
                    </a:lnTo>
                    <a:lnTo>
                      <a:pt x="140" y="88"/>
                    </a:lnTo>
                    <a:lnTo>
                      <a:pt x="132" y="102"/>
                    </a:lnTo>
                    <a:lnTo>
                      <a:pt x="122" y="114"/>
                    </a:lnTo>
                    <a:lnTo>
                      <a:pt x="122" y="114"/>
                    </a:lnTo>
                    <a:lnTo>
                      <a:pt x="114" y="126"/>
                    </a:lnTo>
                    <a:lnTo>
                      <a:pt x="104" y="136"/>
                    </a:lnTo>
                    <a:lnTo>
                      <a:pt x="96" y="146"/>
                    </a:lnTo>
                    <a:lnTo>
                      <a:pt x="88" y="158"/>
                    </a:lnTo>
                    <a:lnTo>
                      <a:pt x="88" y="158"/>
                    </a:lnTo>
                    <a:lnTo>
                      <a:pt x="84" y="168"/>
                    </a:lnTo>
                    <a:lnTo>
                      <a:pt x="78" y="182"/>
                    </a:lnTo>
                    <a:lnTo>
                      <a:pt x="76" y="188"/>
                    </a:lnTo>
                    <a:lnTo>
                      <a:pt x="72" y="192"/>
                    </a:lnTo>
                    <a:lnTo>
                      <a:pt x="68" y="196"/>
                    </a:lnTo>
                    <a:lnTo>
                      <a:pt x="62" y="198"/>
                    </a:lnTo>
                    <a:lnTo>
                      <a:pt x="62" y="198"/>
                    </a:lnTo>
                    <a:lnTo>
                      <a:pt x="56" y="198"/>
                    </a:lnTo>
                    <a:lnTo>
                      <a:pt x="50" y="198"/>
                    </a:lnTo>
                    <a:lnTo>
                      <a:pt x="44" y="194"/>
                    </a:lnTo>
                    <a:lnTo>
                      <a:pt x="40" y="190"/>
                    </a:lnTo>
                    <a:lnTo>
                      <a:pt x="32" y="176"/>
                    </a:lnTo>
                    <a:lnTo>
                      <a:pt x="26" y="162"/>
                    </a:lnTo>
                    <a:lnTo>
                      <a:pt x="18" y="128"/>
                    </a:lnTo>
                    <a:lnTo>
                      <a:pt x="12" y="102"/>
                    </a:lnTo>
                    <a:lnTo>
                      <a:pt x="12" y="102"/>
                    </a:lnTo>
                    <a:lnTo>
                      <a:pt x="4" y="7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" y="32"/>
                    </a:lnTo>
                    <a:lnTo>
                      <a:pt x="8" y="16"/>
                    </a:lnTo>
                    <a:lnTo>
                      <a:pt x="16" y="4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0" y="10"/>
                    </a:lnTo>
                    <a:lnTo>
                      <a:pt x="18" y="20"/>
                    </a:lnTo>
                    <a:lnTo>
                      <a:pt x="20" y="2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8" y="68"/>
                    </a:lnTo>
                    <a:lnTo>
                      <a:pt x="30" y="76"/>
                    </a:lnTo>
                    <a:lnTo>
                      <a:pt x="30" y="76"/>
                    </a:lnTo>
                    <a:lnTo>
                      <a:pt x="34" y="82"/>
                    </a:lnTo>
                    <a:lnTo>
                      <a:pt x="40" y="86"/>
                    </a:lnTo>
                    <a:lnTo>
                      <a:pt x="46" y="90"/>
                    </a:lnTo>
                    <a:lnTo>
                      <a:pt x="52" y="94"/>
                    </a:lnTo>
                    <a:lnTo>
                      <a:pt x="58" y="94"/>
                    </a:lnTo>
                    <a:lnTo>
                      <a:pt x="66" y="94"/>
                    </a:lnTo>
                    <a:lnTo>
                      <a:pt x="78" y="92"/>
                    </a:lnTo>
                    <a:lnTo>
                      <a:pt x="78" y="92"/>
                    </a:lnTo>
                    <a:lnTo>
                      <a:pt x="92" y="86"/>
                    </a:lnTo>
                    <a:lnTo>
                      <a:pt x="104" y="78"/>
                    </a:lnTo>
                    <a:lnTo>
                      <a:pt x="114" y="68"/>
                    </a:lnTo>
                    <a:lnTo>
                      <a:pt x="124" y="56"/>
                    </a:lnTo>
                    <a:lnTo>
                      <a:pt x="124" y="56"/>
                    </a:lnTo>
                    <a:lnTo>
                      <a:pt x="134" y="44"/>
                    </a:lnTo>
                    <a:lnTo>
                      <a:pt x="138" y="38"/>
                    </a:lnTo>
                    <a:lnTo>
                      <a:pt x="142" y="32"/>
                    </a:lnTo>
                    <a:lnTo>
                      <a:pt x="142" y="32"/>
                    </a:lnTo>
                    <a:lnTo>
                      <a:pt x="146" y="16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kern="0">
                  <a:solidFill>
                    <a:sysClr val="windowText" lastClr="000000"/>
                  </a:solidFill>
                  <a:ea typeface="MS PGothic" panose="020B0600070205080204" pitchFamily="-97" charset="-128"/>
                </a:endParaRPr>
              </a:p>
            </p:txBody>
          </p:sp>
          <p:sp>
            <p:nvSpPr>
              <p:cNvPr id="19" name="Freeform 107"/>
              <p:cNvSpPr/>
              <p:nvPr/>
            </p:nvSpPr>
            <p:spPr bwMode="auto">
              <a:xfrm>
                <a:off x="-1537864" y="6838585"/>
                <a:ext cx="241174" cy="314218"/>
              </a:xfrm>
              <a:custGeom>
                <a:avLst/>
                <a:gdLst/>
                <a:ahLst/>
                <a:cxnLst>
                  <a:cxn ang="0">
                    <a:pos x="146" y="0"/>
                  </a:cxn>
                  <a:cxn ang="0">
                    <a:pos x="152" y="42"/>
                  </a:cxn>
                  <a:cxn ang="0">
                    <a:pos x="150" y="58"/>
                  </a:cxn>
                  <a:cxn ang="0">
                    <a:pos x="140" y="88"/>
                  </a:cxn>
                  <a:cxn ang="0">
                    <a:pos x="122" y="114"/>
                  </a:cxn>
                  <a:cxn ang="0">
                    <a:pos x="114" y="126"/>
                  </a:cxn>
                  <a:cxn ang="0">
                    <a:pos x="96" y="146"/>
                  </a:cxn>
                  <a:cxn ang="0">
                    <a:pos x="88" y="158"/>
                  </a:cxn>
                  <a:cxn ang="0">
                    <a:pos x="78" y="182"/>
                  </a:cxn>
                  <a:cxn ang="0">
                    <a:pos x="72" y="192"/>
                  </a:cxn>
                  <a:cxn ang="0">
                    <a:pos x="62" y="198"/>
                  </a:cxn>
                  <a:cxn ang="0">
                    <a:pos x="56" y="198"/>
                  </a:cxn>
                  <a:cxn ang="0">
                    <a:pos x="44" y="194"/>
                  </a:cxn>
                  <a:cxn ang="0">
                    <a:pos x="32" y="176"/>
                  </a:cxn>
                  <a:cxn ang="0">
                    <a:pos x="18" y="128"/>
                  </a:cxn>
                  <a:cxn ang="0">
                    <a:pos x="12" y="102"/>
                  </a:cxn>
                  <a:cxn ang="0">
                    <a:pos x="0" y="42"/>
                  </a:cxn>
                  <a:cxn ang="0">
                    <a:pos x="2" y="32"/>
                  </a:cxn>
                  <a:cxn ang="0">
                    <a:pos x="16" y="4"/>
                  </a:cxn>
                  <a:cxn ang="0">
                    <a:pos x="24" y="0"/>
                  </a:cxn>
                  <a:cxn ang="0">
                    <a:pos x="20" y="10"/>
                  </a:cxn>
                  <a:cxn ang="0">
                    <a:pos x="20" y="28"/>
                  </a:cxn>
                  <a:cxn ang="0">
                    <a:pos x="24" y="40"/>
                  </a:cxn>
                  <a:cxn ang="0">
                    <a:pos x="26" y="58"/>
                  </a:cxn>
                  <a:cxn ang="0">
                    <a:pos x="30" y="76"/>
                  </a:cxn>
                  <a:cxn ang="0">
                    <a:pos x="34" y="82"/>
                  </a:cxn>
                  <a:cxn ang="0">
                    <a:pos x="46" y="90"/>
                  </a:cxn>
                  <a:cxn ang="0">
                    <a:pos x="58" y="94"/>
                  </a:cxn>
                  <a:cxn ang="0">
                    <a:pos x="78" y="92"/>
                  </a:cxn>
                  <a:cxn ang="0">
                    <a:pos x="92" y="86"/>
                  </a:cxn>
                  <a:cxn ang="0">
                    <a:pos x="114" y="68"/>
                  </a:cxn>
                  <a:cxn ang="0">
                    <a:pos x="124" y="56"/>
                  </a:cxn>
                  <a:cxn ang="0">
                    <a:pos x="138" y="38"/>
                  </a:cxn>
                  <a:cxn ang="0">
                    <a:pos x="142" y="32"/>
                  </a:cxn>
                  <a:cxn ang="0">
                    <a:pos x="146" y="0"/>
                  </a:cxn>
                </a:cxnLst>
                <a:rect l="0" t="0" r="r" b="b"/>
                <a:pathLst>
                  <a:path w="152" h="198">
                    <a:moveTo>
                      <a:pt x="146" y="0"/>
                    </a:moveTo>
                    <a:lnTo>
                      <a:pt x="146" y="0"/>
                    </a:lnTo>
                    <a:lnTo>
                      <a:pt x="150" y="28"/>
                    </a:lnTo>
                    <a:lnTo>
                      <a:pt x="152" y="42"/>
                    </a:lnTo>
                    <a:lnTo>
                      <a:pt x="150" y="58"/>
                    </a:lnTo>
                    <a:lnTo>
                      <a:pt x="150" y="58"/>
                    </a:lnTo>
                    <a:lnTo>
                      <a:pt x="146" y="72"/>
                    </a:lnTo>
                    <a:lnTo>
                      <a:pt x="140" y="88"/>
                    </a:lnTo>
                    <a:lnTo>
                      <a:pt x="132" y="102"/>
                    </a:lnTo>
                    <a:lnTo>
                      <a:pt x="122" y="114"/>
                    </a:lnTo>
                    <a:lnTo>
                      <a:pt x="122" y="114"/>
                    </a:lnTo>
                    <a:lnTo>
                      <a:pt x="114" y="126"/>
                    </a:lnTo>
                    <a:lnTo>
                      <a:pt x="104" y="136"/>
                    </a:lnTo>
                    <a:lnTo>
                      <a:pt x="96" y="146"/>
                    </a:lnTo>
                    <a:lnTo>
                      <a:pt x="88" y="158"/>
                    </a:lnTo>
                    <a:lnTo>
                      <a:pt x="88" y="158"/>
                    </a:lnTo>
                    <a:lnTo>
                      <a:pt x="84" y="168"/>
                    </a:lnTo>
                    <a:lnTo>
                      <a:pt x="78" y="182"/>
                    </a:lnTo>
                    <a:lnTo>
                      <a:pt x="76" y="188"/>
                    </a:lnTo>
                    <a:lnTo>
                      <a:pt x="72" y="192"/>
                    </a:lnTo>
                    <a:lnTo>
                      <a:pt x="68" y="196"/>
                    </a:lnTo>
                    <a:lnTo>
                      <a:pt x="62" y="198"/>
                    </a:lnTo>
                    <a:lnTo>
                      <a:pt x="62" y="198"/>
                    </a:lnTo>
                    <a:lnTo>
                      <a:pt x="56" y="198"/>
                    </a:lnTo>
                    <a:lnTo>
                      <a:pt x="50" y="198"/>
                    </a:lnTo>
                    <a:lnTo>
                      <a:pt x="44" y="194"/>
                    </a:lnTo>
                    <a:lnTo>
                      <a:pt x="40" y="190"/>
                    </a:lnTo>
                    <a:lnTo>
                      <a:pt x="32" y="176"/>
                    </a:lnTo>
                    <a:lnTo>
                      <a:pt x="26" y="162"/>
                    </a:lnTo>
                    <a:lnTo>
                      <a:pt x="18" y="128"/>
                    </a:lnTo>
                    <a:lnTo>
                      <a:pt x="12" y="102"/>
                    </a:lnTo>
                    <a:lnTo>
                      <a:pt x="12" y="102"/>
                    </a:lnTo>
                    <a:lnTo>
                      <a:pt x="4" y="7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" y="32"/>
                    </a:lnTo>
                    <a:lnTo>
                      <a:pt x="8" y="16"/>
                    </a:lnTo>
                    <a:lnTo>
                      <a:pt x="16" y="4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0" y="10"/>
                    </a:lnTo>
                    <a:lnTo>
                      <a:pt x="18" y="20"/>
                    </a:lnTo>
                    <a:lnTo>
                      <a:pt x="20" y="2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8" y="68"/>
                    </a:lnTo>
                    <a:lnTo>
                      <a:pt x="30" y="76"/>
                    </a:lnTo>
                    <a:lnTo>
                      <a:pt x="30" y="76"/>
                    </a:lnTo>
                    <a:lnTo>
                      <a:pt x="34" y="82"/>
                    </a:lnTo>
                    <a:lnTo>
                      <a:pt x="40" y="86"/>
                    </a:lnTo>
                    <a:lnTo>
                      <a:pt x="46" y="90"/>
                    </a:lnTo>
                    <a:lnTo>
                      <a:pt x="52" y="94"/>
                    </a:lnTo>
                    <a:lnTo>
                      <a:pt x="58" y="94"/>
                    </a:lnTo>
                    <a:lnTo>
                      <a:pt x="66" y="94"/>
                    </a:lnTo>
                    <a:lnTo>
                      <a:pt x="78" y="92"/>
                    </a:lnTo>
                    <a:lnTo>
                      <a:pt x="78" y="92"/>
                    </a:lnTo>
                    <a:lnTo>
                      <a:pt x="92" y="86"/>
                    </a:lnTo>
                    <a:lnTo>
                      <a:pt x="104" y="78"/>
                    </a:lnTo>
                    <a:lnTo>
                      <a:pt x="114" y="68"/>
                    </a:lnTo>
                    <a:lnTo>
                      <a:pt x="124" y="56"/>
                    </a:lnTo>
                    <a:lnTo>
                      <a:pt x="124" y="56"/>
                    </a:lnTo>
                    <a:lnTo>
                      <a:pt x="134" y="44"/>
                    </a:lnTo>
                    <a:lnTo>
                      <a:pt x="138" y="38"/>
                    </a:lnTo>
                    <a:lnTo>
                      <a:pt x="142" y="32"/>
                    </a:lnTo>
                    <a:lnTo>
                      <a:pt x="142" y="32"/>
                    </a:lnTo>
                    <a:lnTo>
                      <a:pt x="146" y="16"/>
                    </a:lnTo>
                    <a:lnTo>
                      <a:pt x="146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kern="0">
                  <a:solidFill>
                    <a:sysClr val="windowText" lastClr="000000"/>
                  </a:solidFill>
                  <a:ea typeface="MS PGothic" panose="020B0600070205080204" pitchFamily="-97" charset="-128"/>
                </a:endParaRPr>
              </a:p>
            </p:txBody>
          </p:sp>
          <p:sp>
            <p:nvSpPr>
              <p:cNvPr id="20" name="Freeform 108"/>
              <p:cNvSpPr/>
              <p:nvPr/>
            </p:nvSpPr>
            <p:spPr bwMode="auto">
              <a:xfrm>
                <a:off x="-1519182" y="6199956"/>
                <a:ext cx="273445" cy="794889"/>
              </a:xfrm>
              <a:custGeom>
                <a:avLst/>
                <a:gdLst/>
                <a:ahLst/>
                <a:cxnLst>
                  <a:cxn ang="0">
                    <a:pos x="12" y="344"/>
                  </a:cxn>
                  <a:cxn ang="0">
                    <a:pos x="4" y="262"/>
                  </a:cxn>
                  <a:cxn ang="0">
                    <a:pos x="4" y="200"/>
                  </a:cxn>
                  <a:cxn ang="0">
                    <a:pos x="8" y="178"/>
                  </a:cxn>
                  <a:cxn ang="0">
                    <a:pos x="12" y="136"/>
                  </a:cxn>
                  <a:cxn ang="0">
                    <a:pos x="10" y="92"/>
                  </a:cxn>
                  <a:cxn ang="0">
                    <a:pos x="8" y="70"/>
                  </a:cxn>
                  <a:cxn ang="0">
                    <a:pos x="10" y="4"/>
                  </a:cxn>
                  <a:cxn ang="0">
                    <a:pos x="10" y="0"/>
                  </a:cxn>
                  <a:cxn ang="0">
                    <a:pos x="16" y="2"/>
                  </a:cxn>
                  <a:cxn ang="0">
                    <a:pos x="30" y="24"/>
                  </a:cxn>
                  <a:cxn ang="0">
                    <a:pos x="40" y="42"/>
                  </a:cxn>
                  <a:cxn ang="0">
                    <a:pos x="48" y="52"/>
                  </a:cxn>
                  <a:cxn ang="0">
                    <a:pos x="52" y="52"/>
                  </a:cxn>
                  <a:cxn ang="0">
                    <a:pos x="62" y="54"/>
                  </a:cxn>
                  <a:cxn ang="0">
                    <a:pos x="74" y="70"/>
                  </a:cxn>
                  <a:cxn ang="0">
                    <a:pos x="78" y="78"/>
                  </a:cxn>
                  <a:cxn ang="0">
                    <a:pos x="84" y="84"/>
                  </a:cxn>
                  <a:cxn ang="0">
                    <a:pos x="100" y="94"/>
                  </a:cxn>
                  <a:cxn ang="0">
                    <a:pos x="106" y="102"/>
                  </a:cxn>
                  <a:cxn ang="0">
                    <a:pos x="110" y="124"/>
                  </a:cxn>
                  <a:cxn ang="0">
                    <a:pos x="110" y="148"/>
                  </a:cxn>
                  <a:cxn ang="0">
                    <a:pos x="110" y="174"/>
                  </a:cxn>
                  <a:cxn ang="0">
                    <a:pos x="112" y="180"/>
                  </a:cxn>
                  <a:cxn ang="0">
                    <a:pos x="132" y="202"/>
                  </a:cxn>
                  <a:cxn ang="0">
                    <a:pos x="138" y="208"/>
                  </a:cxn>
                  <a:cxn ang="0">
                    <a:pos x="154" y="226"/>
                  </a:cxn>
                  <a:cxn ang="0">
                    <a:pos x="166" y="246"/>
                  </a:cxn>
                  <a:cxn ang="0">
                    <a:pos x="172" y="278"/>
                  </a:cxn>
                  <a:cxn ang="0">
                    <a:pos x="164" y="304"/>
                  </a:cxn>
                  <a:cxn ang="0">
                    <a:pos x="148" y="328"/>
                  </a:cxn>
                  <a:cxn ang="0">
                    <a:pos x="130" y="352"/>
                  </a:cxn>
                  <a:cxn ang="0">
                    <a:pos x="124" y="368"/>
                  </a:cxn>
                  <a:cxn ang="0">
                    <a:pos x="126" y="396"/>
                  </a:cxn>
                  <a:cxn ang="0">
                    <a:pos x="128" y="412"/>
                  </a:cxn>
                  <a:cxn ang="0">
                    <a:pos x="122" y="444"/>
                  </a:cxn>
                  <a:cxn ang="0">
                    <a:pos x="102" y="470"/>
                  </a:cxn>
                  <a:cxn ang="0">
                    <a:pos x="90" y="482"/>
                  </a:cxn>
                  <a:cxn ang="0">
                    <a:pos x="62" y="496"/>
                  </a:cxn>
                  <a:cxn ang="0">
                    <a:pos x="44" y="498"/>
                  </a:cxn>
                  <a:cxn ang="0">
                    <a:pos x="26" y="496"/>
                  </a:cxn>
                  <a:cxn ang="0">
                    <a:pos x="20" y="490"/>
                  </a:cxn>
                  <a:cxn ang="0">
                    <a:pos x="10" y="478"/>
                  </a:cxn>
                  <a:cxn ang="0">
                    <a:pos x="8" y="462"/>
                  </a:cxn>
                  <a:cxn ang="0">
                    <a:pos x="6" y="456"/>
                  </a:cxn>
                  <a:cxn ang="0">
                    <a:pos x="0" y="436"/>
                  </a:cxn>
                  <a:cxn ang="0">
                    <a:pos x="0" y="428"/>
                  </a:cxn>
                  <a:cxn ang="0">
                    <a:pos x="4" y="414"/>
                  </a:cxn>
                  <a:cxn ang="0">
                    <a:pos x="6" y="406"/>
                  </a:cxn>
                  <a:cxn ang="0">
                    <a:pos x="8" y="374"/>
                  </a:cxn>
                  <a:cxn ang="0">
                    <a:pos x="12" y="344"/>
                  </a:cxn>
                </a:cxnLst>
                <a:rect l="0" t="0" r="r" b="b"/>
                <a:pathLst>
                  <a:path w="172" h="500">
                    <a:moveTo>
                      <a:pt x="12" y="344"/>
                    </a:moveTo>
                    <a:lnTo>
                      <a:pt x="12" y="344"/>
                    </a:lnTo>
                    <a:lnTo>
                      <a:pt x="8" y="302"/>
                    </a:lnTo>
                    <a:lnTo>
                      <a:pt x="4" y="262"/>
                    </a:lnTo>
                    <a:lnTo>
                      <a:pt x="4" y="220"/>
                    </a:lnTo>
                    <a:lnTo>
                      <a:pt x="4" y="200"/>
                    </a:lnTo>
                    <a:lnTo>
                      <a:pt x="8" y="178"/>
                    </a:lnTo>
                    <a:lnTo>
                      <a:pt x="8" y="178"/>
                    </a:lnTo>
                    <a:lnTo>
                      <a:pt x="12" y="156"/>
                    </a:lnTo>
                    <a:lnTo>
                      <a:pt x="12" y="136"/>
                    </a:lnTo>
                    <a:lnTo>
                      <a:pt x="12" y="114"/>
                    </a:lnTo>
                    <a:lnTo>
                      <a:pt x="10" y="92"/>
                    </a:lnTo>
                    <a:lnTo>
                      <a:pt x="10" y="92"/>
                    </a:lnTo>
                    <a:lnTo>
                      <a:pt x="8" y="70"/>
                    </a:lnTo>
                    <a:lnTo>
                      <a:pt x="8" y="48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16" y="2"/>
                    </a:lnTo>
                    <a:lnTo>
                      <a:pt x="20" y="6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40" y="42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52" y="52"/>
                    </a:lnTo>
                    <a:lnTo>
                      <a:pt x="52" y="52"/>
                    </a:lnTo>
                    <a:lnTo>
                      <a:pt x="58" y="54"/>
                    </a:lnTo>
                    <a:lnTo>
                      <a:pt x="62" y="54"/>
                    </a:lnTo>
                    <a:lnTo>
                      <a:pt x="70" y="62"/>
                    </a:lnTo>
                    <a:lnTo>
                      <a:pt x="74" y="70"/>
                    </a:lnTo>
                    <a:lnTo>
                      <a:pt x="78" y="78"/>
                    </a:lnTo>
                    <a:lnTo>
                      <a:pt x="78" y="78"/>
                    </a:lnTo>
                    <a:lnTo>
                      <a:pt x="80" y="82"/>
                    </a:lnTo>
                    <a:lnTo>
                      <a:pt x="84" y="84"/>
                    </a:lnTo>
                    <a:lnTo>
                      <a:pt x="92" y="90"/>
                    </a:lnTo>
                    <a:lnTo>
                      <a:pt x="100" y="94"/>
                    </a:lnTo>
                    <a:lnTo>
                      <a:pt x="104" y="98"/>
                    </a:lnTo>
                    <a:lnTo>
                      <a:pt x="106" y="102"/>
                    </a:lnTo>
                    <a:lnTo>
                      <a:pt x="106" y="102"/>
                    </a:lnTo>
                    <a:lnTo>
                      <a:pt x="110" y="124"/>
                    </a:lnTo>
                    <a:lnTo>
                      <a:pt x="110" y="148"/>
                    </a:lnTo>
                    <a:lnTo>
                      <a:pt x="110" y="148"/>
                    </a:lnTo>
                    <a:lnTo>
                      <a:pt x="110" y="164"/>
                    </a:lnTo>
                    <a:lnTo>
                      <a:pt x="110" y="174"/>
                    </a:lnTo>
                    <a:lnTo>
                      <a:pt x="112" y="180"/>
                    </a:lnTo>
                    <a:lnTo>
                      <a:pt x="112" y="180"/>
                    </a:lnTo>
                    <a:lnTo>
                      <a:pt x="124" y="196"/>
                    </a:lnTo>
                    <a:lnTo>
                      <a:pt x="132" y="202"/>
                    </a:lnTo>
                    <a:lnTo>
                      <a:pt x="138" y="208"/>
                    </a:lnTo>
                    <a:lnTo>
                      <a:pt x="138" y="208"/>
                    </a:lnTo>
                    <a:lnTo>
                      <a:pt x="148" y="216"/>
                    </a:lnTo>
                    <a:lnTo>
                      <a:pt x="154" y="226"/>
                    </a:lnTo>
                    <a:lnTo>
                      <a:pt x="166" y="246"/>
                    </a:lnTo>
                    <a:lnTo>
                      <a:pt x="166" y="246"/>
                    </a:lnTo>
                    <a:lnTo>
                      <a:pt x="170" y="262"/>
                    </a:lnTo>
                    <a:lnTo>
                      <a:pt x="172" y="278"/>
                    </a:lnTo>
                    <a:lnTo>
                      <a:pt x="170" y="290"/>
                    </a:lnTo>
                    <a:lnTo>
                      <a:pt x="164" y="304"/>
                    </a:lnTo>
                    <a:lnTo>
                      <a:pt x="156" y="316"/>
                    </a:lnTo>
                    <a:lnTo>
                      <a:pt x="148" y="328"/>
                    </a:lnTo>
                    <a:lnTo>
                      <a:pt x="130" y="352"/>
                    </a:lnTo>
                    <a:lnTo>
                      <a:pt x="130" y="352"/>
                    </a:lnTo>
                    <a:lnTo>
                      <a:pt x="126" y="360"/>
                    </a:lnTo>
                    <a:lnTo>
                      <a:pt x="124" y="368"/>
                    </a:lnTo>
                    <a:lnTo>
                      <a:pt x="124" y="382"/>
                    </a:lnTo>
                    <a:lnTo>
                      <a:pt x="126" y="396"/>
                    </a:lnTo>
                    <a:lnTo>
                      <a:pt x="128" y="412"/>
                    </a:lnTo>
                    <a:lnTo>
                      <a:pt x="128" y="412"/>
                    </a:lnTo>
                    <a:lnTo>
                      <a:pt x="126" y="428"/>
                    </a:lnTo>
                    <a:lnTo>
                      <a:pt x="122" y="444"/>
                    </a:lnTo>
                    <a:lnTo>
                      <a:pt x="112" y="458"/>
                    </a:lnTo>
                    <a:lnTo>
                      <a:pt x="102" y="470"/>
                    </a:lnTo>
                    <a:lnTo>
                      <a:pt x="102" y="470"/>
                    </a:lnTo>
                    <a:lnTo>
                      <a:pt x="90" y="482"/>
                    </a:lnTo>
                    <a:lnTo>
                      <a:pt x="76" y="492"/>
                    </a:lnTo>
                    <a:lnTo>
                      <a:pt x="62" y="496"/>
                    </a:lnTo>
                    <a:lnTo>
                      <a:pt x="44" y="498"/>
                    </a:lnTo>
                    <a:lnTo>
                      <a:pt x="44" y="498"/>
                    </a:lnTo>
                    <a:lnTo>
                      <a:pt x="30" y="500"/>
                    </a:lnTo>
                    <a:lnTo>
                      <a:pt x="26" y="496"/>
                    </a:lnTo>
                    <a:lnTo>
                      <a:pt x="20" y="490"/>
                    </a:lnTo>
                    <a:lnTo>
                      <a:pt x="20" y="490"/>
                    </a:lnTo>
                    <a:lnTo>
                      <a:pt x="14" y="484"/>
                    </a:lnTo>
                    <a:lnTo>
                      <a:pt x="10" y="478"/>
                    </a:lnTo>
                    <a:lnTo>
                      <a:pt x="8" y="470"/>
                    </a:lnTo>
                    <a:lnTo>
                      <a:pt x="8" y="462"/>
                    </a:lnTo>
                    <a:lnTo>
                      <a:pt x="8" y="462"/>
                    </a:lnTo>
                    <a:lnTo>
                      <a:pt x="6" y="456"/>
                    </a:lnTo>
                    <a:lnTo>
                      <a:pt x="4" y="448"/>
                    </a:lnTo>
                    <a:lnTo>
                      <a:pt x="0" y="436"/>
                    </a:lnTo>
                    <a:lnTo>
                      <a:pt x="0" y="436"/>
                    </a:lnTo>
                    <a:lnTo>
                      <a:pt x="0" y="428"/>
                    </a:lnTo>
                    <a:lnTo>
                      <a:pt x="2" y="420"/>
                    </a:lnTo>
                    <a:lnTo>
                      <a:pt x="4" y="414"/>
                    </a:lnTo>
                    <a:lnTo>
                      <a:pt x="6" y="406"/>
                    </a:lnTo>
                    <a:lnTo>
                      <a:pt x="6" y="406"/>
                    </a:lnTo>
                    <a:lnTo>
                      <a:pt x="8" y="390"/>
                    </a:lnTo>
                    <a:lnTo>
                      <a:pt x="8" y="374"/>
                    </a:lnTo>
                    <a:lnTo>
                      <a:pt x="8" y="360"/>
                    </a:lnTo>
                    <a:lnTo>
                      <a:pt x="12" y="344"/>
                    </a:lnTo>
                    <a:close/>
                  </a:path>
                </a:pathLst>
              </a:custGeom>
              <a:solidFill>
                <a:srgbClr val="AEB0B2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kern="0">
                  <a:solidFill>
                    <a:sysClr val="windowText" lastClr="000000"/>
                  </a:solidFill>
                  <a:ea typeface="MS PGothic" panose="020B0600070205080204" pitchFamily="-97" charset="-128"/>
                </a:endParaRPr>
              </a:p>
            </p:txBody>
          </p:sp>
          <p:sp>
            <p:nvSpPr>
              <p:cNvPr id="21" name="Freeform 109"/>
              <p:cNvSpPr/>
              <p:nvPr/>
            </p:nvSpPr>
            <p:spPr bwMode="auto">
              <a:xfrm>
                <a:off x="-1519182" y="6199956"/>
                <a:ext cx="273445" cy="794889"/>
              </a:xfrm>
              <a:custGeom>
                <a:avLst/>
                <a:gdLst/>
                <a:ahLst/>
                <a:cxnLst>
                  <a:cxn ang="0">
                    <a:pos x="12" y="344"/>
                  </a:cxn>
                  <a:cxn ang="0">
                    <a:pos x="4" y="262"/>
                  </a:cxn>
                  <a:cxn ang="0">
                    <a:pos x="4" y="200"/>
                  </a:cxn>
                  <a:cxn ang="0">
                    <a:pos x="8" y="178"/>
                  </a:cxn>
                  <a:cxn ang="0">
                    <a:pos x="12" y="136"/>
                  </a:cxn>
                  <a:cxn ang="0">
                    <a:pos x="10" y="92"/>
                  </a:cxn>
                  <a:cxn ang="0">
                    <a:pos x="8" y="70"/>
                  </a:cxn>
                  <a:cxn ang="0">
                    <a:pos x="10" y="4"/>
                  </a:cxn>
                  <a:cxn ang="0">
                    <a:pos x="10" y="0"/>
                  </a:cxn>
                  <a:cxn ang="0">
                    <a:pos x="16" y="2"/>
                  </a:cxn>
                  <a:cxn ang="0">
                    <a:pos x="30" y="24"/>
                  </a:cxn>
                  <a:cxn ang="0">
                    <a:pos x="40" y="42"/>
                  </a:cxn>
                  <a:cxn ang="0">
                    <a:pos x="48" y="52"/>
                  </a:cxn>
                  <a:cxn ang="0">
                    <a:pos x="52" y="52"/>
                  </a:cxn>
                  <a:cxn ang="0">
                    <a:pos x="62" y="54"/>
                  </a:cxn>
                  <a:cxn ang="0">
                    <a:pos x="74" y="70"/>
                  </a:cxn>
                  <a:cxn ang="0">
                    <a:pos x="78" y="78"/>
                  </a:cxn>
                  <a:cxn ang="0">
                    <a:pos x="84" y="84"/>
                  </a:cxn>
                  <a:cxn ang="0">
                    <a:pos x="100" y="94"/>
                  </a:cxn>
                  <a:cxn ang="0">
                    <a:pos x="106" y="102"/>
                  </a:cxn>
                  <a:cxn ang="0">
                    <a:pos x="110" y="124"/>
                  </a:cxn>
                  <a:cxn ang="0">
                    <a:pos x="110" y="148"/>
                  </a:cxn>
                  <a:cxn ang="0">
                    <a:pos x="110" y="174"/>
                  </a:cxn>
                  <a:cxn ang="0">
                    <a:pos x="112" y="180"/>
                  </a:cxn>
                  <a:cxn ang="0">
                    <a:pos x="132" y="202"/>
                  </a:cxn>
                  <a:cxn ang="0">
                    <a:pos x="138" y="208"/>
                  </a:cxn>
                  <a:cxn ang="0">
                    <a:pos x="154" y="226"/>
                  </a:cxn>
                  <a:cxn ang="0">
                    <a:pos x="166" y="246"/>
                  </a:cxn>
                  <a:cxn ang="0">
                    <a:pos x="172" y="278"/>
                  </a:cxn>
                  <a:cxn ang="0">
                    <a:pos x="164" y="304"/>
                  </a:cxn>
                  <a:cxn ang="0">
                    <a:pos x="148" y="328"/>
                  </a:cxn>
                  <a:cxn ang="0">
                    <a:pos x="130" y="352"/>
                  </a:cxn>
                  <a:cxn ang="0">
                    <a:pos x="124" y="368"/>
                  </a:cxn>
                  <a:cxn ang="0">
                    <a:pos x="126" y="396"/>
                  </a:cxn>
                  <a:cxn ang="0">
                    <a:pos x="128" y="412"/>
                  </a:cxn>
                  <a:cxn ang="0">
                    <a:pos x="122" y="444"/>
                  </a:cxn>
                  <a:cxn ang="0">
                    <a:pos x="102" y="470"/>
                  </a:cxn>
                  <a:cxn ang="0">
                    <a:pos x="90" y="482"/>
                  </a:cxn>
                  <a:cxn ang="0">
                    <a:pos x="62" y="496"/>
                  </a:cxn>
                  <a:cxn ang="0">
                    <a:pos x="44" y="498"/>
                  </a:cxn>
                  <a:cxn ang="0">
                    <a:pos x="26" y="496"/>
                  </a:cxn>
                  <a:cxn ang="0">
                    <a:pos x="20" y="490"/>
                  </a:cxn>
                  <a:cxn ang="0">
                    <a:pos x="10" y="478"/>
                  </a:cxn>
                  <a:cxn ang="0">
                    <a:pos x="8" y="462"/>
                  </a:cxn>
                  <a:cxn ang="0">
                    <a:pos x="6" y="456"/>
                  </a:cxn>
                  <a:cxn ang="0">
                    <a:pos x="0" y="436"/>
                  </a:cxn>
                  <a:cxn ang="0">
                    <a:pos x="0" y="428"/>
                  </a:cxn>
                  <a:cxn ang="0">
                    <a:pos x="4" y="414"/>
                  </a:cxn>
                  <a:cxn ang="0">
                    <a:pos x="6" y="406"/>
                  </a:cxn>
                  <a:cxn ang="0">
                    <a:pos x="8" y="374"/>
                  </a:cxn>
                  <a:cxn ang="0">
                    <a:pos x="12" y="344"/>
                  </a:cxn>
                </a:cxnLst>
                <a:rect l="0" t="0" r="r" b="b"/>
                <a:pathLst>
                  <a:path w="172" h="500">
                    <a:moveTo>
                      <a:pt x="12" y="344"/>
                    </a:moveTo>
                    <a:lnTo>
                      <a:pt x="12" y="344"/>
                    </a:lnTo>
                    <a:lnTo>
                      <a:pt x="8" y="302"/>
                    </a:lnTo>
                    <a:lnTo>
                      <a:pt x="4" y="262"/>
                    </a:lnTo>
                    <a:lnTo>
                      <a:pt x="4" y="220"/>
                    </a:lnTo>
                    <a:lnTo>
                      <a:pt x="4" y="200"/>
                    </a:lnTo>
                    <a:lnTo>
                      <a:pt x="8" y="178"/>
                    </a:lnTo>
                    <a:lnTo>
                      <a:pt x="8" y="178"/>
                    </a:lnTo>
                    <a:lnTo>
                      <a:pt x="12" y="156"/>
                    </a:lnTo>
                    <a:lnTo>
                      <a:pt x="12" y="136"/>
                    </a:lnTo>
                    <a:lnTo>
                      <a:pt x="12" y="114"/>
                    </a:lnTo>
                    <a:lnTo>
                      <a:pt x="10" y="92"/>
                    </a:lnTo>
                    <a:lnTo>
                      <a:pt x="10" y="92"/>
                    </a:lnTo>
                    <a:lnTo>
                      <a:pt x="8" y="70"/>
                    </a:lnTo>
                    <a:lnTo>
                      <a:pt x="8" y="48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16" y="2"/>
                    </a:lnTo>
                    <a:lnTo>
                      <a:pt x="20" y="6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40" y="42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52" y="52"/>
                    </a:lnTo>
                    <a:lnTo>
                      <a:pt x="52" y="52"/>
                    </a:lnTo>
                    <a:lnTo>
                      <a:pt x="58" y="54"/>
                    </a:lnTo>
                    <a:lnTo>
                      <a:pt x="62" y="54"/>
                    </a:lnTo>
                    <a:lnTo>
                      <a:pt x="70" y="62"/>
                    </a:lnTo>
                    <a:lnTo>
                      <a:pt x="74" y="70"/>
                    </a:lnTo>
                    <a:lnTo>
                      <a:pt x="78" y="78"/>
                    </a:lnTo>
                    <a:lnTo>
                      <a:pt x="78" y="78"/>
                    </a:lnTo>
                    <a:lnTo>
                      <a:pt x="80" y="82"/>
                    </a:lnTo>
                    <a:lnTo>
                      <a:pt x="84" y="84"/>
                    </a:lnTo>
                    <a:lnTo>
                      <a:pt x="92" y="90"/>
                    </a:lnTo>
                    <a:lnTo>
                      <a:pt x="100" y="94"/>
                    </a:lnTo>
                    <a:lnTo>
                      <a:pt x="104" y="98"/>
                    </a:lnTo>
                    <a:lnTo>
                      <a:pt x="106" y="102"/>
                    </a:lnTo>
                    <a:lnTo>
                      <a:pt x="106" y="102"/>
                    </a:lnTo>
                    <a:lnTo>
                      <a:pt x="110" y="124"/>
                    </a:lnTo>
                    <a:lnTo>
                      <a:pt x="110" y="148"/>
                    </a:lnTo>
                    <a:lnTo>
                      <a:pt x="110" y="148"/>
                    </a:lnTo>
                    <a:lnTo>
                      <a:pt x="110" y="164"/>
                    </a:lnTo>
                    <a:lnTo>
                      <a:pt x="110" y="174"/>
                    </a:lnTo>
                    <a:lnTo>
                      <a:pt x="112" y="180"/>
                    </a:lnTo>
                    <a:lnTo>
                      <a:pt x="112" y="180"/>
                    </a:lnTo>
                    <a:lnTo>
                      <a:pt x="124" y="196"/>
                    </a:lnTo>
                    <a:lnTo>
                      <a:pt x="132" y="202"/>
                    </a:lnTo>
                    <a:lnTo>
                      <a:pt x="138" y="208"/>
                    </a:lnTo>
                    <a:lnTo>
                      <a:pt x="138" y="208"/>
                    </a:lnTo>
                    <a:lnTo>
                      <a:pt x="148" y="216"/>
                    </a:lnTo>
                    <a:lnTo>
                      <a:pt x="154" y="226"/>
                    </a:lnTo>
                    <a:lnTo>
                      <a:pt x="166" y="246"/>
                    </a:lnTo>
                    <a:lnTo>
                      <a:pt x="166" y="246"/>
                    </a:lnTo>
                    <a:lnTo>
                      <a:pt x="170" y="262"/>
                    </a:lnTo>
                    <a:lnTo>
                      <a:pt x="172" y="278"/>
                    </a:lnTo>
                    <a:lnTo>
                      <a:pt x="170" y="290"/>
                    </a:lnTo>
                    <a:lnTo>
                      <a:pt x="164" y="304"/>
                    </a:lnTo>
                    <a:lnTo>
                      <a:pt x="156" y="316"/>
                    </a:lnTo>
                    <a:lnTo>
                      <a:pt x="148" y="328"/>
                    </a:lnTo>
                    <a:lnTo>
                      <a:pt x="130" y="352"/>
                    </a:lnTo>
                    <a:lnTo>
                      <a:pt x="130" y="352"/>
                    </a:lnTo>
                    <a:lnTo>
                      <a:pt x="126" y="360"/>
                    </a:lnTo>
                    <a:lnTo>
                      <a:pt x="124" y="368"/>
                    </a:lnTo>
                    <a:lnTo>
                      <a:pt x="124" y="382"/>
                    </a:lnTo>
                    <a:lnTo>
                      <a:pt x="126" y="396"/>
                    </a:lnTo>
                    <a:lnTo>
                      <a:pt x="128" y="412"/>
                    </a:lnTo>
                    <a:lnTo>
                      <a:pt x="128" y="412"/>
                    </a:lnTo>
                    <a:lnTo>
                      <a:pt x="126" y="428"/>
                    </a:lnTo>
                    <a:lnTo>
                      <a:pt x="122" y="444"/>
                    </a:lnTo>
                    <a:lnTo>
                      <a:pt x="112" y="458"/>
                    </a:lnTo>
                    <a:lnTo>
                      <a:pt x="102" y="470"/>
                    </a:lnTo>
                    <a:lnTo>
                      <a:pt x="102" y="470"/>
                    </a:lnTo>
                    <a:lnTo>
                      <a:pt x="90" y="482"/>
                    </a:lnTo>
                    <a:lnTo>
                      <a:pt x="76" y="492"/>
                    </a:lnTo>
                    <a:lnTo>
                      <a:pt x="62" y="496"/>
                    </a:lnTo>
                    <a:lnTo>
                      <a:pt x="44" y="498"/>
                    </a:lnTo>
                    <a:lnTo>
                      <a:pt x="44" y="498"/>
                    </a:lnTo>
                    <a:lnTo>
                      <a:pt x="30" y="500"/>
                    </a:lnTo>
                    <a:lnTo>
                      <a:pt x="26" y="496"/>
                    </a:lnTo>
                    <a:lnTo>
                      <a:pt x="20" y="490"/>
                    </a:lnTo>
                    <a:lnTo>
                      <a:pt x="20" y="490"/>
                    </a:lnTo>
                    <a:lnTo>
                      <a:pt x="14" y="484"/>
                    </a:lnTo>
                    <a:lnTo>
                      <a:pt x="10" y="478"/>
                    </a:lnTo>
                    <a:lnTo>
                      <a:pt x="8" y="470"/>
                    </a:lnTo>
                    <a:lnTo>
                      <a:pt x="8" y="462"/>
                    </a:lnTo>
                    <a:lnTo>
                      <a:pt x="8" y="462"/>
                    </a:lnTo>
                    <a:lnTo>
                      <a:pt x="6" y="456"/>
                    </a:lnTo>
                    <a:lnTo>
                      <a:pt x="4" y="448"/>
                    </a:lnTo>
                    <a:lnTo>
                      <a:pt x="0" y="436"/>
                    </a:lnTo>
                    <a:lnTo>
                      <a:pt x="0" y="436"/>
                    </a:lnTo>
                    <a:lnTo>
                      <a:pt x="0" y="428"/>
                    </a:lnTo>
                    <a:lnTo>
                      <a:pt x="2" y="420"/>
                    </a:lnTo>
                    <a:lnTo>
                      <a:pt x="4" y="414"/>
                    </a:lnTo>
                    <a:lnTo>
                      <a:pt x="6" y="406"/>
                    </a:lnTo>
                    <a:lnTo>
                      <a:pt x="6" y="406"/>
                    </a:lnTo>
                    <a:lnTo>
                      <a:pt x="8" y="390"/>
                    </a:lnTo>
                    <a:lnTo>
                      <a:pt x="8" y="374"/>
                    </a:lnTo>
                    <a:lnTo>
                      <a:pt x="8" y="360"/>
                    </a:lnTo>
                    <a:lnTo>
                      <a:pt x="12" y="34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kern="0">
                  <a:solidFill>
                    <a:sysClr val="windowText" lastClr="000000"/>
                  </a:solidFill>
                  <a:ea typeface="MS PGothic" panose="020B0600070205080204" pitchFamily="-97" charset="-128"/>
                </a:endParaRPr>
              </a:p>
            </p:txBody>
          </p:sp>
        </p:grpSp>
        <p:sp>
          <p:nvSpPr>
            <p:cNvPr id="12" name="Freeform 102"/>
            <p:cNvSpPr/>
            <p:nvPr/>
          </p:nvSpPr>
          <p:spPr bwMode="auto">
            <a:xfrm>
              <a:off x="1839688" y="2733884"/>
              <a:ext cx="398341" cy="726885"/>
            </a:xfrm>
            <a:custGeom>
              <a:avLst/>
              <a:gdLst/>
              <a:ahLst/>
              <a:cxnLst>
                <a:cxn ang="0">
                  <a:pos x="234" y="430"/>
                </a:cxn>
                <a:cxn ang="0">
                  <a:pos x="190" y="490"/>
                </a:cxn>
                <a:cxn ang="0">
                  <a:pos x="158" y="440"/>
                </a:cxn>
                <a:cxn ang="0">
                  <a:pos x="120" y="394"/>
                </a:cxn>
                <a:cxn ang="0">
                  <a:pos x="80" y="354"/>
                </a:cxn>
                <a:cxn ang="0">
                  <a:pos x="56" y="318"/>
                </a:cxn>
                <a:cxn ang="0">
                  <a:pos x="48" y="290"/>
                </a:cxn>
                <a:cxn ang="0">
                  <a:pos x="34" y="252"/>
                </a:cxn>
                <a:cxn ang="0">
                  <a:pos x="20" y="206"/>
                </a:cxn>
                <a:cxn ang="0">
                  <a:pos x="8" y="178"/>
                </a:cxn>
                <a:cxn ang="0">
                  <a:pos x="2" y="134"/>
                </a:cxn>
                <a:cxn ang="0">
                  <a:pos x="2" y="114"/>
                </a:cxn>
                <a:cxn ang="0">
                  <a:pos x="10" y="108"/>
                </a:cxn>
                <a:cxn ang="0">
                  <a:pos x="22" y="116"/>
                </a:cxn>
                <a:cxn ang="0">
                  <a:pos x="12" y="90"/>
                </a:cxn>
                <a:cxn ang="0">
                  <a:pos x="6" y="60"/>
                </a:cxn>
                <a:cxn ang="0">
                  <a:pos x="14" y="48"/>
                </a:cxn>
                <a:cxn ang="0">
                  <a:pos x="28" y="54"/>
                </a:cxn>
                <a:cxn ang="0">
                  <a:pos x="42" y="80"/>
                </a:cxn>
                <a:cxn ang="0">
                  <a:pos x="58" y="104"/>
                </a:cxn>
                <a:cxn ang="0">
                  <a:pos x="76" y="130"/>
                </a:cxn>
                <a:cxn ang="0">
                  <a:pos x="106" y="184"/>
                </a:cxn>
                <a:cxn ang="0">
                  <a:pos x="108" y="166"/>
                </a:cxn>
                <a:cxn ang="0">
                  <a:pos x="94" y="120"/>
                </a:cxn>
                <a:cxn ang="0">
                  <a:pos x="82" y="98"/>
                </a:cxn>
                <a:cxn ang="0">
                  <a:pos x="72" y="74"/>
                </a:cxn>
                <a:cxn ang="0">
                  <a:pos x="64" y="58"/>
                </a:cxn>
                <a:cxn ang="0">
                  <a:pos x="50" y="26"/>
                </a:cxn>
                <a:cxn ang="0">
                  <a:pos x="52" y="20"/>
                </a:cxn>
                <a:cxn ang="0">
                  <a:pos x="80" y="16"/>
                </a:cxn>
                <a:cxn ang="0">
                  <a:pos x="88" y="30"/>
                </a:cxn>
                <a:cxn ang="0">
                  <a:pos x="108" y="62"/>
                </a:cxn>
                <a:cxn ang="0">
                  <a:pos x="122" y="70"/>
                </a:cxn>
                <a:cxn ang="0">
                  <a:pos x="108" y="36"/>
                </a:cxn>
                <a:cxn ang="0">
                  <a:pos x="104" y="8"/>
                </a:cxn>
                <a:cxn ang="0">
                  <a:pos x="112" y="0"/>
                </a:cxn>
                <a:cxn ang="0">
                  <a:pos x="128" y="12"/>
                </a:cxn>
                <a:cxn ang="0">
                  <a:pos x="150" y="60"/>
                </a:cxn>
                <a:cxn ang="0">
                  <a:pos x="156" y="76"/>
                </a:cxn>
                <a:cxn ang="0">
                  <a:pos x="166" y="86"/>
                </a:cxn>
                <a:cxn ang="0">
                  <a:pos x="174" y="108"/>
                </a:cxn>
                <a:cxn ang="0">
                  <a:pos x="180" y="126"/>
                </a:cxn>
                <a:cxn ang="0">
                  <a:pos x="206" y="186"/>
                </a:cxn>
                <a:cxn ang="0">
                  <a:pos x="216" y="188"/>
                </a:cxn>
                <a:cxn ang="0">
                  <a:pos x="238" y="160"/>
                </a:cxn>
                <a:cxn ang="0">
                  <a:pos x="264" y="122"/>
                </a:cxn>
                <a:cxn ang="0">
                  <a:pos x="268" y="140"/>
                </a:cxn>
                <a:cxn ang="0">
                  <a:pos x="258" y="192"/>
                </a:cxn>
                <a:cxn ang="0">
                  <a:pos x="240" y="250"/>
                </a:cxn>
                <a:cxn ang="0">
                  <a:pos x="232" y="292"/>
                </a:cxn>
                <a:cxn ang="0">
                  <a:pos x="224" y="332"/>
                </a:cxn>
                <a:cxn ang="0">
                  <a:pos x="224" y="340"/>
                </a:cxn>
                <a:cxn ang="0">
                  <a:pos x="234" y="356"/>
                </a:cxn>
                <a:cxn ang="0">
                  <a:pos x="254" y="374"/>
                </a:cxn>
                <a:cxn ang="0">
                  <a:pos x="260" y="386"/>
                </a:cxn>
                <a:cxn ang="0">
                  <a:pos x="250" y="410"/>
                </a:cxn>
              </a:cxnLst>
              <a:rect l="0" t="0" r="r" b="b"/>
              <a:pathLst>
                <a:path w="268" h="490">
                  <a:moveTo>
                    <a:pt x="250" y="410"/>
                  </a:moveTo>
                  <a:lnTo>
                    <a:pt x="250" y="410"/>
                  </a:lnTo>
                  <a:lnTo>
                    <a:pt x="234" y="430"/>
                  </a:lnTo>
                  <a:lnTo>
                    <a:pt x="220" y="450"/>
                  </a:lnTo>
                  <a:lnTo>
                    <a:pt x="204" y="470"/>
                  </a:lnTo>
                  <a:lnTo>
                    <a:pt x="190" y="490"/>
                  </a:lnTo>
                  <a:lnTo>
                    <a:pt x="190" y="490"/>
                  </a:lnTo>
                  <a:lnTo>
                    <a:pt x="174" y="466"/>
                  </a:lnTo>
                  <a:lnTo>
                    <a:pt x="158" y="440"/>
                  </a:lnTo>
                  <a:lnTo>
                    <a:pt x="140" y="416"/>
                  </a:lnTo>
                  <a:lnTo>
                    <a:pt x="130" y="404"/>
                  </a:lnTo>
                  <a:lnTo>
                    <a:pt x="120" y="394"/>
                  </a:lnTo>
                  <a:lnTo>
                    <a:pt x="120" y="394"/>
                  </a:lnTo>
                  <a:lnTo>
                    <a:pt x="100" y="376"/>
                  </a:lnTo>
                  <a:lnTo>
                    <a:pt x="80" y="354"/>
                  </a:lnTo>
                  <a:lnTo>
                    <a:pt x="70" y="342"/>
                  </a:lnTo>
                  <a:lnTo>
                    <a:pt x="62" y="330"/>
                  </a:lnTo>
                  <a:lnTo>
                    <a:pt x="56" y="318"/>
                  </a:lnTo>
                  <a:lnTo>
                    <a:pt x="52" y="304"/>
                  </a:lnTo>
                  <a:lnTo>
                    <a:pt x="52" y="304"/>
                  </a:lnTo>
                  <a:lnTo>
                    <a:pt x="48" y="290"/>
                  </a:lnTo>
                  <a:lnTo>
                    <a:pt x="44" y="278"/>
                  </a:lnTo>
                  <a:lnTo>
                    <a:pt x="38" y="264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26" y="220"/>
                  </a:lnTo>
                  <a:lnTo>
                    <a:pt x="20" y="206"/>
                  </a:lnTo>
                  <a:lnTo>
                    <a:pt x="14" y="190"/>
                  </a:lnTo>
                  <a:lnTo>
                    <a:pt x="14" y="190"/>
                  </a:lnTo>
                  <a:lnTo>
                    <a:pt x="8" y="178"/>
                  </a:lnTo>
                  <a:lnTo>
                    <a:pt x="4" y="164"/>
                  </a:lnTo>
                  <a:lnTo>
                    <a:pt x="2" y="150"/>
                  </a:lnTo>
                  <a:lnTo>
                    <a:pt x="2" y="134"/>
                  </a:lnTo>
                  <a:lnTo>
                    <a:pt x="2" y="134"/>
                  </a:lnTo>
                  <a:lnTo>
                    <a:pt x="0" y="120"/>
                  </a:lnTo>
                  <a:lnTo>
                    <a:pt x="2" y="114"/>
                  </a:lnTo>
                  <a:lnTo>
                    <a:pt x="6" y="108"/>
                  </a:lnTo>
                  <a:lnTo>
                    <a:pt x="6" y="108"/>
                  </a:lnTo>
                  <a:lnTo>
                    <a:pt x="10" y="108"/>
                  </a:lnTo>
                  <a:lnTo>
                    <a:pt x="12" y="106"/>
                  </a:lnTo>
                  <a:lnTo>
                    <a:pt x="18" y="110"/>
                  </a:lnTo>
                  <a:lnTo>
                    <a:pt x="22" y="116"/>
                  </a:lnTo>
                  <a:lnTo>
                    <a:pt x="26" y="122"/>
                  </a:lnTo>
                  <a:lnTo>
                    <a:pt x="26" y="122"/>
                  </a:lnTo>
                  <a:lnTo>
                    <a:pt x="12" y="90"/>
                  </a:lnTo>
                  <a:lnTo>
                    <a:pt x="6" y="74"/>
                  </a:lnTo>
                  <a:lnTo>
                    <a:pt x="6" y="66"/>
                  </a:lnTo>
                  <a:lnTo>
                    <a:pt x="6" y="60"/>
                  </a:lnTo>
                  <a:lnTo>
                    <a:pt x="6" y="60"/>
                  </a:lnTo>
                  <a:lnTo>
                    <a:pt x="8" y="52"/>
                  </a:lnTo>
                  <a:lnTo>
                    <a:pt x="14" y="48"/>
                  </a:lnTo>
                  <a:lnTo>
                    <a:pt x="20" y="50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32" y="58"/>
                  </a:lnTo>
                  <a:lnTo>
                    <a:pt x="36" y="66"/>
                  </a:lnTo>
                  <a:lnTo>
                    <a:pt x="42" y="80"/>
                  </a:lnTo>
                  <a:lnTo>
                    <a:pt x="42" y="80"/>
                  </a:lnTo>
                  <a:lnTo>
                    <a:pt x="50" y="92"/>
                  </a:lnTo>
                  <a:lnTo>
                    <a:pt x="58" y="104"/>
                  </a:lnTo>
                  <a:lnTo>
                    <a:pt x="68" y="116"/>
                  </a:lnTo>
                  <a:lnTo>
                    <a:pt x="76" y="130"/>
                  </a:lnTo>
                  <a:lnTo>
                    <a:pt x="76" y="130"/>
                  </a:lnTo>
                  <a:lnTo>
                    <a:pt x="90" y="158"/>
                  </a:lnTo>
                  <a:lnTo>
                    <a:pt x="96" y="170"/>
                  </a:lnTo>
                  <a:lnTo>
                    <a:pt x="106" y="184"/>
                  </a:lnTo>
                  <a:lnTo>
                    <a:pt x="106" y="184"/>
                  </a:lnTo>
                  <a:lnTo>
                    <a:pt x="108" y="174"/>
                  </a:lnTo>
                  <a:lnTo>
                    <a:pt x="108" y="166"/>
                  </a:lnTo>
                  <a:lnTo>
                    <a:pt x="106" y="152"/>
                  </a:lnTo>
                  <a:lnTo>
                    <a:pt x="94" y="120"/>
                  </a:lnTo>
                  <a:lnTo>
                    <a:pt x="94" y="120"/>
                  </a:lnTo>
                  <a:lnTo>
                    <a:pt x="90" y="112"/>
                  </a:lnTo>
                  <a:lnTo>
                    <a:pt x="86" y="104"/>
                  </a:lnTo>
                  <a:lnTo>
                    <a:pt x="82" y="98"/>
                  </a:lnTo>
                  <a:lnTo>
                    <a:pt x="78" y="90"/>
                  </a:lnTo>
                  <a:lnTo>
                    <a:pt x="78" y="90"/>
                  </a:lnTo>
                  <a:lnTo>
                    <a:pt x="72" y="74"/>
                  </a:lnTo>
                  <a:lnTo>
                    <a:pt x="68" y="64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0" y="50"/>
                  </a:lnTo>
                  <a:lnTo>
                    <a:pt x="56" y="4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2"/>
                  </a:lnTo>
                  <a:lnTo>
                    <a:pt x="52" y="20"/>
                  </a:lnTo>
                  <a:lnTo>
                    <a:pt x="62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16"/>
                  </a:lnTo>
                  <a:lnTo>
                    <a:pt x="84" y="20"/>
                  </a:lnTo>
                  <a:lnTo>
                    <a:pt x="88" y="30"/>
                  </a:lnTo>
                  <a:lnTo>
                    <a:pt x="98" y="48"/>
                  </a:lnTo>
                  <a:lnTo>
                    <a:pt x="98" y="48"/>
                  </a:lnTo>
                  <a:lnTo>
                    <a:pt x="108" y="62"/>
                  </a:lnTo>
                  <a:lnTo>
                    <a:pt x="114" y="68"/>
                  </a:lnTo>
                  <a:lnTo>
                    <a:pt x="118" y="68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16" y="56"/>
                  </a:lnTo>
                  <a:lnTo>
                    <a:pt x="108" y="36"/>
                  </a:lnTo>
                  <a:lnTo>
                    <a:pt x="104" y="24"/>
                  </a:lnTo>
                  <a:lnTo>
                    <a:pt x="104" y="16"/>
                  </a:lnTo>
                  <a:lnTo>
                    <a:pt x="104" y="8"/>
                  </a:lnTo>
                  <a:lnTo>
                    <a:pt x="108" y="2"/>
                  </a:lnTo>
                  <a:lnTo>
                    <a:pt x="108" y="2"/>
                  </a:lnTo>
                  <a:lnTo>
                    <a:pt x="112" y="0"/>
                  </a:lnTo>
                  <a:lnTo>
                    <a:pt x="114" y="0"/>
                  </a:lnTo>
                  <a:lnTo>
                    <a:pt x="122" y="4"/>
                  </a:lnTo>
                  <a:lnTo>
                    <a:pt x="128" y="12"/>
                  </a:lnTo>
                  <a:lnTo>
                    <a:pt x="134" y="22"/>
                  </a:lnTo>
                  <a:lnTo>
                    <a:pt x="144" y="44"/>
                  </a:lnTo>
                  <a:lnTo>
                    <a:pt x="150" y="60"/>
                  </a:lnTo>
                  <a:lnTo>
                    <a:pt x="150" y="60"/>
                  </a:lnTo>
                  <a:lnTo>
                    <a:pt x="154" y="68"/>
                  </a:lnTo>
                  <a:lnTo>
                    <a:pt x="156" y="76"/>
                  </a:lnTo>
                  <a:lnTo>
                    <a:pt x="156" y="76"/>
                  </a:lnTo>
                  <a:lnTo>
                    <a:pt x="164" y="82"/>
                  </a:lnTo>
                  <a:lnTo>
                    <a:pt x="166" y="86"/>
                  </a:lnTo>
                  <a:lnTo>
                    <a:pt x="170" y="90"/>
                  </a:lnTo>
                  <a:lnTo>
                    <a:pt x="170" y="90"/>
                  </a:lnTo>
                  <a:lnTo>
                    <a:pt x="174" y="108"/>
                  </a:lnTo>
                  <a:lnTo>
                    <a:pt x="176" y="118"/>
                  </a:lnTo>
                  <a:lnTo>
                    <a:pt x="180" y="126"/>
                  </a:lnTo>
                  <a:lnTo>
                    <a:pt x="180" y="126"/>
                  </a:lnTo>
                  <a:lnTo>
                    <a:pt x="198" y="160"/>
                  </a:lnTo>
                  <a:lnTo>
                    <a:pt x="204" y="176"/>
                  </a:lnTo>
                  <a:lnTo>
                    <a:pt x="206" y="186"/>
                  </a:lnTo>
                  <a:lnTo>
                    <a:pt x="206" y="194"/>
                  </a:lnTo>
                  <a:lnTo>
                    <a:pt x="206" y="194"/>
                  </a:lnTo>
                  <a:lnTo>
                    <a:pt x="216" y="188"/>
                  </a:lnTo>
                  <a:lnTo>
                    <a:pt x="224" y="180"/>
                  </a:lnTo>
                  <a:lnTo>
                    <a:pt x="232" y="172"/>
                  </a:lnTo>
                  <a:lnTo>
                    <a:pt x="238" y="160"/>
                  </a:lnTo>
                  <a:lnTo>
                    <a:pt x="248" y="140"/>
                  </a:lnTo>
                  <a:lnTo>
                    <a:pt x="256" y="130"/>
                  </a:lnTo>
                  <a:lnTo>
                    <a:pt x="264" y="122"/>
                  </a:lnTo>
                  <a:lnTo>
                    <a:pt x="264" y="122"/>
                  </a:lnTo>
                  <a:lnTo>
                    <a:pt x="266" y="132"/>
                  </a:lnTo>
                  <a:lnTo>
                    <a:pt x="268" y="140"/>
                  </a:lnTo>
                  <a:lnTo>
                    <a:pt x="266" y="158"/>
                  </a:lnTo>
                  <a:lnTo>
                    <a:pt x="258" y="192"/>
                  </a:lnTo>
                  <a:lnTo>
                    <a:pt x="258" y="192"/>
                  </a:lnTo>
                  <a:lnTo>
                    <a:pt x="252" y="212"/>
                  </a:lnTo>
                  <a:lnTo>
                    <a:pt x="246" y="232"/>
                  </a:lnTo>
                  <a:lnTo>
                    <a:pt x="240" y="250"/>
                  </a:lnTo>
                  <a:lnTo>
                    <a:pt x="236" y="270"/>
                  </a:lnTo>
                  <a:lnTo>
                    <a:pt x="236" y="270"/>
                  </a:lnTo>
                  <a:lnTo>
                    <a:pt x="232" y="292"/>
                  </a:lnTo>
                  <a:lnTo>
                    <a:pt x="228" y="312"/>
                  </a:lnTo>
                  <a:lnTo>
                    <a:pt x="228" y="312"/>
                  </a:lnTo>
                  <a:lnTo>
                    <a:pt x="224" y="332"/>
                  </a:lnTo>
                  <a:lnTo>
                    <a:pt x="224" y="332"/>
                  </a:lnTo>
                  <a:lnTo>
                    <a:pt x="224" y="338"/>
                  </a:lnTo>
                  <a:lnTo>
                    <a:pt x="224" y="340"/>
                  </a:lnTo>
                  <a:lnTo>
                    <a:pt x="228" y="348"/>
                  </a:lnTo>
                  <a:lnTo>
                    <a:pt x="228" y="348"/>
                  </a:lnTo>
                  <a:lnTo>
                    <a:pt x="234" y="356"/>
                  </a:lnTo>
                  <a:lnTo>
                    <a:pt x="240" y="362"/>
                  </a:lnTo>
                  <a:lnTo>
                    <a:pt x="254" y="374"/>
                  </a:lnTo>
                  <a:lnTo>
                    <a:pt x="254" y="374"/>
                  </a:lnTo>
                  <a:lnTo>
                    <a:pt x="258" y="378"/>
                  </a:lnTo>
                  <a:lnTo>
                    <a:pt x="260" y="382"/>
                  </a:lnTo>
                  <a:lnTo>
                    <a:pt x="260" y="386"/>
                  </a:lnTo>
                  <a:lnTo>
                    <a:pt x="260" y="390"/>
                  </a:lnTo>
                  <a:lnTo>
                    <a:pt x="256" y="400"/>
                  </a:lnTo>
                  <a:lnTo>
                    <a:pt x="250" y="410"/>
                  </a:lnTo>
                  <a:close/>
                </a:path>
              </a:pathLst>
            </a:custGeom>
            <a:solidFill>
              <a:srgbClr val="AEB0B2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da-DK" kern="0">
                <a:solidFill>
                  <a:sysClr val="windowText" lastClr="000000"/>
                </a:solidFill>
                <a:ea typeface="MS PGothic" panose="020B0600070205080204" pitchFamily="-97" charset="-128"/>
              </a:endParaRPr>
            </a:p>
          </p:txBody>
        </p:sp>
      </p:grpSp>
      <p:grpSp>
        <p:nvGrpSpPr>
          <p:cNvPr id="5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26" name="矩形 25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29" name="矩形 28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35"/>
          <p:cNvGrpSpPr/>
          <p:nvPr/>
        </p:nvGrpSpPr>
        <p:grpSpPr>
          <a:xfrm>
            <a:off x="6888089" y="1988840"/>
            <a:ext cx="2486711" cy="3168352"/>
            <a:chOff x="4932040" y="1916832"/>
            <a:chExt cx="2630727" cy="3672408"/>
          </a:xfrm>
        </p:grpSpPr>
        <p:grpSp>
          <p:nvGrpSpPr>
            <p:cNvPr id="11" name="Gruppe 58"/>
            <p:cNvGrpSpPr/>
            <p:nvPr/>
          </p:nvGrpSpPr>
          <p:grpSpPr bwMode="auto">
            <a:xfrm>
              <a:off x="4932040" y="1916832"/>
              <a:ext cx="2630727" cy="3672408"/>
              <a:chOff x="4819650" y="4650278"/>
              <a:chExt cx="3905250" cy="4836486"/>
            </a:xfrm>
          </p:grpSpPr>
          <p:sp>
            <p:nvSpPr>
              <p:cNvPr id="56" name="Rektangel med enkelt afrundet hjørne 59"/>
              <p:cNvSpPr/>
              <p:nvPr/>
            </p:nvSpPr>
            <p:spPr>
              <a:xfrm rot="10800000" flipH="1">
                <a:off x="4819650" y="4743960"/>
                <a:ext cx="3903460" cy="4742804"/>
              </a:xfrm>
              <a:prstGeom prst="round1Rect">
                <a:avLst/>
              </a:prstGeom>
              <a:solidFill>
                <a:schemeClr val="bg1"/>
              </a:solidFill>
              <a:ln w="3175" cap="flat" cmpd="sng" algn="ctr">
                <a:solidFill>
                  <a:schemeClr val="bg1">
                    <a:lumMod val="75000"/>
                  </a:scheme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da-DK" kern="0">
                  <a:solidFill>
                    <a:sysClr val="window" lastClr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57" name="Rektangel 60"/>
              <p:cNvSpPr/>
              <p:nvPr/>
            </p:nvSpPr>
            <p:spPr>
              <a:xfrm>
                <a:off x="4819650" y="4650278"/>
                <a:ext cx="3905250" cy="131789"/>
              </a:xfrm>
              <a:prstGeom prst="rect">
                <a:avLst/>
              </a:prstGeom>
              <a:gradFill flip="none" rotWithShape="1">
                <a:gsLst>
                  <a:gs pos="44000">
                    <a:schemeClr val="tx1">
                      <a:lumMod val="65000"/>
                      <a:lumOff val="3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da-DK" kern="0">
                  <a:solidFill>
                    <a:sysClr val="window" lastClr="FFFFFF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8" name="TextBox 11"/>
            <p:cNvSpPr>
              <a:spLocks noChangeArrowheads="1"/>
            </p:cNvSpPr>
            <p:nvPr/>
          </p:nvSpPr>
          <p:spPr bwMode="auto">
            <a:xfrm flipH="1">
              <a:off x="5034880" y="2417615"/>
              <a:ext cx="1250950" cy="3210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输入文本内容    </a:t>
              </a:r>
              <a:endParaRPr lang="en-US" dirty="0"/>
            </a:p>
          </p:txBody>
        </p:sp>
        <p:sp>
          <p:nvSpPr>
            <p:cNvPr id="40" name="TextBox 11"/>
            <p:cNvSpPr>
              <a:spLocks noChangeArrowheads="1"/>
            </p:cNvSpPr>
            <p:nvPr/>
          </p:nvSpPr>
          <p:spPr bwMode="auto">
            <a:xfrm flipH="1">
              <a:off x="5034880" y="2852936"/>
              <a:ext cx="1250950" cy="3210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输入文本内容    </a:t>
              </a:r>
              <a:endParaRPr lang="en-US" altLang="zh-CN" sz="1200" dirty="0"/>
            </a:p>
          </p:txBody>
        </p:sp>
        <p:sp>
          <p:nvSpPr>
            <p:cNvPr id="41" name="TextBox 11"/>
            <p:cNvSpPr>
              <a:spLocks noChangeArrowheads="1"/>
            </p:cNvSpPr>
            <p:nvPr/>
          </p:nvSpPr>
          <p:spPr bwMode="auto">
            <a:xfrm flipH="1">
              <a:off x="5034880" y="3226419"/>
              <a:ext cx="1250950" cy="3210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输入文本内容    </a:t>
              </a:r>
              <a:endParaRPr lang="en-US" altLang="zh-CN" sz="1200" dirty="0"/>
            </a:p>
          </p:txBody>
        </p:sp>
        <p:sp>
          <p:nvSpPr>
            <p:cNvPr id="44" name="TextBox 11"/>
            <p:cNvSpPr>
              <a:spLocks noChangeArrowheads="1"/>
            </p:cNvSpPr>
            <p:nvPr/>
          </p:nvSpPr>
          <p:spPr bwMode="auto">
            <a:xfrm flipH="1">
              <a:off x="6152479" y="2417615"/>
              <a:ext cx="1252538" cy="3210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输入文本内容    </a:t>
              </a:r>
              <a:endParaRPr lang="en-US" altLang="zh-CN" sz="1200" dirty="0"/>
            </a:p>
          </p:txBody>
        </p:sp>
        <p:sp>
          <p:nvSpPr>
            <p:cNvPr id="45" name="TextBox 11"/>
            <p:cNvSpPr>
              <a:spLocks noChangeArrowheads="1"/>
            </p:cNvSpPr>
            <p:nvPr/>
          </p:nvSpPr>
          <p:spPr bwMode="auto">
            <a:xfrm flipH="1">
              <a:off x="6152479" y="2852936"/>
              <a:ext cx="1252538" cy="3210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输入文本内容    </a:t>
              </a:r>
              <a:endParaRPr lang="en-US" altLang="zh-CN" sz="1200" dirty="0"/>
            </a:p>
          </p:txBody>
        </p:sp>
        <p:sp>
          <p:nvSpPr>
            <p:cNvPr id="46" name="TextBox 11"/>
            <p:cNvSpPr>
              <a:spLocks noChangeArrowheads="1"/>
            </p:cNvSpPr>
            <p:nvPr/>
          </p:nvSpPr>
          <p:spPr bwMode="auto">
            <a:xfrm flipH="1">
              <a:off x="6152479" y="3226419"/>
              <a:ext cx="1252538" cy="3210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输入文本内容    </a:t>
              </a:r>
              <a:endParaRPr lang="en-US" altLang="zh-CN" sz="1200" dirty="0"/>
            </a:p>
          </p:txBody>
        </p:sp>
        <p:sp>
          <p:nvSpPr>
            <p:cNvPr id="47" name="TextBox 11"/>
            <p:cNvSpPr>
              <a:spLocks noChangeArrowheads="1"/>
            </p:cNvSpPr>
            <p:nvPr/>
          </p:nvSpPr>
          <p:spPr bwMode="auto">
            <a:xfrm flipH="1">
              <a:off x="5022528" y="3643738"/>
              <a:ext cx="1252537" cy="3210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输入文本内容    </a:t>
              </a:r>
              <a:endParaRPr lang="en-US" altLang="zh-CN" sz="1200" dirty="0"/>
            </a:p>
          </p:txBody>
        </p:sp>
        <p:sp>
          <p:nvSpPr>
            <p:cNvPr id="49" name="TextBox 11"/>
            <p:cNvSpPr>
              <a:spLocks noChangeArrowheads="1"/>
            </p:cNvSpPr>
            <p:nvPr/>
          </p:nvSpPr>
          <p:spPr bwMode="auto">
            <a:xfrm flipH="1">
              <a:off x="5022528" y="4061057"/>
              <a:ext cx="1252537" cy="3210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输入文本内容    </a:t>
              </a:r>
              <a:endParaRPr lang="en-US" altLang="zh-CN" sz="1200" dirty="0"/>
            </a:p>
          </p:txBody>
        </p:sp>
        <p:sp>
          <p:nvSpPr>
            <p:cNvPr id="50" name="TextBox 11"/>
            <p:cNvSpPr>
              <a:spLocks noChangeArrowheads="1"/>
            </p:cNvSpPr>
            <p:nvPr/>
          </p:nvSpPr>
          <p:spPr bwMode="auto">
            <a:xfrm flipH="1">
              <a:off x="5022528" y="4478377"/>
              <a:ext cx="1252537" cy="3210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输入文本内容    </a:t>
              </a:r>
              <a:endParaRPr lang="en-US" altLang="zh-CN" sz="1200" dirty="0"/>
            </a:p>
          </p:txBody>
        </p:sp>
        <p:sp>
          <p:nvSpPr>
            <p:cNvPr id="53" name="TextBox 11"/>
            <p:cNvSpPr>
              <a:spLocks noChangeArrowheads="1"/>
            </p:cNvSpPr>
            <p:nvPr/>
          </p:nvSpPr>
          <p:spPr bwMode="auto">
            <a:xfrm flipH="1">
              <a:off x="6141715" y="3643738"/>
              <a:ext cx="1250950" cy="3210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输入文本内容    </a:t>
              </a:r>
              <a:endParaRPr lang="en-US" altLang="zh-CN" sz="1200" dirty="0"/>
            </a:p>
          </p:txBody>
        </p:sp>
        <p:sp>
          <p:nvSpPr>
            <p:cNvPr id="54" name="TextBox 11"/>
            <p:cNvSpPr>
              <a:spLocks noChangeArrowheads="1"/>
            </p:cNvSpPr>
            <p:nvPr/>
          </p:nvSpPr>
          <p:spPr bwMode="auto">
            <a:xfrm flipH="1">
              <a:off x="6141715" y="4061057"/>
              <a:ext cx="1250950" cy="3210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输入文本内容    </a:t>
              </a:r>
              <a:endParaRPr lang="en-US" altLang="zh-CN" sz="1200" dirty="0"/>
            </a:p>
          </p:txBody>
        </p:sp>
        <p:sp>
          <p:nvSpPr>
            <p:cNvPr id="55" name="TextBox 11"/>
            <p:cNvSpPr>
              <a:spLocks noChangeArrowheads="1"/>
            </p:cNvSpPr>
            <p:nvPr/>
          </p:nvSpPr>
          <p:spPr bwMode="auto">
            <a:xfrm flipH="1">
              <a:off x="6141715" y="4478377"/>
              <a:ext cx="1250950" cy="3210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输入文本内容    </a:t>
              </a:r>
              <a:endParaRPr lang="en-US" altLang="zh-CN" sz="1200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100461" y="1112302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48" name="圆角矩形 47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个人特长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圆角矩形 51"/>
          <p:cNvSpPr/>
          <p:nvPr/>
        </p:nvSpPr>
        <p:spPr>
          <a:xfrm>
            <a:off x="1380381" y="1112302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1488000" y="1112254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>
            <a:off x="3934668" y="2198566"/>
            <a:ext cx="5170016" cy="3059234"/>
          </a:xfrm>
          <a:prstGeom prst="roundRect">
            <a:avLst>
              <a:gd name="adj" fmla="val 6395"/>
            </a:avLst>
          </a:prstGeom>
          <a:solidFill>
            <a:schemeClr val="bg1"/>
          </a:solidFill>
          <a:ln w="1016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5" name="Freeform 39"/>
          <p:cNvSpPr/>
          <p:nvPr/>
        </p:nvSpPr>
        <p:spPr bwMode="auto">
          <a:xfrm>
            <a:off x="3586593" y="5080691"/>
            <a:ext cx="22812" cy="1510"/>
          </a:xfrm>
          <a:custGeom>
            <a:avLst/>
            <a:gdLst>
              <a:gd name="T0" fmla="*/ 12 w 12"/>
              <a:gd name="T1" fmla="*/ 0 h 1587"/>
              <a:gd name="T2" fmla="*/ 0 w 12"/>
              <a:gd name="T3" fmla="*/ 0 h 1587"/>
              <a:gd name="T4" fmla="*/ 12 w 12"/>
              <a:gd name="T5" fmla="*/ 0 h 1587"/>
              <a:gd name="T6" fmla="*/ 12 w 12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1587"/>
              <a:gd name="T14" fmla="*/ 12 w 12"/>
              <a:gd name="T15" fmla="*/ 1587 h 15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1587">
                <a:moveTo>
                  <a:pt x="12" y="0"/>
                </a:moveTo>
                <a:lnTo>
                  <a:pt x="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2020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zh-CN" altLang="en-US" b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2" name="组合 11"/>
          <p:cNvGrpSpPr/>
          <p:nvPr/>
        </p:nvGrpSpPr>
        <p:grpSpPr>
          <a:xfrm>
            <a:off x="1524000" y="836712"/>
            <a:ext cx="9144000" cy="67722"/>
            <a:chOff x="0" y="836712"/>
            <a:chExt cx="9144000" cy="67722"/>
          </a:xfrm>
        </p:grpSpPr>
        <p:sp>
          <p:nvSpPr>
            <p:cNvPr id="7" name="矩形 6"/>
            <p:cNvSpPr/>
            <p:nvPr/>
          </p:nvSpPr>
          <p:spPr>
            <a:xfrm>
              <a:off x="0" y="8367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0" y="8367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14"/>
          <p:cNvGrpSpPr/>
          <p:nvPr/>
        </p:nvGrpSpPr>
        <p:grpSpPr>
          <a:xfrm flipH="1">
            <a:off x="1524000" y="5953566"/>
            <a:ext cx="9144000" cy="67722"/>
            <a:chOff x="152400" y="989112"/>
            <a:chExt cx="9144000" cy="67722"/>
          </a:xfrm>
        </p:grpSpPr>
        <p:sp>
          <p:nvSpPr>
            <p:cNvPr id="10" name="矩形 9"/>
            <p:cNvSpPr/>
            <p:nvPr/>
          </p:nvSpPr>
          <p:spPr>
            <a:xfrm>
              <a:off x="152400" y="989112"/>
              <a:ext cx="9144000" cy="6772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52400" y="989112"/>
              <a:ext cx="1010761" cy="6772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12"/>
          <p:cNvGrpSpPr/>
          <p:nvPr/>
        </p:nvGrpSpPr>
        <p:grpSpPr>
          <a:xfrm>
            <a:off x="4007768" y="2564904"/>
            <a:ext cx="3744416" cy="2664296"/>
            <a:chOff x="-36512" y="3356992"/>
            <a:chExt cx="3744416" cy="266429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52" t="9479" r="6732" b="1934"/>
            <a:stretch>
              <a:fillRect/>
            </a:stretch>
          </p:blipFill>
          <p:spPr>
            <a:xfrm>
              <a:off x="-36512" y="3356992"/>
              <a:ext cx="3744416" cy="2664296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107504" y="3645024"/>
              <a:ext cx="1403648" cy="7920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Freeform 9"/>
          <p:cNvSpPr/>
          <p:nvPr/>
        </p:nvSpPr>
        <p:spPr bwMode="auto">
          <a:xfrm>
            <a:off x="8471172" y="3933056"/>
            <a:ext cx="865188" cy="2051050"/>
          </a:xfrm>
          <a:custGeom>
            <a:avLst/>
            <a:gdLst>
              <a:gd name="T0" fmla="*/ 144 w 231"/>
              <a:gd name="T1" fmla="*/ 36 h 547"/>
              <a:gd name="T2" fmla="*/ 148 w 231"/>
              <a:gd name="T3" fmla="*/ 71 h 547"/>
              <a:gd name="T4" fmla="*/ 167 w 231"/>
              <a:gd name="T5" fmla="*/ 93 h 547"/>
              <a:gd name="T6" fmla="*/ 140 w 231"/>
              <a:gd name="T7" fmla="*/ 114 h 547"/>
              <a:gd name="T8" fmla="*/ 102 w 231"/>
              <a:gd name="T9" fmla="*/ 110 h 547"/>
              <a:gd name="T10" fmla="*/ 60 w 231"/>
              <a:gd name="T11" fmla="*/ 94 h 547"/>
              <a:gd name="T12" fmla="*/ 0 w 231"/>
              <a:gd name="T13" fmla="*/ 34 h 547"/>
              <a:gd name="T14" fmla="*/ 40 w 231"/>
              <a:gd name="T15" fmla="*/ 95 h 547"/>
              <a:gd name="T16" fmla="*/ 47 w 231"/>
              <a:gd name="T17" fmla="*/ 111 h 547"/>
              <a:gd name="T18" fmla="*/ 69 w 231"/>
              <a:gd name="T19" fmla="*/ 120 h 547"/>
              <a:gd name="T20" fmla="*/ 134 w 231"/>
              <a:gd name="T21" fmla="*/ 146 h 547"/>
              <a:gd name="T22" fmla="*/ 115 w 231"/>
              <a:gd name="T23" fmla="*/ 203 h 547"/>
              <a:gd name="T24" fmla="*/ 90 w 231"/>
              <a:gd name="T25" fmla="*/ 216 h 547"/>
              <a:gd name="T26" fmla="*/ 85 w 231"/>
              <a:gd name="T27" fmla="*/ 224 h 547"/>
              <a:gd name="T28" fmla="*/ 74 w 231"/>
              <a:gd name="T29" fmla="*/ 237 h 547"/>
              <a:gd name="T30" fmla="*/ 102 w 231"/>
              <a:gd name="T31" fmla="*/ 248 h 547"/>
              <a:gd name="T32" fmla="*/ 108 w 231"/>
              <a:gd name="T33" fmla="*/ 295 h 547"/>
              <a:gd name="T34" fmla="*/ 127 w 231"/>
              <a:gd name="T35" fmla="*/ 357 h 547"/>
              <a:gd name="T36" fmla="*/ 116 w 231"/>
              <a:gd name="T37" fmla="*/ 455 h 547"/>
              <a:gd name="T38" fmla="*/ 111 w 231"/>
              <a:gd name="T39" fmla="*/ 473 h 547"/>
              <a:gd name="T40" fmla="*/ 76 w 231"/>
              <a:gd name="T41" fmla="*/ 482 h 547"/>
              <a:gd name="T42" fmla="*/ 119 w 231"/>
              <a:gd name="T43" fmla="*/ 490 h 547"/>
              <a:gd name="T44" fmla="*/ 156 w 231"/>
              <a:gd name="T45" fmla="*/ 493 h 547"/>
              <a:gd name="T46" fmla="*/ 151 w 231"/>
              <a:gd name="T47" fmla="*/ 518 h 547"/>
              <a:gd name="T48" fmla="*/ 113 w 231"/>
              <a:gd name="T49" fmla="*/ 536 h 547"/>
              <a:gd name="T50" fmla="*/ 178 w 231"/>
              <a:gd name="T51" fmla="*/ 537 h 547"/>
              <a:gd name="T52" fmla="*/ 196 w 231"/>
              <a:gd name="T53" fmla="*/ 527 h 547"/>
              <a:gd name="T54" fmla="*/ 196 w 231"/>
              <a:gd name="T55" fmla="*/ 378 h 547"/>
              <a:gd name="T56" fmla="*/ 214 w 231"/>
              <a:gd name="T57" fmla="*/ 314 h 547"/>
              <a:gd name="T58" fmla="*/ 220 w 231"/>
              <a:gd name="T59" fmla="*/ 207 h 547"/>
              <a:gd name="T60" fmla="*/ 212 w 231"/>
              <a:gd name="T61" fmla="*/ 81 h 547"/>
              <a:gd name="T62" fmla="*/ 200 w 231"/>
              <a:gd name="T63" fmla="*/ 68 h 547"/>
              <a:gd name="T64" fmla="*/ 202 w 231"/>
              <a:gd name="T65" fmla="*/ 16 h 547"/>
              <a:gd name="T66" fmla="*/ 188 w 231"/>
              <a:gd name="T67" fmla="*/ 3 h 547"/>
              <a:gd name="T68" fmla="*/ 153 w 231"/>
              <a:gd name="T69" fmla="*/ 7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1" h="547">
                <a:moveTo>
                  <a:pt x="148" y="22"/>
                </a:moveTo>
                <a:cubicBezTo>
                  <a:pt x="147" y="27"/>
                  <a:pt x="146" y="32"/>
                  <a:pt x="144" y="36"/>
                </a:cubicBezTo>
                <a:cubicBezTo>
                  <a:pt x="147" y="43"/>
                  <a:pt x="145" y="48"/>
                  <a:pt x="145" y="56"/>
                </a:cubicBezTo>
                <a:cubicBezTo>
                  <a:pt x="145" y="61"/>
                  <a:pt x="147" y="66"/>
                  <a:pt x="148" y="71"/>
                </a:cubicBezTo>
                <a:cubicBezTo>
                  <a:pt x="149" y="79"/>
                  <a:pt x="155" y="81"/>
                  <a:pt x="162" y="82"/>
                </a:cubicBezTo>
                <a:cubicBezTo>
                  <a:pt x="163" y="86"/>
                  <a:pt x="165" y="90"/>
                  <a:pt x="167" y="93"/>
                </a:cubicBezTo>
                <a:cubicBezTo>
                  <a:pt x="161" y="97"/>
                  <a:pt x="156" y="100"/>
                  <a:pt x="154" y="107"/>
                </a:cubicBezTo>
                <a:cubicBezTo>
                  <a:pt x="149" y="109"/>
                  <a:pt x="145" y="112"/>
                  <a:pt x="140" y="114"/>
                </a:cubicBezTo>
                <a:cubicBezTo>
                  <a:pt x="134" y="113"/>
                  <a:pt x="128" y="113"/>
                  <a:pt x="122" y="114"/>
                </a:cubicBezTo>
                <a:cubicBezTo>
                  <a:pt x="116" y="110"/>
                  <a:pt x="109" y="113"/>
                  <a:pt x="102" y="110"/>
                </a:cubicBezTo>
                <a:cubicBezTo>
                  <a:pt x="95" y="110"/>
                  <a:pt x="95" y="110"/>
                  <a:pt x="95" y="110"/>
                </a:cubicBezTo>
                <a:cubicBezTo>
                  <a:pt x="83" y="105"/>
                  <a:pt x="68" y="105"/>
                  <a:pt x="60" y="94"/>
                </a:cubicBezTo>
                <a:cubicBezTo>
                  <a:pt x="56" y="90"/>
                  <a:pt x="45" y="84"/>
                  <a:pt x="40" y="88"/>
                </a:cubicBezTo>
                <a:cubicBezTo>
                  <a:pt x="0" y="34"/>
                  <a:pt x="0" y="34"/>
                  <a:pt x="0" y="34"/>
                </a:cubicBezTo>
                <a:cubicBezTo>
                  <a:pt x="37" y="90"/>
                  <a:pt x="37" y="90"/>
                  <a:pt x="37" y="90"/>
                </a:cubicBezTo>
                <a:cubicBezTo>
                  <a:pt x="34" y="94"/>
                  <a:pt x="36" y="96"/>
                  <a:pt x="40" y="95"/>
                </a:cubicBezTo>
                <a:cubicBezTo>
                  <a:pt x="37" y="101"/>
                  <a:pt x="42" y="100"/>
                  <a:pt x="41" y="105"/>
                </a:cubicBezTo>
                <a:cubicBezTo>
                  <a:pt x="45" y="107"/>
                  <a:pt x="41" y="110"/>
                  <a:pt x="47" y="111"/>
                </a:cubicBezTo>
                <a:cubicBezTo>
                  <a:pt x="51" y="111"/>
                  <a:pt x="53" y="114"/>
                  <a:pt x="56" y="117"/>
                </a:cubicBezTo>
                <a:cubicBezTo>
                  <a:pt x="61" y="117"/>
                  <a:pt x="64" y="118"/>
                  <a:pt x="69" y="120"/>
                </a:cubicBezTo>
                <a:cubicBezTo>
                  <a:pt x="69" y="126"/>
                  <a:pt x="71" y="131"/>
                  <a:pt x="72" y="137"/>
                </a:cubicBezTo>
                <a:cubicBezTo>
                  <a:pt x="93" y="141"/>
                  <a:pt x="113" y="143"/>
                  <a:pt x="134" y="146"/>
                </a:cubicBezTo>
                <a:cubicBezTo>
                  <a:pt x="128" y="161"/>
                  <a:pt x="121" y="174"/>
                  <a:pt x="119" y="190"/>
                </a:cubicBezTo>
                <a:cubicBezTo>
                  <a:pt x="115" y="203"/>
                  <a:pt x="115" y="203"/>
                  <a:pt x="115" y="203"/>
                </a:cubicBezTo>
                <a:cubicBezTo>
                  <a:pt x="116" y="215"/>
                  <a:pt x="116" y="215"/>
                  <a:pt x="116" y="215"/>
                </a:cubicBezTo>
                <a:cubicBezTo>
                  <a:pt x="107" y="220"/>
                  <a:pt x="100" y="219"/>
                  <a:pt x="90" y="216"/>
                </a:cubicBezTo>
                <a:cubicBezTo>
                  <a:pt x="84" y="217"/>
                  <a:pt x="78" y="218"/>
                  <a:pt x="72" y="219"/>
                </a:cubicBezTo>
                <a:cubicBezTo>
                  <a:pt x="66" y="225"/>
                  <a:pt x="82" y="224"/>
                  <a:pt x="85" y="224"/>
                </a:cubicBezTo>
                <a:cubicBezTo>
                  <a:pt x="79" y="228"/>
                  <a:pt x="74" y="230"/>
                  <a:pt x="69" y="233"/>
                </a:cubicBezTo>
                <a:cubicBezTo>
                  <a:pt x="70" y="236"/>
                  <a:pt x="71" y="236"/>
                  <a:pt x="74" y="237"/>
                </a:cubicBezTo>
                <a:cubicBezTo>
                  <a:pt x="74" y="241"/>
                  <a:pt x="75" y="243"/>
                  <a:pt x="79" y="243"/>
                </a:cubicBezTo>
                <a:cubicBezTo>
                  <a:pt x="87" y="249"/>
                  <a:pt x="93" y="250"/>
                  <a:pt x="102" y="248"/>
                </a:cubicBezTo>
                <a:cubicBezTo>
                  <a:pt x="105" y="253"/>
                  <a:pt x="108" y="258"/>
                  <a:pt x="110" y="263"/>
                </a:cubicBezTo>
                <a:cubicBezTo>
                  <a:pt x="108" y="295"/>
                  <a:pt x="108" y="295"/>
                  <a:pt x="108" y="295"/>
                </a:cubicBezTo>
                <a:cubicBezTo>
                  <a:pt x="110" y="304"/>
                  <a:pt x="120" y="311"/>
                  <a:pt x="127" y="319"/>
                </a:cubicBezTo>
                <a:cubicBezTo>
                  <a:pt x="128" y="332"/>
                  <a:pt x="128" y="344"/>
                  <a:pt x="127" y="357"/>
                </a:cubicBezTo>
                <a:cubicBezTo>
                  <a:pt x="125" y="374"/>
                  <a:pt x="127" y="390"/>
                  <a:pt x="126" y="406"/>
                </a:cubicBezTo>
                <a:cubicBezTo>
                  <a:pt x="123" y="422"/>
                  <a:pt x="119" y="439"/>
                  <a:pt x="116" y="455"/>
                </a:cubicBezTo>
                <a:cubicBezTo>
                  <a:pt x="119" y="464"/>
                  <a:pt x="119" y="464"/>
                  <a:pt x="119" y="464"/>
                </a:cubicBezTo>
                <a:cubicBezTo>
                  <a:pt x="111" y="473"/>
                  <a:pt x="111" y="473"/>
                  <a:pt x="111" y="473"/>
                </a:cubicBezTo>
                <a:cubicBezTo>
                  <a:pt x="102" y="474"/>
                  <a:pt x="92" y="474"/>
                  <a:pt x="83" y="477"/>
                </a:cubicBezTo>
                <a:cubicBezTo>
                  <a:pt x="78" y="477"/>
                  <a:pt x="78" y="478"/>
                  <a:pt x="76" y="482"/>
                </a:cubicBezTo>
                <a:cubicBezTo>
                  <a:pt x="85" y="489"/>
                  <a:pt x="93" y="490"/>
                  <a:pt x="104" y="491"/>
                </a:cubicBezTo>
                <a:cubicBezTo>
                  <a:pt x="119" y="490"/>
                  <a:pt x="119" y="490"/>
                  <a:pt x="119" y="490"/>
                </a:cubicBezTo>
                <a:cubicBezTo>
                  <a:pt x="130" y="491"/>
                  <a:pt x="136" y="496"/>
                  <a:pt x="148" y="496"/>
                </a:cubicBezTo>
                <a:cubicBezTo>
                  <a:pt x="152" y="492"/>
                  <a:pt x="152" y="490"/>
                  <a:pt x="156" y="493"/>
                </a:cubicBezTo>
                <a:cubicBezTo>
                  <a:pt x="156" y="499"/>
                  <a:pt x="157" y="505"/>
                  <a:pt x="157" y="510"/>
                </a:cubicBezTo>
                <a:cubicBezTo>
                  <a:pt x="151" y="518"/>
                  <a:pt x="151" y="518"/>
                  <a:pt x="151" y="518"/>
                </a:cubicBezTo>
                <a:cubicBezTo>
                  <a:pt x="139" y="524"/>
                  <a:pt x="128" y="526"/>
                  <a:pt x="115" y="530"/>
                </a:cubicBezTo>
                <a:cubicBezTo>
                  <a:pt x="113" y="536"/>
                  <a:pt x="113" y="536"/>
                  <a:pt x="113" y="536"/>
                </a:cubicBezTo>
                <a:cubicBezTo>
                  <a:pt x="120" y="547"/>
                  <a:pt x="143" y="545"/>
                  <a:pt x="155" y="544"/>
                </a:cubicBezTo>
                <a:cubicBezTo>
                  <a:pt x="163" y="542"/>
                  <a:pt x="170" y="539"/>
                  <a:pt x="178" y="537"/>
                </a:cubicBezTo>
                <a:cubicBezTo>
                  <a:pt x="184" y="537"/>
                  <a:pt x="188" y="537"/>
                  <a:pt x="194" y="536"/>
                </a:cubicBezTo>
                <a:cubicBezTo>
                  <a:pt x="196" y="527"/>
                  <a:pt x="196" y="527"/>
                  <a:pt x="196" y="527"/>
                </a:cubicBezTo>
                <a:cubicBezTo>
                  <a:pt x="203" y="525"/>
                  <a:pt x="203" y="525"/>
                  <a:pt x="203" y="525"/>
                </a:cubicBezTo>
                <a:cubicBezTo>
                  <a:pt x="209" y="475"/>
                  <a:pt x="203" y="427"/>
                  <a:pt x="196" y="378"/>
                </a:cubicBezTo>
                <a:cubicBezTo>
                  <a:pt x="197" y="361"/>
                  <a:pt x="197" y="343"/>
                  <a:pt x="197" y="325"/>
                </a:cubicBezTo>
                <a:cubicBezTo>
                  <a:pt x="205" y="322"/>
                  <a:pt x="208" y="320"/>
                  <a:pt x="214" y="314"/>
                </a:cubicBezTo>
                <a:cubicBezTo>
                  <a:pt x="212" y="289"/>
                  <a:pt x="212" y="289"/>
                  <a:pt x="212" y="289"/>
                </a:cubicBezTo>
                <a:cubicBezTo>
                  <a:pt x="214" y="261"/>
                  <a:pt x="216" y="234"/>
                  <a:pt x="220" y="207"/>
                </a:cubicBezTo>
                <a:cubicBezTo>
                  <a:pt x="224" y="184"/>
                  <a:pt x="229" y="161"/>
                  <a:pt x="231" y="138"/>
                </a:cubicBezTo>
                <a:cubicBezTo>
                  <a:pt x="229" y="117"/>
                  <a:pt x="223" y="99"/>
                  <a:pt x="212" y="81"/>
                </a:cubicBezTo>
                <a:cubicBezTo>
                  <a:pt x="211" y="76"/>
                  <a:pt x="209" y="71"/>
                  <a:pt x="207" y="66"/>
                </a:cubicBezTo>
                <a:cubicBezTo>
                  <a:pt x="200" y="68"/>
                  <a:pt x="200" y="68"/>
                  <a:pt x="200" y="68"/>
                </a:cubicBezTo>
                <a:cubicBezTo>
                  <a:pt x="200" y="61"/>
                  <a:pt x="201" y="57"/>
                  <a:pt x="203" y="51"/>
                </a:cubicBezTo>
                <a:cubicBezTo>
                  <a:pt x="208" y="41"/>
                  <a:pt x="206" y="27"/>
                  <a:pt x="202" y="16"/>
                </a:cubicBezTo>
                <a:cubicBezTo>
                  <a:pt x="198" y="8"/>
                  <a:pt x="198" y="8"/>
                  <a:pt x="198" y="8"/>
                </a:cubicBezTo>
                <a:cubicBezTo>
                  <a:pt x="188" y="3"/>
                  <a:pt x="188" y="3"/>
                  <a:pt x="188" y="3"/>
                </a:cubicBezTo>
                <a:cubicBezTo>
                  <a:pt x="177" y="0"/>
                  <a:pt x="171" y="0"/>
                  <a:pt x="160" y="2"/>
                </a:cubicBezTo>
                <a:cubicBezTo>
                  <a:pt x="153" y="7"/>
                  <a:pt x="153" y="7"/>
                  <a:pt x="153" y="7"/>
                </a:cubicBezTo>
                <a:cubicBezTo>
                  <a:pt x="150" y="13"/>
                  <a:pt x="146" y="16"/>
                  <a:pt x="148" y="22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295800" y="298824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Box 85"/>
          <p:cNvSpPr txBox="1">
            <a:spLocks noChangeArrowheads="1"/>
          </p:cNvSpPr>
          <p:nvPr/>
        </p:nvSpPr>
        <p:spPr bwMode="auto">
          <a:xfrm>
            <a:off x="6816081" y="2348881"/>
            <a:ext cx="162004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100461" y="1112302"/>
            <a:ext cx="1620000" cy="444490"/>
            <a:chOff x="576461" y="1656133"/>
            <a:chExt cx="1620000" cy="444490"/>
          </a:xfrm>
          <a:solidFill>
            <a:schemeClr val="accent6">
              <a:lumMod val="75000"/>
            </a:schemeClr>
          </a:solidFill>
        </p:grpSpPr>
        <p:sp>
          <p:nvSpPr>
            <p:cNvPr id="32" name="圆角矩形 31"/>
            <p:cNvSpPr/>
            <p:nvPr/>
          </p:nvSpPr>
          <p:spPr>
            <a:xfrm>
              <a:off x="576461" y="1656133"/>
              <a:ext cx="1620000" cy="43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76461" y="1692000"/>
              <a:ext cx="1611194" cy="40862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不足之处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圆角矩形 33"/>
          <p:cNvSpPr/>
          <p:nvPr/>
        </p:nvSpPr>
        <p:spPr>
          <a:xfrm>
            <a:off x="1380381" y="1112302"/>
            <a:ext cx="612000" cy="43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488000" y="1112254"/>
            <a:ext cx="57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0" grpId="0"/>
      <p:bldP spid="21" grpId="0"/>
      <p:bldP spid="34" grpId="0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24000" y="0"/>
            <a:ext cx="9144000" cy="3717032"/>
            <a:chOff x="0" y="0"/>
            <a:chExt cx="9144000" cy="3717032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9144000" cy="3717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图片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87624" y="0"/>
              <a:ext cx="6480720" cy="2636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/>
          <a:srcRect t="23912" b="3901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1 Título"/>
          <p:cNvSpPr txBox="1"/>
          <p:nvPr/>
        </p:nvSpPr>
        <p:spPr>
          <a:xfrm>
            <a:off x="5231904" y="2421136"/>
            <a:ext cx="4176141" cy="863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>
              <a:lnSpc>
                <a:spcPts val="5765"/>
              </a:lnSpc>
            </a:pPr>
            <a:r>
              <a:rPr lang="es-HN" sz="4900" b="1" dirty="0">
                <a:solidFill>
                  <a:schemeClr val="bg1"/>
                </a:solidFill>
                <a:latin typeface="Rockwell" panose="02060603020205020403" pitchFamily="18" charset="0"/>
              </a:rPr>
              <a:t>THANK</a:t>
            </a:r>
            <a:r>
              <a:rPr lang="es-HN" sz="4900" b="1" dirty="0">
                <a:solidFill>
                  <a:srgbClr val="404040"/>
                </a:solidFill>
                <a:latin typeface="Rockwell" panose="02060603020205020403" pitchFamily="18" charset="0"/>
              </a:rPr>
              <a:t> </a:t>
            </a:r>
            <a:r>
              <a:rPr lang="es-HN" sz="4900" b="1" dirty="0">
                <a:solidFill>
                  <a:srgbClr val="FFFF00"/>
                </a:solidFill>
                <a:latin typeface="Rockwell" panose="02060603020205020403" pitchFamily="18" charset="0"/>
              </a:rPr>
              <a:t>YOU</a:t>
            </a:r>
            <a:endParaRPr lang="es-HN" sz="4900" b="1" dirty="0">
              <a:solidFill>
                <a:srgbClr val="FFFF00"/>
              </a:solidFill>
              <a:latin typeface="Rockwell" panose="02060603020205020403" pitchFamily="18" charset="0"/>
            </a:endParaRPr>
          </a:p>
        </p:txBody>
      </p:sp>
      <p:sp>
        <p:nvSpPr>
          <p:cNvPr id="14" name="矩形 27"/>
          <p:cNvSpPr>
            <a:spLocks noChangeArrowheads="1"/>
          </p:cNvSpPr>
          <p:nvPr/>
        </p:nvSpPr>
        <p:spPr bwMode="auto">
          <a:xfrm>
            <a:off x="0" y="6093296"/>
            <a:ext cx="12192000" cy="764704"/>
          </a:xfrm>
          <a:prstGeom prst="rect">
            <a:avLst/>
          </a:prstGeom>
          <a:solidFill>
            <a:srgbClr val="964305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矩形 27"/>
          <p:cNvSpPr>
            <a:spLocks noChangeArrowheads="1"/>
          </p:cNvSpPr>
          <p:nvPr/>
        </p:nvSpPr>
        <p:spPr bwMode="auto">
          <a:xfrm>
            <a:off x="0" y="5445224"/>
            <a:ext cx="12192000" cy="792088"/>
          </a:xfrm>
          <a:prstGeom prst="rect">
            <a:avLst/>
          </a:prstGeom>
          <a:solidFill>
            <a:srgbClr val="964305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  <p:bldP spid="15" grpId="0" animBg="1"/>
    </p:bldLst>
  </p:timing>
</p:sld>
</file>

<file path=ppt/tags/tag1.xml><?xml version="1.0" encoding="utf-8"?>
<p:tagLst xmlns:p="http://schemas.openxmlformats.org/presentationml/2006/main">
  <p:tag name="ISPRING_PRESENTATION_TITLE" val="竞选竞聘求职述职报告动态PPT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1509</Words>
  <Application>WPS 演示</Application>
  <PresentationFormat>宽屏</PresentationFormat>
  <Paragraphs>410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Rockwell</vt:lpstr>
      <vt:lpstr>Gulim</vt:lpstr>
      <vt:lpstr>Impact</vt:lpstr>
      <vt:lpstr>Arial Unicode MS</vt:lpstr>
      <vt:lpstr>Calibri</vt:lpstr>
      <vt:lpstr>MS PGothic</vt:lpstr>
      <vt:lpstr>Calibri</vt:lpstr>
      <vt:lpstr>华文细黑</vt:lpstr>
      <vt:lpstr>隶书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拉普耶鲁</cp:lastModifiedBy>
  <cp:revision>60</cp:revision>
  <dcterms:created xsi:type="dcterms:W3CDTF">2014-05-23T09:38:00Z</dcterms:created>
  <dcterms:modified xsi:type="dcterms:W3CDTF">2020-07-09T02:47:15Z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