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18" r:id="rId2"/>
    <p:sldId id="287" r:id="rId3"/>
    <p:sldId id="259" r:id="rId4"/>
    <p:sldId id="365" r:id="rId5"/>
    <p:sldId id="352" r:id="rId6"/>
    <p:sldId id="366" r:id="rId7"/>
    <p:sldId id="333" r:id="rId8"/>
    <p:sldId id="288" r:id="rId9"/>
    <p:sldId id="284" r:id="rId10"/>
    <p:sldId id="340" r:id="rId11"/>
    <p:sldId id="312" r:id="rId12"/>
    <p:sldId id="362" r:id="rId13"/>
    <p:sldId id="289" r:id="rId14"/>
    <p:sldId id="297" r:id="rId15"/>
    <p:sldId id="361" r:id="rId16"/>
    <p:sldId id="367" r:id="rId17"/>
    <p:sldId id="346" r:id="rId18"/>
    <p:sldId id="334" r:id="rId19"/>
    <p:sldId id="290" r:id="rId20"/>
    <p:sldId id="356" r:id="rId21"/>
    <p:sldId id="350" r:id="rId22"/>
    <p:sldId id="368" r:id="rId23"/>
    <p:sldId id="363" r:id="rId24"/>
    <p:sldId id="364"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A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004" autoAdjust="0"/>
    <p:restoredTop sz="94660"/>
  </p:normalViewPr>
  <p:slideViewPr>
    <p:cSldViewPr snapToGrid="0">
      <p:cViewPr varScale="1">
        <p:scale>
          <a:sx n="63" d="100"/>
          <a:sy n="63" d="100"/>
        </p:scale>
        <p:origin x="66" y="180"/>
      </p:cViewPr>
      <p:guideLst/>
    </p:cSldViewPr>
  </p:slideViewPr>
  <p:notesTextViewPr>
    <p:cViewPr>
      <p:scale>
        <a:sx n="1" d="1"/>
        <a:sy n="1" d="1"/>
      </p:scale>
      <p:origin x="0" y="0"/>
    </p:cViewPr>
  </p:notesTextViewPr>
  <p:sorterViewPr>
    <p:cViewPr>
      <p:scale>
        <a:sx n="52" d="100"/>
        <a:sy n="5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9437C0-A74D-40BE-80CB-28BD4AD23480}" type="datetimeFigureOut">
              <a:rPr lang="zh-CN" altLang="en-US" smtClean="0"/>
              <a:t>2018/3/9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69589A-B59A-4691-B13E-FBA542001011}" type="slidenum">
              <a:rPr lang="zh-CN" altLang="en-US" smtClean="0"/>
              <a:t>‹#›</a:t>
            </a:fld>
            <a:endParaRPr lang="zh-CN" altLang="en-US"/>
          </a:p>
        </p:txBody>
      </p:sp>
    </p:spTree>
    <p:extLst>
      <p:ext uri="{BB962C8B-B14F-4D97-AF65-F5344CB8AC3E}">
        <p14:creationId xmlns:p14="http://schemas.microsoft.com/office/powerpoint/2010/main" val="227195654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600669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3</a:t>
            </a:fld>
            <a:endParaRPr lang="zh-CN" altLang="en-US"/>
          </a:p>
        </p:txBody>
      </p:sp>
    </p:spTree>
    <p:extLst>
      <p:ext uri="{BB962C8B-B14F-4D97-AF65-F5344CB8AC3E}">
        <p14:creationId xmlns:p14="http://schemas.microsoft.com/office/powerpoint/2010/main" val="1351935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8</a:t>
            </a:fld>
            <a:endParaRPr lang="zh-CN" altLang="en-US"/>
          </a:p>
        </p:txBody>
      </p:sp>
    </p:spTree>
    <p:extLst>
      <p:ext uri="{BB962C8B-B14F-4D97-AF65-F5344CB8AC3E}">
        <p14:creationId xmlns:p14="http://schemas.microsoft.com/office/powerpoint/2010/main" val="2176828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9</a:t>
            </a:fld>
            <a:endParaRPr lang="zh-CN" altLang="en-US"/>
          </a:p>
        </p:txBody>
      </p:sp>
    </p:spTree>
    <p:extLst>
      <p:ext uri="{BB962C8B-B14F-4D97-AF65-F5344CB8AC3E}">
        <p14:creationId xmlns:p14="http://schemas.microsoft.com/office/powerpoint/2010/main" val="2157098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10</a:t>
            </a:fld>
            <a:endParaRPr lang="zh-CN" altLang="en-US"/>
          </a:p>
        </p:txBody>
      </p:sp>
    </p:spTree>
    <p:extLst>
      <p:ext uri="{BB962C8B-B14F-4D97-AF65-F5344CB8AC3E}">
        <p14:creationId xmlns:p14="http://schemas.microsoft.com/office/powerpoint/2010/main" val="1267004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pPr/>
              <a:t>12</a:t>
            </a:fld>
            <a:endParaRPr lang="zh-CN" altLang="en-US"/>
          </a:p>
        </p:txBody>
      </p:sp>
    </p:spTree>
    <p:extLst>
      <p:ext uri="{BB962C8B-B14F-4D97-AF65-F5344CB8AC3E}">
        <p14:creationId xmlns:p14="http://schemas.microsoft.com/office/powerpoint/2010/main" val="2246022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13</a:t>
            </a:fld>
            <a:endParaRPr lang="zh-CN" altLang="en-US"/>
          </a:p>
        </p:txBody>
      </p:sp>
    </p:spTree>
    <p:extLst>
      <p:ext uri="{BB962C8B-B14F-4D97-AF65-F5344CB8AC3E}">
        <p14:creationId xmlns:p14="http://schemas.microsoft.com/office/powerpoint/2010/main" val="2686256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pPr/>
              <a:t>14</a:t>
            </a:fld>
            <a:endParaRPr lang="zh-CN" altLang="en-US"/>
          </a:p>
        </p:txBody>
      </p:sp>
    </p:spTree>
    <p:extLst>
      <p:ext uri="{BB962C8B-B14F-4D97-AF65-F5344CB8AC3E}">
        <p14:creationId xmlns:p14="http://schemas.microsoft.com/office/powerpoint/2010/main" val="145522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a:p>
        </p:txBody>
      </p:sp>
    </p:spTree>
    <p:extLst>
      <p:ext uri="{BB962C8B-B14F-4D97-AF65-F5344CB8AC3E}">
        <p14:creationId xmlns:p14="http://schemas.microsoft.com/office/powerpoint/2010/main" val="210897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p>
        </p:txBody>
      </p:sp>
      <p:sp>
        <p:nvSpPr>
          <p:cNvPr id="4" name="灯片编号占位符 3"/>
          <p:cNvSpPr>
            <a:spLocks noGrp="1"/>
          </p:cNvSpPr>
          <p:nvPr>
            <p:ph type="sldNum" sz="quarter" idx="10"/>
          </p:nvPr>
        </p:nvSpPr>
        <p:spPr/>
        <p:txBody>
          <a:bodyPr/>
          <a:lstStyle/>
          <a:p>
            <a:fld id="{B2C74456-EB52-4577-819A-4B7EA6F602C1}" type="slidenum">
              <a:rPr lang="zh-CN" altLang="en-US" smtClean="0"/>
              <a:pPr/>
              <a:t>18</a:t>
            </a:fld>
            <a:endParaRPr lang="zh-CN" altLang="en-US"/>
          </a:p>
        </p:txBody>
      </p:sp>
    </p:spTree>
    <p:extLst>
      <p:ext uri="{BB962C8B-B14F-4D97-AF65-F5344CB8AC3E}">
        <p14:creationId xmlns:p14="http://schemas.microsoft.com/office/powerpoint/2010/main" val="2661612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9589A-B59A-4691-B13E-FBA542001011}" type="slidenum">
              <a:rPr lang="zh-CN" altLang="en-US" smtClean="0"/>
              <a:t>19</a:t>
            </a:fld>
            <a:endParaRPr lang="zh-CN" altLang="en-US"/>
          </a:p>
        </p:txBody>
      </p:sp>
    </p:spTree>
    <p:extLst>
      <p:ext uri="{BB962C8B-B14F-4D97-AF65-F5344CB8AC3E}">
        <p14:creationId xmlns:p14="http://schemas.microsoft.com/office/powerpoint/2010/main" val="206558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21</a:t>
            </a:fld>
            <a:endParaRPr lang="zh-CN" altLang="en-US"/>
          </a:p>
        </p:txBody>
      </p:sp>
    </p:spTree>
    <p:extLst>
      <p:ext uri="{BB962C8B-B14F-4D97-AF65-F5344CB8AC3E}">
        <p14:creationId xmlns:p14="http://schemas.microsoft.com/office/powerpoint/2010/main" val="3613769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23</a:t>
            </a:fld>
            <a:endParaRPr lang="zh-CN" altLang="en-US" dirty="0"/>
          </a:p>
        </p:txBody>
      </p:sp>
    </p:spTree>
    <p:extLst>
      <p:ext uri="{BB962C8B-B14F-4D97-AF65-F5344CB8AC3E}">
        <p14:creationId xmlns:p14="http://schemas.microsoft.com/office/powerpoint/2010/main" val="3627483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39044543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352371437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33336886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291654602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15430106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18704280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28936557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1178947-8E8D-4D97-BE41-12BDE87873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28" r="34381" b="40072"/>
          <a:stretch/>
        </p:blipFill>
        <p:spPr>
          <a:xfrm>
            <a:off x="0" y="1586"/>
            <a:ext cx="9144213" cy="5143501"/>
          </a:xfrm>
          <a:prstGeom prst="rect">
            <a:avLst/>
          </a:prstGeom>
        </p:spPr>
      </p:pic>
      <p:sp>
        <p:nvSpPr>
          <p:cNvPr id="4" name="文本框 37"/>
          <p:cNvSpPr txBox="1"/>
          <p:nvPr userDrawn="1"/>
        </p:nvSpPr>
        <p:spPr>
          <a:xfrm>
            <a:off x="87618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26957032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0C8189D-1926-40EA-8DE3-BA225630C66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28" r="34381" b="40072"/>
          <a:stretch/>
        </p:blipFill>
        <p:spPr>
          <a:xfrm>
            <a:off x="0" y="1586"/>
            <a:ext cx="9144213" cy="5143501"/>
          </a:xfrm>
          <a:prstGeom prst="rect">
            <a:avLst/>
          </a:prstGeom>
        </p:spPr>
      </p:pic>
      <p:sp>
        <p:nvSpPr>
          <p:cNvPr id="4" name="文本框 37"/>
          <p:cNvSpPr txBox="1"/>
          <p:nvPr userDrawn="1"/>
        </p:nvSpPr>
        <p:spPr>
          <a:xfrm>
            <a:off x="817820"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工作完成情况</a:t>
            </a:r>
          </a:p>
        </p:txBody>
      </p:sp>
    </p:spTree>
    <p:extLst>
      <p:ext uri="{BB962C8B-B14F-4D97-AF65-F5344CB8AC3E}">
        <p14:creationId xmlns:p14="http://schemas.microsoft.com/office/powerpoint/2010/main" val="15661736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7C21246-E050-4366-9C78-DFF6E2FFDD7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28" r="34381" b="40072"/>
          <a:stretch/>
        </p:blipFill>
        <p:spPr>
          <a:xfrm>
            <a:off x="0" y="1586"/>
            <a:ext cx="9144213" cy="5143501"/>
          </a:xfrm>
          <a:prstGeom prst="rect">
            <a:avLst/>
          </a:prstGeom>
        </p:spPr>
      </p:pic>
      <p:sp>
        <p:nvSpPr>
          <p:cNvPr id="4" name="文本框 37"/>
          <p:cNvSpPr txBox="1"/>
          <p:nvPr userDrawn="1"/>
        </p:nvSpPr>
        <p:spPr>
          <a:xfrm>
            <a:off x="885913"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成功项目展示</a:t>
            </a:r>
          </a:p>
        </p:txBody>
      </p:sp>
    </p:spTree>
    <p:extLst>
      <p:ext uri="{BB962C8B-B14F-4D97-AF65-F5344CB8AC3E}">
        <p14:creationId xmlns:p14="http://schemas.microsoft.com/office/powerpoint/2010/main" val="7696740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3CCAFCA-A51C-4ED8-A5D5-90627B49610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28" r="34381" b="40072"/>
          <a:stretch/>
        </p:blipFill>
        <p:spPr>
          <a:xfrm>
            <a:off x="0" y="1586"/>
            <a:ext cx="9144213" cy="5143501"/>
          </a:xfrm>
          <a:prstGeom prst="rect">
            <a:avLst/>
          </a:prstGeom>
        </p:spPr>
      </p:pic>
      <p:sp>
        <p:nvSpPr>
          <p:cNvPr id="4" name="文本框 37"/>
          <p:cNvSpPr txBox="1"/>
          <p:nvPr userDrawn="1"/>
        </p:nvSpPr>
        <p:spPr>
          <a:xfrm>
            <a:off x="885913" y="196280"/>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itchFamily="34" charset="-122"/>
                <a:ea typeface="微软雅黑" pitchFamily="34" charset="-122"/>
              </a:rPr>
              <a:t>明年工作计划</a:t>
            </a:r>
          </a:p>
        </p:txBody>
      </p:sp>
    </p:spTree>
    <p:extLst>
      <p:ext uri="{BB962C8B-B14F-4D97-AF65-F5344CB8AC3E}">
        <p14:creationId xmlns:p14="http://schemas.microsoft.com/office/powerpoint/2010/main" val="23178502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17372124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36960419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20288371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1FEA6DE-7502-4B08-A341-E04CA2507479}"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369419232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9593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8972839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18183381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4_标题和内容">
    <p:spTree>
      <p:nvGrpSpPr>
        <p:cNvPr id="1" name=""/>
        <p:cNvGrpSpPr/>
        <p:nvPr/>
      </p:nvGrpSpPr>
      <p:grpSpPr>
        <a:xfrm>
          <a:off x="0" y="0"/>
          <a:ext cx="0" cy="0"/>
          <a:chOff x="0" y="0"/>
          <a:chExt cx="0" cy="0"/>
        </a:xfrm>
      </p:grpSpPr>
      <p:sp>
        <p:nvSpPr>
          <p:cNvPr id="8" name="矩形 7"/>
          <p:cNvSpPr/>
          <p:nvPr userDrawn="1"/>
        </p:nvSpPr>
        <p:spPr>
          <a:xfrm>
            <a:off x="2" y="5006164"/>
            <a:ext cx="2285286" cy="138924"/>
          </a:xfrm>
          <a:prstGeom prst="rect">
            <a:avLst/>
          </a:prstGeom>
          <a:solidFill>
            <a:srgbClr val="0059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2283965" y="5006164"/>
            <a:ext cx="2285286" cy="138924"/>
          </a:xfrm>
          <a:prstGeom prst="rect">
            <a:avLst/>
          </a:prstGeom>
          <a:solidFill>
            <a:srgbClr val="66CEF6"/>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10" name="矩形 9"/>
          <p:cNvSpPr/>
          <p:nvPr userDrawn="1"/>
        </p:nvSpPr>
        <p:spPr>
          <a:xfrm>
            <a:off x="4574751" y="5006164"/>
            <a:ext cx="2285286" cy="138924"/>
          </a:xfrm>
          <a:prstGeom prst="rect">
            <a:avLst/>
          </a:prstGeom>
          <a:solidFill>
            <a:srgbClr val="008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6858714" y="5006164"/>
            <a:ext cx="2285286" cy="138924"/>
          </a:xfrm>
          <a:prstGeom prst="rect">
            <a:avLst/>
          </a:prstGeom>
          <a:solidFill>
            <a:srgbClr val="5DBAFF"/>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Tree>
    <p:extLst>
      <p:ext uri="{BB962C8B-B14F-4D97-AF65-F5344CB8AC3E}">
        <p14:creationId xmlns:p14="http://schemas.microsoft.com/office/powerpoint/2010/main" val="4008815940"/>
      </p:ext>
    </p:extLst>
  </p:cSld>
  <p:clrMapOvr>
    <a:masterClrMapping/>
  </p:clrMapOvr>
  <p:transition spd="slow" advClick="0" advTm="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6822668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9/03/2018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27325769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摘要">
    <p:spTree>
      <p:nvGrpSpPr>
        <p:cNvPr id="1" name=""/>
        <p:cNvGrpSpPr/>
        <p:nvPr/>
      </p:nvGrpSpPr>
      <p:grpSpPr>
        <a:xfrm>
          <a:off x="0" y="0"/>
          <a:ext cx="0" cy="0"/>
          <a:chOff x="0" y="0"/>
          <a:chExt cx="0" cy="0"/>
        </a:xfrm>
      </p:grpSpPr>
      <p:sp>
        <p:nvSpPr>
          <p:cNvPr id="12" name="矩形 11"/>
          <p:cNvSpPr/>
          <p:nvPr userDrawn="1"/>
        </p:nvSpPr>
        <p:spPr>
          <a:xfrm>
            <a:off x="0" y="4882683"/>
            <a:ext cx="9144000" cy="2624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350"/>
          </a:p>
        </p:txBody>
      </p:sp>
      <p:sp>
        <p:nvSpPr>
          <p:cNvPr id="16" name="文本框 15"/>
          <p:cNvSpPr txBox="1"/>
          <p:nvPr userDrawn="1"/>
        </p:nvSpPr>
        <p:spPr>
          <a:xfrm>
            <a:off x="4270668" y="4841839"/>
            <a:ext cx="649280" cy="369332"/>
          </a:xfrm>
          <a:prstGeom prst="rect">
            <a:avLst/>
          </a:prstGeom>
          <a:noFill/>
        </p:spPr>
        <p:txBody>
          <a:bodyPr wrap="none" rtlCol="0">
            <a:spAutoFit/>
          </a:bodyPr>
          <a:lstStyle/>
          <a:p>
            <a:pPr fontAlgn="ctr"/>
            <a:r>
              <a:rPr lang="en-US" altLang="zh-CN" sz="1800" dirty="0">
                <a:solidFill>
                  <a:schemeClr val="bg1">
                    <a:lumMod val="95000"/>
                  </a:schemeClr>
                </a:solidFill>
                <a:latin typeface="Impact" panose="020B0806030902050204" pitchFamily="34" charset="0"/>
                <a:ea typeface="Verdana" panose="020B0604030504040204" pitchFamily="34" charset="0"/>
                <a:cs typeface="Verdana" panose="020B0604030504040204" pitchFamily="34" charset="0"/>
              </a:rPr>
              <a:t>LOGO</a:t>
            </a:r>
            <a:endParaRPr lang="zh-CN" altLang="en-US" sz="1800" dirty="0">
              <a:solidFill>
                <a:schemeClr val="bg1">
                  <a:lumMod val="95000"/>
                </a:schemeClr>
              </a:solidFill>
              <a:latin typeface="Impact" panose="020B0806030902050204" pitchFamily="34" charset="0"/>
              <a:cs typeface="Verdana" panose="020B0604030504040204" pitchFamily="34" charset="0"/>
            </a:endParaRPr>
          </a:p>
        </p:txBody>
      </p:sp>
      <p:sp>
        <p:nvSpPr>
          <p:cNvPr id="17" name="文本框 16"/>
          <p:cNvSpPr txBox="1"/>
          <p:nvPr userDrawn="1"/>
        </p:nvSpPr>
        <p:spPr>
          <a:xfrm>
            <a:off x="316929" y="4886889"/>
            <a:ext cx="1947969" cy="276999"/>
          </a:xfrm>
          <a:prstGeom prst="rect">
            <a:avLst/>
          </a:prstGeom>
          <a:noFill/>
        </p:spPr>
        <p:txBody>
          <a:bodyPr wrap="none" rtlCol="0">
            <a:spAutoFit/>
          </a:bodyPr>
          <a:lstStyle/>
          <a:p>
            <a:pPr marL="0" marR="0" indent="0" algn="l" defTabSz="685749" rtl="0" eaLnBrk="1" fontAlgn="auto" latinLnBrk="0" hangingPunct="1">
              <a:lnSpc>
                <a:spcPct val="100000"/>
              </a:lnSpc>
              <a:spcBef>
                <a:spcPts val="0"/>
              </a:spcBef>
              <a:spcAft>
                <a:spcPts val="0"/>
              </a:spcAft>
              <a:buClrTx/>
              <a:buSzTx/>
              <a:buFontTx/>
              <a:buNone/>
              <a:tabLst/>
              <a:defRPr/>
            </a:pPr>
            <a:r>
              <a:rPr lang="zh-CN" altLang="en-US" sz="1200" dirty="0">
                <a:solidFill>
                  <a:schemeClr val="bg1"/>
                </a:solidFill>
                <a:latin typeface="微软雅黑" panose="020B0503020204020204" pitchFamily="34" charset="-122"/>
                <a:ea typeface="微软雅黑" panose="020B0503020204020204" pitchFamily="34" charset="-122"/>
              </a:rPr>
              <a:t>第二部分     成绩经验总结</a:t>
            </a:r>
            <a:endParaRPr lang="zh-CN" altLang="en-US" sz="12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TextBox 15"/>
          <p:cNvSpPr txBox="1"/>
          <p:nvPr userDrawn="1"/>
        </p:nvSpPr>
        <p:spPr>
          <a:xfrm>
            <a:off x="8649453" y="4895519"/>
            <a:ext cx="340825" cy="213507"/>
          </a:xfrm>
          <a:prstGeom prst="rect">
            <a:avLst/>
          </a:prstGeom>
          <a:noFill/>
        </p:spPr>
        <p:txBody>
          <a:bodyPr wrap="square" lIns="51422" tIns="25711" rIns="51422" bIns="25711" rtlCol="0">
            <a:spAutoFit/>
          </a:bodyPr>
          <a:lstStyle/>
          <a:p>
            <a:pPr algn="ctr"/>
            <a:fld id="{2EEF1883-7A0E-4F66-9932-E581691AD397}" type="slidenum">
              <a:rPr lang="zh-CN" altLang="en-US" sz="1050" smtClean="0">
                <a:solidFill>
                  <a:schemeClr val="bg1">
                    <a:lumMod val="95000"/>
                  </a:schemeClr>
                </a:solidFill>
                <a:latin typeface="+mn-lt"/>
                <a:ea typeface="Arial Unicode MS" panose="020B0604020202020204" pitchFamily="34" charset="-122"/>
                <a:cs typeface="Arial Unicode MS" panose="020B0604020202020204" pitchFamily="34" charset="-122"/>
              </a:rPr>
              <a:pPr algn="ctr"/>
              <a:t>‹#›</a:t>
            </a:fld>
            <a:r>
              <a:rPr lang="zh-CN" altLang="en-US" sz="1050" dirty="0">
                <a:solidFill>
                  <a:schemeClr val="bg1">
                    <a:lumMod val="95000"/>
                  </a:schemeClr>
                </a:solidFill>
                <a:latin typeface="+mn-lt"/>
                <a:ea typeface="Arial Unicode MS" panose="020B0604020202020204" pitchFamily="34" charset="-122"/>
                <a:cs typeface="Arial Unicode MS" panose="020B0604020202020204" pitchFamily="34" charset="-122"/>
              </a:rPr>
              <a:t> </a:t>
            </a:r>
            <a:endParaRPr lang="zh-CN" altLang="en-US" sz="1050" b="0" dirty="0">
              <a:solidFill>
                <a:schemeClr val="bg1">
                  <a:lumMod val="95000"/>
                </a:schemeClr>
              </a:solidFill>
              <a:latin typeface="+mn-lt"/>
              <a:ea typeface="Arial Unicode MS" panose="020B0604020202020204" pitchFamily="34" charset="-122"/>
              <a:cs typeface="Arial Unicode MS" panose="020B0604020202020204" pitchFamily="34" charset="-122"/>
            </a:endParaRPr>
          </a:p>
        </p:txBody>
      </p:sp>
      <p:sp>
        <p:nvSpPr>
          <p:cNvPr id="10" name="文本框 9"/>
          <p:cNvSpPr txBox="1"/>
          <p:nvPr userDrawn="1"/>
        </p:nvSpPr>
        <p:spPr>
          <a:xfrm>
            <a:off x="8283346" y="4908293"/>
            <a:ext cx="471604" cy="230832"/>
          </a:xfrm>
          <a:prstGeom prst="rect">
            <a:avLst/>
          </a:prstGeom>
          <a:noFill/>
        </p:spPr>
        <p:txBody>
          <a:bodyPr wrap="none" rtlCol="0">
            <a:spAutoFit/>
          </a:bodyPr>
          <a:lstStyle/>
          <a:p>
            <a:pPr algn="ctr"/>
            <a:r>
              <a:rPr lang="en-US" altLang="zh-CN" sz="900" dirty="0">
                <a:solidFill>
                  <a:schemeClr val="bg1">
                    <a:lumMod val="95000"/>
                  </a:schemeClr>
                </a:solidFill>
                <a:latin typeface="+mn-ea"/>
                <a:ea typeface="+mn-ea"/>
              </a:rPr>
              <a:t>NO</a:t>
            </a:r>
            <a:r>
              <a:rPr lang="zh-CN" altLang="en-US" sz="900" dirty="0">
                <a:solidFill>
                  <a:schemeClr val="bg1">
                    <a:lumMod val="95000"/>
                  </a:schemeClr>
                </a:solidFill>
                <a:latin typeface="+mn-ea"/>
                <a:ea typeface="+mn-ea"/>
              </a:rPr>
              <a:t>．</a:t>
            </a:r>
          </a:p>
        </p:txBody>
      </p:sp>
      <p:sp>
        <p:nvSpPr>
          <p:cNvPr id="8" name="任意多边形 7"/>
          <p:cNvSpPr/>
          <p:nvPr userDrawn="1"/>
        </p:nvSpPr>
        <p:spPr>
          <a:xfrm rot="8100000">
            <a:off x="396312" y="229167"/>
            <a:ext cx="611007" cy="611196"/>
          </a:xfrm>
          <a:custGeom>
            <a:avLst/>
            <a:gdLst>
              <a:gd name="connsiteX0" fmla="*/ 714174 w 3817396"/>
              <a:gd name="connsiteY0" fmla="*/ 3750379 h 3817396"/>
              <a:gd name="connsiteX1" fmla="*/ 67017 w 3817396"/>
              <a:gd name="connsiteY1" fmla="*/ 3103222 h 3817396"/>
              <a:gd name="connsiteX2" fmla="*/ 67017 w 3817396"/>
              <a:gd name="connsiteY2" fmla="*/ 2779633 h 3817396"/>
              <a:gd name="connsiteX3" fmla="*/ 714174 w 3817396"/>
              <a:gd name="connsiteY3" fmla="*/ 2132476 h 3817396"/>
              <a:gd name="connsiteX4" fmla="*/ 1037763 w 3817396"/>
              <a:gd name="connsiteY4" fmla="*/ 2132476 h 3817396"/>
              <a:gd name="connsiteX5" fmla="*/ 1648140 w 3817396"/>
              <a:gd name="connsiteY5" fmla="*/ 2742853 h 3817396"/>
              <a:gd name="connsiteX6" fmla="*/ 1726243 w 3817396"/>
              <a:gd name="connsiteY6" fmla="*/ 2820956 h 3817396"/>
              <a:gd name="connsiteX7" fmla="*/ 2091154 w 3817396"/>
              <a:gd name="connsiteY7" fmla="*/ 2820956 h 3817396"/>
              <a:gd name="connsiteX8" fmla="*/ 2169256 w 3817396"/>
              <a:gd name="connsiteY8" fmla="*/ 2742853 h 3817396"/>
              <a:gd name="connsiteX9" fmla="*/ 2678177 w 3817396"/>
              <a:gd name="connsiteY9" fmla="*/ 2233932 h 3817396"/>
              <a:gd name="connsiteX10" fmla="*/ 2820956 w 3817396"/>
              <a:gd name="connsiteY10" fmla="*/ 2091154 h 3817396"/>
              <a:gd name="connsiteX11" fmla="*/ 2820956 w 3817396"/>
              <a:gd name="connsiteY11" fmla="*/ 1726243 h 3817396"/>
              <a:gd name="connsiteX12" fmla="*/ 2678177 w 3817396"/>
              <a:gd name="connsiteY12" fmla="*/ 1583464 h 3817396"/>
              <a:gd name="connsiteX13" fmla="*/ 2132476 w 3817396"/>
              <a:gd name="connsiteY13" fmla="*/ 1037763 h 3817396"/>
              <a:gd name="connsiteX14" fmla="*/ 2132476 w 3817396"/>
              <a:gd name="connsiteY14" fmla="*/ 714174 h 3817396"/>
              <a:gd name="connsiteX15" fmla="*/ 2779633 w 3817396"/>
              <a:gd name="connsiteY15" fmla="*/ 67017 h 3817396"/>
              <a:gd name="connsiteX16" fmla="*/ 3103222 w 3817396"/>
              <a:gd name="connsiteY16" fmla="*/ 67017 h 3817396"/>
              <a:gd name="connsiteX17" fmla="*/ 3750379 w 3817396"/>
              <a:gd name="connsiteY17" fmla="*/ 714174 h 3817396"/>
              <a:gd name="connsiteX18" fmla="*/ 3750379 w 3817396"/>
              <a:gd name="connsiteY18" fmla="*/ 1037763 h 3817396"/>
              <a:gd name="connsiteX19" fmla="*/ 3218177 w 3817396"/>
              <a:gd name="connsiteY19" fmla="*/ 1569965 h 3817396"/>
              <a:gd name="connsiteX20" fmla="*/ 3061899 w 3817396"/>
              <a:gd name="connsiteY20" fmla="*/ 1726243 h 3817396"/>
              <a:gd name="connsiteX21" fmla="*/ 3061899 w 3817396"/>
              <a:gd name="connsiteY21" fmla="*/ 2091154 h 3817396"/>
              <a:gd name="connsiteX22" fmla="*/ 3218177 w 3817396"/>
              <a:gd name="connsiteY22" fmla="*/ 2247431 h 3817396"/>
              <a:gd name="connsiteX23" fmla="*/ 3750379 w 3817396"/>
              <a:gd name="connsiteY23" fmla="*/ 2779633 h 3817396"/>
              <a:gd name="connsiteX24" fmla="*/ 3750379 w 3817396"/>
              <a:gd name="connsiteY24" fmla="*/ 3103222 h 3817396"/>
              <a:gd name="connsiteX25" fmla="*/ 3103222 w 3817396"/>
              <a:gd name="connsiteY25" fmla="*/ 3750379 h 3817396"/>
              <a:gd name="connsiteX26" fmla="*/ 2779633 w 3817396"/>
              <a:gd name="connsiteY26" fmla="*/ 3750379 h 3817396"/>
              <a:gd name="connsiteX27" fmla="*/ 2312108 w 3817396"/>
              <a:gd name="connsiteY27" fmla="*/ 3282853 h 3817396"/>
              <a:gd name="connsiteX28" fmla="*/ 2312107 w 3817396"/>
              <a:gd name="connsiteY28" fmla="*/ 3282853 h 3817396"/>
              <a:gd name="connsiteX29" fmla="*/ 2091154 w 3817396"/>
              <a:gd name="connsiteY29" fmla="*/ 3061899 h 3817396"/>
              <a:gd name="connsiteX30" fmla="*/ 1726243 w 3817396"/>
              <a:gd name="connsiteY30" fmla="*/ 3061899 h 3817396"/>
              <a:gd name="connsiteX31" fmla="*/ 1505289 w 3817396"/>
              <a:gd name="connsiteY31" fmla="*/ 3282853 h 3817396"/>
              <a:gd name="connsiteX32" fmla="*/ 1037763 w 3817396"/>
              <a:gd name="connsiteY32" fmla="*/ 3750379 h 3817396"/>
              <a:gd name="connsiteX33" fmla="*/ 714174 w 3817396"/>
              <a:gd name="connsiteY33" fmla="*/ 3750379 h 381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17396" h="3817396">
                <a:moveTo>
                  <a:pt x="714174" y="3750379"/>
                </a:moveTo>
                <a:lnTo>
                  <a:pt x="67017" y="3103222"/>
                </a:lnTo>
                <a:cubicBezTo>
                  <a:pt x="-22339" y="3013866"/>
                  <a:pt x="-22339" y="2868989"/>
                  <a:pt x="67017" y="2779633"/>
                </a:cubicBezTo>
                <a:lnTo>
                  <a:pt x="714174" y="2132476"/>
                </a:lnTo>
                <a:cubicBezTo>
                  <a:pt x="803530" y="2043120"/>
                  <a:pt x="948407" y="2043120"/>
                  <a:pt x="1037763" y="2132476"/>
                </a:cubicBezTo>
                <a:lnTo>
                  <a:pt x="1648140" y="2742853"/>
                </a:lnTo>
                <a:lnTo>
                  <a:pt x="1726243" y="2820956"/>
                </a:lnTo>
                <a:cubicBezTo>
                  <a:pt x="1827010" y="2921723"/>
                  <a:pt x="1990386" y="2921723"/>
                  <a:pt x="2091154" y="2820956"/>
                </a:cubicBezTo>
                <a:lnTo>
                  <a:pt x="2169256" y="2742853"/>
                </a:lnTo>
                <a:lnTo>
                  <a:pt x="2678177" y="2233932"/>
                </a:lnTo>
                <a:lnTo>
                  <a:pt x="2820956" y="2091154"/>
                </a:lnTo>
                <a:cubicBezTo>
                  <a:pt x="2921723" y="1990386"/>
                  <a:pt x="2921723" y="1827010"/>
                  <a:pt x="2820956" y="1726243"/>
                </a:cubicBezTo>
                <a:lnTo>
                  <a:pt x="2678177" y="1583464"/>
                </a:lnTo>
                <a:lnTo>
                  <a:pt x="2132476" y="1037763"/>
                </a:lnTo>
                <a:cubicBezTo>
                  <a:pt x="2043120" y="948407"/>
                  <a:pt x="2043120" y="803530"/>
                  <a:pt x="2132476" y="714174"/>
                </a:cubicBezTo>
                <a:lnTo>
                  <a:pt x="2779633" y="67017"/>
                </a:lnTo>
                <a:cubicBezTo>
                  <a:pt x="2868989" y="-22339"/>
                  <a:pt x="3013866" y="-22339"/>
                  <a:pt x="3103222" y="67017"/>
                </a:cubicBezTo>
                <a:lnTo>
                  <a:pt x="3750379" y="714174"/>
                </a:lnTo>
                <a:cubicBezTo>
                  <a:pt x="3839735" y="803530"/>
                  <a:pt x="3839735" y="948407"/>
                  <a:pt x="3750379" y="1037763"/>
                </a:cubicBezTo>
                <a:lnTo>
                  <a:pt x="3218177" y="1569965"/>
                </a:lnTo>
                <a:lnTo>
                  <a:pt x="3061899" y="1726243"/>
                </a:lnTo>
                <a:cubicBezTo>
                  <a:pt x="2961132" y="1827010"/>
                  <a:pt x="2961132" y="1990386"/>
                  <a:pt x="3061899" y="2091154"/>
                </a:cubicBezTo>
                <a:lnTo>
                  <a:pt x="3218177" y="2247431"/>
                </a:lnTo>
                <a:lnTo>
                  <a:pt x="3750379" y="2779633"/>
                </a:lnTo>
                <a:cubicBezTo>
                  <a:pt x="3839735" y="2868989"/>
                  <a:pt x="3839735" y="3013866"/>
                  <a:pt x="3750379" y="3103222"/>
                </a:cubicBezTo>
                <a:lnTo>
                  <a:pt x="3103222" y="3750379"/>
                </a:lnTo>
                <a:cubicBezTo>
                  <a:pt x="3013866" y="3839735"/>
                  <a:pt x="2868989" y="3839735"/>
                  <a:pt x="2779633" y="3750379"/>
                </a:cubicBezTo>
                <a:lnTo>
                  <a:pt x="2312108" y="3282853"/>
                </a:lnTo>
                <a:lnTo>
                  <a:pt x="2312107" y="3282853"/>
                </a:lnTo>
                <a:lnTo>
                  <a:pt x="2091154" y="3061899"/>
                </a:lnTo>
                <a:cubicBezTo>
                  <a:pt x="1990386" y="2961132"/>
                  <a:pt x="1827010" y="2961132"/>
                  <a:pt x="1726243" y="3061899"/>
                </a:cubicBezTo>
                <a:lnTo>
                  <a:pt x="1505289" y="3282853"/>
                </a:lnTo>
                <a:lnTo>
                  <a:pt x="1037763" y="3750379"/>
                </a:lnTo>
                <a:cubicBezTo>
                  <a:pt x="948407" y="3839735"/>
                  <a:pt x="803530" y="3839735"/>
                  <a:pt x="714174" y="3750379"/>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18534129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11FEA6DE-7502-4B08-A341-E04CA2507479}" type="datetimeFigureOut">
              <a:rPr lang="zh-CN" altLang="en-US" smtClean="0"/>
              <a:t>2018/3/9</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1E519696-919E-4AAF-A377-1D63666A7CAF}" type="slidenum">
              <a:rPr lang="zh-CN" altLang="en-US" smtClean="0"/>
              <a:t>‹#›</a:t>
            </a:fld>
            <a:endParaRPr lang="zh-CN" altLang="en-US"/>
          </a:p>
        </p:txBody>
      </p:sp>
    </p:spTree>
    <p:extLst>
      <p:ext uri="{BB962C8B-B14F-4D97-AF65-F5344CB8AC3E}">
        <p14:creationId xmlns:p14="http://schemas.microsoft.com/office/powerpoint/2010/main" val="3111763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6" r:id="rId8"/>
    <p:sldLayoutId id="2147483677" r:id="rId9"/>
    <p:sldLayoutId id="2147483678" r:id="rId10"/>
    <p:sldLayoutId id="2147483679" r:id="rId11"/>
    <p:sldLayoutId id="2147483668" r:id="rId12"/>
    <p:sldLayoutId id="2147483669" r:id="rId13"/>
    <p:sldLayoutId id="2147483670" r:id="rId14"/>
    <p:sldLayoutId id="2147483671" r:id="rId15"/>
    <p:sldLayoutId id="2147483672" r:id="rId16"/>
    <p:sldLayoutId id="2147483680" r:id="rId17"/>
    <p:sldLayoutId id="2147483681" r:id="rId18"/>
    <p:sldLayoutId id="2147483683" r:id="rId19"/>
    <p:sldLayoutId id="2147483684" r:id="rId20"/>
    <p:sldLayoutId id="2147483685" r:id="rId21"/>
    <p:sldLayoutId id="2147483686" r:id="rId22"/>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8.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4.jpg"/><Relationship Id="rId1" Type="http://schemas.openxmlformats.org/officeDocument/2006/relationships/slideLayout" Target="../slideLayouts/slideLayout9.xml"/><Relationship Id="rId5" Type="http://schemas.openxmlformats.org/officeDocument/2006/relationships/image" Target="../media/image15.jp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0.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slideLayout" Target="../slideLayouts/slideLayout11.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17DC2E1-2E5A-4086-A07C-FC59EB40E7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1" y="1588"/>
            <a:ext cx="9141179" cy="5141913"/>
          </a:xfrm>
          <a:prstGeom prst="rect">
            <a:avLst/>
          </a:prstGeom>
        </p:spPr>
      </p:pic>
      <p:sp>
        <p:nvSpPr>
          <p:cNvPr id="17" name="TextBox 31">
            <a:extLst>
              <a:ext uri="{FF2B5EF4-FFF2-40B4-BE49-F238E27FC236}">
                <a16:creationId xmlns:a16="http://schemas.microsoft.com/office/drawing/2014/main" id="{7B69BDB6-C210-4DF4-B005-1E621C74B8D4}"/>
              </a:ext>
            </a:extLst>
          </p:cNvPr>
          <p:cNvSpPr txBox="1"/>
          <p:nvPr/>
        </p:nvSpPr>
        <p:spPr>
          <a:xfrm>
            <a:off x="495782" y="3375755"/>
            <a:ext cx="2994178" cy="276983"/>
          </a:xfrm>
          <a:prstGeom prst="rect">
            <a:avLst/>
          </a:prstGeom>
          <a:noFill/>
        </p:spPr>
        <p:txBody>
          <a:bodyPr wrap="square" lIns="91424" tIns="45712" rIns="91424" bIns="4571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汇报</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人</a:t>
            </a: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泡泡糖</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2019x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pic>
        <p:nvPicPr>
          <p:cNvPr id="18" name="爱的纪念 souvenirs d'enfance">
            <a:hlinkClick r:id="" action="ppaction://media"/>
            <a:extLst>
              <a:ext uri="{FF2B5EF4-FFF2-40B4-BE49-F238E27FC236}">
                <a16:creationId xmlns:a16="http://schemas.microsoft.com/office/drawing/2014/main" id="{03094CFB-8681-4434-A2A1-CECA222FCE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1227" y="1564744"/>
            <a:ext cx="457200" cy="457200"/>
          </a:xfrm>
          <a:prstGeom prst="rect">
            <a:avLst/>
          </a:prstGeom>
        </p:spPr>
      </p:pic>
      <p:pic>
        <p:nvPicPr>
          <p:cNvPr id="11" name="图片 10">
            <a:extLst>
              <a:ext uri="{FF2B5EF4-FFF2-40B4-BE49-F238E27FC236}">
                <a16:creationId xmlns:a16="http://schemas.microsoft.com/office/drawing/2014/main" id="{4CD54971-8152-4BC2-A0BE-E15FBA032A45}"/>
              </a:ext>
            </a:extLst>
          </p:cNvPr>
          <p:cNvPicPr>
            <a:picLocks noChangeAspect="1"/>
          </p:cNvPicPr>
          <p:nvPr/>
        </p:nvPicPr>
        <p:blipFill rotWithShape="1">
          <a:blip r:embed="rId6">
            <a:extLst>
              <a:ext uri="{28A0092B-C50C-407E-A947-70E740481C1C}">
                <a14:useLocalDpi xmlns:a14="http://schemas.microsoft.com/office/drawing/2010/main" val="0"/>
              </a:ext>
            </a:extLst>
          </a:blip>
          <a:srcRect t="7720" r="51384" b="58232"/>
          <a:stretch/>
        </p:blipFill>
        <p:spPr>
          <a:xfrm>
            <a:off x="128443" y="720331"/>
            <a:ext cx="4443557" cy="1750496"/>
          </a:xfrm>
          <a:prstGeom prst="rect">
            <a:avLst/>
          </a:prstGeom>
        </p:spPr>
      </p:pic>
      <p:sp>
        <p:nvSpPr>
          <p:cNvPr id="12" name="TextBox 7">
            <a:extLst>
              <a:ext uri="{FF2B5EF4-FFF2-40B4-BE49-F238E27FC236}">
                <a16:creationId xmlns:a16="http://schemas.microsoft.com/office/drawing/2014/main" id="{BF65EB95-A7E0-40B3-B079-07CDFF36F862}"/>
              </a:ext>
            </a:extLst>
          </p:cNvPr>
          <p:cNvSpPr>
            <a:spLocks noChangeArrowheads="1"/>
          </p:cNvSpPr>
          <p:nvPr/>
        </p:nvSpPr>
        <p:spPr bwMode="auto">
          <a:xfrm>
            <a:off x="320684" y="2409915"/>
            <a:ext cx="4807972" cy="960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559" tIns="64279" rIns="128559" bIns="64279">
            <a:spAutoFit/>
          </a:bodyPr>
          <a:lstStyle/>
          <a:p>
            <a:r>
              <a:rPr lang="zh-CN" altLang="en-US" sz="5400" dirty="0">
                <a:solidFill>
                  <a:schemeClr val="tx1">
                    <a:lumMod val="75000"/>
                    <a:lumOff val="25000"/>
                  </a:schemeClr>
                </a:solidFill>
                <a:latin typeface="微软雅黑" pitchFamily="34" charset="-122"/>
                <a:ea typeface="微软雅黑" pitchFamily="34" charset="-122"/>
                <a:sym typeface="微软雅黑" pitchFamily="34" charset="-122"/>
              </a:rPr>
              <a:t>餐饮火锅美食</a:t>
            </a:r>
          </a:p>
        </p:txBody>
      </p:sp>
      <p:sp>
        <p:nvSpPr>
          <p:cNvPr id="16" name="TextBox 31">
            <a:extLst>
              <a:ext uri="{FF2B5EF4-FFF2-40B4-BE49-F238E27FC236}">
                <a16:creationId xmlns:a16="http://schemas.microsoft.com/office/drawing/2014/main" id="{CCDD962D-0326-41F6-A5B0-39909876D27B}"/>
              </a:ext>
            </a:extLst>
          </p:cNvPr>
          <p:cNvSpPr txBox="1"/>
          <p:nvPr/>
        </p:nvSpPr>
        <p:spPr>
          <a:xfrm>
            <a:off x="1150519" y="2127902"/>
            <a:ext cx="3100467" cy="307760"/>
          </a:xfrm>
          <a:prstGeom prst="rect">
            <a:avLst/>
          </a:prstGeom>
          <a:noFill/>
        </p:spPr>
        <p:txBody>
          <a:bodyPr wrap="square" lIns="91424" tIns="45712" rIns="91424" bIns="45712" rtlCol="0">
            <a:spAutoFit/>
          </a:bodyPr>
          <a:lstStyle/>
          <a:p>
            <a:pPr algn="dist"/>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这里输入您的公司名称</a:t>
            </a:r>
          </a:p>
        </p:txBody>
      </p:sp>
    </p:spTree>
    <p:extLst>
      <p:ext uri="{BB962C8B-B14F-4D97-AF65-F5344CB8AC3E}">
        <p14:creationId xmlns:p14="http://schemas.microsoft.com/office/powerpoint/2010/main" val="326772754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50" presetClass="entr" presetSubtype="0" decel="10000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3"/>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52" presetClass="entr" presetSubtype="0" fill="hold" grpId="0" nodeType="afterEffect">
                                  <p:stCondLst>
                                    <p:cond delay="0"/>
                                  </p:stCondLst>
                                  <p:iterate type="lt">
                                    <p:tmPct val="1875"/>
                                  </p:iterate>
                                  <p:childTnLst>
                                    <p:set>
                                      <p:cBhvr>
                                        <p:cTn id="28" dur="1" fill="hold">
                                          <p:stCondLst>
                                            <p:cond delay="0"/>
                                          </p:stCondLst>
                                        </p:cTn>
                                        <p:tgtEl>
                                          <p:spTgt spid="12"/>
                                        </p:tgtEl>
                                        <p:attrNameLst>
                                          <p:attrName>style.visibility</p:attrName>
                                        </p:attrNameLst>
                                      </p:cBhvr>
                                      <p:to>
                                        <p:strVal val="visible"/>
                                      </p:to>
                                    </p:set>
                                    <p:animScale>
                                      <p:cBhvr>
                                        <p:cTn id="2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2"/>
                                        </p:tgtEl>
                                        <p:attrNameLst>
                                          <p:attrName>ppt_x</p:attrName>
                                          <p:attrName>ppt_y</p:attrName>
                                        </p:attrNameLst>
                                      </p:cBhvr>
                                    </p:animMotion>
                                    <p:animEffect transition="in" filter="fade">
                                      <p:cBhvr>
                                        <p:cTn id="31" dur="1000"/>
                                        <p:tgtEl>
                                          <p:spTgt spid="12"/>
                                        </p:tgtEl>
                                      </p:cBhvr>
                                    </p:animEffect>
                                  </p:childTnLst>
                                </p:cTn>
                              </p:par>
                            </p:childTnLst>
                          </p:cTn>
                        </p:par>
                        <p:par>
                          <p:cTn id="32" fill="hold">
                            <p:stCondLst>
                              <p:cond delay="2094"/>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18"/>
                </p:tgtEl>
              </p:cMediaNode>
            </p:audio>
          </p:childTnLst>
        </p:cTn>
      </p:par>
    </p:tnLst>
    <p:bldLst>
      <p:bldP spid="17" grpId="0"/>
      <p:bldP spid="12"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70124202-9ED2-4154-AE88-ACD4A2C87E3E}"/>
              </a:ext>
            </a:extLst>
          </p:cNvPr>
          <p:cNvPicPr>
            <a:picLocks noChangeAspect="1"/>
          </p:cNvPicPr>
          <p:nvPr/>
        </p:nvPicPr>
        <p:blipFill rotWithShape="1">
          <a:blip r:embed="rId3">
            <a:extLst>
              <a:ext uri="{28A0092B-C50C-407E-A947-70E740481C1C}">
                <a14:useLocalDpi xmlns:a14="http://schemas.microsoft.com/office/drawing/2010/main" val="0"/>
              </a:ext>
            </a:extLst>
          </a:blip>
          <a:srcRect l="1728" r="34381" b="40072"/>
          <a:stretch/>
        </p:blipFill>
        <p:spPr>
          <a:xfrm>
            <a:off x="0" y="1586"/>
            <a:ext cx="9144213" cy="5143501"/>
          </a:xfrm>
          <a:prstGeom prst="rect">
            <a:avLst/>
          </a:prstGeom>
        </p:spPr>
      </p:pic>
      <p:sp>
        <p:nvSpPr>
          <p:cNvPr id="19" name="Rounded Rectangle 27"/>
          <p:cNvSpPr/>
          <p:nvPr/>
        </p:nvSpPr>
        <p:spPr>
          <a:xfrm>
            <a:off x="1516287" y="1780207"/>
            <a:ext cx="1125953" cy="1678076"/>
          </a:xfrm>
          <a:prstGeom prst="roundRect">
            <a:avLst>
              <a:gd name="adj" fmla="val 14445"/>
            </a:avLst>
          </a:prstGeom>
          <a:solidFill>
            <a:schemeClr val="accent1"/>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Oval 28"/>
          <p:cNvSpPr/>
          <p:nvPr/>
        </p:nvSpPr>
        <p:spPr>
          <a:xfrm>
            <a:off x="1696798" y="2182578"/>
            <a:ext cx="764931" cy="7651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21" name="Text Placeholder 7"/>
          <p:cNvSpPr txBox="1">
            <a:spLocks/>
          </p:cNvSpPr>
          <p:nvPr/>
        </p:nvSpPr>
        <p:spPr>
          <a:xfrm>
            <a:off x="1602911" y="3045117"/>
            <a:ext cx="916804" cy="244448"/>
          </a:xfrm>
          <a:prstGeom prst="rect">
            <a:avLst/>
          </a:prstGeom>
        </p:spPr>
        <p:txBody>
          <a:bodyPr vert="horz" lIns="0" tIns="55407" rIns="0" bIns="5540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zh-CN" sz="1200" dirty="0">
                <a:latin typeface="微软雅黑" pitchFamily="34" charset="-122"/>
                <a:ea typeface="微软雅黑" pitchFamily="34" charset="-122"/>
              </a:rPr>
              <a:t>年度工作概述</a:t>
            </a:r>
          </a:p>
        </p:txBody>
      </p:sp>
      <p:sp>
        <p:nvSpPr>
          <p:cNvPr id="22" name="Text Placeholder 7"/>
          <p:cNvSpPr txBox="1">
            <a:spLocks/>
          </p:cNvSpPr>
          <p:nvPr/>
        </p:nvSpPr>
        <p:spPr>
          <a:xfrm>
            <a:off x="1749348" y="2330078"/>
            <a:ext cx="591853" cy="470545"/>
          </a:xfrm>
          <a:prstGeom prst="rect">
            <a:avLst/>
          </a:prstGeom>
        </p:spPr>
        <p:txBody>
          <a:bodyPr vert="horz" lIns="0" tIns="55407" rIns="0" bIns="5540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23" name="Rounded Rectangle 31"/>
          <p:cNvSpPr/>
          <p:nvPr/>
        </p:nvSpPr>
        <p:spPr>
          <a:xfrm>
            <a:off x="3050876" y="1780207"/>
            <a:ext cx="1125953" cy="1678076"/>
          </a:xfrm>
          <a:prstGeom prst="roundRect">
            <a:avLst>
              <a:gd name="adj" fmla="val 14445"/>
            </a:avLst>
          </a:prstGeom>
          <a:solidFill>
            <a:schemeClr val="accent2"/>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Oval 32"/>
          <p:cNvSpPr/>
          <p:nvPr/>
        </p:nvSpPr>
        <p:spPr>
          <a:xfrm>
            <a:off x="3231387" y="2182578"/>
            <a:ext cx="764931" cy="7651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40" name="Text Placeholder 7"/>
          <p:cNvSpPr txBox="1">
            <a:spLocks/>
          </p:cNvSpPr>
          <p:nvPr/>
        </p:nvSpPr>
        <p:spPr>
          <a:xfrm>
            <a:off x="3156751" y="3045117"/>
            <a:ext cx="916804" cy="244448"/>
          </a:xfrm>
          <a:prstGeom prst="rect">
            <a:avLst/>
          </a:prstGeom>
        </p:spPr>
        <p:txBody>
          <a:bodyPr vert="horz" lIns="0" tIns="55407" rIns="0" bIns="5540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zh-CN" sz="1200" dirty="0">
                <a:latin typeface="微软雅黑" pitchFamily="34" charset="-122"/>
                <a:ea typeface="微软雅黑" pitchFamily="34" charset="-122"/>
              </a:rPr>
              <a:t>工作完成情况</a:t>
            </a:r>
          </a:p>
        </p:txBody>
      </p:sp>
      <p:sp>
        <p:nvSpPr>
          <p:cNvPr id="41" name="Text Placeholder 7"/>
          <p:cNvSpPr txBox="1">
            <a:spLocks/>
          </p:cNvSpPr>
          <p:nvPr/>
        </p:nvSpPr>
        <p:spPr>
          <a:xfrm>
            <a:off x="3322444" y="2330078"/>
            <a:ext cx="591853" cy="470545"/>
          </a:xfrm>
          <a:prstGeom prst="rect">
            <a:avLst/>
          </a:prstGeom>
        </p:spPr>
        <p:txBody>
          <a:bodyPr vert="horz" lIns="0" tIns="55407" rIns="0" bIns="5540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42" name="Rounded Rectangle 35"/>
          <p:cNvSpPr/>
          <p:nvPr/>
        </p:nvSpPr>
        <p:spPr>
          <a:xfrm>
            <a:off x="4614343" y="1780207"/>
            <a:ext cx="1125953" cy="1678076"/>
          </a:xfrm>
          <a:prstGeom prst="roundRect">
            <a:avLst>
              <a:gd name="adj" fmla="val 14445"/>
            </a:avLst>
          </a:prstGeom>
          <a:solidFill>
            <a:schemeClr val="accent3"/>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Oval 36"/>
          <p:cNvSpPr/>
          <p:nvPr/>
        </p:nvSpPr>
        <p:spPr>
          <a:xfrm>
            <a:off x="4794854" y="2182578"/>
            <a:ext cx="764931" cy="7651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44" name="Text Placeholder 7"/>
          <p:cNvSpPr txBox="1">
            <a:spLocks/>
          </p:cNvSpPr>
          <p:nvPr/>
        </p:nvSpPr>
        <p:spPr>
          <a:xfrm>
            <a:off x="4720218" y="3045117"/>
            <a:ext cx="916804" cy="244448"/>
          </a:xfrm>
          <a:prstGeom prst="rect">
            <a:avLst/>
          </a:prstGeom>
        </p:spPr>
        <p:txBody>
          <a:bodyPr vert="horz" lIns="0" tIns="55407" rIns="0" bIns="5540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zh-CN" sz="1200" dirty="0">
                <a:latin typeface="微软雅黑" pitchFamily="34" charset="-122"/>
                <a:ea typeface="微软雅黑" pitchFamily="34" charset="-122"/>
              </a:rPr>
              <a:t>成功项目展示</a:t>
            </a:r>
          </a:p>
        </p:txBody>
      </p:sp>
      <p:sp>
        <p:nvSpPr>
          <p:cNvPr id="45" name="Text Placeholder 7"/>
          <p:cNvSpPr txBox="1">
            <a:spLocks/>
          </p:cNvSpPr>
          <p:nvPr/>
        </p:nvSpPr>
        <p:spPr>
          <a:xfrm>
            <a:off x="4881393" y="2330078"/>
            <a:ext cx="591853" cy="470545"/>
          </a:xfrm>
          <a:prstGeom prst="rect">
            <a:avLst/>
          </a:prstGeom>
        </p:spPr>
        <p:txBody>
          <a:bodyPr vert="horz" lIns="0" tIns="55407" rIns="0" bIns="5540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46" name="Rounded Rectangle 39"/>
          <p:cNvSpPr/>
          <p:nvPr/>
        </p:nvSpPr>
        <p:spPr>
          <a:xfrm>
            <a:off x="6186236" y="1780207"/>
            <a:ext cx="1125953" cy="1678076"/>
          </a:xfrm>
          <a:prstGeom prst="roundRect">
            <a:avLst>
              <a:gd name="adj" fmla="val 14445"/>
            </a:avLst>
          </a:prstGeom>
          <a:solidFill>
            <a:schemeClr val="accent4"/>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33" b="1"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Oval 40"/>
          <p:cNvSpPr/>
          <p:nvPr/>
        </p:nvSpPr>
        <p:spPr>
          <a:xfrm>
            <a:off x="6366747" y="2182578"/>
            <a:ext cx="764931" cy="7651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506" dirty="0">
                <a:solidFill>
                  <a:schemeClr val="tx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a:t>
            </a:r>
          </a:p>
        </p:txBody>
      </p:sp>
      <p:sp>
        <p:nvSpPr>
          <p:cNvPr id="48" name="Text Placeholder 7"/>
          <p:cNvSpPr txBox="1">
            <a:spLocks/>
          </p:cNvSpPr>
          <p:nvPr/>
        </p:nvSpPr>
        <p:spPr>
          <a:xfrm>
            <a:off x="6292111" y="3045117"/>
            <a:ext cx="916804" cy="244448"/>
          </a:xfrm>
          <a:prstGeom prst="rect">
            <a:avLst/>
          </a:prstGeom>
        </p:spPr>
        <p:txBody>
          <a:bodyPr vert="horz" lIns="0" tIns="55407" rIns="0" bIns="55407" anchor="ctr"/>
          <a:lstStyle>
            <a:lvl1pPr marL="0" indent="0" algn="ctr" defTabSz="914476" rtl="0" eaLnBrk="1" latinLnBrk="0" hangingPunct="1">
              <a:lnSpc>
                <a:spcPct val="100000"/>
              </a:lnSpc>
              <a:spcBef>
                <a:spcPts val="0"/>
              </a:spcBef>
              <a:spcAft>
                <a:spcPts val="0"/>
              </a:spcAft>
              <a:buFont typeface="Arial" panose="020B0604020202020204" pitchFamily="34" charset="0"/>
              <a:buNone/>
              <a:defRPr sz="1483"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zh-CN" sz="1200" dirty="0">
                <a:latin typeface="微软雅黑" pitchFamily="34" charset="-122"/>
                <a:ea typeface="微软雅黑" pitchFamily="34" charset="-122"/>
              </a:rPr>
              <a:t>明年工作计划</a:t>
            </a:r>
          </a:p>
        </p:txBody>
      </p:sp>
      <p:sp>
        <p:nvSpPr>
          <p:cNvPr id="49" name="Text Placeholder 7"/>
          <p:cNvSpPr txBox="1">
            <a:spLocks/>
          </p:cNvSpPr>
          <p:nvPr/>
        </p:nvSpPr>
        <p:spPr>
          <a:xfrm>
            <a:off x="6453286" y="2330078"/>
            <a:ext cx="591853" cy="470545"/>
          </a:xfrm>
          <a:prstGeom prst="rect">
            <a:avLst/>
          </a:prstGeom>
        </p:spPr>
        <p:txBody>
          <a:bodyPr vert="horz" lIns="0" tIns="55407" rIns="0" bIns="55407" anchor="ctr"/>
          <a:lstStyle>
            <a:lvl1pPr marL="0" indent="0" algn="ctr" defTabSz="914476" rtl="0" eaLnBrk="1" latinLnBrk="0" hangingPunct="1">
              <a:lnSpc>
                <a:spcPct val="100000"/>
              </a:lnSpc>
              <a:spcBef>
                <a:spcPts val="0"/>
              </a:spcBef>
              <a:buFont typeface="Arial" panose="020B0604020202020204" pitchFamily="34" charset="0"/>
              <a:buNone/>
              <a:defRPr sz="2372" b="1" kern="1200">
                <a:solidFill>
                  <a:schemeClr val="accent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13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28" name="任意多边形 178">
            <a:extLst>
              <a:ext uri="{FF2B5EF4-FFF2-40B4-BE49-F238E27FC236}">
                <a16:creationId xmlns:a16="http://schemas.microsoft.com/office/drawing/2014/main" id="{7DDB3924-4ACF-4E6F-B17F-46F33D0FEF37}"/>
              </a:ext>
            </a:extLst>
          </p:cNvPr>
          <p:cNvSpPr/>
          <p:nvPr/>
        </p:nvSpPr>
        <p:spPr>
          <a:xfrm rot="-2700000">
            <a:off x="2889750" y="522937"/>
            <a:ext cx="448923" cy="560844"/>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29" name="TextBox 4">
            <a:extLst>
              <a:ext uri="{FF2B5EF4-FFF2-40B4-BE49-F238E27FC236}">
                <a16:creationId xmlns:a16="http://schemas.microsoft.com/office/drawing/2014/main" id="{21AC132D-7DAF-4DCA-A950-546B775E4BFA}"/>
              </a:ext>
            </a:extLst>
          </p:cNvPr>
          <p:cNvSpPr txBox="1"/>
          <p:nvPr/>
        </p:nvSpPr>
        <p:spPr>
          <a:xfrm>
            <a:off x="4622315" y="595127"/>
            <a:ext cx="1491819" cy="523220"/>
          </a:xfrm>
          <a:prstGeom prst="rect">
            <a:avLst/>
          </a:prstGeom>
          <a:noFill/>
        </p:spPr>
        <p:txBody>
          <a:bodyPr wrap="none">
            <a:spAutoFit/>
          </a:bodyPr>
          <a:lstStyle/>
          <a:p>
            <a:pPr fontAlgn="auto">
              <a:spcBef>
                <a:spcPts val="0"/>
              </a:spcBef>
              <a:spcAft>
                <a:spcPts val="0"/>
              </a:spcAft>
              <a:defRPr/>
            </a:pPr>
            <a:r>
              <a:rPr lang="en-US" altLang="zh-CN" sz="2800" dirty="0">
                <a:solidFill>
                  <a:schemeClr val="tx1">
                    <a:lumMod val="65000"/>
                    <a:lumOff val="35000"/>
                  </a:schemeClr>
                </a:solidFill>
                <a:latin typeface="+mn-lt"/>
                <a:ea typeface="+mn-ea"/>
              </a:rPr>
              <a:t>Contents</a:t>
            </a:r>
            <a:endParaRPr lang="zh-CN" altLang="en-US" sz="2800" dirty="0">
              <a:solidFill>
                <a:schemeClr val="tx1">
                  <a:lumMod val="65000"/>
                  <a:lumOff val="35000"/>
                </a:schemeClr>
              </a:solidFill>
              <a:latin typeface="+mn-lt"/>
              <a:ea typeface="+mn-ea"/>
            </a:endParaRPr>
          </a:p>
        </p:txBody>
      </p:sp>
      <p:sp>
        <p:nvSpPr>
          <p:cNvPr id="30" name="TextBox 5">
            <a:extLst>
              <a:ext uri="{FF2B5EF4-FFF2-40B4-BE49-F238E27FC236}">
                <a16:creationId xmlns:a16="http://schemas.microsoft.com/office/drawing/2014/main" id="{C4CE52B2-18CB-40C2-A815-D001526FE806}"/>
              </a:ext>
            </a:extLst>
          </p:cNvPr>
          <p:cNvSpPr txBox="1"/>
          <p:nvPr/>
        </p:nvSpPr>
        <p:spPr>
          <a:xfrm>
            <a:off x="3616912" y="533572"/>
            <a:ext cx="1005403" cy="584775"/>
          </a:xfrm>
          <a:prstGeom prst="rect">
            <a:avLst/>
          </a:prstGeom>
          <a:noFill/>
        </p:spPr>
        <p:txBody>
          <a:bodyPr wrap="none">
            <a:spAutoFit/>
          </a:bodyPr>
          <a:lstStyle/>
          <a:p>
            <a:pPr fontAlgn="auto">
              <a:spcBef>
                <a:spcPts val="0"/>
              </a:spcBef>
              <a:spcAft>
                <a:spcPts val="0"/>
              </a:spcAft>
              <a:defRPr/>
            </a:pPr>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目录</a:t>
            </a:r>
          </a:p>
        </p:txBody>
      </p:sp>
    </p:spTree>
    <p:extLst>
      <p:ext uri="{BB962C8B-B14F-4D97-AF65-F5344CB8AC3E}">
        <p14:creationId xmlns:p14="http://schemas.microsoft.com/office/powerpoint/2010/main" val="295259819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21">
                                            <p:txEl>
                                              <p:pRg st="0" end="0"/>
                                            </p:txEl>
                                          </p:spTgt>
                                        </p:tgtEl>
                                        <p:attrNameLst>
                                          <p:attrName>style.visibility</p:attrName>
                                        </p:attrNameLst>
                                      </p:cBhvr>
                                      <p:to>
                                        <p:strVal val="visible"/>
                                      </p:to>
                                    </p:set>
                                    <p:anim calcmode="lin" valueType="num">
                                      <p:cBhvr>
                                        <p:cTn id="33"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1">
                                            <p:txEl>
                                              <p:pRg st="0" end="0"/>
                                            </p:txEl>
                                          </p:spTgt>
                                        </p:tgtEl>
                                      </p:cBhvr>
                                    </p:animEffect>
                                  </p:childTnLst>
                                </p:cTn>
                              </p:par>
                              <p:par>
                                <p:cTn id="36" presetID="53" presetClass="entr" presetSubtype="16" fill="hold" grpId="0" nodeType="withEffect">
                                  <p:stCondLst>
                                    <p:cond delay="200"/>
                                  </p:stCondLst>
                                  <p:childTnLst>
                                    <p:set>
                                      <p:cBhvr>
                                        <p:cTn id="37" dur="1" fill="hold">
                                          <p:stCondLst>
                                            <p:cond delay="0"/>
                                          </p:stCondLst>
                                        </p:cTn>
                                        <p:tgtEl>
                                          <p:spTgt spid="22">
                                            <p:txEl>
                                              <p:pRg st="0" end="0"/>
                                            </p:txEl>
                                          </p:spTgt>
                                        </p:tgtEl>
                                        <p:attrNameLst>
                                          <p:attrName>style.visibility</p:attrName>
                                        </p:attrNameLst>
                                      </p:cBhvr>
                                      <p:to>
                                        <p:strVal val="visible"/>
                                      </p:to>
                                    </p:set>
                                    <p:anim calcmode="lin" valueType="num">
                                      <p:cBhvr>
                                        <p:cTn id="38"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2">
                                            <p:txEl>
                                              <p:pRg st="0" end="0"/>
                                            </p:txEl>
                                          </p:spTgt>
                                        </p:tgtEl>
                                      </p:cBhvr>
                                    </p:animEffect>
                                  </p:childTnLst>
                                </p:cTn>
                              </p:par>
                            </p:childTnLst>
                          </p:cTn>
                        </p:par>
                        <p:par>
                          <p:cTn id="41" fill="hold">
                            <p:stCondLst>
                              <p:cond delay="2700"/>
                            </p:stCondLst>
                            <p:childTnLst>
                              <p:par>
                                <p:cTn id="42" presetID="53" presetClass="entr" presetSubtype="16"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transition="in" filter="fade">
                                      <p:cBhvr>
                                        <p:cTn id="46" dur="500"/>
                                        <p:tgtEl>
                                          <p:spTgt spid="23"/>
                                        </p:tgtEl>
                                      </p:cBhvr>
                                    </p:animEffect>
                                  </p:childTnLst>
                                </p:cTn>
                              </p:par>
                            </p:childTnLst>
                          </p:cTn>
                        </p:par>
                        <p:par>
                          <p:cTn id="47" fill="hold">
                            <p:stCondLst>
                              <p:cond delay="3200"/>
                            </p:stCondLst>
                            <p:childTnLst>
                              <p:par>
                                <p:cTn id="48" presetID="53" presetClass="entr" presetSubtype="16"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40">
                                            <p:txEl>
                                              <p:pRg st="0" end="0"/>
                                            </p:txEl>
                                          </p:spTgt>
                                        </p:tgtEl>
                                        <p:attrNameLst>
                                          <p:attrName>style.visibility</p:attrName>
                                        </p:attrNameLst>
                                      </p:cBhvr>
                                      <p:to>
                                        <p:strVal val="visible"/>
                                      </p:to>
                                    </p:set>
                                    <p:anim calcmode="lin" valueType="num">
                                      <p:cBhvr>
                                        <p:cTn id="55"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57" dur="500"/>
                                        <p:tgtEl>
                                          <p:spTgt spid="40">
                                            <p:txEl>
                                              <p:pRg st="0" end="0"/>
                                            </p:txEl>
                                          </p:spTgt>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41">
                                            <p:txEl>
                                              <p:pRg st="0" end="0"/>
                                            </p:txEl>
                                          </p:spTgt>
                                        </p:tgtEl>
                                        <p:attrNameLst>
                                          <p:attrName>style.visibility</p:attrName>
                                        </p:attrNameLst>
                                      </p:cBhvr>
                                      <p:to>
                                        <p:strVal val="visible"/>
                                      </p:to>
                                    </p:set>
                                    <p:anim calcmode="lin" valueType="num">
                                      <p:cBhvr>
                                        <p:cTn id="60"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61"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62" dur="500"/>
                                        <p:tgtEl>
                                          <p:spTgt spid="41">
                                            <p:txEl>
                                              <p:pRg st="0" end="0"/>
                                            </p:txEl>
                                          </p:spTgt>
                                        </p:tgtEl>
                                      </p:cBhvr>
                                    </p:animEffect>
                                  </p:childTnLst>
                                </p:cTn>
                              </p:par>
                            </p:childTnLst>
                          </p:cTn>
                        </p:par>
                        <p:par>
                          <p:cTn id="63" fill="hold">
                            <p:stCondLst>
                              <p:cond delay="3900"/>
                            </p:stCondLst>
                            <p:childTnLst>
                              <p:par>
                                <p:cTn id="64" presetID="53" presetClass="entr" presetSubtype="16"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childTnLst>
                          </p:cTn>
                        </p:par>
                        <p:par>
                          <p:cTn id="69" fill="hold">
                            <p:stCondLst>
                              <p:cond delay="4400"/>
                            </p:stCondLst>
                            <p:childTnLst>
                              <p:par>
                                <p:cTn id="70" presetID="53" presetClass="entr" presetSubtype="16" fill="hold" grpId="0" nodeType="after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p:cTn id="72" dur="500" fill="hold"/>
                                        <p:tgtEl>
                                          <p:spTgt spid="43"/>
                                        </p:tgtEl>
                                        <p:attrNameLst>
                                          <p:attrName>ppt_w</p:attrName>
                                        </p:attrNameLst>
                                      </p:cBhvr>
                                      <p:tavLst>
                                        <p:tav tm="0">
                                          <p:val>
                                            <p:fltVal val="0"/>
                                          </p:val>
                                        </p:tav>
                                        <p:tav tm="100000">
                                          <p:val>
                                            <p:strVal val="#ppt_w"/>
                                          </p:val>
                                        </p:tav>
                                      </p:tavLst>
                                    </p:anim>
                                    <p:anim calcmode="lin" valueType="num">
                                      <p:cBhvr>
                                        <p:cTn id="73" dur="500" fill="hold"/>
                                        <p:tgtEl>
                                          <p:spTgt spid="43"/>
                                        </p:tgtEl>
                                        <p:attrNameLst>
                                          <p:attrName>ppt_h</p:attrName>
                                        </p:attrNameLst>
                                      </p:cBhvr>
                                      <p:tavLst>
                                        <p:tav tm="0">
                                          <p:val>
                                            <p:fltVal val="0"/>
                                          </p:val>
                                        </p:tav>
                                        <p:tav tm="100000">
                                          <p:val>
                                            <p:strVal val="#ppt_h"/>
                                          </p:val>
                                        </p:tav>
                                      </p:tavLst>
                                    </p:anim>
                                    <p:animEffect transition="in" filter="fade">
                                      <p:cBhvr>
                                        <p:cTn id="74" dur="500"/>
                                        <p:tgtEl>
                                          <p:spTgt spid="43"/>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44">
                                            <p:txEl>
                                              <p:pRg st="0" end="0"/>
                                            </p:txEl>
                                          </p:spTgt>
                                        </p:tgtEl>
                                        <p:attrNameLst>
                                          <p:attrName>style.visibility</p:attrName>
                                        </p:attrNameLst>
                                      </p:cBhvr>
                                      <p:to>
                                        <p:strVal val="visible"/>
                                      </p:to>
                                    </p:set>
                                    <p:anim calcmode="lin" valueType="num">
                                      <p:cBhvr>
                                        <p:cTn id="77" dur="500" fill="hold"/>
                                        <p:tgtEl>
                                          <p:spTgt spid="44">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44">
                                            <p:txEl>
                                              <p:pRg st="0" end="0"/>
                                            </p:txEl>
                                          </p:spTgt>
                                        </p:tgtEl>
                                        <p:attrNameLst>
                                          <p:attrName>ppt_h</p:attrName>
                                        </p:attrNameLst>
                                      </p:cBhvr>
                                      <p:tavLst>
                                        <p:tav tm="0">
                                          <p:val>
                                            <p:fltVal val="0"/>
                                          </p:val>
                                        </p:tav>
                                        <p:tav tm="100000">
                                          <p:val>
                                            <p:strVal val="#ppt_h"/>
                                          </p:val>
                                        </p:tav>
                                      </p:tavLst>
                                    </p:anim>
                                    <p:animEffect transition="in" filter="fade">
                                      <p:cBhvr>
                                        <p:cTn id="79" dur="500"/>
                                        <p:tgtEl>
                                          <p:spTgt spid="44">
                                            <p:txEl>
                                              <p:pRg st="0" end="0"/>
                                            </p:txEl>
                                          </p:spTgt>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45">
                                            <p:txEl>
                                              <p:pRg st="0" end="0"/>
                                            </p:txEl>
                                          </p:spTgt>
                                        </p:tgtEl>
                                        <p:attrNameLst>
                                          <p:attrName>style.visibility</p:attrName>
                                        </p:attrNameLst>
                                      </p:cBhvr>
                                      <p:to>
                                        <p:strVal val="visible"/>
                                      </p:to>
                                    </p:set>
                                    <p:anim calcmode="lin" valueType="num">
                                      <p:cBhvr>
                                        <p:cTn id="82"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45">
                                            <p:txEl>
                                              <p:pRg st="0" end="0"/>
                                            </p:txEl>
                                          </p:spTgt>
                                        </p:tgtEl>
                                      </p:cBhvr>
                                    </p:animEffect>
                                  </p:childTnLst>
                                </p:cTn>
                              </p:par>
                            </p:childTnLst>
                          </p:cTn>
                        </p:par>
                        <p:par>
                          <p:cTn id="85" fill="hold">
                            <p:stCondLst>
                              <p:cond delay="5100"/>
                            </p:stCondLst>
                            <p:childTnLst>
                              <p:par>
                                <p:cTn id="86" presetID="53" presetClass="entr" presetSubtype="16"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p:cTn id="88" dur="500" fill="hold"/>
                                        <p:tgtEl>
                                          <p:spTgt spid="46"/>
                                        </p:tgtEl>
                                        <p:attrNameLst>
                                          <p:attrName>ppt_w</p:attrName>
                                        </p:attrNameLst>
                                      </p:cBhvr>
                                      <p:tavLst>
                                        <p:tav tm="0">
                                          <p:val>
                                            <p:fltVal val="0"/>
                                          </p:val>
                                        </p:tav>
                                        <p:tav tm="100000">
                                          <p:val>
                                            <p:strVal val="#ppt_w"/>
                                          </p:val>
                                        </p:tav>
                                      </p:tavLst>
                                    </p:anim>
                                    <p:anim calcmode="lin" valueType="num">
                                      <p:cBhvr>
                                        <p:cTn id="89" dur="500" fill="hold"/>
                                        <p:tgtEl>
                                          <p:spTgt spid="46"/>
                                        </p:tgtEl>
                                        <p:attrNameLst>
                                          <p:attrName>ppt_h</p:attrName>
                                        </p:attrNameLst>
                                      </p:cBhvr>
                                      <p:tavLst>
                                        <p:tav tm="0">
                                          <p:val>
                                            <p:fltVal val="0"/>
                                          </p:val>
                                        </p:tav>
                                        <p:tav tm="100000">
                                          <p:val>
                                            <p:strVal val="#ppt_h"/>
                                          </p:val>
                                        </p:tav>
                                      </p:tavLst>
                                    </p:anim>
                                    <p:animEffect transition="in" filter="fade">
                                      <p:cBhvr>
                                        <p:cTn id="90" dur="500"/>
                                        <p:tgtEl>
                                          <p:spTgt spid="46"/>
                                        </p:tgtEl>
                                      </p:cBhvr>
                                    </p:animEffect>
                                  </p:childTnLst>
                                </p:cTn>
                              </p:par>
                            </p:childTnLst>
                          </p:cTn>
                        </p:par>
                        <p:par>
                          <p:cTn id="91" fill="hold">
                            <p:stCondLst>
                              <p:cond delay="5600"/>
                            </p:stCondLst>
                            <p:childTnLst>
                              <p:par>
                                <p:cTn id="92" presetID="53" presetClass="entr" presetSubtype="16"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Effect transition="in" filter="fade">
                                      <p:cBhvr>
                                        <p:cTn id="96" dur="500"/>
                                        <p:tgtEl>
                                          <p:spTgt spid="47"/>
                                        </p:tgtEl>
                                      </p:cBhvr>
                                    </p:animEffect>
                                  </p:childTnLst>
                                </p:cTn>
                              </p:par>
                              <p:par>
                                <p:cTn id="97" presetID="53" presetClass="entr" presetSubtype="16" fill="hold" grpId="0" nodeType="withEffect">
                                  <p:stCondLst>
                                    <p:cond delay="200"/>
                                  </p:stCondLst>
                                  <p:childTnLst>
                                    <p:set>
                                      <p:cBhvr>
                                        <p:cTn id="98" dur="1" fill="hold">
                                          <p:stCondLst>
                                            <p:cond delay="0"/>
                                          </p:stCondLst>
                                        </p:cTn>
                                        <p:tgtEl>
                                          <p:spTgt spid="48">
                                            <p:txEl>
                                              <p:pRg st="0" end="0"/>
                                            </p:txEl>
                                          </p:spTgt>
                                        </p:tgtEl>
                                        <p:attrNameLst>
                                          <p:attrName>style.visibility</p:attrName>
                                        </p:attrNameLst>
                                      </p:cBhvr>
                                      <p:to>
                                        <p:strVal val="visible"/>
                                      </p:to>
                                    </p:set>
                                    <p:anim calcmode="lin" valueType="num">
                                      <p:cBhvr>
                                        <p:cTn id="99" dur="500" fill="hold"/>
                                        <p:tgtEl>
                                          <p:spTgt spid="48">
                                            <p:txEl>
                                              <p:pRg st="0" end="0"/>
                                            </p:txEl>
                                          </p:spTgt>
                                        </p:tgtEl>
                                        <p:attrNameLst>
                                          <p:attrName>ppt_w</p:attrName>
                                        </p:attrNameLst>
                                      </p:cBhvr>
                                      <p:tavLst>
                                        <p:tav tm="0">
                                          <p:val>
                                            <p:fltVal val="0"/>
                                          </p:val>
                                        </p:tav>
                                        <p:tav tm="100000">
                                          <p:val>
                                            <p:strVal val="#ppt_w"/>
                                          </p:val>
                                        </p:tav>
                                      </p:tavLst>
                                    </p:anim>
                                    <p:anim calcmode="lin" valueType="num">
                                      <p:cBhvr>
                                        <p:cTn id="100" dur="500" fill="hold"/>
                                        <p:tgtEl>
                                          <p:spTgt spid="48">
                                            <p:txEl>
                                              <p:pRg st="0" end="0"/>
                                            </p:txEl>
                                          </p:spTgt>
                                        </p:tgtEl>
                                        <p:attrNameLst>
                                          <p:attrName>ppt_h</p:attrName>
                                        </p:attrNameLst>
                                      </p:cBhvr>
                                      <p:tavLst>
                                        <p:tav tm="0">
                                          <p:val>
                                            <p:fltVal val="0"/>
                                          </p:val>
                                        </p:tav>
                                        <p:tav tm="100000">
                                          <p:val>
                                            <p:strVal val="#ppt_h"/>
                                          </p:val>
                                        </p:tav>
                                      </p:tavLst>
                                    </p:anim>
                                    <p:animEffect transition="in" filter="fade">
                                      <p:cBhvr>
                                        <p:cTn id="101" dur="500"/>
                                        <p:tgtEl>
                                          <p:spTgt spid="48">
                                            <p:txEl>
                                              <p:pRg st="0" end="0"/>
                                            </p:txEl>
                                          </p:spTgt>
                                        </p:tgtEl>
                                      </p:cBhvr>
                                    </p:animEffect>
                                  </p:childTnLst>
                                </p:cTn>
                              </p:par>
                              <p:par>
                                <p:cTn id="102" presetID="53" presetClass="entr" presetSubtype="16" fill="hold" grpId="0" nodeType="withEffect">
                                  <p:stCondLst>
                                    <p:cond delay="200"/>
                                  </p:stCondLst>
                                  <p:childTnLst>
                                    <p:set>
                                      <p:cBhvr>
                                        <p:cTn id="103" dur="1" fill="hold">
                                          <p:stCondLst>
                                            <p:cond delay="0"/>
                                          </p:stCondLst>
                                        </p:cTn>
                                        <p:tgtEl>
                                          <p:spTgt spid="49">
                                            <p:txEl>
                                              <p:pRg st="0" end="0"/>
                                            </p:txEl>
                                          </p:spTgt>
                                        </p:tgtEl>
                                        <p:attrNameLst>
                                          <p:attrName>style.visibility</p:attrName>
                                        </p:attrNameLst>
                                      </p:cBhvr>
                                      <p:to>
                                        <p:strVal val="visible"/>
                                      </p:to>
                                    </p:set>
                                    <p:anim calcmode="lin" valueType="num">
                                      <p:cBhvr>
                                        <p:cTn id="104"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05"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06"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5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animEffect transition="in" filter="fade">
                      <p:cBhvr>
                        <p:cTn dur="500"/>
                        <p:tgtEl>
                          <p:spTgt spid="22"/>
                        </p:tgtEl>
                      </p:cBhvr>
                    </p:animEffect>
                  </p:childTnLst>
                </p:cTn>
              </p:par>
            </p:tnLst>
          </p:tmpl>
        </p:tmplLst>
      </p:bldP>
      <p:bldP spid="23" grpId="0" animBg="1"/>
      <p:bldP spid="39" grpId="0" animBg="1"/>
      <p:bldP spid="40" grpId="0" build="p">
        <p:tmplLst>
          <p:tmpl lvl="1">
            <p:tnLst>
              <p:par>
                <p:cTn presetID="53" presetClass="entr" presetSubtype="16"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 calcmode="lin" valueType="num">
                      <p:cBhvr>
                        <p:cTn dur="500" fill="hold"/>
                        <p:tgtEl>
                          <p:spTgt spid="40"/>
                        </p:tgtEl>
                        <p:attrNameLst>
                          <p:attrName>ppt_w</p:attrName>
                        </p:attrNameLst>
                      </p:cBhvr>
                      <p:tavLst>
                        <p:tav tm="0">
                          <p:val>
                            <p:fltVal val="0"/>
                          </p:val>
                        </p:tav>
                        <p:tav tm="100000">
                          <p:val>
                            <p:strVal val="#ppt_w"/>
                          </p:val>
                        </p:tav>
                      </p:tavLst>
                    </p:anim>
                    <p:anim calcmode="lin" valueType="num">
                      <p:cBhvr>
                        <p:cTn dur="500" fill="hold"/>
                        <p:tgtEl>
                          <p:spTgt spid="40"/>
                        </p:tgtEl>
                        <p:attrNameLst>
                          <p:attrName>ppt_h</p:attrName>
                        </p:attrNameLst>
                      </p:cBhvr>
                      <p:tavLst>
                        <p:tav tm="0">
                          <p:val>
                            <p:fltVal val="0"/>
                          </p:val>
                        </p:tav>
                        <p:tav tm="100000">
                          <p:val>
                            <p:strVal val="#ppt_h"/>
                          </p:val>
                        </p:tav>
                      </p:tavLst>
                    </p:anim>
                    <p:animEffect transition="in" filter="fade">
                      <p:cBhvr>
                        <p:cTn dur="500"/>
                        <p:tgtEl>
                          <p:spTgt spid="40"/>
                        </p:tgtEl>
                      </p:cBhvr>
                    </p:animEffect>
                  </p:childTnLst>
                </p:cTn>
              </p:par>
            </p:tnLst>
          </p:tmpl>
        </p:tmplLst>
      </p:bldP>
      <p:bldP spid="41" grpId="0" build="p">
        <p:tmplLst>
          <p:tmpl lvl="1">
            <p:tnLst>
              <p:par>
                <p:cTn presetID="53" presetClass="entr" presetSubtype="16"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Effect transition="in" filter="fade">
                      <p:cBhvr>
                        <p:cTn dur="500"/>
                        <p:tgtEl>
                          <p:spTgt spid="41"/>
                        </p:tgtEl>
                      </p:cBhvr>
                    </p:animEffect>
                  </p:childTnLst>
                </p:cTn>
              </p:par>
            </p:tnLst>
          </p:tmpl>
        </p:tmplLst>
      </p:bldP>
      <p:bldP spid="42" grpId="0" animBg="1"/>
      <p:bldP spid="43" grpId="0" animBg="1"/>
      <p:bldP spid="44" grpId="0" build="p">
        <p:tmplLst>
          <p:tmpl lvl="1">
            <p:tnLst>
              <p:par>
                <p:cTn presetID="53" presetClass="entr" presetSubtype="16"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 calcmode="lin" valueType="num">
                      <p:cBhvr>
                        <p:cTn dur="500" fill="hold"/>
                        <p:tgtEl>
                          <p:spTgt spid="44"/>
                        </p:tgtEl>
                        <p:attrNameLst>
                          <p:attrName>ppt_w</p:attrName>
                        </p:attrNameLst>
                      </p:cBhvr>
                      <p:tavLst>
                        <p:tav tm="0">
                          <p:val>
                            <p:fltVal val="0"/>
                          </p:val>
                        </p:tav>
                        <p:tav tm="100000">
                          <p:val>
                            <p:strVal val="#ppt_w"/>
                          </p:val>
                        </p:tav>
                      </p:tavLst>
                    </p:anim>
                    <p:anim calcmode="lin" valueType="num">
                      <p:cBhvr>
                        <p:cTn dur="500" fill="hold"/>
                        <p:tgtEl>
                          <p:spTgt spid="44"/>
                        </p:tgtEl>
                        <p:attrNameLst>
                          <p:attrName>ppt_h</p:attrName>
                        </p:attrNameLst>
                      </p:cBhvr>
                      <p:tavLst>
                        <p:tav tm="0">
                          <p:val>
                            <p:fltVal val="0"/>
                          </p:val>
                        </p:tav>
                        <p:tav tm="100000">
                          <p:val>
                            <p:strVal val="#ppt_h"/>
                          </p:val>
                        </p:tav>
                      </p:tavLst>
                    </p:anim>
                    <p:animEffect transition="in" filter="fade">
                      <p:cBhvr>
                        <p:cTn dur="500"/>
                        <p:tgtEl>
                          <p:spTgt spid="44"/>
                        </p:tgtEl>
                      </p:cBhvr>
                    </p:animEffect>
                  </p:childTnLst>
                </p:cTn>
              </p:par>
            </p:tnLst>
          </p:tmpl>
        </p:tmplLst>
      </p:bldP>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animBg="1"/>
      <p:bldP spid="47" grpId="0" animBg="1"/>
      <p:bldP spid="48" grpId="0" build="p">
        <p:tmplLst>
          <p:tmpl lvl="1">
            <p:tnLst>
              <p:par>
                <p:cTn presetID="53" presetClass="entr" presetSubtype="16"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 calcmode="lin" valueType="num">
                      <p:cBhvr>
                        <p:cTn dur="500" fill="hold"/>
                        <p:tgtEl>
                          <p:spTgt spid="48"/>
                        </p:tgtEl>
                        <p:attrNameLst>
                          <p:attrName>ppt_w</p:attrName>
                        </p:attrNameLst>
                      </p:cBhvr>
                      <p:tavLst>
                        <p:tav tm="0">
                          <p:val>
                            <p:fltVal val="0"/>
                          </p:val>
                        </p:tav>
                        <p:tav tm="100000">
                          <p:val>
                            <p:strVal val="#ppt_w"/>
                          </p:val>
                        </p:tav>
                      </p:tavLst>
                    </p:anim>
                    <p:anim calcmode="lin" valueType="num">
                      <p:cBhvr>
                        <p:cTn dur="500" fill="hold"/>
                        <p:tgtEl>
                          <p:spTgt spid="48"/>
                        </p:tgtEl>
                        <p:attrNameLst>
                          <p:attrName>ppt_h</p:attrName>
                        </p:attrNameLst>
                      </p:cBhvr>
                      <p:tavLst>
                        <p:tav tm="0">
                          <p:val>
                            <p:fltVal val="0"/>
                          </p:val>
                        </p:tav>
                        <p:tav tm="100000">
                          <p:val>
                            <p:strVal val="#ppt_h"/>
                          </p:val>
                        </p:tav>
                      </p:tavLst>
                    </p:anim>
                    <p:animEffect transition="in" filter="fade">
                      <p:cBhvr>
                        <p:cTn dur="500"/>
                        <p:tgtEl>
                          <p:spTgt spid="48"/>
                        </p:tgtEl>
                      </p:cBhvr>
                    </p:animEffect>
                  </p:childTnLst>
                </p:cTn>
              </p:par>
            </p:tnLst>
          </p:tmpl>
        </p:tmplLst>
      </p:bldP>
      <p:bldP spid="49" grpId="0" build="p">
        <p:tmplLst>
          <p:tmpl lvl="1">
            <p:tnLst>
              <p:par>
                <p:cTn presetID="5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Effect transition="in" filter="fade">
                      <p:cBhvr>
                        <p:cTn dur="500"/>
                        <p:tgtEl>
                          <p:spTgt spid="49"/>
                        </p:tgtEl>
                      </p:cBhvr>
                    </p:animEffect>
                  </p:childTnLst>
                </p:cTn>
              </p:par>
            </p:tnLst>
          </p:tmpl>
        </p:tmplLst>
      </p:bldP>
      <p:bldP spid="28" grpId="0" animBg="1"/>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368FEF1-D40D-4BD9-8A79-8DD06077DC47}"/>
              </a:ext>
            </a:extLst>
          </p:cNvPr>
          <p:cNvPicPr>
            <a:picLocks noChangeAspect="1"/>
          </p:cNvPicPr>
          <p:nvPr/>
        </p:nvPicPr>
        <p:blipFill rotWithShape="1">
          <a:blip r:embed="rId3">
            <a:extLst>
              <a:ext uri="{28A0092B-C50C-407E-A947-70E740481C1C}">
                <a14:useLocalDpi xmlns:a14="http://schemas.microsoft.com/office/drawing/2010/main" val="0"/>
              </a:ext>
            </a:extLst>
          </a:blip>
          <a:srcRect l="-1" r="28938" b="28330"/>
          <a:stretch/>
        </p:blipFill>
        <p:spPr>
          <a:xfrm>
            <a:off x="1410" y="1588"/>
            <a:ext cx="9142589" cy="5186674"/>
          </a:xfrm>
          <a:prstGeom prst="rect">
            <a:avLst/>
          </a:prstGeom>
        </p:spPr>
      </p:pic>
      <p:sp>
        <p:nvSpPr>
          <p:cNvPr id="19" name="椭圆 18">
            <a:extLst>
              <a:ext uri="{FF2B5EF4-FFF2-40B4-BE49-F238E27FC236}">
                <a16:creationId xmlns:a16="http://schemas.microsoft.com/office/drawing/2014/main" id="{A2F0BFE8-A050-48A8-BC4E-4E8A5B46322A}"/>
              </a:ext>
            </a:extLst>
          </p:cNvPr>
          <p:cNvSpPr/>
          <p:nvPr/>
        </p:nvSpPr>
        <p:spPr>
          <a:xfrm>
            <a:off x="2661188" y="1679155"/>
            <a:ext cx="1439637" cy="1439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p>
        </p:txBody>
      </p:sp>
      <p:sp>
        <p:nvSpPr>
          <p:cNvPr id="20" name="文本框 6">
            <a:extLst>
              <a:ext uri="{FF2B5EF4-FFF2-40B4-BE49-F238E27FC236}">
                <a16:creationId xmlns:a16="http://schemas.microsoft.com/office/drawing/2014/main" id="{2D35ACB7-07B8-4913-B001-ABB9D931361E}"/>
              </a:ext>
            </a:extLst>
          </p:cNvPr>
          <p:cNvSpPr txBox="1"/>
          <p:nvPr/>
        </p:nvSpPr>
        <p:spPr>
          <a:xfrm>
            <a:off x="2771855" y="1827538"/>
            <a:ext cx="1321754" cy="1107547"/>
          </a:xfrm>
          <a:prstGeom prst="rect">
            <a:avLst/>
          </a:prstGeom>
          <a:noFill/>
        </p:spPr>
        <p:txBody>
          <a:bodyPr wrap="square" lIns="0" tIns="0" rIns="0" bIns="0" rtlCol="0">
            <a:spAutoFit/>
          </a:bodyPr>
          <a:lstStyle/>
          <a:p>
            <a:pPr algn="ctr"/>
            <a:r>
              <a:rPr lang="en-US" altLang="zh-CN" sz="719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719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a:extLst>
              <a:ext uri="{FF2B5EF4-FFF2-40B4-BE49-F238E27FC236}">
                <a16:creationId xmlns:a16="http://schemas.microsoft.com/office/drawing/2014/main" id="{EFEF88D7-9451-4684-9A6D-CD3509A14DFC}"/>
              </a:ext>
            </a:extLst>
          </p:cNvPr>
          <p:cNvSpPr/>
          <p:nvPr/>
        </p:nvSpPr>
        <p:spPr>
          <a:xfrm>
            <a:off x="4298997" y="1923967"/>
            <a:ext cx="3122783" cy="430887"/>
          </a:xfrm>
          <a:prstGeom prst="rect">
            <a:avLst/>
          </a:prstGeom>
        </p:spPr>
        <p:txBody>
          <a:bodyPr wrap="square" lIns="0" tIns="0" rIns="0" bIns="0">
            <a:spAutoFit/>
          </a:bodyPr>
          <a:lstStyle/>
          <a:p>
            <a:pPr lvl="0"/>
            <a:r>
              <a:rPr lang="zh-CN" altLang="zh-CN" sz="2800" dirty="0">
                <a:solidFill>
                  <a:schemeClr val="tx1">
                    <a:lumMod val="75000"/>
                    <a:lumOff val="25000"/>
                  </a:schemeClr>
                </a:solidFill>
                <a:latin typeface="微软雅黑" pitchFamily="34" charset="-122"/>
                <a:ea typeface="微软雅黑" pitchFamily="34" charset="-122"/>
              </a:rPr>
              <a:t>年度工作概述</a:t>
            </a:r>
          </a:p>
        </p:txBody>
      </p:sp>
      <p:sp>
        <p:nvSpPr>
          <p:cNvPr id="22" name="TextBox 11">
            <a:extLst>
              <a:ext uri="{FF2B5EF4-FFF2-40B4-BE49-F238E27FC236}">
                <a16:creationId xmlns:a16="http://schemas.microsoft.com/office/drawing/2014/main" id="{6353F87E-8B49-4192-88B9-3873080C0E03}"/>
              </a:ext>
            </a:extLst>
          </p:cNvPr>
          <p:cNvSpPr txBox="1"/>
          <p:nvPr/>
        </p:nvSpPr>
        <p:spPr>
          <a:xfrm>
            <a:off x="4185041" y="2383089"/>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4">
            <a:extLst>
              <a:ext uri="{FF2B5EF4-FFF2-40B4-BE49-F238E27FC236}">
                <a16:creationId xmlns:a16="http://schemas.microsoft.com/office/drawing/2014/main" id="{95424C11-ADC6-449D-A302-FE3827C9EA00}"/>
              </a:ext>
            </a:extLst>
          </p:cNvPr>
          <p:cNvSpPr txBox="1"/>
          <p:nvPr/>
        </p:nvSpPr>
        <p:spPr>
          <a:xfrm>
            <a:off x="5592195" y="2383089"/>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11">
            <a:extLst>
              <a:ext uri="{FF2B5EF4-FFF2-40B4-BE49-F238E27FC236}">
                <a16:creationId xmlns:a16="http://schemas.microsoft.com/office/drawing/2014/main" id="{37D7B28C-6938-4B43-990C-B670630EF802}"/>
              </a:ext>
            </a:extLst>
          </p:cNvPr>
          <p:cNvSpPr txBox="1"/>
          <p:nvPr/>
        </p:nvSpPr>
        <p:spPr>
          <a:xfrm>
            <a:off x="4185041" y="2644822"/>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1">
            <a:extLst>
              <a:ext uri="{FF2B5EF4-FFF2-40B4-BE49-F238E27FC236}">
                <a16:creationId xmlns:a16="http://schemas.microsoft.com/office/drawing/2014/main" id="{6CDB375B-197E-4E64-83E2-F45573447310}"/>
              </a:ext>
            </a:extLst>
          </p:cNvPr>
          <p:cNvSpPr txBox="1"/>
          <p:nvPr/>
        </p:nvSpPr>
        <p:spPr>
          <a:xfrm>
            <a:off x="5592195" y="2644822"/>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2481115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strVal val="4*#ppt_w"/>
                                          </p:val>
                                        </p:tav>
                                        <p:tav tm="100000">
                                          <p:val>
                                            <p:strVal val="#ppt_w"/>
                                          </p:val>
                                        </p:tav>
                                      </p:tavLst>
                                    </p:anim>
                                    <p:anim calcmode="lin" valueType="num">
                                      <p:cBhvr>
                                        <p:cTn id="15" dur="500" fill="hold"/>
                                        <p:tgtEl>
                                          <p:spTgt spid="21"/>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ppt_x</p:attrName>
                                        </p:attrNameLst>
                                      </p:cBhvr>
                                      <p:tavLst>
                                        <p:tav tm="0">
                                          <p:val>
                                            <p:strVal val="#ppt_x-#ppt_w*1.125000"/>
                                          </p:val>
                                        </p:tav>
                                        <p:tav tm="100000">
                                          <p:val>
                                            <p:strVal val="#ppt_x"/>
                                          </p:val>
                                        </p:tav>
                                      </p:tavLst>
                                    </p:anim>
                                    <p:animEffect transition="in" filter="wipe(right)">
                                      <p:cBhvr>
                                        <p:cTn id="20" dur="500"/>
                                        <p:tgtEl>
                                          <p:spTgt spid="22"/>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ppt_x</p:attrName>
                                        </p:attrNameLst>
                                      </p:cBhvr>
                                      <p:tavLst>
                                        <p:tav tm="0">
                                          <p:val>
                                            <p:strVal val="#ppt_x-#ppt_w*1.125000"/>
                                          </p:val>
                                        </p:tav>
                                        <p:tav tm="100000">
                                          <p:val>
                                            <p:strVal val="#ppt_x"/>
                                          </p:val>
                                        </p:tav>
                                      </p:tavLst>
                                    </p:anim>
                                    <p:animEffect transition="in" filter="wipe(right)">
                                      <p:cBhvr>
                                        <p:cTn id="25" dur="500"/>
                                        <p:tgtEl>
                                          <p:spTgt spid="23"/>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ppt_x</p:attrName>
                                        </p:attrNameLst>
                                      </p:cBhvr>
                                      <p:tavLst>
                                        <p:tav tm="0">
                                          <p:val>
                                            <p:strVal val="#ppt_x-#ppt_w*1.125000"/>
                                          </p:val>
                                        </p:tav>
                                        <p:tav tm="100000">
                                          <p:val>
                                            <p:strVal val="#ppt_x"/>
                                          </p:val>
                                        </p:tav>
                                      </p:tavLst>
                                    </p:anim>
                                    <p:animEffect transition="in" filter="wipe(right)">
                                      <p:cBhvr>
                                        <p:cTn id="30" dur="500"/>
                                        <p:tgtEl>
                                          <p:spTgt spid="24"/>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p:tgtEl>
                                          <p:spTgt spid="25"/>
                                        </p:tgtEl>
                                        <p:attrNameLst>
                                          <p:attrName>ppt_x</p:attrName>
                                        </p:attrNameLst>
                                      </p:cBhvr>
                                      <p:tavLst>
                                        <p:tav tm="0">
                                          <p:val>
                                            <p:strVal val="#ppt_x-#ppt_w*1.125000"/>
                                          </p:val>
                                        </p:tav>
                                        <p:tav tm="100000">
                                          <p:val>
                                            <p:strVal val="#ppt_x"/>
                                          </p:val>
                                        </p:tav>
                                      </p:tavLst>
                                    </p:anim>
                                    <p:animEffect transition="in" filter="wipe(right)">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2" grpId="0"/>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097748" y="1009291"/>
            <a:ext cx="5373806" cy="2671550"/>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22"/>
          <p:cNvSpPr/>
          <p:nvPr/>
        </p:nvSpPr>
        <p:spPr>
          <a:xfrm>
            <a:off x="4710992" y="3726814"/>
            <a:ext cx="1760561" cy="875251"/>
          </a:xfrm>
          <a:prstGeom prst="rect">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23"/>
          <p:cNvSpPr/>
          <p:nvPr/>
        </p:nvSpPr>
        <p:spPr>
          <a:xfrm>
            <a:off x="2904370" y="3726814"/>
            <a:ext cx="1760561" cy="875251"/>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p:cNvSpPr/>
          <p:nvPr/>
        </p:nvSpPr>
        <p:spPr>
          <a:xfrm>
            <a:off x="1097749" y="3726814"/>
            <a:ext cx="1760561" cy="875251"/>
          </a:xfrm>
          <a:prstGeom prst="rect">
            <a:avLst/>
          </a:prstGeom>
          <a:blipFill>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矩形 26"/>
          <p:cNvSpPr/>
          <p:nvPr/>
        </p:nvSpPr>
        <p:spPr>
          <a:xfrm>
            <a:off x="1097748" y="1009292"/>
            <a:ext cx="2686902" cy="118735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8" name="矩形 47"/>
          <p:cNvSpPr>
            <a:spLocks noChangeArrowheads="1"/>
          </p:cNvSpPr>
          <p:nvPr/>
        </p:nvSpPr>
        <p:spPr bwMode="auto">
          <a:xfrm>
            <a:off x="1198369" y="1457212"/>
            <a:ext cx="2586281" cy="633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20000"/>
              </a:lnSpc>
              <a:spcBef>
                <a:spcPct val="0"/>
              </a:spcBef>
            </a:pPr>
            <a:r>
              <a:rPr lang="zh-CN" altLang="en-US" sz="1050" dirty="0">
                <a:solidFill>
                  <a:schemeClr val="bg1"/>
                </a:solidFill>
                <a:latin typeface="微软雅黑" pitchFamily="34" charset="-122"/>
                <a:ea typeface="微软雅黑" pitchFamily="34" charset="-122"/>
                <a:sym typeface="微软雅黑" pitchFamily="34" charset="-122"/>
              </a:rPr>
              <a:t>右键点击图片选择设置图片格式可直接替换图片。您可以点击文字框输入您的描述说明，或复制粘贴。</a:t>
            </a:r>
            <a:endParaRPr lang="en-US" altLang="zh-CN" sz="1050" dirty="0">
              <a:solidFill>
                <a:schemeClr val="bg1"/>
              </a:solidFill>
              <a:latin typeface="微软雅黑" pitchFamily="34" charset="-122"/>
              <a:ea typeface="微软雅黑" pitchFamily="34" charset="-122"/>
              <a:sym typeface="微软雅黑" pitchFamily="34" charset="-122"/>
            </a:endParaRPr>
          </a:p>
        </p:txBody>
      </p:sp>
      <p:sp>
        <p:nvSpPr>
          <p:cNvPr id="29" name="矩形 3"/>
          <p:cNvSpPr>
            <a:spLocks noChangeArrowheads="1"/>
          </p:cNvSpPr>
          <p:nvPr/>
        </p:nvSpPr>
        <p:spPr bwMode="auto">
          <a:xfrm>
            <a:off x="1198369" y="1150681"/>
            <a:ext cx="1373443" cy="30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650" b="1" dirty="0">
                <a:solidFill>
                  <a:schemeClr val="bg1"/>
                </a:solidFill>
                <a:latin typeface="Arial" panose="020B0604020202020204" pitchFamily="34" charset="0"/>
                <a:ea typeface="微软雅黑" pitchFamily="34" charset="-122"/>
                <a:cs typeface="Arial" panose="020B0604020202020204" pitchFamily="34" charset="0"/>
              </a:rPr>
              <a:t>点击添加标题</a:t>
            </a:r>
          </a:p>
        </p:txBody>
      </p:sp>
      <p:sp>
        <p:nvSpPr>
          <p:cNvPr id="30" name="矩形 3"/>
          <p:cNvSpPr>
            <a:spLocks noChangeArrowheads="1"/>
          </p:cNvSpPr>
          <p:nvPr/>
        </p:nvSpPr>
        <p:spPr bwMode="auto">
          <a:xfrm>
            <a:off x="6815946" y="2090844"/>
            <a:ext cx="1437718" cy="30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spcBef>
                <a:spcPct val="0"/>
              </a:spcBef>
              <a:buFont typeface="Arial" charset="0"/>
              <a:buNone/>
            </a:pPr>
            <a:r>
              <a:rPr lang="zh-CN" altLang="en-US" sz="1650" b="1" dirty="0">
                <a:solidFill>
                  <a:schemeClr val="tx1">
                    <a:lumMod val="75000"/>
                    <a:lumOff val="25000"/>
                  </a:schemeClr>
                </a:solidFill>
                <a:latin typeface="Arial" panose="020B0604020202020204" pitchFamily="34" charset="0"/>
                <a:ea typeface="微软雅黑" pitchFamily="34" charset="-122"/>
                <a:cs typeface="Arial" panose="020B0604020202020204" pitchFamily="34" charset="0"/>
              </a:rPr>
              <a:t>点击添加标题</a:t>
            </a:r>
          </a:p>
        </p:txBody>
      </p:sp>
      <p:sp>
        <p:nvSpPr>
          <p:cNvPr id="31" name="矩形 47"/>
          <p:cNvSpPr>
            <a:spLocks noChangeArrowheads="1"/>
          </p:cNvSpPr>
          <p:nvPr/>
        </p:nvSpPr>
        <p:spPr bwMode="auto">
          <a:xfrm>
            <a:off x="6815944" y="2484815"/>
            <a:ext cx="1542176" cy="2071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25000"/>
              </a:lnSpc>
              <a:spcBef>
                <a:spcPct val="0"/>
              </a:spcBef>
            </a:pPr>
            <a:r>
              <a:rPr lang="zh-CN" altLang="en-US" sz="1050" dirty="0">
                <a:solidFill>
                  <a:schemeClr val="tx1">
                    <a:lumMod val="75000"/>
                    <a:lumOff val="25000"/>
                  </a:schemeClr>
                </a:solidFill>
                <a:latin typeface="微软雅黑" pitchFamily="34" charset="-122"/>
                <a:ea typeface="微软雅黑" pitchFamily="34" charset="-122"/>
                <a:sym typeface="微软雅黑" pitchFamily="34" charset="-122"/>
              </a:rPr>
              <a:t>右键点击图片选择设置图片格式可直接替换图片。您可以点击文字框输入您的描述说明，或者通过复制粘贴。</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a:p>
            <a:pPr>
              <a:lnSpc>
                <a:spcPct val="125000"/>
              </a:lnSpc>
              <a:spcBef>
                <a:spcPct val="0"/>
              </a:spcBef>
            </a:pP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a:p>
            <a:pPr>
              <a:lnSpc>
                <a:spcPct val="125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您的内容打在这里，或通过复制您的文本后，在此框中选择粘贴，并选择只保留文字。</a:t>
            </a:r>
          </a:p>
        </p:txBody>
      </p:sp>
    </p:spTree>
    <p:extLst>
      <p:ext uri="{BB962C8B-B14F-4D97-AF65-F5344CB8AC3E}">
        <p14:creationId xmlns:p14="http://schemas.microsoft.com/office/powerpoint/2010/main" val="420105939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5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18" presetClass="entr" presetSubtype="6"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strips(downRight)">
                                      <p:cBhvr>
                                        <p:cTn id="24" dur="500"/>
                                        <p:tgtEl>
                                          <p:spTgt spid="27"/>
                                        </p:tgtEl>
                                      </p:cBhvr>
                                    </p:animEffect>
                                  </p:childTnLst>
                                </p:cTn>
                              </p:par>
                            </p:childTnLst>
                          </p:cTn>
                        </p:par>
                        <p:par>
                          <p:cTn id="25" fill="hold">
                            <p:stCondLst>
                              <p:cond delay="1250"/>
                            </p:stCondLst>
                            <p:childTnLst>
                              <p:par>
                                <p:cTn id="26" presetID="42" presetClass="entr" presetSubtype="0"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childTnLst>
                          </p:cTn>
                        </p:par>
                        <p:par>
                          <p:cTn id="36" fill="hold">
                            <p:stCondLst>
                              <p:cond delay="2250"/>
                            </p:stCondLst>
                            <p:childTnLst>
                              <p:par>
                                <p:cTn id="37" presetID="14" presetClass="entr" presetSubtype="1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randombar(horizontal)">
                                      <p:cBhvr>
                                        <p:cTn id="39" dur="500"/>
                                        <p:tgtEl>
                                          <p:spTgt spid="30"/>
                                        </p:tgtEl>
                                      </p:cBhvr>
                                    </p:animEffect>
                                  </p:childTnLst>
                                </p:cTn>
                              </p:par>
                            </p:childTnLst>
                          </p:cTn>
                        </p:par>
                        <p:par>
                          <p:cTn id="40" fill="hold">
                            <p:stCondLst>
                              <p:cond delay="2750"/>
                            </p:stCondLst>
                            <p:childTnLst>
                              <p:par>
                                <p:cTn id="41" presetID="14" presetClass="entr" presetSubtype="1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randombar(horizontal)">
                                      <p:cBhvr>
                                        <p:cTn id="4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7" grpId="0" animBg="1"/>
      <p:bldP spid="28" grpId="0"/>
      <p:bldP spid="29"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1"/>
          <p:cNvGrpSpPr/>
          <p:nvPr/>
        </p:nvGrpSpPr>
        <p:grpSpPr>
          <a:xfrm flipH="1">
            <a:off x="3257129" y="1701607"/>
            <a:ext cx="2629742" cy="2661792"/>
            <a:chOff x="4713288" y="2698750"/>
            <a:chExt cx="2540000" cy="2570163"/>
          </a:xfrm>
        </p:grpSpPr>
        <p:sp>
          <p:nvSpPr>
            <p:cNvPr id="23" name="Freeform 5"/>
            <p:cNvSpPr>
              <a:spLocks/>
            </p:cNvSpPr>
            <p:nvPr/>
          </p:nvSpPr>
          <p:spPr bwMode="auto">
            <a:xfrm>
              <a:off x="5930901" y="2698750"/>
              <a:ext cx="161925" cy="773113"/>
            </a:xfrm>
            <a:custGeom>
              <a:avLst/>
              <a:gdLst>
                <a:gd name="T0" fmla="*/ 0 w 102"/>
                <a:gd name="T1" fmla="*/ 0 h 487"/>
                <a:gd name="T2" fmla="*/ 0 w 102"/>
                <a:gd name="T3" fmla="*/ 404 h 487"/>
                <a:gd name="T4" fmla="*/ 0 w 102"/>
                <a:gd name="T5" fmla="*/ 435 h 487"/>
                <a:gd name="T6" fmla="*/ 100 w 102"/>
                <a:gd name="T7" fmla="*/ 487 h 487"/>
                <a:gd name="T8" fmla="*/ 100 w 102"/>
                <a:gd name="T9" fmla="*/ 456 h 487"/>
                <a:gd name="T10" fmla="*/ 102 w 102"/>
                <a:gd name="T11" fmla="*/ 36 h 487"/>
                <a:gd name="T12" fmla="*/ 0 w 102"/>
                <a:gd name="T13" fmla="*/ 0 h 487"/>
              </a:gdLst>
              <a:ahLst/>
              <a:cxnLst>
                <a:cxn ang="0">
                  <a:pos x="T0" y="T1"/>
                </a:cxn>
                <a:cxn ang="0">
                  <a:pos x="T2" y="T3"/>
                </a:cxn>
                <a:cxn ang="0">
                  <a:pos x="T4" y="T5"/>
                </a:cxn>
                <a:cxn ang="0">
                  <a:pos x="T6" y="T7"/>
                </a:cxn>
                <a:cxn ang="0">
                  <a:pos x="T8" y="T9"/>
                </a:cxn>
                <a:cxn ang="0">
                  <a:pos x="T10" y="T11"/>
                </a:cxn>
                <a:cxn ang="0">
                  <a:pos x="T12" y="T13"/>
                </a:cxn>
              </a:cxnLst>
              <a:rect l="0" t="0" r="r" b="b"/>
              <a:pathLst>
                <a:path w="102" h="487">
                  <a:moveTo>
                    <a:pt x="0" y="0"/>
                  </a:moveTo>
                  <a:lnTo>
                    <a:pt x="0" y="404"/>
                  </a:lnTo>
                  <a:lnTo>
                    <a:pt x="0" y="435"/>
                  </a:lnTo>
                  <a:lnTo>
                    <a:pt x="100" y="487"/>
                  </a:lnTo>
                  <a:lnTo>
                    <a:pt x="100" y="456"/>
                  </a:lnTo>
                  <a:lnTo>
                    <a:pt x="102" y="36"/>
                  </a:lnTo>
                  <a:lnTo>
                    <a:pt x="0" y="0"/>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p:cNvSpPr>
            <p:nvPr/>
          </p:nvSpPr>
          <p:spPr bwMode="auto">
            <a:xfrm>
              <a:off x="6381751" y="4056063"/>
              <a:ext cx="436563" cy="109538"/>
            </a:xfrm>
            <a:custGeom>
              <a:avLst/>
              <a:gdLst>
                <a:gd name="T0" fmla="*/ 149 w 275"/>
                <a:gd name="T1" fmla="*/ 0 h 69"/>
                <a:gd name="T2" fmla="*/ 29 w 275"/>
                <a:gd name="T3" fmla="*/ 9 h 69"/>
                <a:gd name="T4" fmla="*/ 0 w 275"/>
                <a:gd name="T5" fmla="*/ 12 h 69"/>
                <a:gd name="T6" fmla="*/ 102 w 275"/>
                <a:gd name="T7" fmla="*/ 69 h 69"/>
                <a:gd name="T8" fmla="*/ 131 w 275"/>
                <a:gd name="T9" fmla="*/ 64 h 69"/>
                <a:gd name="T10" fmla="*/ 275 w 275"/>
                <a:gd name="T11" fmla="*/ 42 h 69"/>
                <a:gd name="T12" fmla="*/ 149 w 275"/>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75" h="69">
                  <a:moveTo>
                    <a:pt x="149" y="0"/>
                  </a:moveTo>
                  <a:lnTo>
                    <a:pt x="29" y="9"/>
                  </a:lnTo>
                  <a:lnTo>
                    <a:pt x="0" y="12"/>
                  </a:lnTo>
                  <a:lnTo>
                    <a:pt x="102" y="69"/>
                  </a:lnTo>
                  <a:lnTo>
                    <a:pt x="131" y="64"/>
                  </a:lnTo>
                  <a:lnTo>
                    <a:pt x="275" y="42"/>
                  </a:lnTo>
                  <a:lnTo>
                    <a:pt x="149"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p:cNvSpPr>
            <p:nvPr/>
          </p:nvSpPr>
          <p:spPr bwMode="auto">
            <a:xfrm>
              <a:off x="5927726" y="4816475"/>
              <a:ext cx="157163" cy="327025"/>
            </a:xfrm>
            <a:custGeom>
              <a:avLst/>
              <a:gdLst>
                <a:gd name="T0" fmla="*/ 99 w 99"/>
                <a:gd name="T1" fmla="*/ 206 h 206"/>
                <a:gd name="T2" fmla="*/ 0 w 99"/>
                <a:gd name="T3" fmla="*/ 145 h 206"/>
                <a:gd name="T4" fmla="*/ 0 w 99"/>
                <a:gd name="T5" fmla="*/ 0 h 206"/>
                <a:gd name="T6" fmla="*/ 99 w 99"/>
                <a:gd name="T7" fmla="*/ 59 h 206"/>
                <a:gd name="T8" fmla="*/ 99 w 99"/>
                <a:gd name="T9" fmla="*/ 206 h 206"/>
              </a:gdLst>
              <a:ahLst/>
              <a:cxnLst>
                <a:cxn ang="0">
                  <a:pos x="T0" y="T1"/>
                </a:cxn>
                <a:cxn ang="0">
                  <a:pos x="T2" y="T3"/>
                </a:cxn>
                <a:cxn ang="0">
                  <a:pos x="T4" y="T5"/>
                </a:cxn>
                <a:cxn ang="0">
                  <a:pos x="T6" y="T7"/>
                </a:cxn>
                <a:cxn ang="0">
                  <a:pos x="T8" y="T9"/>
                </a:cxn>
              </a:cxnLst>
              <a:rect l="0" t="0" r="r" b="b"/>
              <a:pathLst>
                <a:path w="99" h="206">
                  <a:moveTo>
                    <a:pt x="99" y="206"/>
                  </a:moveTo>
                  <a:lnTo>
                    <a:pt x="0" y="145"/>
                  </a:lnTo>
                  <a:lnTo>
                    <a:pt x="0" y="0"/>
                  </a:lnTo>
                  <a:lnTo>
                    <a:pt x="99" y="59"/>
                  </a:lnTo>
                  <a:lnTo>
                    <a:pt x="99" y="206"/>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p:cNvSpPr>
            <p:nvPr/>
          </p:nvSpPr>
          <p:spPr bwMode="auto">
            <a:xfrm>
              <a:off x="5927726" y="4454525"/>
              <a:ext cx="436563" cy="496888"/>
            </a:xfrm>
            <a:custGeom>
              <a:avLst/>
              <a:gdLst>
                <a:gd name="T0" fmla="*/ 115 w 116"/>
                <a:gd name="T1" fmla="*/ 70 h 132"/>
                <a:gd name="T2" fmla="*/ 98 w 116"/>
                <a:gd name="T3" fmla="*/ 26 h 132"/>
                <a:gd name="T4" fmla="*/ 75 w 116"/>
                <a:gd name="T5" fmla="*/ 13 h 132"/>
                <a:gd name="T6" fmla="*/ 51 w 116"/>
                <a:gd name="T7" fmla="*/ 0 h 132"/>
                <a:gd name="T8" fmla="*/ 63 w 116"/>
                <a:gd name="T9" fmla="*/ 71 h 132"/>
                <a:gd name="T10" fmla="*/ 0 w 116"/>
                <a:gd name="T11" fmla="*/ 96 h 132"/>
                <a:gd name="T12" fmla="*/ 42 w 116"/>
                <a:gd name="T13" fmla="*/ 121 h 132"/>
                <a:gd name="T14" fmla="*/ 106 w 116"/>
                <a:gd name="T15" fmla="*/ 95 h 132"/>
                <a:gd name="T16" fmla="*/ 106 w 116"/>
                <a:gd name="T17" fmla="*/ 95 h 132"/>
                <a:gd name="T18" fmla="*/ 115 w 116"/>
                <a:gd name="T19" fmla="*/ 70 h 132"/>
                <a:gd name="T20" fmla="*/ 115 w 116"/>
                <a:gd name="T21"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 h="132">
                  <a:moveTo>
                    <a:pt x="115" y="70"/>
                  </a:moveTo>
                  <a:cubicBezTo>
                    <a:pt x="116" y="53"/>
                    <a:pt x="111" y="36"/>
                    <a:pt x="98" y="26"/>
                  </a:cubicBezTo>
                  <a:cubicBezTo>
                    <a:pt x="91" y="21"/>
                    <a:pt x="82" y="17"/>
                    <a:pt x="75" y="13"/>
                  </a:cubicBezTo>
                  <a:cubicBezTo>
                    <a:pt x="67" y="9"/>
                    <a:pt x="59" y="4"/>
                    <a:pt x="51" y="0"/>
                  </a:cubicBezTo>
                  <a:cubicBezTo>
                    <a:pt x="77" y="14"/>
                    <a:pt x="77" y="49"/>
                    <a:pt x="63" y="71"/>
                  </a:cubicBezTo>
                  <a:cubicBezTo>
                    <a:pt x="51" y="92"/>
                    <a:pt x="24" y="107"/>
                    <a:pt x="0" y="96"/>
                  </a:cubicBezTo>
                  <a:cubicBezTo>
                    <a:pt x="42" y="121"/>
                    <a:pt x="42" y="121"/>
                    <a:pt x="42" y="121"/>
                  </a:cubicBezTo>
                  <a:cubicBezTo>
                    <a:pt x="67" y="132"/>
                    <a:pt x="94" y="116"/>
                    <a:pt x="106" y="95"/>
                  </a:cubicBezTo>
                  <a:cubicBezTo>
                    <a:pt x="106" y="95"/>
                    <a:pt x="106" y="95"/>
                    <a:pt x="106" y="95"/>
                  </a:cubicBezTo>
                  <a:cubicBezTo>
                    <a:pt x="111" y="87"/>
                    <a:pt x="114" y="78"/>
                    <a:pt x="115" y="70"/>
                  </a:cubicBezTo>
                  <a:cubicBezTo>
                    <a:pt x="115" y="68"/>
                    <a:pt x="115" y="70"/>
                    <a:pt x="115" y="70"/>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p:cNvSpPr>
            <p:nvPr/>
          </p:nvSpPr>
          <p:spPr bwMode="auto">
            <a:xfrm>
              <a:off x="5897563" y="4752975"/>
              <a:ext cx="187325" cy="120650"/>
            </a:xfrm>
            <a:custGeom>
              <a:avLst/>
              <a:gdLst>
                <a:gd name="T0" fmla="*/ 50 w 50"/>
                <a:gd name="T1" fmla="*/ 32 h 32"/>
                <a:gd name="T2" fmla="*/ 50 w 50"/>
                <a:gd name="T3" fmla="*/ 32 h 32"/>
                <a:gd name="T4" fmla="*/ 50 w 50"/>
                <a:gd name="T5" fmla="*/ 32 h 32"/>
                <a:gd name="T6" fmla="*/ 50 w 50"/>
                <a:gd name="T7" fmla="*/ 32 h 32"/>
                <a:gd name="T8" fmla="*/ 48 w 50"/>
                <a:gd name="T9" fmla="*/ 31 h 32"/>
                <a:gd name="T10" fmla="*/ 46 w 50"/>
                <a:gd name="T11" fmla="*/ 29 h 32"/>
                <a:gd name="T12" fmla="*/ 44 w 50"/>
                <a:gd name="T13" fmla="*/ 27 h 32"/>
                <a:gd name="T14" fmla="*/ 42 w 50"/>
                <a:gd name="T15" fmla="*/ 25 h 32"/>
                <a:gd name="T16" fmla="*/ 0 w 50"/>
                <a:gd name="T17" fmla="*/ 0 h 32"/>
                <a:gd name="T18" fmla="*/ 2 w 50"/>
                <a:gd name="T19" fmla="*/ 2 h 32"/>
                <a:gd name="T20" fmla="*/ 4 w 50"/>
                <a:gd name="T21" fmla="*/ 4 h 32"/>
                <a:gd name="T22" fmla="*/ 6 w 50"/>
                <a:gd name="T23" fmla="*/ 5 h 32"/>
                <a:gd name="T24" fmla="*/ 8 w 50"/>
                <a:gd name="T25" fmla="*/ 7 h 32"/>
                <a:gd name="T26" fmla="*/ 8 w 50"/>
                <a:gd name="T27" fmla="*/ 7 h 32"/>
                <a:gd name="T28" fmla="*/ 9 w 50"/>
                <a:gd name="T29" fmla="*/ 7 h 32"/>
                <a:gd name="T30" fmla="*/ 9 w 50"/>
                <a:gd name="T31" fmla="*/ 7 h 32"/>
                <a:gd name="T32" fmla="*/ 9 w 50"/>
                <a:gd name="T33" fmla="*/ 7 h 32"/>
                <a:gd name="T34" fmla="*/ 50 w 50"/>
                <a:gd name="T35" fmla="*/ 32 h 32"/>
                <a:gd name="T36" fmla="*/ 50 w 50"/>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32">
                  <a:moveTo>
                    <a:pt x="50" y="32"/>
                  </a:moveTo>
                  <a:cubicBezTo>
                    <a:pt x="50" y="32"/>
                    <a:pt x="50" y="32"/>
                    <a:pt x="50" y="32"/>
                  </a:cubicBezTo>
                  <a:cubicBezTo>
                    <a:pt x="50" y="32"/>
                    <a:pt x="50" y="32"/>
                    <a:pt x="50" y="32"/>
                  </a:cubicBezTo>
                  <a:cubicBezTo>
                    <a:pt x="50" y="32"/>
                    <a:pt x="50" y="32"/>
                    <a:pt x="50" y="32"/>
                  </a:cubicBezTo>
                  <a:cubicBezTo>
                    <a:pt x="49" y="32"/>
                    <a:pt x="49" y="31"/>
                    <a:pt x="48" y="31"/>
                  </a:cubicBezTo>
                  <a:cubicBezTo>
                    <a:pt x="47" y="30"/>
                    <a:pt x="47" y="30"/>
                    <a:pt x="46" y="29"/>
                  </a:cubicBezTo>
                  <a:cubicBezTo>
                    <a:pt x="45" y="28"/>
                    <a:pt x="44" y="28"/>
                    <a:pt x="44" y="27"/>
                  </a:cubicBezTo>
                  <a:cubicBezTo>
                    <a:pt x="43" y="26"/>
                    <a:pt x="43" y="26"/>
                    <a:pt x="42" y="25"/>
                  </a:cubicBezTo>
                  <a:cubicBezTo>
                    <a:pt x="0" y="0"/>
                    <a:pt x="0" y="0"/>
                    <a:pt x="0" y="0"/>
                  </a:cubicBezTo>
                  <a:cubicBezTo>
                    <a:pt x="1" y="1"/>
                    <a:pt x="1" y="1"/>
                    <a:pt x="2" y="2"/>
                  </a:cubicBezTo>
                  <a:cubicBezTo>
                    <a:pt x="3" y="3"/>
                    <a:pt x="3" y="3"/>
                    <a:pt x="4" y="4"/>
                  </a:cubicBezTo>
                  <a:cubicBezTo>
                    <a:pt x="5" y="4"/>
                    <a:pt x="5" y="5"/>
                    <a:pt x="6" y="5"/>
                  </a:cubicBezTo>
                  <a:cubicBezTo>
                    <a:pt x="7" y="6"/>
                    <a:pt x="8" y="6"/>
                    <a:pt x="8" y="7"/>
                  </a:cubicBezTo>
                  <a:cubicBezTo>
                    <a:pt x="8" y="7"/>
                    <a:pt x="8" y="7"/>
                    <a:pt x="8" y="7"/>
                  </a:cubicBezTo>
                  <a:cubicBezTo>
                    <a:pt x="8" y="7"/>
                    <a:pt x="8" y="7"/>
                    <a:pt x="9" y="7"/>
                  </a:cubicBezTo>
                  <a:cubicBezTo>
                    <a:pt x="9" y="7"/>
                    <a:pt x="9" y="7"/>
                    <a:pt x="9" y="7"/>
                  </a:cubicBezTo>
                  <a:cubicBezTo>
                    <a:pt x="9" y="7"/>
                    <a:pt x="9" y="7"/>
                    <a:pt x="9" y="7"/>
                  </a:cubicBezTo>
                  <a:cubicBezTo>
                    <a:pt x="23" y="15"/>
                    <a:pt x="37" y="24"/>
                    <a:pt x="50" y="32"/>
                  </a:cubicBezTo>
                  <a:cubicBezTo>
                    <a:pt x="50" y="32"/>
                    <a:pt x="50" y="32"/>
                    <a:pt x="50" y="32"/>
                  </a:cubicBezTo>
                  <a:close/>
                </a:path>
              </a:pathLst>
            </a:custGeom>
            <a:solidFill>
              <a:srgbClr val="004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0"/>
            <p:cNvSpPr>
              <a:spLocks/>
            </p:cNvSpPr>
            <p:nvPr/>
          </p:nvSpPr>
          <p:spPr bwMode="auto">
            <a:xfrm>
              <a:off x="6389688" y="3773488"/>
              <a:ext cx="252413" cy="346075"/>
            </a:xfrm>
            <a:custGeom>
              <a:avLst/>
              <a:gdLst>
                <a:gd name="T0" fmla="*/ 66 w 67"/>
                <a:gd name="T1" fmla="*/ 64 h 92"/>
                <a:gd name="T2" fmla="*/ 47 w 67"/>
                <a:gd name="T3" fmla="*/ 24 h 92"/>
                <a:gd name="T4" fmla="*/ 24 w 67"/>
                <a:gd name="T5" fmla="*/ 12 h 92"/>
                <a:gd name="T6" fmla="*/ 0 w 67"/>
                <a:gd name="T7" fmla="*/ 0 h 92"/>
                <a:gd name="T8" fmla="*/ 16 w 67"/>
                <a:gd name="T9" fmla="*/ 69 h 92"/>
                <a:gd name="T10" fmla="*/ 59 w 67"/>
                <a:gd name="T11" fmla="*/ 92 h 92"/>
                <a:gd name="T12" fmla="*/ 66 w 67"/>
                <a:gd name="T13" fmla="*/ 64 h 92"/>
                <a:gd name="T14" fmla="*/ 66 w 67"/>
                <a:gd name="T15" fmla="*/ 64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2">
                  <a:moveTo>
                    <a:pt x="66" y="64"/>
                  </a:moveTo>
                  <a:cubicBezTo>
                    <a:pt x="67" y="49"/>
                    <a:pt x="60" y="33"/>
                    <a:pt x="47" y="24"/>
                  </a:cubicBezTo>
                  <a:cubicBezTo>
                    <a:pt x="40" y="20"/>
                    <a:pt x="32" y="16"/>
                    <a:pt x="24" y="12"/>
                  </a:cubicBezTo>
                  <a:cubicBezTo>
                    <a:pt x="16" y="8"/>
                    <a:pt x="8" y="4"/>
                    <a:pt x="0" y="0"/>
                  </a:cubicBezTo>
                  <a:cubicBezTo>
                    <a:pt x="25" y="13"/>
                    <a:pt x="28" y="46"/>
                    <a:pt x="16" y="69"/>
                  </a:cubicBezTo>
                  <a:cubicBezTo>
                    <a:pt x="59" y="92"/>
                    <a:pt x="59" y="92"/>
                    <a:pt x="59" y="92"/>
                  </a:cubicBezTo>
                  <a:cubicBezTo>
                    <a:pt x="64" y="84"/>
                    <a:pt x="66" y="74"/>
                    <a:pt x="66" y="64"/>
                  </a:cubicBezTo>
                  <a:cubicBezTo>
                    <a:pt x="67" y="59"/>
                    <a:pt x="66" y="66"/>
                    <a:pt x="66" y="64"/>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1"/>
            <p:cNvSpPr>
              <a:spLocks/>
            </p:cNvSpPr>
            <p:nvPr/>
          </p:nvSpPr>
          <p:spPr bwMode="auto">
            <a:xfrm>
              <a:off x="5897563" y="4462463"/>
              <a:ext cx="365125" cy="176213"/>
            </a:xfrm>
            <a:custGeom>
              <a:avLst/>
              <a:gdLst>
                <a:gd name="T0" fmla="*/ 67 w 97"/>
                <a:gd name="T1" fmla="*/ 27 h 47"/>
                <a:gd name="T2" fmla="*/ 97 w 97"/>
                <a:gd name="T3" fmla="*/ 30 h 47"/>
                <a:gd name="T4" fmla="*/ 68 w 97"/>
                <a:gd name="T5" fmla="*/ 13 h 47"/>
                <a:gd name="T6" fmla="*/ 48 w 97"/>
                <a:gd name="T7" fmla="*/ 2 h 47"/>
                <a:gd name="T8" fmla="*/ 27 w 97"/>
                <a:gd name="T9" fmla="*/ 3 h 47"/>
                <a:gd name="T10" fmla="*/ 20 w 97"/>
                <a:gd name="T11" fmla="*/ 5 h 47"/>
                <a:gd name="T12" fmla="*/ 14 w 97"/>
                <a:gd name="T13" fmla="*/ 9 h 47"/>
                <a:gd name="T14" fmla="*/ 9 w 97"/>
                <a:gd name="T15" fmla="*/ 13 h 47"/>
                <a:gd name="T16" fmla="*/ 9 w 97"/>
                <a:gd name="T17" fmla="*/ 13 h 47"/>
                <a:gd name="T18" fmla="*/ 9 w 97"/>
                <a:gd name="T19" fmla="*/ 13 h 47"/>
                <a:gd name="T20" fmla="*/ 0 w 97"/>
                <a:gd name="T21" fmla="*/ 23 h 47"/>
                <a:gd name="T22" fmla="*/ 0 w 97"/>
                <a:gd name="T23" fmla="*/ 23 h 47"/>
                <a:gd name="T24" fmla="*/ 42 w 97"/>
                <a:gd name="T25" fmla="*/ 47 h 47"/>
                <a:gd name="T26" fmla="*/ 67 w 97"/>
                <a:gd name="T27" fmla="*/ 27 h 47"/>
                <a:gd name="T28" fmla="*/ 67 w 97"/>
                <a:gd name="T29" fmla="*/ 2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 h="47">
                  <a:moveTo>
                    <a:pt x="67" y="27"/>
                  </a:moveTo>
                  <a:cubicBezTo>
                    <a:pt x="77" y="24"/>
                    <a:pt x="88" y="25"/>
                    <a:pt x="97" y="30"/>
                  </a:cubicBezTo>
                  <a:cubicBezTo>
                    <a:pt x="87" y="24"/>
                    <a:pt x="78" y="19"/>
                    <a:pt x="68" y="13"/>
                  </a:cubicBezTo>
                  <a:cubicBezTo>
                    <a:pt x="62" y="10"/>
                    <a:pt x="55" y="5"/>
                    <a:pt x="48" y="2"/>
                  </a:cubicBezTo>
                  <a:cubicBezTo>
                    <a:pt x="41" y="0"/>
                    <a:pt x="34" y="1"/>
                    <a:pt x="27" y="3"/>
                  </a:cubicBezTo>
                  <a:cubicBezTo>
                    <a:pt x="24" y="3"/>
                    <a:pt x="22" y="4"/>
                    <a:pt x="20" y="5"/>
                  </a:cubicBezTo>
                  <a:cubicBezTo>
                    <a:pt x="18" y="6"/>
                    <a:pt x="15" y="9"/>
                    <a:pt x="14" y="9"/>
                  </a:cubicBezTo>
                  <a:cubicBezTo>
                    <a:pt x="12" y="10"/>
                    <a:pt x="10" y="12"/>
                    <a:pt x="9" y="13"/>
                  </a:cubicBezTo>
                  <a:cubicBezTo>
                    <a:pt x="9" y="13"/>
                    <a:pt x="9" y="13"/>
                    <a:pt x="9" y="13"/>
                  </a:cubicBezTo>
                  <a:cubicBezTo>
                    <a:pt x="9" y="13"/>
                    <a:pt x="9" y="13"/>
                    <a:pt x="9" y="13"/>
                  </a:cubicBezTo>
                  <a:cubicBezTo>
                    <a:pt x="5" y="16"/>
                    <a:pt x="3" y="19"/>
                    <a:pt x="0" y="23"/>
                  </a:cubicBezTo>
                  <a:cubicBezTo>
                    <a:pt x="0" y="23"/>
                    <a:pt x="0" y="23"/>
                    <a:pt x="0" y="23"/>
                  </a:cubicBezTo>
                  <a:cubicBezTo>
                    <a:pt x="42" y="47"/>
                    <a:pt x="42" y="47"/>
                    <a:pt x="42" y="47"/>
                  </a:cubicBezTo>
                  <a:cubicBezTo>
                    <a:pt x="48" y="38"/>
                    <a:pt x="57" y="31"/>
                    <a:pt x="67" y="27"/>
                  </a:cubicBezTo>
                  <a:cubicBezTo>
                    <a:pt x="68" y="27"/>
                    <a:pt x="65" y="28"/>
                    <a:pt x="67" y="27"/>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2"/>
            <p:cNvSpPr>
              <a:spLocks/>
            </p:cNvSpPr>
            <p:nvPr/>
          </p:nvSpPr>
          <p:spPr bwMode="auto">
            <a:xfrm>
              <a:off x="6137276" y="3768725"/>
              <a:ext cx="398463" cy="422275"/>
            </a:xfrm>
            <a:custGeom>
              <a:avLst/>
              <a:gdLst>
                <a:gd name="T0" fmla="*/ 93 w 106"/>
                <a:gd name="T1" fmla="*/ 34 h 112"/>
                <a:gd name="T2" fmla="*/ 106 w 106"/>
                <a:gd name="T3" fmla="*/ 31 h 112"/>
                <a:gd name="T4" fmla="*/ 63 w 106"/>
                <a:gd name="T5" fmla="*/ 9 h 112"/>
                <a:gd name="T6" fmla="*/ 11 w 106"/>
                <a:gd name="T7" fmla="*/ 26 h 112"/>
                <a:gd name="T8" fmla="*/ 8 w 106"/>
                <a:gd name="T9" fmla="*/ 29 h 112"/>
                <a:gd name="T10" fmla="*/ 8 w 106"/>
                <a:gd name="T11" fmla="*/ 29 h 112"/>
                <a:gd name="T12" fmla="*/ 8 w 106"/>
                <a:gd name="T13" fmla="*/ 29 h 112"/>
                <a:gd name="T14" fmla="*/ 2 w 106"/>
                <a:gd name="T15" fmla="*/ 51 h 112"/>
                <a:gd name="T16" fmla="*/ 2 w 106"/>
                <a:gd name="T17" fmla="*/ 51 h 112"/>
                <a:gd name="T18" fmla="*/ 18 w 106"/>
                <a:gd name="T19" fmla="*/ 88 h 112"/>
                <a:gd name="T20" fmla="*/ 61 w 106"/>
                <a:gd name="T21" fmla="*/ 112 h 112"/>
                <a:gd name="T22" fmla="*/ 93 w 106"/>
                <a:gd name="T23" fmla="*/ 3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112">
                  <a:moveTo>
                    <a:pt x="93" y="34"/>
                  </a:moveTo>
                  <a:cubicBezTo>
                    <a:pt x="98" y="34"/>
                    <a:pt x="102" y="29"/>
                    <a:pt x="106" y="31"/>
                  </a:cubicBezTo>
                  <a:cubicBezTo>
                    <a:pt x="92" y="24"/>
                    <a:pt x="77" y="16"/>
                    <a:pt x="63" y="9"/>
                  </a:cubicBezTo>
                  <a:cubicBezTo>
                    <a:pt x="43" y="0"/>
                    <a:pt x="23" y="9"/>
                    <a:pt x="11" y="26"/>
                  </a:cubicBezTo>
                  <a:cubicBezTo>
                    <a:pt x="10" y="27"/>
                    <a:pt x="9" y="28"/>
                    <a:pt x="8" y="29"/>
                  </a:cubicBezTo>
                  <a:cubicBezTo>
                    <a:pt x="8" y="29"/>
                    <a:pt x="8" y="29"/>
                    <a:pt x="8" y="29"/>
                  </a:cubicBezTo>
                  <a:cubicBezTo>
                    <a:pt x="8" y="29"/>
                    <a:pt x="8" y="29"/>
                    <a:pt x="8" y="29"/>
                  </a:cubicBezTo>
                  <a:cubicBezTo>
                    <a:pt x="5" y="36"/>
                    <a:pt x="2" y="43"/>
                    <a:pt x="2" y="51"/>
                  </a:cubicBezTo>
                  <a:cubicBezTo>
                    <a:pt x="2" y="51"/>
                    <a:pt x="2" y="51"/>
                    <a:pt x="2" y="51"/>
                  </a:cubicBezTo>
                  <a:cubicBezTo>
                    <a:pt x="0" y="65"/>
                    <a:pt x="6" y="80"/>
                    <a:pt x="18" y="88"/>
                  </a:cubicBezTo>
                  <a:cubicBezTo>
                    <a:pt x="61" y="112"/>
                    <a:pt x="61" y="112"/>
                    <a:pt x="61" y="112"/>
                  </a:cubicBezTo>
                  <a:cubicBezTo>
                    <a:pt x="35" y="87"/>
                    <a:pt x="53" y="33"/>
                    <a:pt x="93" y="34"/>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3"/>
            <p:cNvSpPr>
              <a:spLocks/>
            </p:cNvSpPr>
            <p:nvPr/>
          </p:nvSpPr>
          <p:spPr bwMode="auto">
            <a:xfrm>
              <a:off x="5927726" y="4141788"/>
              <a:ext cx="161925" cy="422275"/>
            </a:xfrm>
            <a:custGeom>
              <a:avLst/>
              <a:gdLst>
                <a:gd name="T0" fmla="*/ 99 w 102"/>
                <a:gd name="T1" fmla="*/ 266 h 266"/>
                <a:gd name="T2" fmla="*/ 0 w 102"/>
                <a:gd name="T3" fmla="*/ 209 h 266"/>
                <a:gd name="T4" fmla="*/ 2 w 102"/>
                <a:gd name="T5" fmla="*/ 0 h 266"/>
                <a:gd name="T6" fmla="*/ 102 w 102"/>
                <a:gd name="T7" fmla="*/ 55 h 266"/>
                <a:gd name="T8" fmla="*/ 99 w 102"/>
                <a:gd name="T9" fmla="*/ 266 h 266"/>
              </a:gdLst>
              <a:ahLst/>
              <a:cxnLst>
                <a:cxn ang="0">
                  <a:pos x="T0" y="T1"/>
                </a:cxn>
                <a:cxn ang="0">
                  <a:pos x="T2" y="T3"/>
                </a:cxn>
                <a:cxn ang="0">
                  <a:pos x="T4" y="T5"/>
                </a:cxn>
                <a:cxn ang="0">
                  <a:pos x="T6" y="T7"/>
                </a:cxn>
                <a:cxn ang="0">
                  <a:pos x="T8" y="T9"/>
                </a:cxn>
              </a:cxnLst>
              <a:rect l="0" t="0" r="r" b="b"/>
              <a:pathLst>
                <a:path w="102" h="266">
                  <a:moveTo>
                    <a:pt x="99" y="266"/>
                  </a:moveTo>
                  <a:lnTo>
                    <a:pt x="0" y="209"/>
                  </a:lnTo>
                  <a:lnTo>
                    <a:pt x="2" y="0"/>
                  </a:lnTo>
                  <a:lnTo>
                    <a:pt x="102" y="55"/>
                  </a:lnTo>
                  <a:lnTo>
                    <a:pt x="99" y="266"/>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4"/>
            <p:cNvSpPr>
              <a:spLocks/>
            </p:cNvSpPr>
            <p:nvPr/>
          </p:nvSpPr>
          <p:spPr bwMode="auto">
            <a:xfrm>
              <a:off x="5930901" y="4100513"/>
              <a:ext cx="436563" cy="128588"/>
            </a:xfrm>
            <a:custGeom>
              <a:avLst/>
              <a:gdLst>
                <a:gd name="T0" fmla="*/ 173 w 275"/>
                <a:gd name="T1" fmla="*/ 0 h 81"/>
                <a:gd name="T2" fmla="*/ 145 w 275"/>
                <a:gd name="T3" fmla="*/ 5 h 81"/>
                <a:gd name="T4" fmla="*/ 0 w 275"/>
                <a:gd name="T5" fmla="*/ 26 h 81"/>
                <a:gd name="T6" fmla="*/ 100 w 275"/>
                <a:gd name="T7" fmla="*/ 81 h 81"/>
                <a:gd name="T8" fmla="*/ 246 w 275"/>
                <a:gd name="T9" fmla="*/ 59 h 81"/>
                <a:gd name="T10" fmla="*/ 275 w 275"/>
                <a:gd name="T11" fmla="*/ 57 h 81"/>
                <a:gd name="T12" fmla="*/ 173 w 275"/>
                <a:gd name="T13" fmla="*/ 0 h 81"/>
              </a:gdLst>
              <a:ahLst/>
              <a:cxnLst>
                <a:cxn ang="0">
                  <a:pos x="T0" y="T1"/>
                </a:cxn>
                <a:cxn ang="0">
                  <a:pos x="T2" y="T3"/>
                </a:cxn>
                <a:cxn ang="0">
                  <a:pos x="T4" y="T5"/>
                </a:cxn>
                <a:cxn ang="0">
                  <a:pos x="T6" y="T7"/>
                </a:cxn>
                <a:cxn ang="0">
                  <a:pos x="T8" y="T9"/>
                </a:cxn>
                <a:cxn ang="0">
                  <a:pos x="T10" y="T11"/>
                </a:cxn>
                <a:cxn ang="0">
                  <a:pos x="T12" y="T13"/>
                </a:cxn>
              </a:cxnLst>
              <a:rect l="0" t="0" r="r" b="b"/>
              <a:pathLst>
                <a:path w="275" h="81">
                  <a:moveTo>
                    <a:pt x="173" y="0"/>
                  </a:moveTo>
                  <a:lnTo>
                    <a:pt x="145" y="5"/>
                  </a:lnTo>
                  <a:lnTo>
                    <a:pt x="0" y="26"/>
                  </a:lnTo>
                  <a:lnTo>
                    <a:pt x="100" y="81"/>
                  </a:lnTo>
                  <a:lnTo>
                    <a:pt x="246" y="59"/>
                  </a:lnTo>
                  <a:lnTo>
                    <a:pt x="275" y="57"/>
                  </a:lnTo>
                  <a:lnTo>
                    <a:pt x="173"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5"/>
            <p:cNvSpPr>
              <a:spLocks/>
            </p:cNvSpPr>
            <p:nvPr/>
          </p:nvSpPr>
          <p:spPr bwMode="auto">
            <a:xfrm>
              <a:off x="5683251" y="4146550"/>
              <a:ext cx="371475" cy="120650"/>
            </a:xfrm>
            <a:custGeom>
              <a:avLst/>
              <a:gdLst>
                <a:gd name="T0" fmla="*/ 100 w 234"/>
                <a:gd name="T1" fmla="*/ 76 h 76"/>
                <a:gd name="T2" fmla="*/ 0 w 234"/>
                <a:gd name="T3" fmla="*/ 19 h 76"/>
                <a:gd name="T4" fmla="*/ 135 w 234"/>
                <a:gd name="T5" fmla="*/ 0 h 76"/>
                <a:gd name="T6" fmla="*/ 234 w 234"/>
                <a:gd name="T7" fmla="*/ 57 h 76"/>
                <a:gd name="T8" fmla="*/ 100 w 234"/>
                <a:gd name="T9" fmla="*/ 76 h 76"/>
              </a:gdLst>
              <a:ahLst/>
              <a:cxnLst>
                <a:cxn ang="0">
                  <a:pos x="T0" y="T1"/>
                </a:cxn>
                <a:cxn ang="0">
                  <a:pos x="T2" y="T3"/>
                </a:cxn>
                <a:cxn ang="0">
                  <a:pos x="T4" y="T5"/>
                </a:cxn>
                <a:cxn ang="0">
                  <a:pos x="T6" y="T7"/>
                </a:cxn>
                <a:cxn ang="0">
                  <a:pos x="T8" y="T9"/>
                </a:cxn>
              </a:cxnLst>
              <a:rect l="0" t="0" r="r" b="b"/>
              <a:pathLst>
                <a:path w="234" h="76">
                  <a:moveTo>
                    <a:pt x="100" y="76"/>
                  </a:moveTo>
                  <a:lnTo>
                    <a:pt x="0" y="19"/>
                  </a:lnTo>
                  <a:lnTo>
                    <a:pt x="135" y="0"/>
                  </a:lnTo>
                  <a:lnTo>
                    <a:pt x="234" y="57"/>
                  </a:lnTo>
                  <a:lnTo>
                    <a:pt x="100" y="76"/>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6"/>
            <p:cNvSpPr>
              <a:spLocks/>
            </p:cNvSpPr>
            <p:nvPr/>
          </p:nvSpPr>
          <p:spPr bwMode="auto">
            <a:xfrm>
              <a:off x="5930901" y="3595688"/>
              <a:ext cx="158750" cy="598488"/>
            </a:xfrm>
            <a:custGeom>
              <a:avLst/>
              <a:gdLst>
                <a:gd name="T0" fmla="*/ 0 w 100"/>
                <a:gd name="T1" fmla="*/ 0 h 377"/>
                <a:gd name="T2" fmla="*/ 0 w 100"/>
                <a:gd name="T3" fmla="*/ 31 h 377"/>
                <a:gd name="T4" fmla="*/ 0 w 100"/>
                <a:gd name="T5" fmla="*/ 323 h 377"/>
                <a:gd name="T6" fmla="*/ 100 w 100"/>
                <a:gd name="T7" fmla="*/ 377 h 377"/>
                <a:gd name="T8" fmla="*/ 100 w 100"/>
                <a:gd name="T9" fmla="*/ 83 h 377"/>
                <a:gd name="T10" fmla="*/ 100 w 100"/>
                <a:gd name="T11" fmla="*/ 55 h 377"/>
                <a:gd name="T12" fmla="*/ 0 w 100"/>
                <a:gd name="T13" fmla="*/ 0 h 377"/>
              </a:gdLst>
              <a:ahLst/>
              <a:cxnLst>
                <a:cxn ang="0">
                  <a:pos x="T0" y="T1"/>
                </a:cxn>
                <a:cxn ang="0">
                  <a:pos x="T2" y="T3"/>
                </a:cxn>
                <a:cxn ang="0">
                  <a:pos x="T4" y="T5"/>
                </a:cxn>
                <a:cxn ang="0">
                  <a:pos x="T6" y="T7"/>
                </a:cxn>
                <a:cxn ang="0">
                  <a:pos x="T8" y="T9"/>
                </a:cxn>
                <a:cxn ang="0">
                  <a:pos x="T10" y="T11"/>
                </a:cxn>
                <a:cxn ang="0">
                  <a:pos x="T12" y="T13"/>
                </a:cxn>
              </a:cxnLst>
              <a:rect l="0" t="0" r="r" b="b"/>
              <a:pathLst>
                <a:path w="100" h="377">
                  <a:moveTo>
                    <a:pt x="0" y="0"/>
                  </a:moveTo>
                  <a:lnTo>
                    <a:pt x="0" y="31"/>
                  </a:lnTo>
                  <a:lnTo>
                    <a:pt x="0" y="323"/>
                  </a:lnTo>
                  <a:lnTo>
                    <a:pt x="100" y="377"/>
                  </a:lnTo>
                  <a:lnTo>
                    <a:pt x="100" y="83"/>
                  </a:lnTo>
                  <a:lnTo>
                    <a:pt x="100" y="55"/>
                  </a:lnTo>
                  <a:lnTo>
                    <a:pt x="0" y="0"/>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7"/>
            <p:cNvSpPr>
              <a:spLocks/>
            </p:cNvSpPr>
            <p:nvPr/>
          </p:nvSpPr>
          <p:spPr bwMode="auto">
            <a:xfrm>
              <a:off x="5419726" y="4176713"/>
              <a:ext cx="455613" cy="439738"/>
            </a:xfrm>
            <a:custGeom>
              <a:avLst/>
              <a:gdLst>
                <a:gd name="T0" fmla="*/ 120 w 121"/>
                <a:gd name="T1" fmla="*/ 57 h 117"/>
                <a:gd name="T2" fmla="*/ 112 w 121"/>
                <a:gd name="T3" fmla="*/ 24 h 117"/>
                <a:gd name="T4" fmla="*/ 70 w 121"/>
                <a:gd name="T5" fmla="*/ 0 h 117"/>
                <a:gd name="T6" fmla="*/ 64 w 121"/>
                <a:gd name="T7" fmla="*/ 68 h 117"/>
                <a:gd name="T8" fmla="*/ 0 w 121"/>
                <a:gd name="T9" fmla="*/ 83 h 117"/>
                <a:gd name="T10" fmla="*/ 41 w 121"/>
                <a:gd name="T11" fmla="*/ 107 h 117"/>
                <a:gd name="T12" fmla="*/ 93 w 121"/>
                <a:gd name="T13" fmla="*/ 104 h 117"/>
                <a:gd name="T14" fmla="*/ 120 w 121"/>
                <a:gd name="T15" fmla="*/ 57 h 117"/>
                <a:gd name="T16" fmla="*/ 120 w 121"/>
                <a:gd name="T17" fmla="*/ 5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117">
                  <a:moveTo>
                    <a:pt x="120" y="57"/>
                  </a:moveTo>
                  <a:cubicBezTo>
                    <a:pt x="121" y="46"/>
                    <a:pt x="119" y="34"/>
                    <a:pt x="112" y="24"/>
                  </a:cubicBezTo>
                  <a:cubicBezTo>
                    <a:pt x="70" y="0"/>
                    <a:pt x="70" y="0"/>
                    <a:pt x="70" y="0"/>
                  </a:cubicBezTo>
                  <a:cubicBezTo>
                    <a:pt x="84" y="21"/>
                    <a:pt x="79" y="49"/>
                    <a:pt x="64" y="68"/>
                  </a:cubicBezTo>
                  <a:cubicBezTo>
                    <a:pt x="49" y="86"/>
                    <a:pt x="22" y="96"/>
                    <a:pt x="0" y="83"/>
                  </a:cubicBezTo>
                  <a:cubicBezTo>
                    <a:pt x="41" y="107"/>
                    <a:pt x="41" y="107"/>
                    <a:pt x="41" y="107"/>
                  </a:cubicBezTo>
                  <a:cubicBezTo>
                    <a:pt x="57" y="117"/>
                    <a:pt x="78" y="114"/>
                    <a:pt x="93" y="104"/>
                  </a:cubicBezTo>
                  <a:cubicBezTo>
                    <a:pt x="109" y="93"/>
                    <a:pt x="117" y="76"/>
                    <a:pt x="120" y="57"/>
                  </a:cubicBezTo>
                  <a:cubicBezTo>
                    <a:pt x="120" y="56"/>
                    <a:pt x="120" y="58"/>
                    <a:pt x="120" y="57"/>
                  </a:cubicBezTo>
                  <a:close/>
                </a:path>
              </a:pathLst>
            </a:custGeom>
            <a:solidFill>
              <a:schemeClr val="accent4">
                <a:lumMod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8"/>
            <p:cNvSpPr>
              <a:spLocks/>
            </p:cNvSpPr>
            <p:nvPr/>
          </p:nvSpPr>
          <p:spPr bwMode="auto">
            <a:xfrm>
              <a:off x="5710238" y="3671888"/>
              <a:ext cx="349250" cy="127000"/>
            </a:xfrm>
            <a:custGeom>
              <a:avLst/>
              <a:gdLst>
                <a:gd name="T0" fmla="*/ 51 w 93"/>
                <a:gd name="T1" fmla="*/ 0 h 34"/>
                <a:gd name="T2" fmla="*/ 0 w 93"/>
                <a:gd name="T3" fmla="*/ 6 h 34"/>
                <a:gd name="T4" fmla="*/ 31 w 93"/>
                <a:gd name="T5" fmla="*/ 22 h 34"/>
                <a:gd name="T6" fmla="*/ 50 w 93"/>
                <a:gd name="T7" fmla="*/ 32 h 34"/>
                <a:gd name="T8" fmla="*/ 71 w 93"/>
                <a:gd name="T9" fmla="*/ 33 h 34"/>
                <a:gd name="T10" fmla="*/ 87 w 93"/>
                <a:gd name="T11" fmla="*/ 27 h 34"/>
                <a:gd name="T12" fmla="*/ 93 w 93"/>
                <a:gd name="T13" fmla="*/ 23 h 34"/>
                <a:gd name="T14" fmla="*/ 51 w 93"/>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34">
                  <a:moveTo>
                    <a:pt x="51" y="0"/>
                  </a:moveTo>
                  <a:cubicBezTo>
                    <a:pt x="36" y="11"/>
                    <a:pt x="16" y="15"/>
                    <a:pt x="0" y="6"/>
                  </a:cubicBezTo>
                  <a:cubicBezTo>
                    <a:pt x="10" y="11"/>
                    <a:pt x="21" y="17"/>
                    <a:pt x="31" y="22"/>
                  </a:cubicBezTo>
                  <a:cubicBezTo>
                    <a:pt x="37" y="26"/>
                    <a:pt x="43" y="30"/>
                    <a:pt x="50" y="32"/>
                  </a:cubicBezTo>
                  <a:cubicBezTo>
                    <a:pt x="57" y="34"/>
                    <a:pt x="64" y="34"/>
                    <a:pt x="71" y="33"/>
                  </a:cubicBezTo>
                  <a:cubicBezTo>
                    <a:pt x="76" y="32"/>
                    <a:pt x="84" y="30"/>
                    <a:pt x="87" y="27"/>
                  </a:cubicBezTo>
                  <a:cubicBezTo>
                    <a:pt x="89" y="25"/>
                    <a:pt x="91" y="24"/>
                    <a:pt x="93" y="23"/>
                  </a:cubicBezTo>
                  <a:lnTo>
                    <a:pt x="51"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9"/>
            <p:cNvSpPr>
              <a:spLocks/>
            </p:cNvSpPr>
            <p:nvPr/>
          </p:nvSpPr>
          <p:spPr bwMode="auto">
            <a:xfrm>
              <a:off x="5372101" y="4176713"/>
              <a:ext cx="231775" cy="373063"/>
            </a:xfrm>
            <a:custGeom>
              <a:avLst/>
              <a:gdLst>
                <a:gd name="T0" fmla="*/ 46 w 62"/>
                <a:gd name="T1" fmla="*/ 86 h 99"/>
                <a:gd name="T2" fmla="*/ 59 w 62"/>
                <a:gd name="T3" fmla="*/ 27 h 99"/>
                <a:gd name="T4" fmla="*/ 59 w 62"/>
                <a:gd name="T5" fmla="*/ 27 h 99"/>
                <a:gd name="T6" fmla="*/ 62 w 62"/>
                <a:gd name="T7" fmla="*/ 24 h 99"/>
                <a:gd name="T8" fmla="*/ 21 w 62"/>
                <a:gd name="T9" fmla="*/ 0 h 99"/>
                <a:gd name="T10" fmla="*/ 18 w 62"/>
                <a:gd name="T11" fmla="*/ 3 h 99"/>
                <a:gd name="T12" fmla="*/ 18 w 62"/>
                <a:gd name="T13" fmla="*/ 3 h 99"/>
                <a:gd name="T14" fmla="*/ 1 w 62"/>
                <a:gd name="T15" fmla="*/ 38 h 99"/>
                <a:gd name="T16" fmla="*/ 17 w 62"/>
                <a:gd name="T17" fmla="*/ 74 h 99"/>
                <a:gd name="T18" fmla="*/ 59 w 62"/>
                <a:gd name="T19" fmla="*/ 99 h 99"/>
                <a:gd name="T20" fmla="*/ 46 w 62"/>
                <a:gd name="T21" fmla="*/ 86 h 99"/>
                <a:gd name="T22" fmla="*/ 46 w 62"/>
                <a:gd name="T23" fmla="*/ 8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99">
                  <a:moveTo>
                    <a:pt x="46" y="86"/>
                  </a:moveTo>
                  <a:cubicBezTo>
                    <a:pt x="36" y="66"/>
                    <a:pt x="43" y="41"/>
                    <a:pt x="59" y="27"/>
                  </a:cubicBezTo>
                  <a:cubicBezTo>
                    <a:pt x="59" y="27"/>
                    <a:pt x="59" y="27"/>
                    <a:pt x="59" y="27"/>
                  </a:cubicBezTo>
                  <a:cubicBezTo>
                    <a:pt x="60" y="26"/>
                    <a:pt x="61" y="25"/>
                    <a:pt x="62" y="24"/>
                  </a:cubicBezTo>
                  <a:cubicBezTo>
                    <a:pt x="21" y="0"/>
                    <a:pt x="21" y="0"/>
                    <a:pt x="21" y="0"/>
                  </a:cubicBezTo>
                  <a:cubicBezTo>
                    <a:pt x="20" y="1"/>
                    <a:pt x="19" y="2"/>
                    <a:pt x="18" y="3"/>
                  </a:cubicBezTo>
                  <a:cubicBezTo>
                    <a:pt x="18" y="3"/>
                    <a:pt x="18" y="3"/>
                    <a:pt x="18" y="3"/>
                  </a:cubicBezTo>
                  <a:cubicBezTo>
                    <a:pt x="8" y="12"/>
                    <a:pt x="1" y="24"/>
                    <a:pt x="1" y="38"/>
                  </a:cubicBezTo>
                  <a:cubicBezTo>
                    <a:pt x="0" y="52"/>
                    <a:pt x="5" y="66"/>
                    <a:pt x="17" y="74"/>
                  </a:cubicBezTo>
                  <a:cubicBezTo>
                    <a:pt x="31" y="83"/>
                    <a:pt x="45" y="91"/>
                    <a:pt x="59" y="99"/>
                  </a:cubicBezTo>
                  <a:cubicBezTo>
                    <a:pt x="54" y="96"/>
                    <a:pt x="49" y="91"/>
                    <a:pt x="46" y="86"/>
                  </a:cubicBezTo>
                  <a:cubicBezTo>
                    <a:pt x="45" y="83"/>
                    <a:pt x="48" y="89"/>
                    <a:pt x="46" y="8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0"/>
            <p:cNvSpPr>
              <a:spLocks/>
            </p:cNvSpPr>
            <p:nvPr/>
          </p:nvSpPr>
          <p:spPr bwMode="auto">
            <a:xfrm>
              <a:off x="5653088" y="3313113"/>
              <a:ext cx="395288" cy="433388"/>
            </a:xfrm>
            <a:custGeom>
              <a:avLst/>
              <a:gdLst>
                <a:gd name="T0" fmla="*/ 42 w 105"/>
                <a:gd name="T1" fmla="*/ 74 h 115"/>
                <a:gd name="T2" fmla="*/ 49 w 105"/>
                <a:gd name="T3" fmla="*/ 54 h 115"/>
                <a:gd name="T4" fmla="*/ 49 w 105"/>
                <a:gd name="T5" fmla="*/ 54 h 115"/>
                <a:gd name="T6" fmla="*/ 105 w 105"/>
                <a:gd name="T7" fmla="*/ 32 h 115"/>
                <a:gd name="T8" fmla="*/ 105 w 105"/>
                <a:gd name="T9" fmla="*/ 32 h 115"/>
                <a:gd name="T10" fmla="*/ 105 w 105"/>
                <a:gd name="T11" fmla="*/ 32 h 115"/>
                <a:gd name="T12" fmla="*/ 94 w 105"/>
                <a:gd name="T13" fmla="*/ 27 h 115"/>
                <a:gd name="T14" fmla="*/ 62 w 105"/>
                <a:gd name="T15" fmla="*/ 11 h 115"/>
                <a:gd name="T16" fmla="*/ 62 w 105"/>
                <a:gd name="T17" fmla="*/ 11 h 115"/>
                <a:gd name="T18" fmla="*/ 62 w 105"/>
                <a:gd name="T19" fmla="*/ 11 h 115"/>
                <a:gd name="T20" fmla="*/ 62 w 105"/>
                <a:gd name="T21" fmla="*/ 11 h 115"/>
                <a:gd name="T22" fmla="*/ 62 w 105"/>
                <a:gd name="T23" fmla="*/ 11 h 115"/>
                <a:gd name="T24" fmla="*/ 7 w 105"/>
                <a:gd name="T25" fmla="*/ 32 h 115"/>
                <a:gd name="T26" fmla="*/ 0 w 105"/>
                <a:gd name="T27" fmla="*/ 56 h 115"/>
                <a:gd name="T28" fmla="*/ 20 w 105"/>
                <a:gd name="T29" fmla="*/ 93 h 115"/>
                <a:gd name="T30" fmla="*/ 62 w 105"/>
                <a:gd name="T31" fmla="*/ 115 h 115"/>
                <a:gd name="T32" fmla="*/ 42 w 105"/>
                <a:gd name="T33" fmla="*/ 74 h 115"/>
                <a:gd name="T34" fmla="*/ 42 w 105"/>
                <a:gd name="T35" fmla="*/ 7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115">
                  <a:moveTo>
                    <a:pt x="42" y="74"/>
                  </a:moveTo>
                  <a:cubicBezTo>
                    <a:pt x="43" y="67"/>
                    <a:pt x="45" y="60"/>
                    <a:pt x="49" y="54"/>
                  </a:cubicBezTo>
                  <a:cubicBezTo>
                    <a:pt x="49" y="54"/>
                    <a:pt x="49" y="54"/>
                    <a:pt x="49" y="54"/>
                  </a:cubicBezTo>
                  <a:cubicBezTo>
                    <a:pt x="60" y="35"/>
                    <a:pt x="84" y="22"/>
                    <a:pt x="105" y="32"/>
                  </a:cubicBezTo>
                  <a:cubicBezTo>
                    <a:pt x="105" y="32"/>
                    <a:pt x="105" y="32"/>
                    <a:pt x="105" y="32"/>
                  </a:cubicBezTo>
                  <a:cubicBezTo>
                    <a:pt x="105" y="32"/>
                    <a:pt x="105" y="32"/>
                    <a:pt x="105" y="32"/>
                  </a:cubicBezTo>
                  <a:cubicBezTo>
                    <a:pt x="94" y="27"/>
                    <a:pt x="94" y="27"/>
                    <a:pt x="94" y="27"/>
                  </a:cubicBezTo>
                  <a:cubicBezTo>
                    <a:pt x="62" y="11"/>
                    <a:pt x="62" y="11"/>
                    <a:pt x="62" y="11"/>
                  </a:cubicBezTo>
                  <a:cubicBezTo>
                    <a:pt x="62" y="11"/>
                    <a:pt x="62" y="11"/>
                    <a:pt x="62" y="11"/>
                  </a:cubicBezTo>
                  <a:cubicBezTo>
                    <a:pt x="62" y="11"/>
                    <a:pt x="62" y="11"/>
                    <a:pt x="62" y="11"/>
                  </a:cubicBezTo>
                  <a:cubicBezTo>
                    <a:pt x="62" y="11"/>
                    <a:pt x="62" y="11"/>
                    <a:pt x="62" y="11"/>
                  </a:cubicBezTo>
                  <a:cubicBezTo>
                    <a:pt x="62" y="11"/>
                    <a:pt x="62" y="11"/>
                    <a:pt x="62" y="11"/>
                  </a:cubicBezTo>
                  <a:cubicBezTo>
                    <a:pt x="42" y="0"/>
                    <a:pt x="18" y="13"/>
                    <a:pt x="7" y="32"/>
                  </a:cubicBezTo>
                  <a:cubicBezTo>
                    <a:pt x="3" y="39"/>
                    <a:pt x="0" y="47"/>
                    <a:pt x="0" y="56"/>
                  </a:cubicBezTo>
                  <a:cubicBezTo>
                    <a:pt x="0" y="71"/>
                    <a:pt x="6" y="86"/>
                    <a:pt x="20" y="93"/>
                  </a:cubicBezTo>
                  <a:cubicBezTo>
                    <a:pt x="62" y="115"/>
                    <a:pt x="62" y="115"/>
                    <a:pt x="62" y="115"/>
                  </a:cubicBezTo>
                  <a:cubicBezTo>
                    <a:pt x="47" y="107"/>
                    <a:pt x="40" y="90"/>
                    <a:pt x="42" y="74"/>
                  </a:cubicBezTo>
                  <a:cubicBezTo>
                    <a:pt x="42" y="73"/>
                    <a:pt x="42" y="74"/>
                    <a:pt x="42" y="74"/>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1"/>
            <p:cNvSpPr>
              <a:spLocks/>
            </p:cNvSpPr>
            <p:nvPr/>
          </p:nvSpPr>
          <p:spPr bwMode="auto">
            <a:xfrm>
              <a:off x="5153026" y="4221163"/>
              <a:ext cx="373063" cy="123825"/>
            </a:xfrm>
            <a:custGeom>
              <a:avLst/>
              <a:gdLst>
                <a:gd name="T0" fmla="*/ 97 w 235"/>
                <a:gd name="T1" fmla="*/ 78 h 78"/>
                <a:gd name="T2" fmla="*/ 0 w 235"/>
                <a:gd name="T3" fmla="*/ 21 h 78"/>
                <a:gd name="T4" fmla="*/ 138 w 235"/>
                <a:gd name="T5" fmla="*/ 0 h 78"/>
                <a:gd name="T6" fmla="*/ 235 w 235"/>
                <a:gd name="T7" fmla="*/ 57 h 78"/>
                <a:gd name="T8" fmla="*/ 97 w 235"/>
                <a:gd name="T9" fmla="*/ 78 h 78"/>
              </a:gdLst>
              <a:ahLst/>
              <a:cxnLst>
                <a:cxn ang="0">
                  <a:pos x="T0" y="T1"/>
                </a:cxn>
                <a:cxn ang="0">
                  <a:pos x="T2" y="T3"/>
                </a:cxn>
                <a:cxn ang="0">
                  <a:pos x="T4" y="T5"/>
                </a:cxn>
                <a:cxn ang="0">
                  <a:pos x="T6" y="T7"/>
                </a:cxn>
                <a:cxn ang="0">
                  <a:pos x="T8" y="T9"/>
                </a:cxn>
              </a:cxnLst>
              <a:rect l="0" t="0" r="r" b="b"/>
              <a:pathLst>
                <a:path w="235" h="78">
                  <a:moveTo>
                    <a:pt x="97" y="78"/>
                  </a:moveTo>
                  <a:lnTo>
                    <a:pt x="0" y="21"/>
                  </a:lnTo>
                  <a:lnTo>
                    <a:pt x="138" y="0"/>
                  </a:lnTo>
                  <a:lnTo>
                    <a:pt x="235" y="57"/>
                  </a:lnTo>
                  <a:lnTo>
                    <a:pt x="97" y="78"/>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2"/>
            <p:cNvSpPr>
              <a:spLocks/>
            </p:cNvSpPr>
            <p:nvPr/>
          </p:nvSpPr>
          <p:spPr bwMode="auto">
            <a:xfrm>
              <a:off x="5153026" y="4254500"/>
              <a:ext cx="158750" cy="1014413"/>
            </a:xfrm>
            <a:custGeom>
              <a:avLst/>
              <a:gdLst>
                <a:gd name="T0" fmla="*/ 100 w 100"/>
                <a:gd name="T1" fmla="*/ 639 h 639"/>
                <a:gd name="T2" fmla="*/ 5 w 100"/>
                <a:gd name="T3" fmla="*/ 577 h 639"/>
                <a:gd name="T4" fmla="*/ 0 w 100"/>
                <a:gd name="T5" fmla="*/ 0 h 639"/>
                <a:gd name="T6" fmla="*/ 97 w 100"/>
                <a:gd name="T7" fmla="*/ 57 h 639"/>
                <a:gd name="T8" fmla="*/ 100 w 100"/>
                <a:gd name="T9" fmla="*/ 639 h 639"/>
              </a:gdLst>
              <a:ahLst/>
              <a:cxnLst>
                <a:cxn ang="0">
                  <a:pos x="T0" y="T1"/>
                </a:cxn>
                <a:cxn ang="0">
                  <a:pos x="T2" y="T3"/>
                </a:cxn>
                <a:cxn ang="0">
                  <a:pos x="T4" y="T5"/>
                </a:cxn>
                <a:cxn ang="0">
                  <a:pos x="T6" y="T7"/>
                </a:cxn>
                <a:cxn ang="0">
                  <a:pos x="T8" y="T9"/>
                </a:cxn>
              </a:cxnLst>
              <a:rect l="0" t="0" r="r" b="b"/>
              <a:pathLst>
                <a:path w="100" h="639">
                  <a:moveTo>
                    <a:pt x="100" y="639"/>
                  </a:moveTo>
                  <a:lnTo>
                    <a:pt x="5" y="577"/>
                  </a:lnTo>
                  <a:lnTo>
                    <a:pt x="0" y="0"/>
                  </a:lnTo>
                  <a:lnTo>
                    <a:pt x="97" y="57"/>
                  </a:lnTo>
                  <a:lnTo>
                    <a:pt x="100" y="63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3"/>
            <p:cNvSpPr>
              <a:spLocks/>
            </p:cNvSpPr>
            <p:nvPr/>
          </p:nvSpPr>
          <p:spPr bwMode="auto">
            <a:xfrm>
              <a:off x="5153026" y="4048125"/>
              <a:ext cx="153988" cy="263525"/>
            </a:xfrm>
            <a:custGeom>
              <a:avLst/>
              <a:gdLst>
                <a:gd name="T0" fmla="*/ 97 w 97"/>
                <a:gd name="T1" fmla="*/ 166 h 166"/>
                <a:gd name="T2" fmla="*/ 0 w 97"/>
                <a:gd name="T3" fmla="*/ 109 h 166"/>
                <a:gd name="T4" fmla="*/ 0 w 97"/>
                <a:gd name="T5" fmla="*/ 0 h 166"/>
                <a:gd name="T6" fmla="*/ 95 w 97"/>
                <a:gd name="T7" fmla="*/ 57 h 166"/>
                <a:gd name="T8" fmla="*/ 97 w 97"/>
                <a:gd name="T9" fmla="*/ 166 h 166"/>
              </a:gdLst>
              <a:ahLst/>
              <a:cxnLst>
                <a:cxn ang="0">
                  <a:pos x="T0" y="T1"/>
                </a:cxn>
                <a:cxn ang="0">
                  <a:pos x="T2" y="T3"/>
                </a:cxn>
                <a:cxn ang="0">
                  <a:pos x="T4" y="T5"/>
                </a:cxn>
                <a:cxn ang="0">
                  <a:pos x="T6" y="T7"/>
                </a:cxn>
                <a:cxn ang="0">
                  <a:pos x="T8" y="T9"/>
                </a:cxn>
              </a:cxnLst>
              <a:rect l="0" t="0" r="r" b="b"/>
              <a:pathLst>
                <a:path w="97" h="166">
                  <a:moveTo>
                    <a:pt x="97" y="166"/>
                  </a:moveTo>
                  <a:lnTo>
                    <a:pt x="0" y="109"/>
                  </a:lnTo>
                  <a:lnTo>
                    <a:pt x="0" y="0"/>
                  </a:lnTo>
                  <a:lnTo>
                    <a:pt x="95" y="57"/>
                  </a:lnTo>
                  <a:lnTo>
                    <a:pt x="97" y="166"/>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4"/>
            <p:cNvSpPr>
              <a:spLocks/>
            </p:cNvSpPr>
            <p:nvPr/>
          </p:nvSpPr>
          <p:spPr bwMode="auto">
            <a:xfrm>
              <a:off x="5526088" y="2703513"/>
              <a:ext cx="533400" cy="508000"/>
            </a:xfrm>
            <a:custGeom>
              <a:avLst/>
              <a:gdLst>
                <a:gd name="T0" fmla="*/ 97 w 336"/>
                <a:gd name="T1" fmla="*/ 320 h 320"/>
                <a:gd name="T2" fmla="*/ 0 w 336"/>
                <a:gd name="T3" fmla="*/ 268 h 320"/>
                <a:gd name="T4" fmla="*/ 236 w 336"/>
                <a:gd name="T5" fmla="*/ 0 h 320"/>
                <a:gd name="T6" fmla="*/ 336 w 336"/>
                <a:gd name="T7" fmla="*/ 35 h 320"/>
                <a:gd name="T8" fmla="*/ 97 w 336"/>
                <a:gd name="T9" fmla="*/ 320 h 320"/>
              </a:gdLst>
              <a:ahLst/>
              <a:cxnLst>
                <a:cxn ang="0">
                  <a:pos x="T0" y="T1"/>
                </a:cxn>
                <a:cxn ang="0">
                  <a:pos x="T2" y="T3"/>
                </a:cxn>
                <a:cxn ang="0">
                  <a:pos x="T4" y="T5"/>
                </a:cxn>
                <a:cxn ang="0">
                  <a:pos x="T6" y="T7"/>
                </a:cxn>
                <a:cxn ang="0">
                  <a:pos x="T8" y="T9"/>
                </a:cxn>
              </a:cxnLst>
              <a:rect l="0" t="0" r="r" b="b"/>
              <a:pathLst>
                <a:path w="336" h="320">
                  <a:moveTo>
                    <a:pt x="97" y="320"/>
                  </a:moveTo>
                  <a:lnTo>
                    <a:pt x="0" y="268"/>
                  </a:lnTo>
                  <a:lnTo>
                    <a:pt x="236" y="0"/>
                  </a:lnTo>
                  <a:lnTo>
                    <a:pt x="336" y="35"/>
                  </a:lnTo>
                  <a:lnTo>
                    <a:pt x="97" y="32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5"/>
            <p:cNvSpPr>
              <a:spLocks/>
            </p:cNvSpPr>
            <p:nvPr/>
          </p:nvSpPr>
          <p:spPr bwMode="auto">
            <a:xfrm>
              <a:off x="4713288" y="3438525"/>
              <a:ext cx="706438" cy="763588"/>
            </a:xfrm>
            <a:custGeom>
              <a:avLst/>
              <a:gdLst>
                <a:gd name="T0" fmla="*/ 83 w 445"/>
                <a:gd name="T1" fmla="*/ 481 h 481"/>
                <a:gd name="T2" fmla="*/ 0 w 445"/>
                <a:gd name="T3" fmla="*/ 424 h 481"/>
                <a:gd name="T4" fmla="*/ 348 w 445"/>
                <a:gd name="T5" fmla="*/ 0 h 481"/>
                <a:gd name="T6" fmla="*/ 445 w 445"/>
                <a:gd name="T7" fmla="*/ 52 h 481"/>
                <a:gd name="T8" fmla="*/ 83 w 445"/>
                <a:gd name="T9" fmla="*/ 481 h 481"/>
              </a:gdLst>
              <a:ahLst/>
              <a:cxnLst>
                <a:cxn ang="0">
                  <a:pos x="T0" y="T1"/>
                </a:cxn>
                <a:cxn ang="0">
                  <a:pos x="T2" y="T3"/>
                </a:cxn>
                <a:cxn ang="0">
                  <a:pos x="T4" y="T5"/>
                </a:cxn>
                <a:cxn ang="0">
                  <a:pos x="T6" y="T7"/>
                </a:cxn>
                <a:cxn ang="0">
                  <a:pos x="T8" y="T9"/>
                </a:cxn>
              </a:cxnLst>
              <a:rect l="0" t="0" r="r" b="b"/>
              <a:pathLst>
                <a:path w="445" h="481">
                  <a:moveTo>
                    <a:pt x="83" y="481"/>
                  </a:moveTo>
                  <a:lnTo>
                    <a:pt x="0" y="424"/>
                  </a:lnTo>
                  <a:lnTo>
                    <a:pt x="348" y="0"/>
                  </a:lnTo>
                  <a:lnTo>
                    <a:pt x="445" y="52"/>
                  </a:lnTo>
                  <a:lnTo>
                    <a:pt x="83" y="481"/>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6"/>
            <p:cNvSpPr>
              <a:spLocks/>
            </p:cNvSpPr>
            <p:nvPr/>
          </p:nvSpPr>
          <p:spPr bwMode="auto">
            <a:xfrm>
              <a:off x="5262563" y="2947988"/>
              <a:ext cx="157163" cy="573088"/>
            </a:xfrm>
            <a:custGeom>
              <a:avLst/>
              <a:gdLst>
                <a:gd name="T0" fmla="*/ 99 w 99"/>
                <a:gd name="T1" fmla="*/ 361 h 361"/>
                <a:gd name="T2" fmla="*/ 2 w 99"/>
                <a:gd name="T3" fmla="*/ 309 h 361"/>
                <a:gd name="T4" fmla="*/ 0 w 99"/>
                <a:gd name="T5" fmla="*/ 0 h 361"/>
                <a:gd name="T6" fmla="*/ 97 w 99"/>
                <a:gd name="T7" fmla="*/ 38 h 361"/>
                <a:gd name="T8" fmla="*/ 99 w 99"/>
                <a:gd name="T9" fmla="*/ 361 h 361"/>
              </a:gdLst>
              <a:ahLst/>
              <a:cxnLst>
                <a:cxn ang="0">
                  <a:pos x="T0" y="T1"/>
                </a:cxn>
                <a:cxn ang="0">
                  <a:pos x="T2" y="T3"/>
                </a:cxn>
                <a:cxn ang="0">
                  <a:pos x="T4" y="T5"/>
                </a:cxn>
                <a:cxn ang="0">
                  <a:pos x="T6" y="T7"/>
                </a:cxn>
                <a:cxn ang="0">
                  <a:pos x="T8" y="T9"/>
                </a:cxn>
              </a:cxnLst>
              <a:rect l="0" t="0" r="r" b="b"/>
              <a:pathLst>
                <a:path w="99" h="361">
                  <a:moveTo>
                    <a:pt x="99" y="361"/>
                  </a:moveTo>
                  <a:lnTo>
                    <a:pt x="2" y="309"/>
                  </a:lnTo>
                  <a:lnTo>
                    <a:pt x="0" y="0"/>
                  </a:lnTo>
                  <a:lnTo>
                    <a:pt x="97" y="38"/>
                  </a:lnTo>
                  <a:lnTo>
                    <a:pt x="99" y="361"/>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7"/>
            <p:cNvSpPr>
              <a:spLocks/>
            </p:cNvSpPr>
            <p:nvPr/>
          </p:nvSpPr>
          <p:spPr bwMode="auto">
            <a:xfrm>
              <a:off x="5262563" y="2914650"/>
              <a:ext cx="417513" cy="93663"/>
            </a:xfrm>
            <a:custGeom>
              <a:avLst/>
              <a:gdLst>
                <a:gd name="T0" fmla="*/ 97 w 263"/>
                <a:gd name="T1" fmla="*/ 59 h 59"/>
                <a:gd name="T2" fmla="*/ 0 w 263"/>
                <a:gd name="T3" fmla="*/ 21 h 59"/>
                <a:gd name="T4" fmla="*/ 163 w 263"/>
                <a:gd name="T5" fmla="*/ 0 h 59"/>
                <a:gd name="T6" fmla="*/ 263 w 263"/>
                <a:gd name="T7" fmla="*/ 38 h 59"/>
                <a:gd name="T8" fmla="*/ 97 w 263"/>
                <a:gd name="T9" fmla="*/ 59 h 59"/>
              </a:gdLst>
              <a:ahLst/>
              <a:cxnLst>
                <a:cxn ang="0">
                  <a:pos x="T0" y="T1"/>
                </a:cxn>
                <a:cxn ang="0">
                  <a:pos x="T2" y="T3"/>
                </a:cxn>
                <a:cxn ang="0">
                  <a:pos x="T4" y="T5"/>
                </a:cxn>
                <a:cxn ang="0">
                  <a:pos x="T6" y="T7"/>
                </a:cxn>
                <a:cxn ang="0">
                  <a:pos x="T8" y="T9"/>
                </a:cxn>
              </a:cxnLst>
              <a:rect l="0" t="0" r="r" b="b"/>
              <a:pathLst>
                <a:path w="263" h="59">
                  <a:moveTo>
                    <a:pt x="97" y="59"/>
                  </a:moveTo>
                  <a:lnTo>
                    <a:pt x="0" y="21"/>
                  </a:lnTo>
                  <a:lnTo>
                    <a:pt x="163" y="0"/>
                  </a:lnTo>
                  <a:lnTo>
                    <a:pt x="263" y="38"/>
                  </a:lnTo>
                  <a:lnTo>
                    <a:pt x="97" y="5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28"/>
            <p:cNvSpPr>
              <a:spLocks/>
            </p:cNvSpPr>
            <p:nvPr/>
          </p:nvSpPr>
          <p:spPr bwMode="auto">
            <a:xfrm>
              <a:off x="6084888" y="3870325"/>
              <a:ext cx="733425" cy="1273175"/>
            </a:xfrm>
            <a:custGeom>
              <a:avLst/>
              <a:gdLst>
                <a:gd name="T0" fmla="*/ 99 w 195"/>
                <a:gd name="T1" fmla="*/ 1 h 338"/>
                <a:gd name="T2" fmla="*/ 115 w 195"/>
                <a:gd name="T3" fmla="*/ 2 h 338"/>
                <a:gd name="T4" fmla="*/ 128 w 195"/>
                <a:gd name="T5" fmla="*/ 10 h 338"/>
                <a:gd name="T6" fmla="*/ 136 w 195"/>
                <a:gd name="T7" fmla="*/ 23 h 338"/>
                <a:gd name="T8" fmla="*/ 139 w 195"/>
                <a:gd name="T9" fmla="*/ 39 h 338"/>
                <a:gd name="T10" fmla="*/ 139 w 195"/>
                <a:gd name="T11" fmla="*/ 47 h 338"/>
                <a:gd name="T12" fmla="*/ 137 w 195"/>
                <a:gd name="T13" fmla="*/ 54 h 338"/>
                <a:gd name="T14" fmla="*/ 134 w 195"/>
                <a:gd name="T15" fmla="*/ 61 h 338"/>
                <a:gd name="T16" fmla="*/ 122 w 195"/>
                <a:gd name="T17" fmla="*/ 78 h 338"/>
                <a:gd name="T18" fmla="*/ 195 w 195"/>
                <a:gd name="T19" fmla="*/ 67 h 338"/>
                <a:gd name="T20" fmla="*/ 193 w 195"/>
                <a:gd name="T21" fmla="*/ 307 h 338"/>
                <a:gd name="T22" fmla="*/ 0 w 195"/>
                <a:gd name="T23" fmla="*/ 338 h 338"/>
                <a:gd name="T24" fmla="*/ 0 w 195"/>
                <a:gd name="T25" fmla="*/ 276 h 338"/>
                <a:gd name="T26" fmla="*/ 6 w 195"/>
                <a:gd name="T27" fmla="*/ 278 h 338"/>
                <a:gd name="T28" fmla="*/ 11 w 195"/>
                <a:gd name="T29" fmla="*/ 280 h 338"/>
                <a:gd name="T30" fmla="*/ 18 w 195"/>
                <a:gd name="T31" fmla="*/ 280 h 338"/>
                <a:gd name="T32" fmla="*/ 24 w 195"/>
                <a:gd name="T33" fmla="*/ 279 h 338"/>
                <a:gd name="T34" fmla="*/ 43 w 195"/>
                <a:gd name="T35" fmla="*/ 272 h 338"/>
                <a:gd name="T36" fmla="*/ 58 w 195"/>
                <a:gd name="T37" fmla="*/ 259 h 338"/>
                <a:gd name="T38" fmla="*/ 69 w 195"/>
                <a:gd name="T39" fmla="*/ 240 h 338"/>
                <a:gd name="T40" fmla="*/ 73 w 195"/>
                <a:gd name="T41" fmla="*/ 219 h 338"/>
                <a:gd name="T42" fmla="*/ 69 w 195"/>
                <a:gd name="T43" fmla="*/ 199 h 338"/>
                <a:gd name="T44" fmla="*/ 59 w 195"/>
                <a:gd name="T45" fmla="*/ 184 h 338"/>
                <a:gd name="T46" fmla="*/ 43 w 195"/>
                <a:gd name="T47" fmla="*/ 175 h 338"/>
                <a:gd name="T48" fmla="*/ 24 w 195"/>
                <a:gd name="T49" fmla="*/ 174 h 338"/>
                <a:gd name="T50" fmla="*/ 0 w 195"/>
                <a:gd name="T51" fmla="*/ 184 h 338"/>
                <a:gd name="T52" fmla="*/ 1 w 195"/>
                <a:gd name="T53" fmla="*/ 95 h 338"/>
                <a:gd name="T54" fmla="*/ 75 w 195"/>
                <a:gd name="T55" fmla="*/ 85 h 338"/>
                <a:gd name="T56" fmla="*/ 66 w 195"/>
                <a:gd name="T57" fmla="*/ 77 h 338"/>
                <a:gd name="T58" fmla="*/ 63 w 195"/>
                <a:gd name="T59" fmla="*/ 71 h 338"/>
                <a:gd name="T60" fmla="*/ 60 w 195"/>
                <a:gd name="T61" fmla="*/ 65 h 338"/>
                <a:gd name="T62" fmla="*/ 58 w 195"/>
                <a:gd name="T63" fmla="*/ 59 h 338"/>
                <a:gd name="T64" fmla="*/ 58 w 195"/>
                <a:gd name="T65" fmla="*/ 51 h 338"/>
                <a:gd name="T66" fmla="*/ 61 w 195"/>
                <a:gd name="T67" fmla="*/ 33 h 338"/>
                <a:gd name="T68" fmla="*/ 70 w 195"/>
                <a:gd name="T69" fmla="*/ 18 h 338"/>
                <a:gd name="T70" fmla="*/ 83 w 195"/>
                <a:gd name="T71" fmla="*/ 7 h 338"/>
                <a:gd name="T72" fmla="*/ 99 w 195"/>
                <a:gd name="T73" fmla="*/ 1 h 338"/>
                <a:gd name="T74" fmla="*/ 99 w 195"/>
                <a:gd name="T75" fmla="*/ 1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 h="338">
                  <a:moveTo>
                    <a:pt x="99" y="1"/>
                  </a:moveTo>
                  <a:cubicBezTo>
                    <a:pt x="105" y="0"/>
                    <a:pt x="110" y="1"/>
                    <a:pt x="115" y="2"/>
                  </a:cubicBezTo>
                  <a:cubicBezTo>
                    <a:pt x="120" y="4"/>
                    <a:pt x="124" y="6"/>
                    <a:pt x="128" y="10"/>
                  </a:cubicBezTo>
                  <a:cubicBezTo>
                    <a:pt x="131" y="13"/>
                    <a:pt x="134" y="18"/>
                    <a:pt x="136" y="23"/>
                  </a:cubicBezTo>
                  <a:cubicBezTo>
                    <a:pt x="138" y="28"/>
                    <a:pt x="139" y="33"/>
                    <a:pt x="139" y="39"/>
                  </a:cubicBezTo>
                  <a:cubicBezTo>
                    <a:pt x="139" y="42"/>
                    <a:pt x="139" y="44"/>
                    <a:pt x="139" y="47"/>
                  </a:cubicBezTo>
                  <a:cubicBezTo>
                    <a:pt x="138" y="49"/>
                    <a:pt x="138" y="52"/>
                    <a:pt x="137" y="54"/>
                  </a:cubicBezTo>
                  <a:cubicBezTo>
                    <a:pt x="136" y="57"/>
                    <a:pt x="135" y="59"/>
                    <a:pt x="134" y="61"/>
                  </a:cubicBezTo>
                  <a:cubicBezTo>
                    <a:pt x="131" y="67"/>
                    <a:pt x="127" y="73"/>
                    <a:pt x="122" y="78"/>
                  </a:cubicBezTo>
                  <a:cubicBezTo>
                    <a:pt x="147" y="74"/>
                    <a:pt x="171" y="71"/>
                    <a:pt x="195" y="67"/>
                  </a:cubicBezTo>
                  <a:cubicBezTo>
                    <a:pt x="193" y="307"/>
                    <a:pt x="193" y="307"/>
                    <a:pt x="193" y="307"/>
                  </a:cubicBezTo>
                  <a:cubicBezTo>
                    <a:pt x="0" y="338"/>
                    <a:pt x="0" y="338"/>
                    <a:pt x="0" y="338"/>
                  </a:cubicBezTo>
                  <a:cubicBezTo>
                    <a:pt x="0" y="276"/>
                    <a:pt x="0" y="276"/>
                    <a:pt x="0" y="276"/>
                  </a:cubicBezTo>
                  <a:cubicBezTo>
                    <a:pt x="2" y="277"/>
                    <a:pt x="4" y="278"/>
                    <a:pt x="6" y="278"/>
                  </a:cubicBezTo>
                  <a:cubicBezTo>
                    <a:pt x="7" y="279"/>
                    <a:pt x="9" y="279"/>
                    <a:pt x="11" y="280"/>
                  </a:cubicBezTo>
                  <a:cubicBezTo>
                    <a:pt x="13" y="280"/>
                    <a:pt x="15" y="280"/>
                    <a:pt x="18" y="280"/>
                  </a:cubicBezTo>
                  <a:cubicBezTo>
                    <a:pt x="20" y="280"/>
                    <a:pt x="22" y="280"/>
                    <a:pt x="24" y="279"/>
                  </a:cubicBezTo>
                  <a:cubicBezTo>
                    <a:pt x="31" y="278"/>
                    <a:pt x="37" y="276"/>
                    <a:pt x="43" y="272"/>
                  </a:cubicBezTo>
                  <a:cubicBezTo>
                    <a:pt x="49" y="269"/>
                    <a:pt x="54" y="264"/>
                    <a:pt x="58" y="259"/>
                  </a:cubicBezTo>
                  <a:cubicBezTo>
                    <a:pt x="63" y="253"/>
                    <a:pt x="66" y="247"/>
                    <a:pt x="69" y="240"/>
                  </a:cubicBezTo>
                  <a:cubicBezTo>
                    <a:pt x="71" y="234"/>
                    <a:pt x="73" y="226"/>
                    <a:pt x="73" y="219"/>
                  </a:cubicBezTo>
                  <a:cubicBezTo>
                    <a:pt x="73" y="212"/>
                    <a:pt x="72" y="205"/>
                    <a:pt x="69" y="199"/>
                  </a:cubicBezTo>
                  <a:cubicBezTo>
                    <a:pt x="67" y="193"/>
                    <a:pt x="63" y="188"/>
                    <a:pt x="59" y="184"/>
                  </a:cubicBezTo>
                  <a:cubicBezTo>
                    <a:pt x="54" y="180"/>
                    <a:pt x="49" y="177"/>
                    <a:pt x="43" y="175"/>
                  </a:cubicBezTo>
                  <a:cubicBezTo>
                    <a:pt x="37" y="174"/>
                    <a:pt x="31" y="173"/>
                    <a:pt x="24" y="174"/>
                  </a:cubicBezTo>
                  <a:cubicBezTo>
                    <a:pt x="16" y="175"/>
                    <a:pt x="7" y="179"/>
                    <a:pt x="0" y="184"/>
                  </a:cubicBezTo>
                  <a:cubicBezTo>
                    <a:pt x="1" y="95"/>
                    <a:pt x="1" y="95"/>
                    <a:pt x="1" y="95"/>
                  </a:cubicBezTo>
                  <a:cubicBezTo>
                    <a:pt x="25" y="92"/>
                    <a:pt x="50" y="88"/>
                    <a:pt x="75" y="85"/>
                  </a:cubicBezTo>
                  <a:cubicBezTo>
                    <a:pt x="72" y="82"/>
                    <a:pt x="69" y="80"/>
                    <a:pt x="66" y="77"/>
                  </a:cubicBezTo>
                  <a:cubicBezTo>
                    <a:pt x="65" y="75"/>
                    <a:pt x="64" y="73"/>
                    <a:pt x="63" y="71"/>
                  </a:cubicBezTo>
                  <a:cubicBezTo>
                    <a:pt x="62" y="70"/>
                    <a:pt x="61" y="67"/>
                    <a:pt x="60" y="65"/>
                  </a:cubicBezTo>
                  <a:cubicBezTo>
                    <a:pt x="59" y="63"/>
                    <a:pt x="59" y="61"/>
                    <a:pt x="58" y="59"/>
                  </a:cubicBezTo>
                  <a:cubicBezTo>
                    <a:pt x="58" y="56"/>
                    <a:pt x="58" y="54"/>
                    <a:pt x="58" y="51"/>
                  </a:cubicBezTo>
                  <a:cubicBezTo>
                    <a:pt x="58" y="45"/>
                    <a:pt x="59" y="39"/>
                    <a:pt x="61" y="33"/>
                  </a:cubicBezTo>
                  <a:cubicBezTo>
                    <a:pt x="63" y="28"/>
                    <a:pt x="66" y="23"/>
                    <a:pt x="70" y="18"/>
                  </a:cubicBezTo>
                  <a:cubicBezTo>
                    <a:pt x="74" y="13"/>
                    <a:pt x="78" y="10"/>
                    <a:pt x="83" y="7"/>
                  </a:cubicBezTo>
                  <a:cubicBezTo>
                    <a:pt x="88" y="4"/>
                    <a:pt x="93" y="2"/>
                    <a:pt x="99" y="1"/>
                  </a:cubicBezTo>
                  <a:cubicBezTo>
                    <a:pt x="105" y="0"/>
                    <a:pt x="93" y="2"/>
                    <a:pt x="99" y="1"/>
                  </a:cubicBez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9"/>
            <p:cNvSpPr>
              <a:spLocks/>
            </p:cNvSpPr>
            <p:nvPr/>
          </p:nvSpPr>
          <p:spPr bwMode="auto">
            <a:xfrm>
              <a:off x="6103938" y="3889375"/>
              <a:ext cx="695325" cy="1231900"/>
            </a:xfrm>
            <a:custGeom>
              <a:avLst/>
              <a:gdLst>
                <a:gd name="T0" fmla="*/ 0 w 185"/>
                <a:gd name="T1" fmla="*/ 278 h 327"/>
                <a:gd name="T2" fmla="*/ 6 w 185"/>
                <a:gd name="T3" fmla="*/ 279 h 327"/>
                <a:gd name="T4" fmla="*/ 12 w 185"/>
                <a:gd name="T5" fmla="*/ 280 h 327"/>
                <a:gd name="T6" fmla="*/ 13 w 185"/>
                <a:gd name="T7" fmla="*/ 280 h 327"/>
                <a:gd name="T8" fmla="*/ 20 w 185"/>
                <a:gd name="T9" fmla="*/ 279 h 327"/>
                <a:gd name="T10" fmla="*/ 40 w 185"/>
                <a:gd name="T11" fmla="*/ 271 h 327"/>
                <a:gd name="T12" fmla="*/ 57 w 185"/>
                <a:gd name="T13" fmla="*/ 256 h 327"/>
                <a:gd name="T14" fmla="*/ 68 w 185"/>
                <a:gd name="T15" fmla="*/ 237 h 327"/>
                <a:gd name="T16" fmla="*/ 73 w 185"/>
                <a:gd name="T17" fmla="*/ 214 h 327"/>
                <a:gd name="T18" fmla="*/ 69 w 185"/>
                <a:gd name="T19" fmla="*/ 193 h 327"/>
                <a:gd name="T20" fmla="*/ 57 w 185"/>
                <a:gd name="T21" fmla="*/ 176 h 327"/>
                <a:gd name="T22" fmla="*/ 40 w 185"/>
                <a:gd name="T23" fmla="*/ 166 h 327"/>
                <a:gd name="T24" fmla="*/ 26 w 185"/>
                <a:gd name="T25" fmla="*/ 164 h 327"/>
                <a:gd name="T26" fmla="*/ 19 w 185"/>
                <a:gd name="T27" fmla="*/ 164 h 327"/>
                <a:gd name="T28" fmla="*/ 0 w 185"/>
                <a:gd name="T29" fmla="*/ 171 h 327"/>
                <a:gd name="T30" fmla="*/ 0 w 185"/>
                <a:gd name="T31" fmla="*/ 94 h 327"/>
                <a:gd name="T32" fmla="*/ 83 w 185"/>
                <a:gd name="T33" fmla="*/ 82 h 327"/>
                <a:gd name="T34" fmla="*/ 72 w 185"/>
                <a:gd name="T35" fmla="*/ 76 h 327"/>
                <a:gd name="T36" fmla="*/ 65 w 185"/>
                <a:gd name="T37" fmla="*/ 69 h 327"/>
                <a:gd name="T38" fmla="*/ 62 w 185"/>
                <a:gd name="T39" fmla="*/ 64 h 327"/>
                <a:gd name="T40" fmla="*/ 60 w 185"/>
                <a:gd name="T41" fmla="*/ 59 h 327"/>
                <a:gd name="T42" fmla="*/ 58 w 185"/>
                <a:gd name="T43" fmla="*/ 53 h 327"/>
                <a:gd name="T44" fmla="*/ 58 w 185"/>
                <a:gd name="T45" fmla="*/ 46 h 327"/>
                <a:gd name="T46" fmla="*/ 61 w 185"/>
                <a:gd name="T47" fmla="*/ 30 h 327"/>
                <a:gd name="T48" fmla="*/ 69 w 185"/>
                <a:gd name="T49" fmla="*/ 16 h 327"/>
                <a:gd name="T50" fmla="*/ 81 w 185"/>
                <a:gd name="T51" fmla="*/ 6 h 327"/>
                <a:gd name="T52" fmla="*/ 95 w 185"/>
                <a:gd name="T53" fmla="*/ 1 h 327"/>
                <a:gd name="T54" fmla="*/ 99 w 185"/>
                <a:gd name="T55" fmla="*/ 0 h 327"/>
                <a:gd name="T56" fmla="*/ 108 w 185"/>
                <a:gd name="T57" fmla="*/ 2 h 327"/>
                <a:gd name="T58" fmla="*/ 120 w 185"/>
                <a:gd name="T59" fmla="*/ 8 h 327"/>
                <a:gd name="T60" fmla="*/ 127 w 185"/>
                <a:gd name="T61" fmla="*/ 19 h 327"/>
                <a:gd name="T62" fmla="*/ 130 w 185"/>
                <a:gd name="T63" fmla="*/ 34 h 327"/>
                <a:gd name="T64" fmla="*/ 129 w 185"/>
                <a:gd name="T65" fmla="*/ 41 h 327"/>
                <a:gd name="T66" fmla="*/ 128 w 185"/>
                <a:gd name="T67" fmla="*/ 48 h 327"/>
                <a:gd name="T68" fmla="*/ 125 w 185"/>
                <a:gd name="T69" fmla="*/ 54 h 327"/>
                <a:gd name="T70" fmla="*/ 114 w 185"/>
                <a:gd name="T71" fmla="*/ 69 h 327"/>
                <a:gd name="T72" fmla="*/ 103 w 185"/>
                <a:gd name="T73" fmla="*/ 79 h 327"/>
                <a:gd name="T74" fmla="*/ 185 w 185"/>
                <a:gd name="T75" fmla="*/ 67 h 327"/>
                <a:gd name="T76" fmla="*/ 183 w 185"/>
                <a:gd name="T77" fmla="*/ 298 h 327"/>
                <a:gd name="T78" fmla="*/ 0 w 185"/>
                <a:gd name="T79" fmla="*/ 327 h 327"/>
                <a:gd name="T80" fmla="*/ 0 w 185"/>
                <a:gd name="T81" fmla="*/ 27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5" h="327">
                  <a:moveTo>
                    <a:pt x="0" y="278"/>
                  </a:moveTo>
                  <a:cubicBezTo>
                    <a:pt x="2" y="279"/>
                    <a:pt x="4" y="279"/>
                    <a:pt x="6" y="279"/>
                  </a:cubicBezTo>
                  <a:cubicBezTo>
                    <a:pt x="8" y="279"/>
                    <a:pt x="10" y="280"/>
                    <a:pt x="12" y="280"/>
                  </a:cubicBezTo>
                  <a:cubicBezTo>
                    <a:pt x="13" y="280"/>
                    <a:pt x="13" y="280"/>
                    <a:pt x="13" y="280"/>
                  </a:cubicBezTo>
                  <a:cubicBezTo>
                    <a:pt x="15" y="280"/>
                    <a:pt x="17" y="279"/>
                    <a:pt x="20" y="279"/>
                  </a:cubicBezTo>
                  <a:cubicBezTo>
                    <a:pt x="27" y="278"/>
                    <a:pt x="34" y="275"/>
                    <a:pt x="40" y="271"/>
                  </a:cubicBezTo>
                  <a:cubicBezTo>
                    <a:pt x="47" y="267"/>
                    <a:pt x="52" y="262"/>
                    <a:pt x="57" y="256"/>
                  </a:cubicBezTo>
                  <a:cubicBezTo>
                    <a:pt x="62" y="251"/>
                    <a:pt x="66" y="244"/>
                    <a:pt x="68" y="237"/>
                  </a:cubicBezTo>
                  <a:cubicBezTo>
                    <a:pt x="71" y="229"/>
                    <a:pt x="73" y="222"/>
                    <a:pt x="73" y="214"/>
                  </a:cubicBezTo>
                  <a:cubicBezTo>
                    <a:pt x="73" y="207"/>
                    <a:pt x="71" y="199"/>
                    <a:pt x="69" y="193"/>
                  </a:cubicBezTo>
                  <a:cubicBezTo>
                    <a:pt x="66" y="186"/>
                    <a:pt x="62" y="180"/>
                    <a:pt x="57" y="176"/>
                  </a:cubicBezTo>
                  <a:cubicBezTo>
                    <a:pt x="52" y="171"/>
                    <a:pt x="46" y="168"/>
                    <a:pt x="40" y="166"/>
                  </a:cubicBezTo>
                  <a:cubicBezTo>
                    <a:pt x="35" y="165"/>
                    <a:pt x="31" y="164"/>
                    <a:pt x="26" y="164"/>
                  </a:cubicBezTo>
                  <a:cubicBezTo>
                    <a:pt x="24" y="164"/>
                    <a:pt x="21" y="164"/>
                    <a:pt x="19" y="164"/>
                  </a:cubicBezTo>
                  <a:cubicBezTo>
                    <a:pt x="12" y="165"/>
                    <a:pt x="6" y="168"/>
                    <a:pt x="0" y="171"/>
                  </a:cubicBezTo>
                  <a:cubicBezTo>
                    <a:pt x="0" y="94"/>
                    <a:pt x="0" y="94"/>
                    <a:pt x="0" y="94"/>
                  </a:cubicBezTo>
                  <a:cubicBezTo>
                    <a:pt x="83" y="82"/>
                    <a:pt x="83" y="82"/>
                    <a:pt x="83" y="82"/>
                  </a:cubicBezTo>
                  <a:cubicBezTo>
                    <a:pt x="72" y="76"/>
                    <a:pt x="72" y="76"/>
                    <a:pt x="72" y="76"/>
                  </a:cubicBezTo>
                  <a:cubicBezTo>
                    <a:pt x="69" y="74"/>
                    <a:pt x="67" y="72"/>
                    <a:pt x="65" y="69"/>
                  </a:cubicBezTo>
                  <a:cubicBezTo>
                    <a:pt x="64" y="68"/>
                    <a:pt x="63" y="66"/>
                    <a:pt x="62" y="64"/>
                  </a:cubicBezTo>
                  <a:cubicBezTo>
                    <a:pt x="61" y="63"/>
                    <a:pt x="60" y="61"/>
                    <a:pt x="60" y="59"/>
                  </a:cubicBezTo>
                  <a:cubicBezTo>
                    <a:pt x="59" y="57"/>
                    <a:pt x="58" y="55"/>
                    <a:pt x="58" y="53"/>
                  </a:cubicBezTo>
                  <a:cubicBezTo>
                    <a:pt x="58" y="51"/>
                    <a:pt x="58" y="48"/>
                    <a:pt x="58" y="46"/>
                  </a:cubicBezTo>
                  <a:cubicBezTo>
                    <a:pt x="58" y="41"/>
                    <a:pt x="59" y="35"/>
                    <a:pt x="61" y="30"/>
                  </a:cubicBezTo>
                  <a:cubicBezTo>
                    <a:pt x="63" y="25"/>
                    <a:pt x="65" y="20"/>
                    <a:pt x="69" y="16"/>
                  </a:cubicBezTo>
                  <a:cubicBezTo>
                    <a:pt x="72" y="12"/>
                    <a:pt x="76" y="8"/>
                    <a:pt x="81" y="6"/>
                  </a:cubicBezTo>
                  <a:cubicBezTo>
                    <a:pt x="85" y="3"/>
                    <a:pt x="90" y="1"/>
                    <a:pt x="95" y="1"/>
                  </a:cubicBezTo>
                  <a:cubicBezTo>
                    <a:pt x="96" y="0"/>
                    <a:pt x="98" y="0"/>
                    <a:pt x="99" y="0"/>
                  </a:cubicBezTo>
                  <a:cubicBezTo>
                    <a:pt x="102" y="0"/>
                    <a:pt x="106" y="1"/>
                    <a:pt x="108" y="2"/>
                  </a:cubicBezTo>
                  <a:cubicBezTo>
                    <a:pt x="113" y="3"/>
                    <a:pt x="116" y="5"/>
                    <a:pt x="120" y="8"/>
                  </a:cubicBezTo>
                  <a:cubicBezTo>
                    <a:pt x="123" y="11"/>
                    <a:pt x="125" y="15"/>
                    <a:pt x="127" y="19"/>
                  </a:cubicBezTo>
                  <a:cubicBezTo>
                    <a:pt x="129" y="24"/>
                    <a:pt x="130" y="29"/>
                    <a:pt x="130" y="34"/>
                  </a:cubicBezTo>
                  <a:cubicBezTo>
                    <a:pt x="130" y="37"/>
                    <a:pt x="130" y="39"/>
                    <a:pt x="129" y="41"/>
                  </a:cubicBezTo>
                  <a:cubicBezTo>
                    <a:pt x="129" y="43"/>
                    <a:pt x="128" y="46"/>
                    <a:pt x="128" y="48"/>
                  </a:cubicBezTo>
                  <a:cubicBezTo>
                    <a:pt x="127" y="50"/>
                    <a:pt x="126" y="52"/>
                    <a:pt x="125" y="54"/>
                  </a:cubicBezTo>
                  <a:cubicBezTo>
                    <a:pt x="122" y="60"/>
                    <a:pt x="119" y="65"/>
                    <a:pt x="114" y="69"/>
                  </a:cubicBezTo>
                  <a:cubicBezTo>
                    <a:pt x="103" y="79"/>
                    <a:pt x="103" y="79"/>
                    <a:pt x="103" y="79"/>
                  </a:cubicBezTo>
                  <a:cubicBezTo>
                    <a:pt x="185" y="67"/>
                    <a:pt x="185" y="67"/>
                    <a:pt x="185" y="67"/>
                  </a:cubicBezTo>
                  <a:cubicBezTo>
                    <a:pt x="183" y="298"/>
                    <a:pt x="183" y="298"/>
                    <a:pt x="183" y="298"/>
                  </a:cubicBezTo>
                  <a:cubicBezTo>
                    <a:pt x="0" y="327"/>
                    <a:pt x="0" y="327"/>
                    <a:pt x="0" y="327"/>
                  </a:cubicBezTo>
                  <a:lnTo>
                    <a:pt x="0" y="2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0"/>
            <p:cNvSpPr>
              <a:spLocks/>
            </p:cNvSpPr>
            <p:nvPr/>
          </p:nvSpPr>
          <p:spPr bwMode="auto">
            <a:xfrm>
              <a:off x="5307013" y="4237038"/>
              <a:ext cx="1022350" cy="1031875"/>
            </a:xfrm>
            <a:custGeom>
              <a:avLst/>
              <a:gdLst>
                <a:gd name="T0" fmla="*/ 199 w 272"/>
                <a:gd name="T1" fmla="*/ 0 h 274"/>
                <a:gd name="T2" fmla="*/ 199 w 272"/>
                <a:gd name="T3" fmla="*/ 107 h 274"/>
                <a:gd name="T4" fmla="*/ 213 w 272"/>
                <a:gd name="T5" fmla="*/ 93 h 274"/>
                <a:gd name="T6" fmla="*/ 219 w 272"/>
                <a:gd name="T7" fmla="*/ 90 h 274"/>
                <a:gd name="T8" fmla="*/ 225 w 272"/>
                <a:gd name="T9" fmla="*/ 87 h 274"/>
                <a:gd name="T10" fmla="*/ 231 w 272"/>
                <a:gd name="T11" fmla="*/ 86 h 274"/>
                <a:gd name="T12" fmla="*/ 247 w 272"/>
                <a:gd name="T13" fmla="*/ 87 h 274"/>
                <a:gd name="T14" fmla="*/ 260 w 272"/>
                <a:gd name="T15" fmla="*/ 94 h 274"/>
                <a:gd name="T16" fmla="*/ 269 w 272"/>
                <a:gd name="T17" fmla="*/ 107 h 274"/>
                <a:gd name="T18" fmla="*/ 272 w 272"/>
                <a:gd name="T19" fmla="*/ 123 h 274"/>
                <a:gd name="T20" fmla="*/ 269 w 272"/>
                <a:gd name="T21" fmla="*/ 141 h 274"/>
                <a:gd name="T22" fmla="*/ 260 w 272"/>
                <a:gd name="T23" fmla="*/ 156 h 274"/>
                <a:gd name="T24" fmla="*/ 247 w 272"/>
                <a:gd name="T25" fmla="*/ 168 h 274"/>
                <a:gd name="T26" fmla="*/ 231 w 272"/>
                <a:gd name="T27" fmla="*/ 174 h 274"/>
                <a:gd name="T28" fmla="*/ 224 w 272"/>
                <a:gd name="T29" fmla="*/ 174 h 274"/>
                <a:gd name="T30" fmla="*/ 218 w 272"/>
                <a:gd name="T31" fmla="*/ 173 h 274"/>
                <a:gd name="T32" fmla="*/ 212 w 272"/>
                <a:gd name="T33" fmla="*/ 172 h 274"/>
                <a:gd name="T34" fmla="*/ 207 w 272"/>
                <a:gd name="T35" fmla="*/ 169 h 274"/>
                <a:gd name="T36" fmla="*/ 199 w 272"/>
                <a:gd name="T37" fmla="*/ 162 h 274"/>
                <a:gd name="T38" fmla="*/ 199 w 272"/>
                <a:gd name="T39" fmla="*/ 242 h 274"/>
                <a:gd name="T40" fmla="*/ 1 w 272"/>
                <a:gd name="T41" fmla="*/ 274 h 274"/>
                <a:gd name="T42" fmla="*/ 0 w 272"/>
                <a:gd name="T43" fmla="*/ 29 h 274"/>
                <a:gd name="T44" fmla="*/ 58 w 272"/>
                <a:gd name="T45" fmla="*/ 20 h 274"/>
                <a:gd name="T46" fmla="*/ 55 w 272"/>
                <a:gd name="T47" fmla="*/ 27 h 274"/>
                <a:gd name="T48" fmla="*/ 52 w 272"/>
                <a:gd name="T49" fmla="*/ 35 h 274"/>
                <a:gd name="T50" fmla="*/ 51 w 272"/>
                <a:gd name="T51" fmla="*/ 43 h 274"/>
                <a:gd name="T52" fmla="*/ 50 w 272"/>
                <a:gd name="T53" fmla="*/ 51 h 274"/>
                <a:gd name="T54" fmla="*/ 54 w 272"/>
                <a:gd name="T55" fmla="*/ 71 h 274"/>
                <a:gd name="T56" fmla="*/ 65 w 272"/>
                <a:gd name="T57" fmla="*/ 87 h 274"/>
                <a:gd name="T58" fmla="*/ 81 w 272"/>
                <a:gd name="T59" fmla="*/ 96 h 274"/>
                <a:gd name="T60" fmla="*/ 100 w 272"/>
                <a:gd name="T61" fmla="*/ 97 h 274"/>
                <a:gd name="T62" fmla="*/ 120 w 272"/>
                <a:gd name="T63" fmla="*/ 90 h 274"/>
                <a:gd name="T64" fmla="*/ 136 w 272"/>
                <a:gd name="T65" fmla="*/ 76 h 274"/>
                <a:gd name="T66" fmla="*/ 146 w 272"/>
                <a:gd name="T67" fmla="*/ 57 h 274"/>
                <a:gd name="T68" fmla="*/ 150 w 272"/>
                <a:gd name="T69" fmla="*/ 36 h 274"/>
                <a:gd name="T70" fmla="*/ 142 w 272"/>
                <a:gd name="T71" fmla="*/ 8 h 274"/>
                <a:gd name="T72" fmla="*/ 199 w 272"/>
                <a:gd name="T73"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2" h="274">
                  <a:moveTo>
                    <a:pt x="199" y="0"/>
                  </a:moveTo>
                  <a:cubicBezTo>
                    <a:pt x="199" y="35"/>
                    <a:pt x="199" y="71"/>
                    <a:pt x="199" y="107"/>
                  </a:cubicBezTo>
                  <a:cubicBezTo>
                    <a:pt x="203" y="102"/>
                    <a:pt x="207" y="97"/>
                    <a:pt x="213" y="93"/>
                  </a:cubicBezTo>
                  <a:cubicBezTo>
                    <a:pt x="215" y="92"/>
                    <a:pt x="217" y="91"/>
                    <a:pt x="219" y="90"/>
                  </a:cubicBezTo>
                  <a:cubicBezTo>
                    <a:pt x="221" y="89"/>
                    <a:pt x="223" y="88"/>
                    <a:pt x="225" y="87"/>
                  </a:cubicBezTo>
                  <a:cubicBezTo>
                    <a:pt x="227" y="87"/>
                    <a:pt x="229" y="86"/>
                    <a:pt x="231" y="86"/>
                  </a:cubicBezTo>
                  <a:cubicBezTo>
                    <a:pt x="237" y="85"/>
                    <a:pt x="242" y="85"/>
                    <a:pt x="247" y="87"/>
                  </a:cubicBezTo>
                  <a:cubicBezTo>
                    <a:pt x="252" y="88"/>
                    <a:pt x="256" y="91"/>
                    <a:pt x="260" y="94"/>
                  </a:cubicBezTo>
                  <a:cubicBezTo>
                    <a:pt x="264" y="98"/>
                    <a:pt x="267" y="102"/>
                    <a:pt x="269" y="107"/>
                  </a:cubicBezTo>
                  <a:cubicBezTo>
                    <a:pt x="271" y="112"/>
                    <a:pt x="272" y="117"/>
                    <a:pt x="272" y="123"/>
                  </a:cubicBezTo>
                  <a:cubicBezTo>
                    <a:pt x="272" y="129"/>
                    <a:pt x="271" y="135"/>
                    <a:pt x="269" y="141"/>
                  </a:cubicBezTo>
                  <a:cubicBezTo>
                    <a:pt x="266" y="147"/>
                    <a:pt x="263" y="152"/>
                    <a:pt x="260" y="156"/>
                  </a:cubicBezTo>
                  <a:cubicBezTo>
                    <a:pt x="256" y="161"/>
                    <a:pt x="252" y="165"/>
                    <a:pt x="247" y="168"/>
                  </a:cubicBezTo>
                  <a:cubicBezTo>
                    <a:pt x="242" y="171"/>
                    <a:pt x="237" y="173"/>
                    <a:pt x="231" y="174"/>
                  </a:cubicBezTo>
                  <a:cubicBezTo>
                    <a:pt x="229" y="174"/>
                    <a:pt x="227" y="174"/>
                    <a:pt x="224" y="174"/>
                  </a:cubicBezTo>
                  <a:cubicBezTo>
                    <a:pt x="222" y="174"/>
                    <a:pt x="220" y="174"/>
                    <a:pt x="218" y="173"/>
                  </a:cubicBezTo>
                  <a:cubicBezTo>
                    <a:pt x="216" y="173"/>
                    <a:pt x="214" y="172"/>
                    <a:pt x="212" y="172"/>
                  </a:cubicBezTo>
                  <a:cubicBezTo>
                    <a:pt x="211" y="171"/>
                    <a:pt x="209" y="170"/>
                    <a:pt x="207" y="169"/>
                  </a:cubicBezTo>
                  <a:cubicBezTo>
                    <a:pt x="204" y="167"/>
                    <a:pt x="201" y="165"/>
                    <a:pt x="199" y="162"/>
                  </a:cubicBezTo>
                  <a:cubicBezTo>
                    <a:pt x="199" y="189"/>
                    <a:pt x="199" y="215"/>
                    <a:pt x="199" y="242"/>
                  </a:cubicBezTo>
                  <a:cubicBezTo>
                    <a:pt x="1" y="274"/>
                    <a:pt x="1" y="274"/>
                    <a:pt x="1" y="274"/>
                  </a:cubicBezTo>
                  <a:cubicBezTo>
                    <a:pt x="0" y="29"/>
                    <a:pt x="0" y="29"/>
                    <a:pt x="0" y="29"/>
                  </a:cubicBezTo>
                  <a:cubicBezTo>
                    <a:pt x="58" y="20"/>
                    <a:pt x="58" y="20"/>
                    <a:pt x="58" y="20"/>
                  </a:cubicBezTo>
                  <a:cubicBezTo>
                    <a:pt x="57" y="22"/>
                    <a:pt x="56" y="25"/>
                    <a:pt x="55" y="27"/>
                  </a:cubicBezTo>
                  <a:cubicBezTo>
                    <a:pt x="54" y="30"/>
                    <a:pt x="53" y="32"/>
                    <a:pt x="52" y="35"/>
                  </a:cubicBezTo>
                  <a:cubicBezTo>
                    <a:pt x="51" y="38"/>
                    <a:pt x="51" y="40"/>
                    <a:pt x="51" y="43"/>
                  </a:cubicBezTo>
                  <a:cubicBezTo>
                    <a:pt x="50" y="45"/>
                    <a:pt x="50" y="48"/>
                    <a:pt x="50" y="51"/>
                  </a:cubicBezTo>
                  <a:cubicBezTo>
                    <a:pt x="50" y="58"/>
                    <a:pt x="51" y="65"/>
                    <a:pt x="54" y="71"/>
                  </a:cubicBezTo>
                  <a:cubicBezTo>
                    <a:pt x="57" y="77"/>
                    <a:pt x="60" y="82"/>
                    <a:pt x="65" y="87"/>
                  </a:cubicBezTo>
                  <a:cubicBezTo>
                    <a:pt x="69" y="91"/>
                    <a:pt x="75" y="94"/>
                    <a:pt x="81" y="96"/>
                  </a:cubicBezTo>
                  <a:cubicBezTo>
                    <a:pt x="87" y="97"/>
                    <a:pt x="93" y="98"/>
                    <a:pt x="100" y="97"/>
                  </a:cubicBezTo>
                  <a:cubicBezTo>
                    <a:pt x="107" y="96"/>
                    <a:pt x="114" y="93"/>
                    <a:pt x="120" y="90"/>
                  </a:cubicBezTo>
                  <a:cubicBezTo>
                    <a:pt x="126" y="86"/>
                    <a:pt x="131" y="81"/>
                    <a:pt x="136" y="76"/>
                  </a:cubicBezTo>
                  <a:cubicBezTo>
                    <a:pt x="140" y="70"/>
                    <a:pt x="144" y="64"/>
                    <a:pt x="146" y="57"/>
                  </a:cubicBezTo>
                  <a:cubicBezTo>
                    <a:pt x="149" y="51"/>
                    <a:pt x="150" y="43"/>
                    <a:pt x="150" y="36"/>
                  </a:cubicBezTo>
                  <a:cubicBezTo>
                    <a:pt x="150" y="26"/>
                    <a:pt x="147" y="16"/>
                    <a:pt x="142" y="8"/>
                  </a:cubicBezTo>
                  <a:lnTo>
                    <a:pt x="199" y="0"/>
                  </a:lnTo>
                  <a:close/>
                </a:path>
              </a:pathLst>
            </a:custGeom>
            <a:solidFill>
              <a:schemeClr val="accent4">
                <a:lumMod val="9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31"/>
            <p:cNvSpPr>
              <a:spLocks/>
            </p:cNvSpPr>
            <p:nvPr/>
          </p:nvSpPr>
          <p:spPr bwMode="auto">
            <a:xfrm>
              <a:off x="5322065" y="4256781"/>
              <a:ext cx="987425" cy="995363"/>
            </a:xfrm>
            <a:custGeom>
              <a:avLst/>
              <a:gdLst>
                <a:gd name="T0" fmla="*/ 0 w 263"/>
                <a:gd name="T1" fmla="*/ 28 h 264"/>
                <a:gd name="T2" fmla="*/ 46 w 263"/>
                <a:gd name="T3" fmla="*/ 21 h 264"/>
                <a:gd name="T4" fmla="*/ 44 w 263"/>
                <a:gd name="T5" fmla="*/ 29 h 264"/>
                <a:gd name="T6" fmla="*/ 42 w 263"/>
                <a:gd name="T7" fmla="*/ 37 h 264"/>
                <a:gd name="T8" fmla="*/ 41 w 263"/>
                <a:gd name="T9" fmla="*/ 46 h 264"/>
                <a:gd name="T10" fmla="*/ 46 w 263"/>
                <a:gd name="T11" fmla="*/ 68 h 264"/>
                <a:gd name="T12" fmla="*/ 58 w 263"/>
                <a:gd name="T13" fmla="*/ 85 h 264"/>
                <a:gd name="T14" fmla="*/ 75 w 263"/>
                <a:gd name="T15" fmla="*/ 95 h 264"/>
                <a:gd name="T16" fmla="*/ 89 w 263"/>
                <a:gd name="T17" fmla="*/ 97 h 264"/>
                <a:gd name="T18" fmla="*/ 89 w 263"/>
                <a:gd name="T19" fmla="*/ 97 h 264"/>
                <a:gd name="T20" fmla="*/ 97 w 263"/>
                <a:gd name="T21" fmla="*/ 96 h 264"/>
                <a:gd name="T22" fmla="*/ 118 w 263"/>
                <a:gd name="T23" fmla="*/ 89 h 264"/>
                <a:gd name="T24" fmla="*/ 135 w 263"/>
                <a:gd name="T25" fmla="*/ 74 h 264"/>
                <a:gd name="T26" fmla="*/ 147 w 263"/>
                <a:gd name="T27" fmla="*/ 54 h 264"/>
                <a:gd name="T28" fmla="*/ 151 w 263"/>
                <a:gd name="T29" fmla="*/ 31 h 264"/>
                <a:gd name="T30" fmla="*/ 145 w 263"/>
                <a:gd name="T31" fmla="*/ 7 h 264"/>
                <a:gd name="T32" fmla="*/ 191 w 263"/>
                <a:gd name="T33" fmla="*/ 0 h 264"/>
                <a:gd name="T34" fmla="*/ 190 w 263"/>
                <a:gd name="T35" fmla="*/ 118 h 264"/>
                <a:gd name="T36" fmla="*/ 199 w 263"/>
                <a:gd name="T37" fmla="*/ 105 h 264"/>
                <a:gd name="T38" fmla="*/ 211 w 263"/>
                <a:gd name="T39" fmla="*/ 92 h 264"/>
                <a:gd name="T40" fmla="*/ 217 w 263"/>
                <a:gd name="T41" fmla="*/ 89 h 264"/>
                <a:gd name="T42" fmla="*/ 222 w 263"/>
                <a:gd name="T43" fmla="*/ 87 h 264"/>
                <a:gd name="T44" fmla="*/ 228 w 263"/>
                <a:gd name="T45" fmla="*/ 85 h 264"/>
                <a:gd name="T46" fmla="*/ 233 w 263"/>
                <a:gd name="T47" fmla="*/ 85 h 264"/>
                <a:gd name="T48" fmla="*/ 242 w 263"/>
                <a:gd name="T49" fmla="*/ 86 h 264"/>
                <a:gd name="T50" fmla="*/ 253 w 263"/>
                <a:gd name="T51" fmla="*/ 93 h 264"/>
                <a:gd name="T52" fmla="*/ 260 w 263"/>
                <a:gd name="T53" fmla="*/ 104 h 264"/>
                <a:gd name="T54" fmla="*/ 263 w 263"/>
                <a:gd name="T55" fmla="*/ 118 h 264"/>
                <a:gd name="T56" fmla="*/ 260 w 263"/>
                <a:gd name="T57" fmla="*/ 134 h 264"/>
                <a:gd name="T58" fmla="*/ 252 w 263"/>
                <a:gd name="T59" fmla="*/ 148 h 264"/>
                <a:gd name="T60" fmla="*/ 240 w 263"/>
                <a:gd name="T61" fmla="*/ 159 h 264"/>
                <a:gd name="T62" fmla="*/ 226 w 263"/>
                <a:gd name="T63" fmla="*/ 164 h 264"/>
                <a:gd name="T64" fmla="*/ 221 w 263"/>
                <a:gd name="T65" fmla="*/ 164 h 264"/>
                <a:gd name="T66" fmla="*/ 220 w 263"/>
                <a:gd name="T67" fmla="*/ 164 h 264"/>
                <a:gd name="T68" fmla="*/ 215 w 263"/>
                <a:gd name="T69" fmla="*/ 164 h 264"/>
                <a:gd name="T70" fmla="*/ 210 w 263"/>
                <a:gd name="T71" fmla="*/ 162 h 264"/>
                <a:gd name="T72" fmla="*/ 206 w 263"/>
                <a:gd name="T73" fmla="*/ 160 h 264"/>
                <a:gd name="T74" fmla="*/ 199 w 263"/>
                <a:gd name="T75" fmla="*/ 154 h 264"/>
                <a:gd name="T76" fmla="*/ 190 w 263"/>
                <a:gd name="T77" fmla="*/ 144 h 264"/>
                <a:gd name="T78" fmla="*/ 190 w 263"/>
                <a:gd name="T79" fmla="*/ 233 h 264"/>
                <a:gd name="T80" fmla="*/ 2 w 263"/>
                <a:gd name="T81" fmla="*/ 264 h 264"/>
                <a:gd name="T82" fmla="*/ 0 w 263"/>
                <a:gd name="T83" fmla="*/ 2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3" h="264">
                  <a:moveTo>
                    <a:pt x="0" y="28"/>
                  </a:moveTo>
                  <a:cubicBezTo>
                    <a:pt x="46" y="21"/>
                    <a:pt x="46" y="21"/>
                    <a:pt x="46" y="21"/>
                  </a:cubicBezTo>
                  <a:cubicBezTo>
                    <a:pt x="45" y="24"/>
                    <a:pt x="44" y="26"/>
                    <a:pt x="44" y="29"/>
                  </a:cubicBezTo>
                  <a:cubicBezTo>
                    <a:pt x="43" y="31"/>
                    <a:pt x="42" y="34"/>
                    <a:pt x="42" y="37"/>
                  </a:cubicBezTo>
                  <a:cubicBezTo>
                    <a:pt x="42" y="40"/>
                    <a:pt x="41" y="43"/>
                    <a:pt x="41" y="46"/>
                  </a:cubicBezTo>
                  <a:cubicBezTo>
                    <a:pt x="41" y="54"/>
                    <a:pt x="43" y="61"/>
                    <a:pt x="46" y="68"/>
                  </a:cubicBezTo>
                  <a:cubicBezTo>
                    <a:pt x="49" y="75"/>
                    <a:pt x="53" y="80"/>
                    <a:pt x="58" y="85"/>
                  </a:cubicBezTo>
                  <a:cubicBezTo>
                    <a:pt x="63" y="90"/>
                    <a:pt x="69" y="93"/>
                    <a:pt x="75" y="95"/>
                  </a:cubicBezTo>
                  <a:cubicBezTo>
                    <a:pt x="80" y="96"/>
                    <a:pt x="85" y="97"/>
                    <a:pt x="89" y="97"/>
                  </a:cubicBezTo>
                  <a:cubicBezTo>
                    <a:pt x="89" y="97"/>
                    <a:pt x="89" y="97"/>
                    <a:pt x="89" y="97"/>
                  </a:cubicBezTo>
                  <a:cubicBezTo>
                    <a:pt x="92" y="97"/>
                    <a:pt x="94" y="97"/>
                    <a:pt x="97" y="96"/>
                  </a:cubicBezTo>
                  <a:cubicBezTo>
                    <a:pt x="104" y="95"/>
                    <a:pt x="111" y="93"/>
                    <a:pt x="118" y="89"/>
                  </a:cubicBezTo>
                  <a:cubicBezTo>
                    <a:pt x="124" y="85"/>
                    <a:pt x="130" y="80"/>
                    <a:pt x="135" y="74"/>
                  </a:cubicBezTo>
                  <a:cubicBezTo>
                    <a:pt x="140" y="68"/>
                    <a:pt x="144" y="61"/>
                    <a:pt x="147" y="54"/>
                  </a:cubicBezTo>
                  <a:cubicBezTo>
                    <a:pt x="149" y="47"/>
                    <a:pt x="151" y="39"/>
                    <a:pt x="151" y="31"/>
                  </a:cubicBezTo>
                  <a:cubicBezTo>
                    <a:pt x="151" y="22"/>
                    <a:pt x="149" y="14"/>
                    <a:pt x="145" y="7"/>
                  </a:cubicBezTo>
                  <a:cubicBezTo>
                    <a:pt x="191" y="0"/>
                    <a:pt x="191" y="0"/>
                    <a:pt x="191" y="0"/>
                  </a:cubicBezTo>
                  <a:cubicBezTo>
                    <a:pt x="190" y="118"/>
                    <a:pt x="190" y="118"/>
                    <a:pt x="190" y="118"/>
                  </a:cubicBezTo>
                  <a:cubicBezTo>
                    <a:pt x="199" y="105"/>
                    <a:pt x="199" y="105"/>
                    <a:pt x="199" y="105"/>
                  </a:cubicBezTo>
                  <a:cubicBezTo>
                    <a:pt x="202" y="100"/>
                    <a:pt x="207" y="96"/>
                    <a:pt x="211" y="92"/>
                  </a:cubicBezTo>
                  <a:cubicBezTo>
                    <a:pt x="213" y="91"/>
                    <a:pt x="215" y="90"/>
                    <a:pt x="217" y="89"/>
                  </a:cubicBezTo>
                  <a:cubicBezTo>
                    <a:pt x="218" y="88"/>
                    <a:pt x="220" y="87"/>
                    <a:pt x="222" y="87"/>
                  </a:cubicBezTo>
                  <a:cubicBezTo>
                    <a:pt x="224" y="86"/>
                    <a:pt x="226" y="86"/>
                    <a:pt x="228" y="85"/>
                  </a:cubicBezTo>
                  <a:cubicBezTo>
                    <a:pt x="230" y="85"/>
                    <a:pt x="231" y="85"/>
                    <a:pt x="233" y="85"/>
                  </a:cubicBezTo>
                  <a:cubicBezTo>
                    <a:pt x="236" y="85"/>
                    <a:pt x="239" y="85"/>
                    <a:pt x="242" y="86"/>
                  </a:cubicBezTo>
                  <a:cubicBezTo>
                    <a:pt x="246" y="88"/>
                    <a:pt x="250" y="90"/>
                    <a:pt x="253" y="93"/>
                  </a:cubicBezTo>
                  <a:cubicBezTo>
                    <a:pt x="256" y="96"/>
                    <a:pt x="259" y="99"/>
                    <a:pt x="260" y="104"/>
                  </a:cubicBezTo>
                  <a:cubicBezTo>
                    <a:pt x="262" y="108"/>
                    <a:pt x="263" y="113"/>
                    <a:pt x="263" y="118"/>
                  </a:cubicBezTo>
                  <a:cubicBezTo>
                    <a:pt x="263" y="124"/>
                    <a:pt x="262" y="129"/>
                    <a:pt x="260" y="134"/>
                  </a:cubicBezTo>
                  <a:cubicBezTo>
                    <a:pt x="258" y="139"/>
                    <a:pt x="256" y="144"/>
                    <a:pt x="252" y="148"/>
                  </a:cubicBezTo>
                  <a:cubicBezTo>
                    <a:pt x="249" y="153"/>
                    <a:pt x="245" y="156"/>
                    <a:pt x="240" y="159"/>
                  </a:cubicBezTo>
                  <a:cubicBezTo>
                    <a:pt x="236" y="161"/>
                    <a:pt x="231" y="163"/>
                    <a:pt x="226" y="164"/>
                  </a:cubicBezTo>
                  <a:cubicBezTo>
                    <a:pt x="224" y="164"/>
                    <a:pt x="223" y="164"/>
                    <a:pt x="221" y="164"/>
                  </a:cubicBezTo>
                  <a:cubicBezTo>
                    <a:pt x="220" y="164"/>
                    <a:pt x="220" y="164"/>
                    <a:pt x="220" y="164"/>
                  </a:cubicBezTo>
                  <a:cubicBezTo>
                    <a:pt x="219" y="164"/>
                    <a:pt x="217" y="164"/>
                    <a:pt x="215" y="164"/>
                  </a:cubicBezTo>
                  <a:cubicBezTo>
                    <a:pt x="213" y="164"/>
                    <a:pt x="212" y="163"/>
                    <a:pt x="210" y="162"/>
                  </a:cubicBezTo>
                  <a:cubicBezTo>
                    <a:pt x="209" y="162"/>
                    <a:pt x="207" y="161"/>
                    <a:pt x="206" y="160"/>
                  </a:cubicBezTo>
                  <a:cubicBezTo>
                    <a:pt x="203" y="159"/>
                    <a:pt x="201" y="157"/>
                    <a:pt x="199" y="154"/>
                  </a:cubicBezTo>
                  <a:cubicBezTo>
                    <a:pt x="190" y="144"/>
                    <a:pt x="190" y="144"/>
                    <a:pt x="190" y="144"/>
                  </a:cubicBezTo>
                  <a:cubicBezTo>
                    <a:pt x="190" y="233"/>
                    <a:pt x="190" y="233"/>
                    <a:pt x="190" y="233"/>
                  </a:cubicBezTo>
                  <a:cubicBezTo>
                    <a:pt x="2" y="264"/>
                    <a:pt x="2" y="264"/>
                    <a:pt x="2" y="264"/>
                  </a:cubicBezTo>
                  <a:lnTo>
                    <a:pt x="0" y="2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32"/>
            <p:cNvSpPr>
              <a:spLocks/>
            </p:cNvSpPr>
            <p:nvPr/>
          </p:nvSpPr>
          <p:spPr bwMode="auto">
            <a:xfrm>
              <a:off x="5811838" y="2755900"/>
              <a:ext cx="1441450" cy="1438275"/>
            </a:xfrm>
            <a:custGeom>
              <a:avLst/>
              <a:gdLst>
                <a:gd name="T0" fmla="*/ 75 w 384"/>
                <a:gd name="T1" fmla="*/ 0 h 382"/>
                <a:gd name="T2" fmla="*/ 384 w 384"/>
                <a:gd name="T3" fmla="*/ 293 h 382"/>
                <a:gd name="T4" fmla="*/ 269 w 384"/>
                <a:gd name="T5" fmla="*/ 309 h 382"/>
                <a:gd name="T6" fmla="*/ 268 w 384"/>
                <a:gd name="T7" fmla="*/ 354 h 382"/>
                <a:gd name="T8" fmla="*/ 213 w 384"/>
                <a:gd name="T9" fmla="*/ 362 h 382"/>
                <a:gd name="T10" fmla="*/ 216 w 384"/>
                <a:gd name="T11" fmla="*/ 356 h 382"/>
                <a:gd name="T12" fmla="*/ 219 w 384"/>
                <a:gd name="T13" fmla="*/ 349 h 382"/>
                <a:gd name="T14" fmla="*/ 220 w 384"/>
                <a:gd name="T15" fmla="*/ 342 h 382"/>
                <a:gd name="T16" fmla="*/ 220 w 384"/>
                <a:gd name="T17" fmla="*/ 334 h 382"/>
                <a:gd name="T18" fmla="*/ 217 w 384"/>
                <a:gd name="T19" fmla="*/ 314 h 382"/>
                <a:gd name="T20" fmla="*/ 207 w 384"/>
                <a:gd name="T21" fmla="*/ 299 h 382"/>
                <a:gd name="T22" fmla="*/ 191 w 384"/>
                <a:gd name="T23" fmla="*/ 290 h 382"/>
                <a:gd name="T24" fmla="*/ 172 w 384"/>
                <a:gd name="T25" fmla="*/ 288 h 382"/>
                <a:gd name="T26" fmla="*/ 153 w 384"/>
                <a:gd name="T27" fmla="*/ 295 h 382"/>
                <a:gd name="T28" fmla="*/ 137 w 384"/>
                <a:gd name="T29" fmla="*/ 309 h 382"/>
                <a:gd name="T30" fmla="*/ 127 w 384"/>
                <a:gd name="T31" fmla="*/ 327 h 382"/>
                <a:gd name="T32" fmla="*/ 123 w 384"/>
                <a:gd name="T33" fmla="*/ 348 h 382"/>
                <a:gd name="T34" fmla="*/ 130 w 384"/>
                <a:gd name="T35" fmla="*/ 374 h 382"/>
                <a:gd name="T36" fmla="*/ 74 w 384"/>
                <a:gd name="T37" fmla="*/ 382 h 382"/>
                <a:gd name="T38" fmla="*/ 74 w 384"/>
                <a:gd name="T39" fmla="*/ 246 h 382"/>
                <a:gd name="T40" fmla="*/ 60 w 384"/>
                <a:gd name="T41" fmla="*/ 260 h 382"/>
                <a:gd name="T42" fmla="*/ 54 w 384"/>
                <a:gd name="T43" fmla="*/ 263 h 382"/>
                <a:gd name="T44" fmla="*/ 48 w 384"/>
                <a:gd name="T45" fmla="*/ 266 h 382"/>
                <a:gd name="T46" fmla="*/ 42 w 384"/>
                <a:gd name="T47" fmla="*/ 267 h 382"/>
                <a:gd name="T48" fmla="*/ 25 w 384"/>
                <a:gd name="T49" fmla="*/ 266 h 382"/>
                <a:gd name="T50" fmla="*/ 12 w 384"/>
                <a:gd name="T51" fmla="*/ 258 h 382"/>
                <a:gd name="T52" fmla="*/ 3 w 384"/>
                <a:gd name="T53" fmla="*/ 245 h 382"/>
                <a:gd name="T54" fmla="*/ 0 w 384"/>
                <a:gd name="T55" fmla="*/ 228 h 382"/>
                <a:gd name="T56" fmla="*/ 3 w 384"/>
                <a:gd name="T57" fmla="*/ 210 h 382"/>
                <a:gd name="T58" fmla="*/ 12 w 384"/>
                <a:gd name="T59" fmla="*/ 194 h 382"/>
                <a:gd name="T60" fmla="*/ 25 w 384"/>
                <a:gd name="T61" fmla="*/ 183 h 382"/>
                <a:gd name="T62" fmla="*/ 42 w 384"/>
                <a:gd name="T63" fmla="*/ 177 h 382"/>
                <a:gd name="T64" fmla="*/ 48 w 384"/>
                <a:gd name="T65" fmla="*/ 177 h 382"/>
                <a:gd name="T66" fmla="*/ 55 w 384"/>
                <a:gd name="T67" fmla="*/ 178 h 382"/>
                <a:gd name="T68" fmla="*/ 61 w 384"/>
                <a:gd name="T69" fmla="*/ 179 h 382"/>
                <a:gd name="T70" fmla="*/ 66 w 384"/>
                <a:gd name="T71" fmla="*/ 182 h 382"/>
                <a:gd name="T72" fmla="*/ 74 w 384"/>
                <a:gd name="T73" fmla="*/ 190 h 382"/>
                <a:gd name="T74" fmla="*/ 75 w 384"/>
                <a:gd name="T75" fmla="*/ 4 h 382"/>
                <a:gd name="T76" fmla="*/ 75 w 384"/>
                <a:gd name="T77"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4" h="382">
                  <a:moveTo>
                    <a:pt x="75" y="0"/>
                  </a:moveTo>
                  <a:cubicBezTo>
                    <a:pt x="384" y="293"/>
                    <a:pt x="384" y="293"/>
                    <a:pt x="384" y="293"/>
                  </a:cubicBezTo>
                  <a:cubicBezTo>
                    <a:pt x="269" y="309"/>
                    <a:pt x="269" y="309"/>
                    <a:pt x="269" y="309"/>
                  </a:cubicBezTo>
                  <a:cubicBezTo>
                    <a:pt x="268" y="354"/>
                    <a:pt x="268" y="354"/>
                    <a:pt x="268" y="354"/>
                  </a:cubicBezTo>
                  <a:cubicBezTo>
                    <a:pt x="213" y="362"/>
                    <a:pt x="213" y="362"/>
                    <a:pt x="213" y="362"/>
                  </a:cubicBezTo>
                  <a:cubicBezTo>
                    <a:pt x="215" y="360"/>
                    <a:pt x="216" y="358"/>
                    <a:pt x="216" y="356"/>
                  </a:cubicBezTo>
                  <a:cubicBezTo>
                    <a:pt x="217" y="353"/>
                    <a:pt x="218" y="351"/>
                    <a:pt x="219" y="349"/>
                  </a:cubicBezTo>
                  <a:cubicBezTo>
                    <a:pt x="219" y="346"/>
                    <a:pt x="220" y="344"/>
                    <a:pt x="220" y="342"/>
                  </a:cubicBezTo>
                  <a:cubicBezTo>
                    <a:pt x="220" y="339"/>
                    <a:pt x="220" y="337"/>
                    <a:pt x="220" y="334"/>
                  </a:cubicBezTo>
                  <a:cubicBezTo>
                    <a:pt x="221" y="327"/>
                    <a:pt x="219" y="320"/>
                    <a:pt x="217" y="314"/>
                  </a:cubicBezTo>
                  <a:cubicBezTo>
                    <a:pt x="214" y="308"/>
                    <a:pt x="211" y="303"/>
                    <a:pt x="207" y="299"/>
                  </a:cubicBezTo>
                  <a:cubicBezTo>
                    <a:pt x="202" y="295"/>
                    <a:pt x="197" y="291"/>
                    <a:pt x="191" y="290"/>
                  </a:cubicBezTo>
                  <a:cubicBezTo>
                    <a:pt x="185" y="288"/>
                    <a:pt x="179" y="287"/>
                    <a:pt x="172" y="288"/>
                  </a:cubicBezTo>
                  <a:cubicBezTo>
                    <a:pt x="165" y="289"/>
                    <a:pt x="159" y="291"/>
                    <a:pt x="153" y="295"/>
                  </a:cubicBezTo>
                  <a:cubicBezTo>
                    <a:pt x="147" y="298"/>
                    <a:pt x="142" y="303"/>
                    <a:pt x="137" y="309"/>
                  </a:cubicBezTo>
                  <a:cubicBezTo>
                    <a:pt x="133" y="314"/>
                    <a:pt x="129" y="320"/>
                    <a:pt x="127" y="327"/>
                  </a:cubicBezTo>
                  <a:cubicBezTo>
                    <a:pt x="124" y="334"/>
                    <a:pt x="123" y="341"/>
                    <a:pt x="123" y="348"/>
                  </a:cubicBezTo>
                  <a:cubicBezTo>
                    <a:pt x="123" y="357"/>
                    <a:pt x="125" y="366"/>
                    <a:pt x="130" y="374"/>
                  </a:cubicBezTo>
                  <a:cubicBezTo>
                    <a:pt x="74" y="382"/>
                    <a:pt x="74" y="382"/>
                    <a:pt x="74" y="382"/>
                  </a:cubicBezTo>
                  <a:cubicBezTo>
                    <a:pt x="74" y="337"/>
                    <a:pt x="74" y="291"/>
                    <a:pt x="74" y="246"/>
                  </a:cubicBezTo>
                  <a:cubicBezTo>
                    <a:pt x="70" y="251"/>
                    <a:pt x="66" y="256"/>
                    <a:pt x="60" y="260"/>
                  </a:cubicBezTo>
                  <a:cubicBezTo>
                    <a:pt x="58" y="261"/>
                    <a:pt x="57" y="262"/>
                    <a:pt x="54" y="263"/>
                  </a:cubicBezTo>
                  <a:cubicBezTo>
                    <a:pt x="52" y="264"/>
                    <a:pt x="50" y="265"/>
                    <a:pt x="48" y="266"/>
                  </a:cubicBezTo>
                  <a:cubicBezTo>
                    <a:pt x="46" y="266"/>
                    <a:pt x="44" y="267"/>
                    <a:pt x="42" y="267"/>
                  </a:cubicBezTo>
                  <a:cubicBezTo>
                    <a:pt x="36" y="268"/>
                    <a:pt x="30" y="267"/>
                    <a:pt x="25" y="266"/>
                  </a:cubicBezTo>
                  <a:cubicBezTo>
                    <a:pt x="20" y="264"/>
                    <a:pt x="16" y="262"/>
                    <a:pt x="12" y="258"/>
                  </a:cubicBezTo>
                  <a:cubicBezTo>
                    <a:pt x="8" y="254"/>
                    <a:pt x="5" y="250"/>
                    <a:pt x="3" y="245"/>
                  </a:cubicBezTo>
                  <a:cubicBezTo>
                    <a:pt x="1" y="240"/>
                    <a:pt x="0" y="234"/>
                    <a:pt x="0" y="228"/>
                  </a:cubicBezTo>
                  <a:cubicBezTo>
                    <a:pt x="0" y="222"/>
                    <a:pt x="1" y="215"/>
                    <a:pt x="3" y="210"/>
                  </a:cubicBezTo>
                  <a:cubicBezTo>
                    <a:pt x="5" y="204"/>
                    <a:pt x="8" y="199"/>
                    <a:pt x="12" y="194"/>
                  </a:cubicBezTo>
                  <a:cubicBezTo>
                    <a:pt x="16" y="190"/>
                    <a:pt x="20" y="186"/>
                    <a:pt x="25" y="183"/>
                  </a:cubicBezTo>
                  <a:cubicBezTo>
                    <a:pt x="30" y="180"/>
                    <a:pt x="36" y="178"/>
                    <a:pt x="42" y="177"/>
                  </a:cubicBezTo>
                  <a:cubicBezTo>
                    <a:pt x="44" y="177"/>
                    <a:pt x="46" y="177"/>
                    <a:pt x="48" y="177"/>
                  </a:cubicBezTo>
                  <a:cubicBezTo>
                    <a:pt x="51" y="177"/>
                    <a:pt x="53" y="177"/>
                    <a:pt x="55" y="178"/>
                  </a:cubicBezTo>
                  <a:cubicBezTo>
                    <a:pt x="57" y="178"/>
                    <a:pt x="59" y="179"/>
                    <a:pt x="61" y="179"/>
                  </a:cubicBezTo>
                  <a:cubicBezTo>
                    <a:pt x="62" y="180"/>
                    <a:pt x="64" y="181"/>
                    <a:pt x="66" y="182"/>
                  </a:cubicBezTo>
                  <a:cubicBezTo>
                    <a:pt x="69" y="184"/>
                    <a:pt x="72" y="187"/>
                    <a:pt x="74" y="190"/>
                  </a:cubicBezTo>
                  <a:cubicBezTo>
                    <a:pt x="74" y="128"/>
                    <a:pt x="75" y="66"/>
                    <a:pt x="75" y="4"/>
                  </a:cubicBezTo>
                  <a:cubicBezTo>
                    <a:pt x="75" y="3"/>
                    <a:pt x="75" y="1"/>
                    <a:pt x="75" y="0"/>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33"/>
            <p:cNvSpPr>
              <a:spLocks/>
            </p:cNvSpPr>
            <p:nvPr/>
          </p:nvSpPr>
          <p:spPr bwMode="auto">
            <a:xfrm>
              <a:off x="5829301" y="2797175"/>
              <a:ext cx="1382713" cy="1379538"/>
            </a:xfrm>
            <a:custGeom>
              <a:avLst/>
              <a:gdLst>
                <a:gd name="T0" fmla="*/ 74 w 368"/>
                <a:gd name="T1" fmla="*/ 219 h 366"/>
                <a:gd name="T2" fmla="*/ 65 w 368"/>
                <a:gd name="T3" fmla="*/ 232 h 366"/>
                <a:gd name="T4" fmla="*/ 53 w 368"/>
                <a:gd name="T5" fmla="*/ 245 h 366"/>
                <a:gd name="T6" fmla="*/ 47 w 368"/>
                <a:gd name="T7" fmla="*/ 248 h 366"/>
                <a:gd name="T8" fmla="*/ 42 w 368"/>
                <a:gd name="T9" fmla="*/ 250 h 366"/>
                <a:gd name="T10" fmla="*/ 36 w 368"/>
                <a:gd name="T11" fmla="*/ 252 h 366"/>
                <a:gd name="T12" fmla="*/ 31 w 368"/>
                <a:gd name="T13" fmla="*/ 252 h 366"/>
                <a:gd name="T14" fmla="*/ 22 w 368"/>
                <a:gd name="T15" fmla="*/ 250 h 366"/>
                <a:gd name="T16" fmla="*/ 10 w 368"/>
                <a:gd name="T17" fmla="*/ 244 h 366"/>
                <a:gd name="T18" fmla="*/ 2 w 368"/>
                <a:gd name="T19" fmla="*/ 232 h 366"/>
                <a:gd name="T20" fmla="*/ 0 w 368"/>
                <a:gd name="T21" fmla="*/ 217 h 366"/>
                <a:gd name="T22" fmla="*/ 3 w 368"/>
                <a:gd name="T23" fmla="*/ 200 h 366"/>
                <a:gd name="T24" fmla="*/ 11 w 368"/>
                <a:gd name="T25" fmla="*/ 186 h 366"/>
                <a:gd name="T26" fmla="*/ 23 w 368"/>
                <a:gd name="T27" fmla="*/ 176 h 366"/>
                <a:gd name="T28" fmla="*/ 37 w 368"/>
                <a:gd name="T29" fmla="*/ 171 h 366"/>
                <a:gd name="T30" fmla="*/ 42 w 368"/>
                <a:gd name="T31" fmla="*/ 170 h 366"/>
                <a:gd name="T32" fmla="*/ 43 w 368"/>
                <a:gd name="T33" fmla="*/ 170 h 366"/>
                <a:gd name="T34" fmla="*/ 49 w 368"/>
                <a:gd name="T35" fmla="*/ 171 h 366"/>
                <a:gd name="T36" fmla="*/ 54 w 368"/>
                <a:gd name="T37" fmla="*/ 173 h 366"/>
                <a:gd name="T38" fmla="*/ 58 w 368"/>
                <a:gd name="T39" fmla="*/ 175 h 366"/>
                <a:gd name="T40" fmla="*/ 66 w 368"/>
                <a:gd name="T41" fmla="*/ 182 h 366"/>
                <a:gd name="T42" fmla="*/ 74 w 368"/>
                <a:gd name="T43" fmla="*/ 192 h 366"/>
                <a:gd name="T44" fmla="*/ 74 w 368"/>
                <a:gd name="T45" fmla="*/ 0 h 366"/>
                <a:gd name="T46" fmla="*/ 368 w 368"/>
                <a:gd name="T47" fmla="*/ 279 h 366"/>
                <a:gd name="T48" fmla="*/ 259 w 368"/>
                <a:gd name="T49" fmla="*/ 294 h 366"/>
                <a:gd name="T50" fmla="*/ 259 w 368"/>
                <a:gd name="T51" fmla="*/ 339 h 366"/>
                <a:gd name="T52" fmla="*/ 216 w 368"/>
                <a:gd name="T53" fmla="*/ 345 h 366"/>
                <a:gd name="T54" fmla="*/ 218 w 368"/>
                <a:gd name="T55" fmla="*/ 339 h 366"/>
                <a:gd name="T56" fmla="*/ 220 w 368"/>
                <a:gd name="T57" fmla="*/ 331 h 366"/>
                <a:gd name="T58" fmla="*/ 220 w 368"/>
                <a:gd name="T59" fmla="*/ 323 h 366"/>
                <a:gd name="T60" fmla="*/ 216 w 368"/>
                <a:gd name="T61" fmla="*/ 301 h 366"/>
                <a:gd name="T62" fmla="*/ 205 w 368"/>
                <a:gd name="T63" fmla="*/ 284 h 366"/>
                <a:gd name="T64" fmla="*/ 188 w 368"/>
                <a:gd name="T65" fmla="*/ 274 h 366"/>
                <a:gd name="T66" fmla="*/ 173 w 368"/>
                <a:gd name="T67" fmla="*/ 272 h 366"/>
                <a:gd name="T68" fmla="*/ 166 w 368"/>
                <a:gd name="T69" fmla="*/ 272 h 366"/>
                <a:gd name="T70" fmla="*/ 146 w 368"/>
                <a:gd name="T71" fmla="*/ 280 h 366"/>
                <a:gd name="T72" fmla="*/ 129 w 368"/>
                <a:gd name="T73" fmla="*/ 295 h 366"/>
                <a:gd name="T74" fmla="*/ 117 w 368"/>
                <a:gd name="T75" fmla="*/ 314 h 366"/>
                <a:gd name="T76" fmla="*/ 113 w 368"/>
                <a:gd name="T77" fmla="*/ 337 h 366"/>
                <a:gd name="T78" fmla="*/ 117 w 368"/>
                <a:gd name="T79" fmla="*/ 360 h 366"/>
                <a:gd name="T80" fmla="*/ 73 w 368"/>
                <a:gd name="T81" fmla="*/ 366 h 366"/>
                <a:gd name="T82" fmla="*/ 74 w 368"/>
                <a:gd name="T83" fmla="*/ 219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 h="366">
                  <a:moveTo>
                    <a:pt x="74" y="219"/>
                  </a:moveTo>
                  <a:cubicBezTo>
                    <a:pt x="65" y="232"/>
                    <a:pt x="65" y="232"/>
                    <a:pt x="65" y="232"/>
                  </a:cubicBezTo>
                  <a:cubicBezTo>
                    <a:pt x="62" y="237"/>
                    <a:pt x="58" y="241"/>
                    <a:pt x="53" y="245"/>
                  </a:cubicBezTo>
                  <a:cubicBezTo>
                    <a:pt x="51" y="246"/>
                    <a:pt x="49" y="247"/>
                    <a:pt x="47" y="248"/>
                  </a:cubicBezTo>
                  <a:cubicBezTo>
                    <a:pt x="46" y="249"/>
                    <a:pt x="44" y="250"/>
                    <a:pt x="42" y="250"/>
                  </a:cubicBezTo>
                  <a:cubicBezTo>
                    <a:pt x="40" y="251"/>
                    <a:pt x="38" y="251"/>
                    <a:pt x="36" y="252"/>
                  </a:cubicBezTo>
                  <a:cubicBezTo>
                    <a:pt x="34" y="252"/>
                    <a:pt x="33" y="252"/>
                    <a:pt x="31" y="252"/>
                  </a:cubicBezTo>
                  <a:cubicBezTo>
                    <a:pt x="28" y="252"/>
                    <a:pt x="25" y="251"/>
                    <a:pt x="22" y="250"/>
                  </a:cubicBezTo>
                  <a:cubicBezTo>
                    <a:pt x="17" y="249"/>
                    <a:pt x="14" y="247"/>
                    <a:pt x="10" y="244"/>
                  </a:cubicBezTo>
                  <a:cubicBezTo>
                    <a:pt x="7" y="240"/>
                    <a:pt x="4" y="237"/>
                    <a:pt x="2" y="232"/>
                  </a:cubicBezTo>
                  <a:cubicBezTo>
                    <a:pt x="0" y="227"/>
                    <a:pt x="0" y="222"/>
                    <a:pt x="0" y="217"/>
                  </a:cubicBezTo>
                  <a:cubicBezTo>
                    <a:pt x="0" y="211"/>
                    <a:pt x="1" y="206"/>
                    <a:pt x="3" y="200"/>
                  </a:cubicBezTo>
                  <a:cubicBezTo>
                    <a:pt x="4" y="195"/>
                    <a:pt x="7" y="190"/>
                    <a:pt x="11" y="186"/>
                  </a:cubicBezTo>
                  <a:cubicBezTo>
                    <a:pt x="14" y="182"/>
                    <a:pt x="18" y="178"/>
                    <a:pt x="23" y="176"/>
                  </a:cubicBezTo>
                  <a:cubicBezTo>
                    <a:pt x="27" y="173"/>
                    <a:pt x="32" y="171"/>
                    <a:pt x="37" y="171"/>
                  </a:cubicBezTo>
                  <a:cubicBezTo>
                    <a:pt x="39" y="170"/>
                    <a:pt x="40" y="170"/>
                    <a:pt x="42" y="170"/>
                  </a:cubicBezTo>
                  <a:cubicBezTo>
                    <a:pt x="42" y="170"/>
                    <a:pt x="43" y="170"/>
                    <a:pt x="43" y="170"/>
                  </a:cubicBezTo>
                  <a:cubicBezTo>
                    <a:pt x="45" y="170"/>
                    <a:pt x="47" y="171"/>
                    <a:pt x="49" y="171"/>
                  </a:cubicBezTo>
                  <a:cubicBezTo>
                    <a:pt x="50" y="171"/>
                    <a:pt x="52" y="172"/>
                    <a:pt x="54" y="173"/>
                  </a:cubicBezTo>
                  <a:cubicBezTo>
                    <a:pt x="55" y="173"/>
                    <a:pt x="57" y="174"/>
                    <a:pt x="58" y="175"/>
                  </a:cubicBezTo>
                  <a:cubicBezTo>
                    <a:pt x="61" y="177"/>
                    <a:pt x="64" y="179"/>
                    <a:pt x="66" y="182"/>
                  </a:cubicBezTo>
                  <a:cubicBezTo>
                    <a:pt x="74" y="192"/>
                    <a:pt x="74" y="192"/>
                    <a:pt x="74" y="192"/>
                  </a:cubicBezTo>
                  <a:cubicBezTo>
                    <a:pt x="74" y="0"/>
                    <a:pt x="74" y="0"/>
                    <a:pt x="74" y="0"/>
                  </a:cubicBezTo>
                  <a:cubicBezTo>
                    <a:pt x="368" y="279"/>
                    <a:pt x="368" y="279"/>
                    <a:pt x="368" y="279"/>
                  </a:cubicBezTo>
                  <a:cubicBezTo>
                    <a:pt x="259" y="294"/>
                    <a:pt x="259" y="294"/>
                    <a:pt x="259" y="294"/>
                  </a:cubicBezTo>
                  <a:cubicBezTo>
                    <a:pt x="259" y="339"/>
                    <a:pt x="259" y="339"/>
                    <a:pt x="259" y="339"/>
                  </a:cubicBezTo>
                  <a:cubicBezTo>
                    <a:pt x="216" y="345"/>
                    <a:pt x="216" y="345"/>
                    <a:pt x="216" y="345"/>
                  </a:cubicBezTo>
                  <a:cubicBezTo>
                    <a:pt x="217" y="343"/>
                    <a:pt x="217" y="341"/>
                    <a:pt x="218" y="339"/>
                  </a:cubicBezTo>
                  <a:cubicBezTo>
                    <a:pt x="219" y="336"/>
                    <a:pt x="219" y="334"/>
                    <a:pt x="220" y="331"/>
                  </a:cubicBezTo>
                  <a:cubicBezTo>
                    <a:pt x="220" y="329"/>
                    <a:pt x="220" y="326"/>
                    <a:pt x="220" y="323"/>
                  </a:cubicBezTo>
                  <a:cubicBezTo>
                    <a:pt x="220" y="316"/>
                    <a:pt x="219" y="308"/>
                    <a:pt x="216" y="301"/>
                  </a:cubicBezTo>
                  <a:cubicBezTo>
                    <a:pt x="213" y="295"/>
                    <a:pt x="210" y="289"/>
                    <a:pt x="205" y="284"/>
                  </a:cubicBezTo>
                  <a:cubicBezTo>
                    <a:pt x="200" y="280"/>
                    <a:pt x="194" y="276"/>
                    <a:pt x="188" y="274"/>
                  </a:cubicBezTo>
                  <a:cubicBezTo>
                    <a:pt x="183" y="273"/>
                    <a:pt x="178" y="272"/>
                    <a:pt x="173" y="272"/>
                  </a:cubicBezTo>
                  <a:cubicBezTo>
                    <a:pt x="171" y="272"/>
                    <a:pt x="169" y="272"/>
                    <a:pt x="166" y="272"/>
                  </a:cubicBezTo>
                  <a:cubicBezTo>
                    <a:pt x="159" y="273"/>
                    <a:pt x="152" y="276"/>
                    <a:pt x="146" y="280"/>
                  </a:cubicBezTo>
                  <a:cubicBezTo>
                    <a:pt x="139" y="284"/>
                    <a:pt x="134" y="289"/>
                    <a:pt x="129" y="295"/>
                  </a:cubicBezTo>
                  <a:cubicBezTo>
                    <a:pt x="124" y="301"/>
                    <a:pt x="120" y="307"/>
                    <a:pt x="117" y="314"/>
                  </a:cubicBezTo>
                  <a:cubicBezTo>
                    <a:pt x="115" y="322"/>
                    <a:pt x="113" y="330"/>
                    <a:pt x="113" y="337"/>
                  </a:cubicBezTo>
                  <a:cubicBezTo>
                    <a:pt x="113" y="345"/>
                    <a:pt x="115" y="353"/>
                    <a:pt x="117" y="360"/>
                  </a:cubicBezTo>
                  <a:cubicBezTo>
                    <a:pt x="73" y="366"/>
                    <a:pt x="73" y="366"/>
                    <a:pt x="73" y="366"/>
                  </a:cubicBezTo>
                  <a:lnTo>
                    <a:pt x="74" y="21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34"/>
            <p:cNvSpPr>
              <a:spLocks/>
            </p:cNvSpPr>
            <p:nvPr/>
          </p:nvSpPr>
          <p:spPr bwMode="auto">
            <a:xfrm>
              <a:off x="4845051" y="2759075"/>
              <a:ext cx="1214438" cy="1812925"/>
            </a:xfrm>
            <a:custGeom>
              <a:avLst/>
              <a:gdLst>
                <a:gd name="T0" fmla="*/ 323 w 323"/>
                <a:gd name="T1" fmla="*/ 0 h 481"/>
                <a:gd name="T2" fmla="*/ 323 w 323"/>
                <a:gd name="T3" fmla="*/ 171 h 481"/>
                <a:gd name="T4" fmla="*/ 317 w 323"/>
                <a:gd name="T5" fmla="*/ 168 h 481"/>
                <a:gd name="T6" fmla="*/ 311 w 323"/>
                <a:gd name="T7" fmla="*/ 167 h 481"/>
                <a:gd name="T8" fmla="*/ 305 w 323"/>
                <a:gd name="T9" fmla="*/ 167 h 481"/>
                <a:gd name="T10" fmla="*/ 299 w 323"/>
                <a:gd name="T11" fmla="*/ 167 h 481"/>
                <a:gd name="T12" fmla="*/ 279 w 323"/>
                <a:gd name="T13" fmla="*/ 174 h 481"/>
                <a:gd name="T14" fmla="*/ 263 w 323"/>
                <a:gd name="T15" fmla="*/ 188 h 481"/>
                <a:gd name="T16" fmla="*/ 252 w 323"/>
                <a:gd name="T17" fmla="*/ 206 h 481"/>
                <a:gd name="T18" fmla="*/ 248 w 323"/>
                <a:gd name="T19" fmla="*/ 228 h 481"/>
                <a:gd name="T20" fmla="*/ 252 w 323"/>
                <a:gd name="T21" fmla="*/ 248 h 481"/>
                <a:gd name="T22" fmla="*/ 263 w 323"/>
                <a:gd name="T23" fmla="*/ 264 h 481"/>
                <a:gd name="T24" fmla="*/ 279 w 323"/>
                <a:gd name="T25" fmla="*/ 274 h 481"/>
                <a:gd name="T26" fmla="*/ 299 w 323"/>
                <a:gd name="T27" fmla="*/ 275 h 481"/>
                <a:gd name="T28" fmla="*/ 323 w 323"/>
                <a:gd name="T29" fmla="*/ 265 h 481"/>
                <a:gd name="T30" fmla="*/ 322 w 323"/>
                <a:gd name="T31" fmla="*/ 383 h 481"/>
                <a:gd name="T32" fmla="*/ 244 w 323"/>
                <a:gd name="T33" fmla="*/ 394 h 481"/>
                <a:gd name="T34" fmla="*/ 254 w 323"/>
                <a:gd name="T35" fmla="*/ 401 h 481"/>
                <a:gd name="T36" fmla="*/ 259 w 323"/>
                <a:gd name="T37" fmla="*/ 407 h 481"/>
                <a:gd name="T38" fmla="*/ 262 w 323"/>
                <a:gd name="T39" fmla="*/ 414 h 481"/>
                <a:gd name="T40" fmla="*/ 264 w 323"/>
                <a:gd name="T41" fmla="*/ 421 h 481"/>
                <a:gd name="T42" fmla="*/ 265 w 323"/>
                <a:gd name="T43" fmla="*/ 429 h 481"/>
                <a:gd name="T44" fmla="*/ 262 w 323"/>
                <a:gd name="T45" fmla="*/ 447 h 481"/>
                <a:gd name="T46" fmla="*/ 253 w 323"/>
                <a:gd name="T47" fmla="*/ 463 h 481"/>
                <a:gd name="T48" fmla="*/ 239 w 323"/>
                <a:gd name="T49" fmla="*/ 474 h 481"/>
                <a:gd name="T50" fmla="*/ 223 w 323"/>
                <a:gd name="T51" fmla="*/ 480 h 481"/>
                <a:gd name="T52" fmla="*/ 207 w 323"/>
                <a:gd name="T53" fmla="*/ 479 h 481"/>
                <a:gd name="T54" fmla="*/ 194 w 323"/>
                <a:gd name="T55" fmla="*/ 471 h 481"/>
                <a:gd name="T56" fmla="*/ 185 w 323"/>
                <a:gd name="T57" fmla="*/ 459 h 481"/>
                <a:gd name="T58" fmla="*/ 181 w 323"/>
                <a:gd name="T59" fmla="*/ 442 h 481"/>
                <a:gd name="T60" fmla="*/ 182 w 323"/>
                <a:gd name="T61" fmla="*/ 433 h 481"/>
                <a:gd name="T62" fmla="*/ 184 w 323"/>
                <a:gd name="T63" fmla="*/ 425 h 481"/>
                <a:gd name="T64" fmla="*/ 187 w 323"/>
                <a:gd name="T65" fmla="*/ 418 h 481"/>
                <a:gd name="T66" fmla="*/ 192 w 323"/>
                <a:gd name="T67" fmla="*/ 411 h 481"/>
                <a:gd name="T68" fmla="*/ 202 w 323"/>
                <a:gd name="T69" fmla="*/ 400 h 481"/>
                <a:gd name="T70" fmla="*/ 123 w 323"/>
                <a:gd name="T71" fmla="*/ 412 h 481"/>
                <a:gd name="T72" fmla="*/ 122 w 323"/>
                <a:gd name="T73" fmla="*/ 366 h 481"/>
                <a:gd name="T74" fmla="*/ 0 w 323"/>
                <a:gd name="T75" fmla="*/ 383 h 481"/>
                <a:gd name="T76" fmla="*/ 153 w 323"/>
                <a:gd name="T77" fmla="*/ 202 h 481"/>
                <a:gd name="T78" fmla="*/ 152 w 323"/>
                <a:gd name="T79" fmla="*/ 66 h 481"/>
                <a:gd name="T80" fmla="*/ 222 w 323"/>
                <a:gd name="T81" fmla="*/ 57 h 481"/>
                <a:gd name="T82" fmla="*/ 222 w 323"/>
                <a:gd name="T83" fmla="*/ 120 h 481"/>
                <a:gd name="T84" fmla="*/ 323 w 323"/>
                <a:gd name="T85"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3" h="481">
                  <a:moveTo>
                    <a:pt x="323" y="0"/>
                  </a:moveTo>
                  <a:cubicBezTo>
                    <a:pt x="323" y="171"/>
                    <a:pt x="323" y="171"/>
                    <a:pt x="323" y="171"/>
                  </a:cubicBezTo>
                  <a:cubicBezTo>
                    <a:pt x="321" y="170"/>
                    <a:pt x="319" y="169"/>
                    <a:pt x="317" y="168"/>
                  </a:cubicBezTo>
                  <a:cubicBezTo>
                    <a:pt x="315" y="168"/>
                    <a:pt x="313" y="167"/>
                    <a:pt x="311" y="167"/>
                  </a:cubicBezTo>
                  <a:cubicBezTo>
                    <a:pt x="309" y="167"/>
                    <a:pt x="307" y="167"/>
                    <a:pt x="305" y="167"/>
                  </a:cubicBezTo>
                  <a:cubicBezTo>
                    <a:pt x="303" y="167"/>
                    <a:pt x="301" y="167"/>
                    <a:pt x="299" y="167"/>
                  </a:cubicBezTo>
                  <a:cubicBezTo>
                    <a:pt x="292" y="168"/>
                    <a:pt x="285" y="170"/>
                    <a:pt x="279" y="174"/>
                  </a:cubicBezTo>
                  <a:cubicBezTo>
                    <a:pt x="273" y="177"/>
                    <a:pt x="268" y="182"/>
                    <a:pt x="263" y="188"/>
                  </a:cubicBezTo>
                  <a:cubicBezTo>
                    <a:pt x="259" y="193"/>
                    <a:pt x="255" y="199"/>
                    <a:pt x="252" y="206"/>
                  </a:cubicBezTo>
                  <a:cubicBezTo>
                    <a:pt x="250" y="213"/>
                    <a:pt x="248" y="220"/>
                    <a:pt x="248" y="228"/>
                  </a:cubicBezTo>
                  <a:cubicBezTo>
                    <a:pt x="248" y="235"/>
                    <a:pt x="250" y="242"/>
                    <a:pt x="252" y="248"/>
                  </a:cubicBezTo>
                  <a:cubicBezTo>
                    <a:pt x="255" y="255"/>
                    <a:pt x="259" y="260"/>
                    <a:pt x="263" y="264"/>
                  </a:cubicBezTo>
                  <a:cubicBezTo>
                    <a:pt x="268" y="268"/>
                    <a:pt x="273" y="272"/>
                    <a:pt x="279" y="274"/>
                  </a:cubicBezTo>
                  <a:cubicBezTo>
                    <a:pt x="285" y="275"/>
                    <a:pt x="292" y="276"/>
                    <a:pt x="299" y="275"/>
                  </a:cubicBezTo>
                  <a:cubicBezTo>
                    <a:pt x="307" y="274"/>
                    <a:pt x="316" y="270"/>
                    <a:pt x="323" y="265"/>
                  </a:cubicBezTo>
                  <a:cubicBezTo>
                    <a:pt x="322" y="383"/>
                    <a:pt x="322" y="383"/>
                    <a:pt x="322" y="383"/>
                  </a:cubicBezTo>
                  <a:cubicBezTo>
                    <a:pt x="296" y="386"/>
                    <a:pt x="270" y="390"/>
                    <a:pt x="244" y="394"/>
                  </a:cubicBezTo>
                  <a:cubicBezTo>
                    <a:pt x="248" y="396"/>
                    <a:pt x="252" y="398"/>
                    <a:pt x="254" y="401"/>
                  </a:cubicBezTo>
                  <a:cubicBezTo>
                    <a:pt x="256" y="403"/>
                    <a:pt x="258" y="405"/>
                    <a:pt x="259" y="407"/>
                  </a:cubicBezTo>
                  <a:cubicBezTo>
                    <a:pt x="260" y="409"/>
                    <a:pt x="261" y="411"/>
                    <a:pt x="262" y="414"/>
                  </a:cubicBezTo>
                  <a:cubicBezTo>
                    <a:pt x="263" y="416"/>
                    <a:pt x="264" y="419"/>
                    <a:pt x="264" y="421"/>
                  </a:cubicBezTo>
                  <a:cubicBezTo>
                    <a:pt x="265" y="424"/>
                    <a:pt x="265" y="427"/>
                    <a:pt x="265" y="429"/>
                  </a:cubicBezTo>
                  <a:cubicBezTo>
                    <a:pt x="265" y="435"/>
                    <a:pt x="264" y="441"/>
                    <a:pt x="262" y="447"/>
                  </a:cubicBezTo>
                  <a:cubicBezTo>
                    <a:pt x="259" y="453"/>
                    <a:pt x="256" y="458"/>
                    <a:pt x="253" y="463"/>
                  </a:cubicBezTo>
                  <a:cubicBezTo>
                    <a:pt x="249" y="467"/>
                    <a:pt x="244" y="471"/>
                    <a:pt x="239" y="474"/>
                  </a:cubicBezTo>
                  <a:cubicBezTo>
                    <a:pt x="234" y="477"/>
                    <a:pt x="229" y="479"/>
                    <a:pt x="223" y="480"/>
                  </a:cubicBezTo>
                  <a:cubicBezTo>
                    <a:pt x="218" y="481"/>
                    <a:pt x="212" y="480"/>
                    <a:pt x="207" y="479"/>
                  </a:cubicBezTo>
                  <a:cubicBezTo>
                    <a:pt x="202" y="477"/>
                    <a:pt x="198" y="475"/>
                    <a:pt x="194" y="471"/>
                  </a:cubicBezTo>
                  <a:cubicBezTo>
                    <a:pt x="190" y="468"/>
                    <a:pt x="187" y="464"/>
                    <a:pt x="185" y="459"/>
                  </a:cubicBezTo>
                  <a:cubicBezTo>
                    <a:pt x="183" y="454"/>
                    <a:pt x="181" y="448"/>
                    <a:pt x="181" y="442"/>
                  </a:cubicBezTo>
                  <a:cubicBezTo>
                    <a:pt x="181" y="439"/>
                    <a:pt x="182" y="436"/>
                    <a:pt x="182" y="433"/>
                  </a:cubicBezTo>
                  <a:cubicBezTo>
                    <a:pt x="183" y="431"/>
                    <a:pt x="183" y="428"/>
                    <a:pt x="184" y="425"/>
                  </a:cubicBezTo>
                  <a:cubicBezTo>
                    <a:pt x="185" y="423"/>
                    <a:pt x="186" y="420"/>
                    <a:pt x="187" y="418"/>
                  </a:cubicBezTo>
                  <a:cubicBezTo>
                    <a:pt x="189" y="415"/>
                    <a:pt x="190" y="413"/>
                    <a:pt x="192" y="411"/>
                  </a:cubicBezTo>
                  <a:cubicBezTo>
                    <a:pt x="195" y="407"/>
                    <a:pt x="198" y="403"/>
                    <a:pt x="202" y="400"/>
                  </a:cubicBezTo>
                  <a:cubicBezTo>
                    <a:pt x="176" y="404"/>
                    <a:pt x="149" y="408"/>
                    <a:pt x="123" y="412"/>
                  </a:cubicBezTo>
                  <a:cubicBezTo>
                    <a:pt x="122" y="366"/>
                    <a:pt x="122" y="366"/>
                    <a:pt x="122" y="366"/>
                  </a:cubicBezTo>
                  <a:cubicBezTo>
                    <a:pt x="0" y="383"/>
                    <a:pt x="0" y="383"/>
                    <a:pt x="0" y="383"/>
                  </a:cubicBezTo>
                  <a:cubicBezTo>
                    <a:pt x="153" y="202"/>
                    <a:pt x="153" y="202"/>
                    <a:pt x="153" y="202"/>
                  </a:cubicBezTo>
                  <a:cubicBezTo>
                    <a:pt x="152" y="66"/>
                    <a:pt x="152" y="66"/>
                    <a:pt x="152" y="66"/>
                  </a:cubicBezTo>
                  <a:cubicBezTo>
                    <a:pt x="222" y="57"/>
                    <a:pt x="222" y="57"/>
                    <a:pt x="222" y="57"/>
                  </a:cubicBezTo>
                  <a:cubicBezTo>
                    <a:pt x="222" y="120"/>
                    <a:pt x="222" y="120"/>
                    <a:pt x="222" y="120"/>
                  </a:cubicBezTo>
                  <a:lnTo>
                    <a:pt x="323" y="0"/>
                  </a:ln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35"/>
            <p:cNvSpPr>
              <a:spLocks/>
            </p:cNvSpPr>
            <p:nvPr/>
          </p:nvSpPr>
          <p:spPr bwMode="auto">
            <a:xfrm>
              <a:off x="4884661" y="2809775"/>
              <a:ext cx="1157288" cy="1744663"/>
            </a:xfrm>
            <a:custGeom>
              <a:avLst/>
              <a:gdLst>
                <a:gd name="T0" fmla="*/ 206 w 308"/>
                <a:gd name="T1" fmla="*/ 463 h 463"/>
                <a:gd name="T2" fmla="*/ 197 w 308"/>
                <a:gd name="T3" fmla="*/ 461 h 463"/>
                <a:gd name="T4" fmla="*/ 186 w 308"/>
                <a:gd name="T5" fmla="*/ 455 h 463"/>
                <a:gd name="T6" fmla="*/ 178 w 308"/>
                <a:gd name="T7" fmla="*/ 444 h 463"/>
                <a:gd name="T8" fmla="*/ 175 w 308"/>
                <a:gd name="T9" fmla="*/ 429 h 463"/>
                <a:gd name="T10" fmla="*/ 176 w 308"/>
                <a:gd name="T11" fmla="*/ 421 h 463"/>
                <a:gd name="T12" fmla="*/ 178 w 308"/>
                <a:gd name="T13" fmla="*/ 414 h 463"/>
                <a:gd name="T14" fmla="*/ 181 w 308"/>
                <a:gd name="T15" fmla="*/ 407 h 463"/>
                <a:gd name="T16" fmla="*/ 185 w 308"/>
                <a:gd name="T17" fmla="*/ 400 h 463"/>
                <a:gd name="T18" fmla="*/ 194 w 308"/>
                <a:gd name="T19" fmla="*/ 391 h 463"/>
                <a:gd name="T20" fmla="*/ 208 w 308"/>
                <a:gd name="T21" fmla="*/ 380 h 463"/>
                <a:gd name="T22" fmla="*/ 116 w 308"/>
                <a:gd name="T23" fmla="*/ 393 h 463"/>
                <a:gd name="T24" fmla="*/ 116 w 308"/>
                <a:gd name="T25" fmla="*/ 347 h 463"/>
                <a:gd name="T26" fmla="*/ 0 w 308"/>
                <a:gd name="T27" fmla="*/ 364 h 463"/>
                <a:gd name="T28" fmla="*/ 147 w 308"/>
                <a:gd name="T29" fmla="*/ 190 h 463"/>
                <a:gd name="T30" fmla="*/ 146 w 308"/>
                <a:gd name="T31" fmla="*/ 57 h 463"/>
                <a:gd name="T32" fmla="*/ 206 w 308"/>
                <a:gd name="T33" fmla="*/ 49 h 463"/>
                <a:gd name="T34" fmla="*/ 207 w 308"/>
                <a:gd name="T35" fmla="*/ 119 h 463"/>
                <a:gd name="T36" fmla="*/ 308 w 308"/>
                <a:gd name="T37" fmla="*/ 0 h 463"/>
                <a:gd name="T38" fmla="*/ 307 w 308"/>
                <a:gd name="T39" fmla="*/ 151 h 463"/>
                <a:gd name="T40" fmla="*/ 301 w 308"/>
                <a:gd name="T41" fmla="*/ 149 h 463"/>
                <a:gd name="T42" fmla="*/ 294 w 308"/>
                <a:gd name="T43" fmla="*/ 149 h 463"/>
                <a:gd name="T44" fmla="*/ 294 w 308"/>
                <a:gd name="T45" fmla="*/ 149 h 463"/>
                <a:gd name="T46" fmla="*/ 287 w 308"/>
                <a:gd name="T47" fmla="*/ 149 h 463"/>
                <a:gd name="T48" fmla="*/ 266 w 308"/>
                <a:gd name="T49" fmla="*/ 157 h 463"/>
                <a:gd name="T50" fmla="*/ 249 w 308"/>
                <a:gd name="T51" fmla="*/ 172 h 463"/>
                <a:gd name="T52" fmla="*/ 237 w 308"/>
                <a:gd name="T53" fmla="*/ 192 h 463"/>
                <a:gd name="T54" fmla="*/ 233 w 308"/>
                <a:gd name="T55" fmla="*/ 215 h 463"/>
                <a:gd name="T56" fmla="*/ 237 w 308"/>
                <a:gd name="T57" fmla="*/ 237 h 463"/>
                <a:gd name="T58" fmla="*/ 249 w 308"/>
                <a:gd name="T59" fmla="*/ 255 h 463"/>
                <a:gd name="T60" fmla="*/ 267 w 308"/>
                <a:gd name="T61" fmla="*/ 265 h 463"/>
                <a:gd name="T62" fmla="*/ 281 w 308"/>
                <a:gd name="T63" fmla="*/ 267 h 463"/>
                <a:gd name="T64" fmla="*/ 288 w 308"/>
                <a:gd name="T65" fmla="*/ 267 h 463"/>
                <a:gd name="T66" fmla="*/ 307 w 308"/>
                <a:gd name="T67" fmla="*/ 260 h 463"/>
                <a:gd name="T68" fmla="*/ 307 w 308"/>
                <a:gd name="T69" fmla="*/ 366 h 463"/>
                <a:gd name="T70" fmla="*/ 218 w 308"/>
                <a:gd name="T71" fmla="*/ 379 h 463"/>
                <a:gd name="T72" fmla="*/ 231 w 308"/>
                <a:gd name="T73" fmla="*/ 385 h 463"/>
                <a:gd name="T74" fmla="*/ 240 w 308"/>
                <a:gd name="T75" fmla="*/ 392 h 463"/>
                <a:gd name="T76" fmla="*/ 244 w 308"/>
                <a:gd name="T77" fmla="*/ 397 h 463"/>
                <a:gd name="T78" fmla="*/ 247 w 308"/>
                <a:gd name="T79" fmla="*/ 402 h 463"/>
                <a:gd name="T80" fmla="*/ 249 w 308"/>
                <a:gd name="T81" fmla="*/ 409 h 463"/>
                <a:gd name="T82" fmla="*/ 249 w 308"/>
                <a:gd name="T83" fmla="*/ 416 h 463"/>
                <a:gd name="T84" fmla="*/ 246 w 308"/>
                <a:gd name="T85" fmla="*/ 432 h 463"/>
                <a:gd name="T86" fmla="*/ 238 w 308"/>
                <a:gd name="T87" fmla="*/ 447 h 463"/>
                <a:gd name="T88" fmla="*/ 226 w 308"/>
                <a:gd name="T89" fmla="*/ 457 h 463"/>
                <a:gd name="T90" fmla="*/ 212 w 308"/>
                <a:gd name="T91" fmla="*/ 462 h 463"/>
                <a:gd name="T92" fmla="*/ 206 w 308"/>
                <a:gd name="T93"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8" h="463">
                  <a:moveTo>
                    <a:pt x="206" y="463"/>
                  </a:moveTo>
                  <a:cubicBezTo>
                    <a:pt x="203" y="463"/>
                    <a:pt x="200" y="462"/>
                    <a:pt x="197" y="461"/>
                  </a:cubicBezTo>
                  <a:cubicBezTo>
                    <a:pt x="193" y="460"/>
                    <a:pt x="189" y="458"/>
                    <a:pt x="186" y="455"/>
                  </a:cubicBezTo>
                  <a:cubicBezTo>
                    <a:pt x="183" y="452"/>
                    <a:pt x="180" y="448"/>
                    <a:pt x="178" y="444"/>
                  </a:cubicBezTo>
                  <a:cubicBezTo>
                    <a:pt x="176" y="439"/>
                    <a:pt x="175" y="434"/>
                    <a:pt x="175" y="429"/>
                  </a:cubicBezTo>
                  <a:cubicBezTo>
                    <a:pt x="175" y="426"/>
                    <a:pt x="175" y="424"/>
                    <a:pt x="176" y="421"/>
                  </a:cubicBezTo>
                  <a:cubicBezTo>
                    <a:pt x="176" y="419"/>
                    <a:pt x="177" y="416"/>
                    <a:pt x="178" y="414"/>
                  </a:cubicBezTo>
                  <a:cubicBezTo>
                    <a:pt x="178" y="411"/>
                    <a:pt x="179" y="409"/>
                    <a:pt x="181" y="407"/>
                  </a:cubicBezTo>
                  <a:cubicBezTo>
                    <a:pt x="182" y="405"/>
                    <a:pt x="183" y="402"/>
                    <a:pt x="185" y="400"/>
                  </a:cubicBezTo>
                  <a:cubicBezTo>
                    <a:pt x="187" y="397"/>
                    <a:pt x="190" y="394"/>
                    <a:pt x="194" y="391"/>
                  </a:cubicBezTo>
                  <a:cubicBezTo>
                    <a:pt x="208" y="380"/>
                    <a:pt x="208" y="380"/>
                    <a:pt x="208" y="380"/>
                  </a:cubicBezTo>
                  <a:cubicBezTo>
                    <a:pt x="116" y="393"/>
                    <a:pt x="116" y="393"/>
                    <a:pt x="116" y="393"/>
                  </a:cubicBezTo>
                  <a:cubicBezTo>
                    <a:pt x="116" y="347"/>
                    <a:pt x="116" y="347"/>
                    <a:pt x="116" y="347"/>
                  </a:cubicBezTo>
                  <a:cubicBezTo>
                    <a:pt x="0" y="364"/>
                    <a:pt x="0" y="364"/>
                    <a:pt x="0" y="364"/>
                  </a:cubicBezTo>
                  <a:cubicBezTo>
                    <a:pt x="147" y="190"/>
                    <a:pt x="147" y="190"/>
                    <a:pt x="147" y="190"/>
                  </a:cubicBezTo>
                  <a:cubicBezTo>
                    <a:pt x="146" y="57"/>
                    <a:pt x="146" y="57"/>
                    <a:pt x="146" y="57"/>
                  </a:cubicBezTo>
                  <a:cubicBezTo>
                    <a:pt x="206" y="49"/>
                    <a:pt x="206" y="49"/>
                    <a:pt x="206" y="49"/>
                  </a:cubicBezTo>
                  <a:cubicBezTo>
                    <a:pt x="207" y="119"/>
                    <a:pt x="207" y="119"/>
                    <a:pt x="207" y="119"/>
                  </a:cubicBezTo>
                  <a:cubicBezTo>
                    <a:pt x="308" y="0"/>
                    <a:pt x="308" y="0"/>
                    <a:pt x="308" y="0"/>
                  </a:cubicBezTo>
                  <a:cubicBezTo>
                    <a:pt x="307" y="151"/>
                    <a:pt x="307" y="151"/>
                    <a:pt x="307" y="151"/>
                  </a:cubicBezTo>
                  <a:cubicBezTo>
                    <a:pt x="305" y="150"/>
                    <a:pt x="303" y="150"/>
                    <a:pt x="301" y="149"/>
                  </a:cubicBezTo>
                  <a:cubicBezTo>
                    <a:pt x="299" y="149"/>
                    <a:pt x="297" y="149"/>
                    <a:pt x="294" y="149"/>
                  </a:cubicBezTo>
                  <a:cubicBezTo>
                    <a:pt x="294" y="149"/>
                    <a:pt x="294" y="149"/>
                    <a:pt x="294" y="149"/>
                  </a:cubicBezTo>
                  <a:cubicBezTo>
                    <a:pt x="291" y="149"/>
                    <a:pt x="289" y="149"/>
                    <a:pt x="287" y="149"/>
                  </a:cubicBezTo>
                  <a:cubicBezTo>
                    <a:pt x="280" y="150"/>
                    <a:pt x="273" y="153"/>
                    <a:pt x="266" y="157"/>
                  </a:cubicBezTo>
                  <a:cubicBezTo>
                    <a:pt x="259" y="161"/>
                    <a:pt x="254" y="166"/>
                    <a:pt x="249" y="172"/>
                  </a:cubicBezTo>
                  <a:cubicBezTo>
                    <a:pt x="244" y="178"/>
                    <a:pt x="240" y="184"/>
                    <a:pt x="237" y="192"/>
                  </a:cubicBezTo>
                  <a:cubicBezTo>
                    <a:pt x="234" y="199"/>
                    <a:pt x="233" y="207"/>
                    <a:pt x="233" y="215"/>
                  </a:cubicBezTo>
                  <a:cubicBezTo>
                    <a:pt x="233" y="223"/>
                    <a:pt x="234" y="230"/>
                    <a:pt x="237" y="237"/>
                  </a:cubicBezTo>
                  <a:cubicBezTo>
                    <a:pt x="240" y="244"/>
                    <a:pt x="244" y="250"/>
                    <a:pt x="249" y="255"/>
                  </a:cubicBezTo>
                  <a:cubicBezTo>
                    <a:pt x="254" y="259"/>
                    <a:pt x="260" y="263"/>
                    <a:pt x="267" y="265"/>
                  </a:cubicBezTo>
                  <a:cubicBezTo>
                    <a:pt x="271" y="266"/>
                    <a:pt x="276" y="267"/>
                    <a:pt x="281" y="267"/>
                  </a:cubicBezTo>
                  <a:cubicBezTo>
                    <a:pt x="283" y="267"/>
                    <a:pt x="286" y="267"/>
                    <a:pt x="288" y="267"/>
                  </a:cubicBezTo>
                  <a:cubicBezTo>
                    <a:pt x="295" y="266"/>
                    <a:pt x="301" y="264"/>
                    <a:pt x="307" y="260"/>
                  </a:cubicBezTo>
                  <a:cubicBezTo>
                    <a:pt x="307" y="366"/>
                    <a:pt x="307" y="366"/>
                    <a:pt x="307" y="366"/>
                  </a:cubicBezTo>
                  <a:cubicBezTo>
                    <a:pt x="218" y="379"/>
                    <a:pt x="218" y="379"/>
                    <a:pt x="218" y="379"/>
                  </a:cubicBezTo>
                  <a:cubicBezTo>
                    <a:pt x="231" y="385"/>
                    <a:pt x="231" y="385"/>
                    <a:pt x="231" y="385"/>
                  </a:cubicBezTo>
                  <a:cubicBezTo>
                    <a:pt x="235" y="387"/>
                    <a:pt x="238" y="389"/>
                    <a:pt x="240" y="392"/>
                  </a:cubicBezTo>
                  <a:cubicBezTo>
                    <a:pt x="241" y="393"/>
                    <a:pt x="243" y="395"/>
                    <a:pt x="244" y="397"/>
                  </a:cubicBezTo>
                  <a:cubicBezTo>
                    <a:pt x="245" y="398"/>
                    <a:pt x="246" y="400"/>
                    <a:pt x="247" y="402"/>
                  </a:cubicBezTo>
                  <a:cubicBezTo>
                    <a:pt x="248" y="405"/>
                    <a:pt x="248" y="407"/>
                    <a:pt x="249" y="409"/>
                  </a:cubicBezTo>
                  <a:cubicBezTo>
                    <a:pt x="249" y="411"/>
                    <a:pt x="249" y="414"/>
                    <a:pt x="249" y="416"/>
                  </a:cubicBezTo>
                  <a:cubicBezTo>
                    <a:pt x="249" y="422"/>
                    <a:pt x="248" y="427"/>
                    <a:pt x="246" y="432"/>
                  </a:cubicBezTo>
                  <a:cubicBezTo>
                    <a:pt x="244" y="438"/>
                    <a:pt x="242" y="442"/>
                    <a:pt x="238" y="447"/>
                  </a:cubicBezTo>
                  <a:cubicBezTo>
                    <a:pt x="235" y="451"/>
                    <a:pt x="231" y="454"/>
                    <a:pt x="226" y="457"/>
                  </a:cubicBezTo>
                  <a:cubicBezTo>
                    <a:pt x="221" y="460"/>
                    <a:pt x="217" y="462"/>
                    <a:pt x="212" y="462"/>
                  </a:cubicBezTo>
                  <a:cubicBezTo>
                    <a:pt x="210" y="463"/>
                    <a:pt x="208" y="463"/>
                    <a:pt x="206" y="46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 name="Group 53"/>
          <p:cNvGrpSpPr/>
          <p:nvPr/>
        </p:nvGrpSpPr>
        <p:grpSpPr>
          <a:xfrm>
            <a:off x="1003932" y="2074815"/>
            <a:ext cx="347162" cy="347269"/>
            <a:chOff x="2018242" y="3429000"/>
            <a:chExt cx="462882" cy="462882"/>
          </a:xfrm>
        </p:grpSpPr>
        <p:sp>
          <p:nvSpPr>
            <p:cNvPr id="55" name="Rounded Rectangle 54"/>
            <p:cNvSpPr/>
            <p:nvPr/>
          </p:nvSpPr>
          <p:spPr>
            <a:xfrm>
              <a:off x="2018242" y="3429000"/>
              <a:ext cx="462882" cy="46288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Shape 546"/>
            <p:cNvSpPr/>
            <p:nvPr/>
          </p:nvSpPr>
          <p:spPr>
            <a:xfrm>
              <a:off x="2102354" y="3560952"/>
              <a:ext cx="299452" cy="198978"/>
            </a:xfrm>
            <a:custGeom>
              <a:avLst/>
              <a:gdLst/>
              <a:ahLst/>
              <a:cxnLst>
                <a:cxn ang="0">
                  <a:pos x="wd2" y="hd2"/>
                </a:cxn>
                <a:cxn ang="5400000">
                  <a:pos x="wd2" y="hd2"/>
                </a:cxn>
                <a:cxn ang="10800000">
                  <a:pos x="wd2" y="hd2"/>
                </a:cxn>
                <a:cxn ang="16200000">
                  <a:pos x="wd2" y="hd2"/>
                </a:cxn>
              </a:cxnLst>
              <a:rect l="0" t="0" r="r" b="b"/>
              <a:pathLst>
                <a:path w="21600" h="21124" extrusionOk="0">
                  <a:moveTo>
                    <a:pt x="18596" y="5942"/>
                  </a:moveTo>
                  <a:cubicBezTo>
                    <a:pt x="18295" y="7132"/>
                    <a:pt x="17976" y="8348"/>
                    <a:pt x="17696" y="9399"/>
                  </a:cubicBezTo>
                  <a:cubicBezTo>
                    <a:pt x="18794" y="11734"/>
                    <a:pt x="19440" y="14666"/>
                    <a:pt x="19440" y="17887"/>
                  </a:cubicBezTo>
                  <a:cubicBezTo>
                    <a:pt x="19440" y="18391"/>
                    <a:pt x="19426" y="18896"/>
                    <a:pt x="19394" y="19390"/>
                  </a:cubicBezTo>
                  <a:cubicBezTo>
                    <a:pt x="19341" y="20265"/>
                    <a:pt x="19778" y="21038"/>
                    <a:pt x="20372" y="21116"/>
                  </a:cubicBezTo>
                  <a:cubicBezTo>
                    <a:pt x="20405" y="21122"/>
                    <a:pt x="20439" y="21124"/>
                    <a:pt x="20471" y="21124"/>
                  </a:cubicBezTo>
                  <a:cubicBezTo>
                    <a:pt x="21024" y="21124"/>
                    <a:pt x="21495" y="20502"/>
                    <a:pt x="21545" y="19677"/>
                  </a:cubicBezTo>
                  <a:cubicBezTo>
                    <a:pt x="21582" y="19089"/>
                    <a:pt x="21600" y="18486"/>
                    <a:pt x="21600" y="17887"/>
                  </a:cubicBezTo>
                  <a:cubicBezTo>
                    <a:pt x="21600" y="13196"/>
                    <a:pt x="20463" y="9004"/>
                    <a:pt x="18596" y="5942"/>
                  </a:cubicBezTo>
                  <a:close/>
                  <a:moveTo>
                    <a:pt x="10801" y="3957"/>
                  </a:moveTo>
                  <a:cubicBezTo>
                    <a:pt x="11273" y="3957"/>
                    <a:pt x="11734" y="4016"/>
                    <a:pt x="12183" y="4127"/>
                  </a:cubicBezTo>
                  <a:cubicBezTo>
                    <a:pt x="12656" y="3256"/>
                    <a:pt x="13186" y="2296"/>
                    <a:pt x="13702" y="1383"/>
                  </a:cubicBezTo>
                  <a:cubicBezTo>
                    <a:pt x="12781" y="990"/>
                    <a:pt x="11810" y="778"/>
                    <a:pt x="10801" y="778"/>
                  </a:cubicBezTo>
                  <a:cubicBezTo>
                    <a:pt x="4744" y="778"/>
                    <a:pt x="0" y="8292"/>
                    <a:pt x="0" y="17887"/>
                  </a:cubicBezTo>
                  <a:cubicBezTo>
                    <a:pt x="0" y="18477"/>
                    <a:pt x="18" y="19068"/>
                    <a:pt x="53" y="19643"/>
                  </a:cubicBezTo>
                  <a:cubicBezTo>
                    <a:pt x="105" y="20519"/>
                    <a:pt x="636" y="21162"/>
                    <a:pt x="1225" y="21086"/>
                  </a:cubicBezTo>
                  <a:cubicBezTo>
                    <a:pt x="1818" y="21007"/>
                    <a:pt x="2258" y="20236"/>
                    <a:pt x="2204" y="19361"/>
                  </a:cubicBezTo>
                  <a:cubicBezTo>
                    <a:pt x="2174" y="18879"/>
                    <a:pt x="2160" y="18383"/>
                    <a:pt x="2160" y="17887"/>
                  </a:cubicBezTo>
                  <a:cubicBezTo>
                    <a:pt x="2160" y="10076"/>
                    <a:pt x="5955" y="3957"/>
                    <a:pt x="10801" y="3957"/>
                  </a:cubicBezTo>
                  <a:close/>
                  <a:moveTo>
                    <a:pt x="8778" y="16036"/>
                  </a:moveTo>
                  <a:cubicBezTo>
                    <a:pt x="8032" y="17937"/>
                    <a:pt x="8535" y="19501"/>
                    <a:pt x="9569" y="20379"/>
                  </a:cubicBezTo>
                  <a:cubicBezTo>
                    <a:pt x="10602" y="21258"/>
                    <a:pt x="11773" y="21116"/>
                    <a:pt x="12519" y="19216"/>
                  </a:cubicBezTo>
                  <a:cubicBezTo>
                    <a:pt x="13265" y="17315"/>
                    <a:pt x="17970" y="355"/>
                    <a:pt x="17561" y="6"/>
                  </a:cubicBezTo>
                  <a:cubicBezTo>
                    <a:pt x="17151" y="-342"/>
                    <a:pt x="9524" y="14136"/>
                    <a:pt x="8778" y="16036"/>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endParaRPr/>
            </a:p>
          </p:txBody>
        </p:sp>
      </p:grpSp>
      <p:sp>
        <p:nvSpPr>
          <p:cNvPr id="57" name="Text Placeholder 8"/>
          <p:cNvSpPr>
            <a:spLocks noGrp="1"/>
          </p:cNvSpPr>
          <p:nvPr>
            <p:ph type="body" sz="quarter" idx="4294967295"/>
          </p:nvPr>
        </p:nvSpPr>
        <p:spPr>
          <a:xfrm>
            <a:off x="0" y="2078038"/>
            <a:ext cx="1509713" cy="250825"/>
          </a:xfrm>
        </p:spPr>
        <p:txBody>
          <a:bodyPr>
            <a:no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58" name="Text Placeholder 9"/>
          <p:cNvSpPr>
            <a:spLocks noGrp="1"/>
          </p:cNvSpPr>
          <p:nvPr>
            <p:ph type="body" sz="quarter" idx="4294967295"/>
          </p:nvPr>
        </p:nvSpPr>
        <p:spPr>
          <a:xfrm>
            <a:off x="0" y="2328863"/>
            <a:ext cx="1509713" cy="425450"/>
          </a:xfrm>
        </p:spPr>
        <p:txBody>
          <a:bodyPr>
            <a:noAutofit/>
          </a:bodyPr>
          <a:lstStyle/>
          <a:p>
            <a:r>
              <a:rPr lang="zh-CN" altLang="en-US" sz="105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1050" dirty="0">
              <a:solidFill>
                <a:schemeClr val="tx1">
                  <a:lumMod val="50000"/>
                  <a:lumOff val="50000"/>
                </a:schemeClr>
              </a:solidFill>
            </a:endParaRPr>
          </a:p>
        </p:txBody>
      </p:sp>
      <p:sp>
        <p:nvSpPr>
          <p:cNvPr id="62" name="Text Placeholder 8"/>
          <p:cNvSpPr>
            <a:spLocks noGrp="1"/>
          </p:cNvSpPr>
          <p:nvPr>
            <p:ph type="body" sz="quarter" idx="4294967295"/>
          </p:nvPr>
        </p:nvSpPr>
        <p:spPr>
          <a:xfrm>
            <a:off x="0" y="3538538"/>
            <a:ext cx="1508125" cy="250825"/>
          </a:xfrm>
        </p:spPr>
        <p:txBody>
          <a:bodyPr>
            <a:no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63" name="Text Placeholder 9"/>
          <p:cNvSpPr>
            <a:spLocks noGrp="1"/>
          </p:cNvSpPr>
          <p:nvPr>
            <p:ph type="body" sz="quarter" idx="4294967295"/>
          </p:nvPr>
        </p:nvSpPr>
        <p:spPr>
          <a:xfrm>
            <a:off x="0" y="3789363"/>
            <a:ext cx="1508125" cy="423862"/>
          </a:xfrm>
        </p:spPr>
        <p:txBody>
          <a:bodyPr>
            <a:noAutofit/>
          </a:bodyPr>
          <a:lstStyle/>
          <a:p>
            <a:r>
              <a:rPr lang="zh-CN" altLang="en-US" sz="105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1050" dirty="0">
              <a:solidFill>
                <a:schemeClr val="tx1">
                  <a:lumMod val="50000"/>
                  <a:lumOff val="50000"/>
                </a:schemeClr>
              </a:solidFill>
            </a:endParaRPr>
          </a:p>
        </p:txBody>
      </p:sp>
      <p:sp>
        <p:nvSpPr>
          <p:cNvPr id="67" name="Text Placeholder 8"/>
          <p:cNvSpPr>
            <a:spLocks noGrp="1"/>
          </p:cNvSpPr>
          <p:nvPr>
            <p:ph type="body" sz="quarter" idx="4294967295"/>
          </p:nvPr>
        </p:nvSpPr>
        <p:spPr>
          <a:xfrm>
            <a:off x="7635875" y="2109788"/>
            <a:ext cx="1508125" cy="250825"/>
          </a:xfrm>
        </p:spPr>
        <p:txBody>
          <a:bodyPr>
            <a:no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68" name="Text Placeholder 9"/>
          <p:cNvSpPr>
            <a:spLocks noGrp="1"/>
          </p:cNvSpPr>
          <p:nvPr>
            <p:ph type="body" sz="quarter" idx="4294967295"/>
          </p:nvPr>
        </p:nvSpPr>
        <p:spPr>
          <a:xfrm>
            <a:off x="7635875" y="2360613"/>
            <a:ext cx="1508125" cy="425450"/>
          </a:xfrm>
        </p:spPr>
        <p:txBody>
          <a:bodyPr>
            <a:noAutofit/>
          </a:bodyPr>
          <a:lstStyle/>
          <a:p>
            <a:r>
              <a:rPr lang="zh-CN" altLang="en-US" sz="105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1050" dirty="0">
              <a:solidFill>
                <a:schemeClr val="tx1">
                  <a:lumMod val="50000"/>
                  <a:lumOff val="50000"/>
                </a:schemeClr>
              </a:solidFill>
            </a:endParaRPr>
          </a:p>
        </p:txBody>
      </p:sp>
      <p:sp>
        <p:nvSpPr>
          <p:cNvPr id="72" name="Text Placeholder 8"/>
          <p:cNvSpPr>
            <a:spLocks noGrp="1"/>
          </p:cNvSpPr>
          <p:nvPr>
            <p:ph type="body" sz="quarter" idx="4294967295"/>
          </p:nvPr>
        </p:nvSpPr>
        <p:spPr>
          <a:xfrm>
            <a:off x="7634288" y="3532188"/>
            <a:ext cx="1509712" cy="252412"/>
          </a:xfrm>
        </p:spPr>
        <p:txBody>
          <a:bodyPr>
            <a:noAutofit/>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73" name="Text Placeholder 9"/>
          <p:cNvSpPr>
            <a:spLocks noGrp="1"/>
          </p:cNvSpPr>
          <p:nvPr>
            <p:ph type="body" sz="quarter" idx="4294967295"/>
          </p:nvPr>
        </p:nvSpPr>
        <p:spPr>
          <a:xfrm>
            <a:off x="7634288" y="3784600"/>
            <a:ext cx="1509712" cy="423863"/>
          </a:xfrm>
        </p:spPr>
        <p:txBody>
          <a:bodyPr>
            <a:noAutofit/>
          </a:bodyPr>
          <a:lstStyle/>
          <a:p>
            <a:r>
              <a:rPr lang="zh-CN" altLang="en-US" sz="105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1050" dirty="0">
              <a:solidFill>
                <a:schemeClr val="tx1">
                  <a:lumMod val="50000"/>
                  <a:lumOff val="50000"/>
                </a:schemeClr>
              </a:solidFill>
            </a:endParaRPr>
          </a:p>
        </p:txBody>
      </p:sp>
      <p:grpSp>
        <p:nvGrpSpPr>
          <p:cNvPr id="6" name="Group 89"/>
          <p:cNvGrpSpPr/>
          <p:nvPr/>
        </p:nvGrpSpPr>
        <p:grpSpPr>
          <a:xfrm>
            <a:off x="1008108" y="3534789"/>
            <a:ext cx="347162" cy="347269"/>
            <a:chOff x="1068444" y="4711597"/>
            <a:chExt cx="462882" cy="462882"/>
          </a:xfrm>
        </p:grpSpPr>
        <p:sp>
          <p:nvSpPr>
            <p:cNvPr id="60" name="Rounded Rectangle 59"/>
            <p:cNvSpPr/>
            <p:nvPr/>
          </p:nvSpPr>
          <p:spPr>
            <a:xfrm>
              <a:off x="1068444" y="4711597"/>
              <a:ext cx="462882" cy="46288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79"/>
            <p:cNvGrpSpPr/>
            <p:nvPr/>
          </p:nvGrpSpPr>
          <p:grpSpPr>
            <a:xfrm>
              <a:off x="1179802" y="4818227"/>
              <a:ext cx="234350" cy="234350"/>
              <a:chOff x="5175469" y="4758401"/>
              <a:chExt cx="503766" cy="503766"/>
            </a:xfrm>
          </p:grpSpPr>
          <p:sp>
            <p:nvSpPr>
              <p:cNvPr id="76" name="AutoShape 443"/>
              <p:cNvSpPr>
                <a:spLocks/>
              </p:cNvSpPr>
              <p:nvPr/>
            </p:nvSpPr>
            <p:spPr bwMode="auto">
              <a:xfrm>
                <a:off x="5175469" y="5017731"/>
                <a:ext cx="244436" cy="24443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solidFill>
                <a:schemeClr val="bg1"/>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dirty="0">
                  <a:solidFill>
                    <a:schemeClr val="bg2"/>
                  </a:solidFill>
                </a:endParaRPr>
              </a:p>
            </p:txBody>
          </p:sp>
          <p:sp>
            <p:nvSpPr>
              <p:cNvPr id="77" name="AutoShape 444"/>
              <p:cNvSpPr>
                <a:spLocks/>
              </p:cNvSpPr>
              <p:nvPr/>
            </p:nvSpPr>
            <p:spPr bwMode="auto">
              <a:xfrm>
                <a:off x="5434799" y="4849517"/>
                <a:ext cx="154196" cy="15419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solidFill>
                <a:schemeClr val="bg1"/>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dirty="0">
                  <a:solidFill>
                    <a:schemeClr val="bg2"/>
                  </a:solidFill>
                </a:endParaRPr>
              </a:p>
            </p:txBody>
          </p:sp>
          <p:sp>
            <p:nvSpPr>
              <p:cNvPr id="78" name="AutoShape 445"/>
              <p:cNvSpPr>
                <a:spLocks/>
              </p:cNvSpPr>
              <p:nvPr/>
            </p:nvSpPr>
            <p:spPr bwMode="auto">
              <a:xfrm>
                <a:off x="5525915" y="4758401"/>
                <a:ext cx="151568" cy="15156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solidFill>
                <a:schemeClr val="bg1"/>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dirty="0">
                  <a:solidFill>
                    <a:schemeClr val="bg2"/>
                  </a:solidFill>
                </a:endParaRPr>
              </a:p>
            </p:txBody>
          </p:sp>
          <p:sp>
            <p:nvSpPr>
              <p:cNvPr id="79" name="AutoShape 446"/>
              <p:cNvSpPr>
                <a:spLocks/>
              </p:cNvSpPr>
              <p:nvPr/>
            </p:nvSpPr>
            <p:spPr bwMode="auto">
              <a:xfrm>
                <a:off x="5175469" y="4758401"/>
                <a:ext cx="503766" cy="5028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solidFill>
                <a:schemeClr val="bg1"/>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dirty="0">
                  <a:solidFill>
                    <a:schemeClr val="bg2"/>
                  </a:solidFill>
                </a:endParaRPr>
              </a:p>
            </p:txBody>
          </p:sp>
        </p:grpSp>
      </p:grpSp>
      <p:grpSp>
        <p:nvGrpSpPr>
          <p:cNvPr id="8" name="Group 83"/>
          <p:cNvGrpSpPr/>
          <p:nvPr/>
        </p:nvGrpSpPr>
        <p:grpSpPr>
          <a:xfrm>
            <a:off x="6300192" y="2074815"/>
            <a:ext cx="347162" cy="347269"/>
            <a:chOff x="8081369" y="3183892"/>
            <a:chExt cx="462882" cy="462882"/>
          </a:xfrm>
        </p:grpSpPr>
        <p:sp>
          <p:nvSpPr>
            <p:cNvPr id="65" name="Rounded Rectangle 64"/>
            <p:cNvSpPr/>
            <p:nvPr/>
          </p:nvSpPr>
          <p:spPr>
            <a:xfrm>
              <a:off x="8081369" y="3183892"/>
              <a:ext cx="462882" cy="46288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2"/>
            <p:cNvGrpSpPr/>
            <p:nvPr/>
          </p:nvGrpSpPr>
          <p:grpSpPr>
            <a:xfrm>
              <a:off x="8181949" y="3317962"/>
              <a:ext cx="318538" cy="219122"/>
              <a:chOff x="6316018" y="3496738"/>
              <a:chExt cx="573672" cy="492929"/>
            </a:xfrm>
          </p:grpSpPr>
          <p:sp>
            <p:nvSpPr>
              <p:cNvPr id="81" name="AutoShape 484"/>
              <p:cNvSpPr>
                <a:spLocks/>
              </p:cNvSpPr>
              <p:nvPr/>
            </p:nvSpPr>
            <p:spPr bwMode="auto">
              <a:xfrm>
                <a:off x="6316018" y="3496738"/>
                <a:ext cx="492999" cy="4929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4" y="18901"/>
                      <a:pt x="17999" y="18901"/>
                    </a:cubicBezTo>
                    <a:lnTo>
                      <a:pt x="3601" y="18901"/>
                    </a:lnTo>
                    <a:cubicBezTo>
                      <a:pt x="3105" y="18901"/>
                      <a:pt x="2701" y="18497"/>
                      <a:pt x="2701" y="18001"/>
                    </a:cubicBezTo>
                    <a:lnTo>
                      <a:pt x="2701" y="3598"/>
                    </a:lnTo>
                    <a:cubicBezTo>
                      <a:pt x="2701" y="3102"/>
                      <a:pt x="3105" y="2699"/>
                      <a:pt x="3601" y="2699"/>
                    </a:cubicBezTo>
                    <a:lnTo>
                      <a:pt x="16077" y="2699"/>
                    </a:lnTo>
                    <a:lnTo>
                      <a:pt x="18707" y="70"/>
                    </a:lnTo>
                    <a:cubicBezTo>
                      <a:pt x="18478" y="25"/>
                      <a:pt x="18241" y="0"/>
                      <a:pt x="17999" y="0"/>
                    </a:cubicBezTo>
                    <a:lnTo>
                      <a:pt x="3601" y="0"/>
                    </a:lnTo>
                    <a:cubicBezTo>
                      <a:pt x="1612" y="0"/>
                      <a:pt x="0" y="1611"/>
                      <a:pt x="0" y="3598"/>
                    </a:cubicBezTo>
                    <a:lnTo>
                      <a:pt x="0" y="18001"/>
                    </a:lnTo>
                    <a:cubicBezTo>
                      <a:pt x="0" y="19989"/>
                      <a:pt x="1612" y="21600"/>
                      <a:pt x="3601" y="21600"/>
                    </a:cubicBezTo>
                    <a:lnTo>
                      <a:pt x="17999" y="21600"/>
                    </a:lnTo>
                    <a:cubicBezTo>
                      <a:pt x="19988" y="21600"/>
                      <a:pt x="21600" y="19989"/>
                      <a:pt x="21600" y="18001"/>
                    </a:cubicBezTo>
                    <a:lnTo>
                      <a:pt x="21600" y="10014"/>
                    </a:lnTo>
                    <a:lnTo>
                      <a:pt x="18899" y="12712"/>
                    </a:lnTo>
                    <a:lnTo>
                      <a:pt x="18899" y="18001"/>
                    </a:lnTo>
                    <a:close/>
                    <a:moveTo>
                      <a:pt x="18899" y="18001"/>
                    </a:moveTo>
                  </a:path>
                </a:pathLst>
              </a:custGeom>
              <a:solidFill>
                <a:schemeClr val="bg1"/>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dirty="0">
                  <a:solidFill>
                    <a:schemeClr val="bg2"/>
                  </a:solidFill>
                </a:endParaRPr>
              </a:p>
            </p:txBody>
          </p:sp>
          <p:sp>
            <p:nvSpPr>
              <p:cNvPr id="82" name="AutoShape 485"/>
              <p:cNvSpPr>
                <a:spLocks/>
              </p:cNvSpPr>
              <p:nvPr/>
            </p:nvSpPr>
            <p:spPr bwMode="auto">
              <a:xfrm>
                <a:off x="6523178" y="3496738"/>
                <a:ext cx="366512" cy="36646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2496" y="13916"/>
                    </a:moveTo>
                    <a:lnTo>
                      <a:pt x="2496" y="13917"/>
                    </a:lnTo>
                    <a:lnTo>
                      <a:pt x="2495" y="13919"/>
                    </a:lnTo>
                    <a:lnTo>
                      <a:pt x="2496" y="13919"/>
                    </a:lnTo>
                    <a:lnTo>
                      <a:pt x="0" y="21600"/>
                    </a:lnTo>
                    <a:lnTo>
                      <a:pt x="7681" y="19104"/>
                    </a:lnTo>
                    <a:lnTo>
                      <a:pt x="7684" y="19103"/>
                    </a:lnTo>
                    <a:lnTo>
                      <a:pt x="7683" y="19102"/>
                    </a:lnTo>
                    <a:lnTo>
                      <a:pt x="21600" y="5186"/>
                    </a:lnTo>
                    <a:lnTo>
                      <a:pt x="16414" y="0"/>
                    </a:lnTo>
                    <a:lnTo>
                      <a:pt x="2498" y="13916"/>
                    </a:lnTo>
                    <a:lnTo>
                      <a:pt x="2496" y="13916"/>
                    </a:lnTo>
                    <a:close/>
                    <a:moveTo>
                      <a:pt x="7041" y="18061"/>
                    </a:moveTo>
                    <a:lnTo>
                      <a:pt x="1855" y="19745"/>
                    </a:lnTo>
                    <a:lnTo>
                      <a:pt x="3540" y="14559"/>
                    </a:lnTo>
                    <a:lnTo>
                      <a:pt x="7041" y="18061"/>
                    </a:lnTo>
                    <a:close/>
                    <a:moveTo>
                      <a:pt x="7041" y="18061"/>
                    </a:moveTo>
                  </a:path>
                </a:pathLst>
              </a:custGeom>
              <a:solidFill>
                <a:schemeClr val="bg1"/>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dirty="0">
                  <a:solidFill>
                    <a:schemeClr val="bg2"/>
                  </a:solidFill>
                </a:endParaRPr>
              </a:p>
            </p:txBody>
          </p:sp>
        </p:grpSp>
      </p:grpSp>
      <p:grpSp>
        <p:nvGrpSpPr>
          <p:cNvPr id="10" name="Group 91"/>
          <p:cNvGrpSpPr/>
          <p:nvPr/>
        </p:nvGrpSpPr>
        <p:grpSpPr>
          <a:xfrm>
            <a:off x="6300192" y="3529563"/>
            <a:ext cx="347162" cy="347269"/>
            <a:chOff x="8234290" y="4704632"/>
            <a:chExt cx="462882" cy="462882"/>
          </a:xfrm>
        </p:grpSpPr>
        <p:sp>
          <p:nvSpPr>
            <p:cNvPr id="70" name="Rounded Rectangle 69"/>
            <p:cNvSpPr/>
            <p:nvPr/>
          </p:nvSpPr>
          <p:spPr>
            <a:xfrm>
              <a:off x="8234290" y="4704632"/>
              <a:ext cx="462882" cy="46288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AutoShape 125"/>
            <p:cNvSpPr>
              <a:spLocks/>
            </p:cNvSpPr>
            <p:nvPr/>
          </p:nvSpPr>
          <p:spPr bwMode="auto">
            <a:xfrm>
              <a:off x="8344428" y="4805763"/>
              <a:ext cx="267274" cy="266205"/>
            </a:xfrm>
            <a:custGeom>
              <a:avLst/>
              <a:gdLst>
                <a:gd name="T0" fmla="*/ 198438 w 21542"/>
                <a:gd name="T1" fmla="*/ 197644 h 21600"/>
                <a:gd name="T2" fmla="*/ 198438 w 21542"/>
                <a:gd name="T3" fmla="*/ 197644 h 21600"/>
                <a:gd name="T4" fmla="*/ 198438 w 21542"/>
                <a:gd name="T5" fmla="*/ 197644 h 21600"/>
                <a:gd name="T6" fmla="*/ 198438 w 21542"/>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lnTo>
                    <a:pt x="11685" y="1798"/>
                  </a:lnTo>
                  <a:close/>
                </a:path>
              </a:pathLst>
            </a:custGeom>
            <a:solidFill>
              <a:schemeClr val="bg1"/>
            </a:solidFill>
            <a:ln>
              <a:noFill/>
            </a:ln>
            <a:effectLst/>
            <a:extLst/>
          </p:spPr>
          <p:txBody>
            <a:bodyPr lIns="38100" tIns="38100" rIns="38100" bIns="38100" anchor="ctr"/>
            <a:lstStyle/>
            <a:p>
              <a:endParaRPr lang="en-US"/>
            </a:p>
          </p:txBody>
        </p:sp>
      </p:grpSp>
    </p:spTree>
    <p:extLst>
      <p:ext uri="{BB962C8B-B14F-4D97-AF65-F5344CB8AC3E}">
        <p14:creationId xmlns:p14="http://schemas.microsoft.com/office/powerpoint/2010/main" val="180696194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7">
                                            <p:txEl>
                                              <p:pRg st="0" end="0"/>
                                            </p:txEl>
                                          </p:spTgt>
                                        </p:tgtEl>
                                        <p:attrNameLst>
                                          <p:attrName>style.visibility</p:attrName>
                                        </p:attrNameLst>
                                      </p:cBhvr>
                                      <p:to>
                                        <p:strVal val="visible"/>
                                      </p:to>
                                    </p:set>
                                    <p:animEffect transition="in" filter="fade">
                                      <p:cBhvr>
                                        <p:cTn id="17" dur="500"/>
                                        <p:tgtEl>
                                          <p:spTgt spid="57">
                                            <p:txEl>
                                              <p:pRg st="0" end="0"/>
                                            </p:txEl>
                                          </p:spTgt>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8">
                                            <p:txEl>
                                              <p:pRg st="0" end="0"/>
                                            </p:txEl>
                                          </p:spTgt>
                                        </p:tgtEl>
                                        <p:attrNameLst>
                                          <p:attrName>style.visibility</p:attrName>
                                        </p:attrNameLst>
                                      </p:cBhvr>
                                      <p:to>
                                        <p:strVal val="visible"/>
                                      </p:to>
                                    </p:set>
                                    <p:animEffect transition="in" filter="fade">
                                      <p:cBhvr>
                                        <p:cTn id="21" dur="500"/>
                                        <p:tgtEl>
                                          <p:spTgt spid="58">
                                            <p:txEl>
                                              <p:pRg st="0" end="0"/>
                                            </p:txEl>
                                          </p:spTgt>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2">
                                            <p:txEl>
                                              <p:pRg st="0" end="0"/>
                                            </p:txEl>
                                          </p:spTgt>
                                        </p:tgtEl>
                                        <p:attrNameLst>
                                          <p:attrName>style.visibility</p:attrName>
                                        </p:attrNameLst>
                                      </p:cBhvr>
                                      <p:to>
                                        <p:strVal val="visible"/>
                                      </p:to>
                                    </p:set>
                                    <p:animEffect transition="in" filter="fade">
                                      <p:cBhvr>
                                        <p:cTn id="31" dur="500"/>
                                        <p:tgtEl>
                                          <p:spTgt spid="62">
                                            <p:txEl>
                                              <p:pRg st="0" end="0"/>
                                            </p:tx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63">
                                            <p:txEl>
                                              <p:pRg st="0" end="0"/>
                                            </p:txEl>
                                          </p:spTgt>
                                        </p:tgtEl>
                                        <p:attrNameLst>
                                          <p:attrName>style.visibility</p:attrName>
                                        </p:attrNameLst>
                                      </p:cBhvr>
                                      <p:to>
                                        <p:strVal val="visible"/>
                                      </p:to>
                                    </p:set>
                                    <p:animEffect transition="in" filter="fade">
                                      <p:cBhvr>
                                        <p:cTn id="35" dur="500"/>
                                        <p:tgtEl>
                                          <p:spTgt spid="63">
                                            <p:txEl>
                                              <p:pRg st="0" end="0"/>
                                            </p:txEl>
                                          </p:spTgt>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67">
                                            <p:txEl>
                                              <p:pRg st="0" end="0"/>
                                            </p:txEl>
                                          </p:spTgt>
                                        </p:tgtEl>
                                        <p:attrNameLst>
                                          <p:attrName>style.visibility</p:attrName>
                                        </p:attrNameLst>
                                      </p:cBhvr>
                                      <p:to>
                                        <p:strVal val="visible"/>
                                      </p:to>
                                    </p:set>
                                    <p:animEffect transition="in" filter="fade">
                                      <p:cBhvr>
                                        <p:cTn id="45" dur="500"/>
                                        <p:tgtEl>
                                          <p:spTgt spid="67">
                                            <p:txEl>
                                              <p:pRg st="0" end="0"/>
                                            </p:txEl>
                                          </p:spTgt>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68">
                                            <p:txEl>
                                              <p:pRg st="0" end="0"/>
                                            </p:txEl>
                                          </p:spTgt>
                                        </p:tgtEl>
                                        <p:attrNameLst>
                                          <p:attrName>style.visibility</p:attrName>
                                        </p:attrNameLst>
                                      </p:cBhvr>
                                      <p:to>
                                        <p:strVal val="visible"/>
                                      </p:to>
                                    </p:set>
                                    <p:animEffect transition="in" filter="fade">
                                      <p:cBhvr>
                                        <p:cTn id="49" dur="500"/>
                                        <p:tgtEl>
                                          <p:spTgt spid="68">
                                            <p:txEl>
                                              <p:pRg st="0" end="0"/>
                                            </p:txEl>
                                          </p:spTgt>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72">
                                            <p:txEl>
                                              <p:pRg st="0" end="0"/>
                                            </p:txEl>
                                          </p:spTgt>
                                        </p:tgtEl>
                                        <p:attrNameLst>
                                          <p:attrName>style.visibility</p:attrName>
                                        </p:attrNameLst>
                                      </p:cBhvr>
                                      <p:to>
                                        <p:strVal val="visible"/>
                                      </p:to>
                                    </p:set>
                                    <p:animEffect transition="in" filter="fade">
                                      <p:cBhvr>
                                        <p:cTn id="59" dur="500"/>
                                        <p:tgtEl>
                                          <p:spTgt spid="72">
                                            <p:txEl>
                                              <p:pRg st="0" end="0"/>
                                            </p:txEl>
                                          </p:spTgt>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73">
                                            <p:txEl>
                                              <p:pRg st="0" end="0"/>
                                            </p:txEl>
                                          </p:spTgt>
                                        </p:tgtEl>
                                        <p:attrNameLst>
                                          <p:attrName>style.visibility</p:attrName>
                                        </p:attrNameLst>
                                      </p:cBhvr>
                                      <p:to>
                                        <p:strVal val="visible"/>
                                      </p:to>
                                    </p:set>
                                    <p:animEffect transition="in" filter="fade">
                                      <p:cBhvr>
                                        <p:cTn id="63" dur="500"/>
                                        <p:tgtEl>
                                          <p:spTgt spid="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uild="p"/>
      <p:bldP spid="58" grpId="0" build="p"/>
      <p:bldP spid="62" grpId="0" build="p"/>
      <p:bldP spid="63" grpId="0" build="p"/>
      <p:bldP spid="67" grpId="0" build="p"/>
      <p:bldP spid="68" grpId="0" build="p"/>
      <p:bldP spid="72" grpId="0" build="p"/>
      <p:bldP spid="7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hape 2754"/>
          <p:cNvSpPr/>
          <p:nvPr/>
        </p:nvSpPr>
        <p:spPr>
          <a:xfrm>
            <a:off x="6166649" y="1415530"/>
            <a:ext cx="2160000" cy="1924641"/>
          </a:xfrm>
          <a:prstGeom prst="roundRect">
            <a:avLst>
              <a:gd name="adj" fmla="val 7500"/>
            </a:avLst>
          </a:prstGeom>
          <a:blipFill>
            <a:blip r:embed="rId2"/>
            <a:stretch>
              <a:fillRect b="-10390"/>
            </a:stretch>
          </a:blipFill>
          <a:ln w="12700" cap="flat">
            <a:noFill/>
            <a:miter lim="400000"/>
          </a:ln>
          <a:effectLst/>
        </p:spPr>
        <p:txBody>
          <a:bodyPr wrap="square" lIns="0" tIns="0" rIns="0" bIns="0" numCol="1" anchor="t">
            <a:noAutofit/>
          </a:bodyPr>
          <a:lstStyle/>
          <a:p>
            <a:pPr defTabSz="914378">
              <a:lnSpc>
                <a:spcPct val="120000"/>
              </a:lnSpc>
              <a:defRPr sz="2607">
                <a:solidFill>
                  <a:srgbClr val="FFFFFF"/>
                </a:solidFill>
                <a:uFill>
                  <a:solidFill>
                    <a:srgbClr val="FFFFFF"/>
                  </a:solidFill>
                </a:uFill>
              </a:defRPr>
            </a:pPr>
            <a:endParaRPr sz="2607">
              <a:latin typeface="+mn-ea"/>
            </a:endParaRPr>
          </a:p>
        </p:txBody>
      </p:sp>
      <p:sp>
        <p:nvSpPr>
          <p:cNvPr id="46" name="Shape 2759"/>
          <p:cNvSpPr/>
          <p:nvPr/>
        </p:nvSpPr>
        <p:spPr>
          <a:xfrm>
            <a:off x="843123" y="3652664"/>
            <a:ext cx="7457756" cy="0"/>
          </a:xfrm>
          <a:prstGeom prst="line">
            <a:avLst/>
          </a:prstGeom>
          <a:ln w="3175">
            <a:solidFill>
              <a:schemeClr val="bg1">
                <a:lumMod val="65000"/>
              </a:schemeClr>
            </a:solidFill>
            <a:round/>
          </a:ln>
        </p:spPr>
        <p:txBody>
          <a:bodyPr lIns="0" tIns="0" rIns="0" bIns="0"/>
          <a:lstStyle/>
          <a:p>
            <a:pPr lvl="0">
              <a:defRPr sz="1200">
                <a:uFillTx/>
                <a:latin typeface="+mj-lt"/>
                <a:ea typeface="+mj-ea"/>
                <a:cs typeface="+mj-cs"/>
                <a:sym typeface="Helvetica"/>
              </a:defRPr>
            </a:pPr>
            <a:endParaRPr sz="1200">
              <a:latin typeface="+mn-ea"/>
            </a:endParaRPr>
          </a:p>
        </p:txBody>
      </p:sp>
      <p:sp>
        <p:nvSpPr>
          <p:cNvPr id="47" name="矩形 47"/>
          <p:cNvSpPr>
            <a:spLocks noChangeArrowheads="1"/>
          </p:cNvSpPr>
          <p:nvPr/>
        </p:nvSpPr>
        <p:spPr bwMode="auto">
          <a:xfrm>
            <a:off x="954285" y="3775962"/>
            <a:ext cx="7235431" cy="69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41" name="Shape 2750"/>
          <p:cNvSpPr/>
          <p:nvPr/>
        </p:nvSpPr>
        <p:spPr>
          <a:xfrm>
            <a:off x="3491999" y="1415530"/>
            <a:ext cx="2160000" cy="1924641"/>
          </a:xfrm>
          <a:prstGeom prst="roundRect">
            <a:avLst>
              <a:gd name="adj" fmla="val 7500"/>
            </a:avLst>
          </a:prstGeom>
          <a:blipFill>
            <a:blip r:embed="rId3"/>
            <a:stretch>
              <a:fillRect b="-10390"/>
            </a:stretch>
          </a:blipFill>
          <a:ln w="12700" cap="flat">
            <a:noFill/>
            <a:miter lim="400000"/>
          </a:ln>
          <a:effectLst/>
        </p:spPr>
        <p:txBody>
          <a:bodyPr wrap="square" lIns="0" tIns="0" rIns="0" bIns="0" numCol="1" anchor="t">
            <a:noAutofit/>
          </a:bodyPr>
          <a:lstStyle/>
          <a:p>
            <a:pPr defTabSz="914378">
              <a:lnSpc>
                <a:spcPct val="120000"/>
              </a:lnSpc>
              <a:defRPr sz="900">
                <a:solidFill>
                  <a:srgbClr val="FFFFFF"/>
                </a:solidFill>
                <a:uFill>
                  <a:solidFill>
                    <a:srgbClr val="FFFFFF"/>
                  </a:solidFill>
                </a:uFill>
                <a:latin typeface="Roboto condensed"/>
                <a:ea typeface="Roboto condensed"/>
                <a:cs typeface="Roboto condensed"/>
                <a:sym typeface="Roboto condensed"/>
              </a:defRPr>
            </a:pPr>
            <a:endParaRPr sz="900">
              <a:latin typeface="+mn-ea"/>
            </a:endParaRPr>
          </a:p>
        </p:txBody>
      </p:sp>
      <p:sp>
        <p:nvSpPr>
          <p:cNvPr id="35" name="Shape 2753"/>
          <p:cNvSpPr/>
          <p:nvPr/>
        </p:nvSpPr>
        <p:spPr>
          <a:xfrm>
            <a:off x="5683452" y="2151978"/>
            <a:ext cx="451745" cy="451745"/>
          </a:xfrm>
          <a:prstGeom prst="rightArrow">
            <a:avLst>
              <a:gd name="adj1" fmla="val 64000"/>
              <a:gd name="adj2" fmla="val 50000"/>
            </a:avLst>
          </a:prstGeom>
          <a:solidFill>
            <a:schemeClr val="bg1">
              <a:lumMod val="50000"/>
            </a:schemeClr>
          </a:solidFill>
          <a:ln w="12700" cap="flat">
            <a:noFill/>
            <a:miter lim="400000"/>
          </a:ln>
          <a:effectLst/>
        </p:spPr>
        <p:txBody>
          <a:bodyPr wrap="square" lIns="0" tIns="0" rIns="0" bIns="0" numCol="1" anchor="ctr">
            <a:noAutofit/>
          </a:bodyPr>
          <a:lstStyle/>
          <a:p>
            <a:pPr lvl="0"/>
            <a:endParaRPr sz="1350">
              <a:latin typeface="+mn-ea"/>
            </a:endParaRPr>
          </a:p>
        </p:txBody>
      </p:sp>
      <p:sp>
        <p:nvSpPr>
          <p:cNvPr id="43" name="Shape 2746"/>
          <p:cNvSpPr/>
          <p:nvPr/>
        </p:nvSpPr>
        <p:spPr>
          <a:xfrm>
            <a:off x="817352" y="1415530"/>
            <a:ext cx="2160000" cy="1924641"/>
          </a:xfrm>
          <a:prstGeom prst="roundRect">
            <a:avLst>
              <a:gd name="adj" fmla="val 7500"/>
            </a:avLst>
          </a:prstGeom>
          <a:blipFill>
            <a:blip r:embed="rId4"/>
            <a:stretch>
              <a:fillRect b="-10390"/>
            </a:stretch>
          </a:blipFill>
          <a:ln w="12700" cap="flat">
            <a:noFill/>
            <a:miter lim="400000"/>
          </a:ln>
          <a:effectLst/>
        </p:spPr>
        <p:txBody>
          <a:bodyPr wrap="square" lIns="0" tIns="0" rIns="0" bIns="0" numCol="1" anchor="t">
            <a:noAutofit/>
          </a:bodyPr>
          <a:lstStyle/>
          <a:p>
            <a:pPr defTabSz="914378">
              <a:lnSpc>
                <a:spcPct val="120000"/>
              </a:lnSpc>
              <a:defRPr sz="900">
                <a:solidFill>
                  <a:srgbClr val="FFFFFF"/>
                </a:solidFill>
                <a:uFill>
                  <a:solidFill>
                    <a:srgbClr val="FFFFFF"/>
                  </a:solidFill>
                </a:uFill>
                <a:latin typeface="Roboto condensed"/>
                <a:ea typeface="Roboto condensed"/>
                <a:cs typeface="Roboto condensed"/>
                <a:sym typeface="Roboto condensed"/>
              </a:defRPr>
            </a:pPr>
            <a:endParaRPr sz="900">
              <a:latin typeface="+mn-ea"/>
            </a:endParaRPr>
          </a:p>
        </p:txBody>
      </p:sp>
      <p:sp>
        <p:nvSpPr>
          <p:cNvPr id="32" name="Shape 2749"/>
          <p:cNvSpPr/>
          <p:nvPr/>
        </p:nvSpPr>
        <p:spPr>
          <a:xfrm>
            <a:off x="3008804" y="2151978"/>
            <a:ext cx="451744" cy="451745"/>
          </a:xfrm>
          <a:prstGeom prst="rightArrow">
            <a:avLst>
              <a:gd name="adj1" fmla="val 64000"/>
              <a:gd name="adj2" fmla="val 50000"/>
            </a:avLst>
          </a:prstGeom>
          <a:solidFill>
            <a:schemeClr val="bg1">
              <a:lumMod val="50000"/>
            </a:schemeClr>
          </a:solidFill>
          <a:ln w="12700" cap="flat">
            <a:noFill/>
            <a:miter lim="400000"/>
          </a:ln>
          <a:effectLst/>
        </p:spPr>
        <p:txBody>
          <a:bodyPr wrap="square" lIns="0" tIns="0" rIns="0" bIns="0" numCol="1" anchor="ctr">
            <a:noAutofit/>
          </a:bodyPr>
          <a:lstStyle/>
          <a:p>
            <a:pPr lvl="0"/>
            <a:endParaRPr sz="1350">
              <a:latin typeface="+mn-ea"/>
            </a:endParaRPr>
          </a:p>
        </p:txBody>
      </p:sp>
    </p:spTree>
    <p:extLst>
      <p:ext uri="{BB962C8B-B14F-4D97-AF65-F5344CB8AC3E}">
        <p14:creationId xmlns:p14="http://schemas.microsoft.com/office/powerpoint/2010/main" val="25932164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p:tgtEl>
                                          <p:spTgt spid="32"/>
                                        </p:tgtEl>
                                        <p:attrNameLst>
                                          <p:attrName>ppt_x</p:attrName>
                                        </p:attrNameLst>
                                      </p:cBhvr>
                                      <p:tavLst>
                                        <p:tav tm="0">
                                          <p:val>
                                            <p:strVal val="#ppt_x-#ppt_w*1.125000"/>
                                          </p:val>
                                        </p:tav>
                                        <p:tav tm="100000">
                                          <p:val>
                                            <p:strVal val="#ppt_x"/>
                                          </p:val>
                                        </p:tav>
                                      </p:tavLst>
                                    </p:anim>
                                    <p:animEffect transition="in" filter="wipe(right)">
                                      <p:cBhvr>
                                        <p:cTn id="13" dur="500"/>
                                        <p:tgtEl>
                                          <p:spTgt spid="32"/>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0-#ppt_w/2"/>
                                          </p:val>
                                        </p:tav>
                                        <p:tav tm="100000">
                                          <p:val>
                                            <p:strVal val="#ppt_x"/>
                                          </p:val>
                                        </p:tav>
                                      </p:tavLst>
                                    </p:anim>
                                    <p:anim calcmode="lin" valueType="num">
                                      <p:cBhvr additive="base">
                                        <p:cTn id="18" dur="500" fill="hold"/>
                                        <p:tgtEl>
                                          <p:spTgt spid="4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p:tgtEl>
                                          <p:spTgt spid="35"/>
                                        </p:tgtEl>
                                        <p:attrNameLst>
                                          <p:attrName>ppt_x</p:attrName>
                                        </p:attrNameLst>
                                      </p:cBhvr>
                                      <p:tavLst>
                                        <p:tav tm="0">
                                          <p:val>
                                            <p:strVal val="#ppt_x-#ppt_w*1.125000"/>
                                          </p:val>
                                        </p:tav>
                                        <p:tav tm="100000">
                                          <p:val>
                                            <p:strVal val="#ppt_x"/>
                                          </p:val>
                                        </p:tav>
                                      </p:tavLst>
                                    </p:anim>
                                    <p:animEffect transition="in" filter="wipe(right)">
                                      <p:cBhvr>
                                        <p:cTn id="23" dur="500"/>
                                        <p:tgtEl>
                                          <p:spTgt spid="35"/>
                                        </p:tgtEl>
                                      </p:cBhvr>
                                    </p:animEffect>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0-#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6" presetClass="entr" presetSubtype="21"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barn(inVertical)">
                                      <p:cBhvr>
                                        <p:cTn id="32" dur="500"/>
                                        <p:tgtEl>
                                          <p:spTgt spid="46"/>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fltVal val="0"/>
                                          </p:val>
                                        </p:tav>
                                        <p:tav tm="100000">
                                          <p:val>
                                            <p:strVal val="#ppt_w"/>
                                          </p:val>
                                        </p:tav>
                                      </p:tavLst>
                                    </p:anim>
                                    <p:anim calcmode="lin" valueType="num">
                                      <p:cBhvr>
                                        <p:cTn id="37" dur="500" fill="hold"/>
                                        <p:tgtEl>
                                          <p:spTgt spid="47"/>
                                        </p:tgtEl>
                                        <p:attrNameLst>
                                          <p:attrName>ppt_h</p:attrName>
                                        </p:attrNameLst>
                                      </p:cBhvr>
                                      <p:tavLst>
                                        <p:tav tm="0">
                                          <p:val>
                                            <p:fltVal val="0"/>
                                          </p:val>
                                        </p:tav>
                                        <p:tav tm="100000">
                                          <p:val>
                                            <p:strVal val="#ppt_h"/>
                                          </p:val>
                                        </p:tav>
                                      </p:tavLst>
                                    </p:anim>
                                    <p:animEffect transition="in" filter="fade">
                                      <p:cBhvr>
                                        <p:cTn id="3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47" grpId="0"/>
      <p:bldP spid="41" grpId="0" animBg="1"/>
      <p:bldP spid="35" grpId="0" animBg="1"/>
      <p:bldP spid="43"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3"/>
          <p:cNvSpPr txBox="1"/>
          <p:nvPr/>
        </p:nvSpPr>
        <p:spPr>
          <a:xfrm>
            <a:off x="1033657" y="1444095"/>
            <a:ext cx="1253594" cy="1254144"/>
          </a:xfrm>
          <a:prstGeom prst="ellipse">
            <a:avLst/>
          </a:prstGeom>
          <a:solidFill>
            <a:schemeClr val="accent2"/>
          </a:solidFill>
        </p:spPr>
        <p:txBody>
          <a:bodyPr lIns="91431" tIns="45716" rIns="91431" bIns="45716"/>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1600" dirty="0"/>
          </a:p>
        </p:txBody>
      </p:sp>
      <p:sp>
        <p:nvSpPr>
          <p:cNvPr id="41" name="Text Placeholder 4"/>
          <p:cNvSpPr txBox="1"/>
          <p:nvPr/>
        </p:nvSpPr>
        <p:spPr>
          <a:xfrm>
            <a:off x="3748323" y="1452005"/>
            <a:ext cx="1253594" cy="1254144"/>
          </a:xfrm>
          <a:prstGeom prst="ellipse">
            <a:avLst/>
          </a:prstGeom>
          <a:solidFill>
            <a:schemeClr val="accent1"/>
          </a:solidFill>
        </p:spPr>
        <p:txBody>
          <a:bodyPr lIns="91431" tIns="45716" rIns="91431" bIns="45716"/>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1600" dirty="0"/>
          </a:p>
        </p:txBody>
      </p:sp>
      <p:sp>
        <p:nvSpPr>
          <p:cNvPr id="42" name="Text Placeholder 5"/>
          <p:cNvSpPr txBox="1"/>
          <p:nvPr/>
        </p:nvSpPr>
        <p:spPr>
          <a:xfrm>
            <a:off x="6522762" y="1452005"/>
            <a:ext cx="1253594" cy="1254144"/>
          </a:xfrm>
          <a:prstGeom prst="ellipse">
            <a:avLst/>
          </a:prstGeom>
          <a:solidFill>
            <a:schemeClr val="accent3"/>
          </a:solidFill>
        </p:spPr>
        <p:txBody>
          <a:bodyPr lIns="91431" tIns="45716" rIns="91431" bIns="45716"/>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1600" dirty="0"/>
          </a:p>
        </p:txBody>
      </p:sp>
      <p:sp>
        <p:nvSpPr>
          <p:cNvPr id="43" name="Right Arrow 10"/>
          <p:cNvSpPr/>
          <p:nvPr/>
        </p:nvSpPr>
        <p:spPr>
          <a:xfrm rot="5400000">
            <a:off x="678793" y="1739858"/>
            <a:ext cx="693445" cy="467870"/>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a:defRPr/>
            </a:pPr>
            <a:endParaRPr lang="en-US" sz="1600" dirty="0"/>
          </a:p>
        </p:txBody>
      </p:sp>
      <p:sp>
        <p:nvSpPr>
          <p:cNvPr id="44" name="Right Arrow 11"/>
          <p:cNvSpPr/>
          <p:nvPr/>
        </p:nvSpPr>
        <p:spPr>
          <a:xfrm rot="5400000">
            <a:off x="3379093" y="1775862"/>
            <a:ext cx="693445" cy="467870"/>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a:defRPr/>
            </a:pPr>
            <a:endParaRPr lang="en-US" sz="1600" dirty="0"/>
          </a:p>
        </p:txBody>
      </p:sp>
      <p:sp>
        <p:nvSpPr>
          <p:cNvPr id="45" name="Right Arrow 12"/>
          <p:cNvSpPr/>
          <p:nvPr/>
        </p:nvSpPr>
        <p:spPr>
          <a:xfrm rot="16200000">
            <a:off x="6223409" y="1703854"/>
            <a:ext cx="693445" cy="467870"/>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a:defRPr/>
            </a:pPr>
            <a:endParaRPr lang="en-US" sz="1600" dirty="0"/>
          </a:p>
        </p:txBody>
      </p:sp>
      <p:grpSp>
        <p:nvGrpSpPr>
          <p:cNvPr id="3" name="组合 45"/>
          <p:cNvGrpSpPr/>
          <p:nvPr/>
        </p:nvGrpSpPr>
        <p:grpSpPr>
          <a:xfrm>
            <a:off x="6320727" y="2832808"/>
            <a:ext cx="2067042" cy="679816"/>
            <a:chOff x="7998038" y="4584791"/>
            <a:chExt cx="2592731" cy="796824"/>
          </a:xfrm>
        </p:grpSpPr>
        <p:sp>
          <p:nvSpPr>
            <p:cNvPr id="47" name="文本框 15"/>
            <p:cNvSpPr txBox="1"/>
            <p:nvPr/>
          </p:nvSpPr>
          <p:spPr>
            <a:xfrm>
              <a:off x="7998038" y="5094218"/>
              <a:ext cx="2592731" cy="287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defPPr>
                <a:defRPr lang="zh-CN"/>
              </a:defPPr>
              <a:lvl1pPr eaLnBrk="1" hangingPunct="1">
                <a:lnSpc>
                  <a:spcPct val="120000"/>
                </a:lnSpc>
                <a:buFont typeface="Arial" panose="020B0604020202020204" pitchFamily="34" charset="0"/>
                <a:buNone/>
                <a:defRPr sz="1100">
                  <a:solidFill>
                    <a:schemeClr val="tx1">
                      <a:lumMod val="75000"/>
                      <a:lumOff val="2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sz="900" dirty="0">
                  <a:solidFill>
                    <a:schemeClr val="bg1">
                      <a:lumMod val="65000"/>
                    </a:schemeClr>
                  </a:solidFill>
                </a:rPr>
                <a:t>点击添加文本</a:t>
              </a:r>
              <a:r>
                <a:rPr lang="en-US" altLang="zh-CN" sz="900" dirty="0">
                  <a:solidFill>
                    <a:schemeClr val="bg1">
                      <a:lumMod val="65000"/>
                    </a:schemeClr>
                  </a:solidFill>
                </a:rPr>
                <a:t>    </a:t>
              </a:r>
              <a:r>
                <a:rPr lang="zh-CN" altLang="en-US" sz="900" dirty="0">
                  <a:solidFill>
                    <a:schemeClr val="bg1">
                      <a:lumMod val="65000"/>
                    </a:schemeClr>
                  </a:solidFill>
                </a:rPr>
                <a:t>点击添加文本</a:t>
              </a:r>
            </a:p>
          </p:txBody>
        </p:sp>
        <p:sp>
          <p:nvSpPr>
            <p:cNvPr id="48" name="文本框 16"/>
            <p:cNvSpPr txBox="1"/>
            <p:nvPr/>
          </p:nvSpPr>
          <p:spPr>
            <a:xfrm>
              <a:off x="8639489" y="4584791"/>
              <a:ext cx="1003730" cy="324675"/>
            </a:xfrm>
            <a:prstGeom prst="rect">
              <a:avLst/>
            </a:prstGeom>
            <a:noFill/>
          </p:spPr>
          <p:txBody>
            <a:bodyPr wrap="non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cxnSp>
          <p:nvCxnSpPr>
            <p:cNvPr id="49" name="直接连接符 48"/>
            <p:cNvCxnSpPr/>
            <p:nvPr/>
          </p:nvCxnSpPr>
          <p:spPr>
            <a:xfrm>
              <a:off x="8214401" y="5075050"/>
              <a:ext cx="203132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 name="组合 49"/>
          <p:cNvGrpSpPr/>
          <p:nvPr/>
        </p:nvGrpSpPr>
        <p:grpSpPr>
          <a:xfrm>
            <a:off x="3512898" y="2832800"/>
            <a:ext cx="2067042" cy="674949"/>
            <a:chOff x="4799139" y="4584791"/>
            <a:chExt cx="2592731" cy="791122"/>
          </a:xfrm>
        </p:grpSpPr>
        <p:sp>
          <p:nvSpPr>
            <p:cNvPr id="51" name="文本框 19"/>
            <p:cNvSpPr txBox="1"/>
            <p:nvPr/>
          </p:nvSpPr>
          <p:spPr>
            <a:xfrm>
              <a:off x="4799139" y="5088515"/>
              <a:ext cx="2592731" cy="28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defPPr>
                <a:defRPr lang="zh-CN"/>
              </a:defPPr>
              <a:lvl1pPr eaLnBrk="1" hangingPunct="1">
                <a:lnSpc>
                  <a:spcPct val="120000"/>
                </a:lnSpc>
                <a:buFont typeface="Arial" panose="020B0604020202020204" pitchFamily="34" charset="0"/>
                <a:buNone/>
                <a:defRPr sz="1100">
                  <a:solidFill>
                    <a:schemeClr val="tx1">
                      <a:lumMod val="75000"/>
                      <a:lumOff val="2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sz="900" dirty="0">
                  <a:solidFill>
                    <a:schemeClr val="bg1">
                      <a:lumMod val="65000"/>
                    </a:schemeClr>
                  </a:solidFill>
                </a:rPr>
                <a:t>点击添加文本</a:t>
              </a:r>
              <a:r>
                <a:rPr lang="en-US" altLang="zh-CN" sz="900" dirty="0">
                  <a:solidFill>
                    <a:schemeClr val="bg1">
                      <a:lumMod val="65000"/>
                    </a:schemeClr>
                  </a:solidFill>
                </a:rPr>
                <a:t>    </a:t>
              </a:r>
              <a:r>
                <a:rPr lang="zh-CN" altLang="en-US" sz="900" dirty="0">
                  <a:solidFill>
                    <a:schemeClr val="bg1">
                      <a:lumMod val="65000"/>
                    </a:schemeClr>
                  </a:solidFill>
                </a:rPr>
                <a:t>点击添加文本</a:t>
              </a:r>
            </a:p>
          </p:txBody>
        </p:sp>
        <p:sp>
          <p:nvSpPr>
            <p:cNvPr id="54" name="文本框 20"/>
            <p:cNvSpPr txBox="1"/>
            <p:nvPr/>
          </p:nvSpPr>
          <p:spPr>
            <a:xfrm>
              <a:off x="5530306" y="4584791"/>
              <a:ext cx="1003730" cy="324676"/>
            </a:xfrm>
            <a:prstGeom prst="rect">
              <a:avLst/>
            </a:prstGeom>
            <a:noFill/>
          </p:spPr>
          <p:txBody>
            <a:bodyPr wrap="non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cxnSp>
          <p:nvCxnSpPr>
            <p:cNvPr id="55" name="直接连接符 54"/>
            <p:cNvCxnSpPr/>
            <p:nvPr/>
          </p:nvCxnSpPr>
          <p:spPr>
            <a:xfrm>
              <a:off x="5045980" y="5039559"/>
              <a:ext cx="203132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 name="组合 55"/>
          <p:cNvGrpSpPr/>
          <p:nvPr/>
        </p:nvGrpSpPr>
        <p:grpSpPr>
          <a:xfrm>
            <a:off x="777064" y="2832805"/>
            <a:ext cx="2067042" cy="674950"/>
            <a:chOff x="1558687" y="4584791"/>
            <a:chExt cx="2592731" cy="791122"/>
          </a:xfrm>
        </p:grpSpPr>
        <p:sp>
          <p:nvSpPr>
            <p:cNvPr id="57" name="文本框 23"/>
            <p:cNvSpPr txBox="1"/>
            <p:nvPr/>
          </p:nvSpPr>
          <p:spPr>
            <a:xfrm>
              <a:off x="1558687" y="5088515"/>
              <a:ext cx="2592731" cy="28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defPPr>
                <a:defRPr lang="zh-CN"/>
              </a:defPPr>
              <a:lvl1pPr eaLnBrk="1" hangingPunct="1">
                <a:lnSpc>
                  <a:spcPct val="120000"/>
                </a:lnSpc>
                <a:buFont typeface="Arial" panose="020B0604020202020204" pitchFamily="34" charset="0"/>
                <a:buNone/>
                <a:defRPr sz="1100">
                  <a:solidFill>
                    <a:schemeClr val="tx1">
                      <a:lumMod val="75000"/>
                      <a:lumOff val="2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sz="900" dirty="0">
                  <a:solidFill>
                    <a:schemeClr val="bg1">
                      <a:lumMod val="65000"/>
                    </a:schemeClr>
                  </a:solidFill>
                </a:rPr>
                <a:t>点击添加文本</a:t>
              </a:r>
              <a:r>
                <a:rPr lang="en-US" altLang="zh-CN" sz="900" dirty="0">
                  <a:solidFill>
                    <a:schemeClr val="bg1">
                      <a:lumMod val="65000"/>
                    </a:schemeClr>
                  </a:solidFill>
                </a:rPr>
                <a:t>    </a:t>
              </a:r>
              <a:r>
                <a:rPr lang="zh-CN" altLang="en-US" sz="900" dirty="0">
                  <a:solidFill>
                    <a:schemeClr val="bg1">
                      <a:lumMod val="65000"/>
                    </a:schemeClr>
                  </a:solidFill>
                </a:rPr>
                <a:t>点击添加文本</a:t>
              </a:r>
            </a:p>
          </p:txBody>
        </p:sp>
        <p:sp>
          <p:nvSpPr>
            <p:cNvPr id="58" name="文本框 24"/>
            <p:cNvSpPr txBox="1"/>
            <p:nvPr/>
          </p:nvSpPr>
          <p:spPr>
            <a:xfrm>
              <a:off x="2334425" y="4584791"/>
              <a:ext cx="1003730" cy="324676"/>
            </a:xfrm>
            <a:prstGeom prst="rect">
              <a:avLst/>
            </a:prstGeom>
            <a:noFill/>
          </p:spPr>
          <p:txBody>
            <a:bodyPr wrap="non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cxnSp>
          <p:nvCxnSpPr>
            <p:cNvPr id="59" name="直接连接符 58"/>
            <p:cNvCxnSpPr/>
            <p:nvPr/>
          </p:nvCxnSpPr>
          <p:spPr>
            <a:xfrm>
              <a:off x="1780794" y="5039555"/>
              <a:ext cx="203132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60" name="文本框 26"/>
          <p:cNvSpPr txBox="1"/>
          <p:nvPr/>
        </p:nvSpPr>
        <p:spPr>
          <a:xfrm>
            <a:off x="1218879" y="1873846"/>
            <a:ext cx="1032368" cy="307768"/>
          </a:xfrm>
          <a:prstGeom prst="rect">
            <a:avLst/>
          </a:prstGeom>
          <a:noFill/>
        </p:spPr>
        <p:txBody>
          <a:bodyPr wrap="square" lIns="91431" tIns="45716" rIns="91431" bIns="45716" rtlCol="0">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添加内容</a:t>
            </a:r>
          </a:p>
        </p:txBody>
      </p:sp>
      <p:sp>
        <p:nvSpPr>
          <p:cNvPr id="61" name="文本框 27"/>
          <p:cNvSpPr txBox="1"/>
          <p:nvPr/>
        </p:nvSpPr>
        <p:spPr>
          <a:xfrm>
            <a:off x="3956938" y="1873846"/>
            <a:ext cx="1032368" cy="307768"/>
          </a:xfrm>
          <a:prstGeom prst="rect">
            <a:avLst/>
          </a:prstGeom>
          <a:noFill/>
        </p:spPr>
        <p:txBody>
          <a:bodyPr wrap="square" lIns="91431" tIns="45716" rIns="91431" bIns="45716"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添加内容</a:t>
            </a:r>
          </a:p>
        </p:txBody>
      </p:sp>
      <p:sp>
        <p:nvSpPr>
          <p:cNvPr id="62" name="文本框 28"/>
          <p:cNvSpPr txBox="1"/>
          <p:nvPr/>
        </p:nvSpPr>
        <p:spPr>
          <a:xfrm>
            <a:off x="6707984" y="1873846"/>
            <a:ext cx="1032368" cy="307768"/>
          </a:xfrm>
          <a:prstGeom prst="rect">
            <a:avLst/>
          </a:prstGeom>
          <a:noFill/>
        </p:spPr>
        <p:txBody>
          <a:bodyPr wrap="square" lIns="91431" tIns="45716" rIns="91431" bIns="45716" rtlCol="0">
            <a:spAutoFit/>
          </a:bodyPr>
          <a:lstStyle/>
          <a:p>
            <a:r>
              <a:rPr lang="zh-CN" altLang="en-US" sz="1400" dirty="0">
                <a:solidFill>
                  <a:schemeClr val="bg1">
                    <a:lumMod val="95000"/>
                  </a:schemeClr>
                </a:solidFill>
                <a:latin typeface="微软雅黑" panose="020B0503020204020204" pitchFamily="34" charset="-122"/>
                <a:ea typeface="微软雅黑" panose="020B0503020204020204" pitchFamily="34" charset="-122"/>
              </a:rPr>
              <a:t>添加内容</a:t>
            </a:r>
          </a:p>
        </p:txBody>
      </p:sp>
      <p:sp>
        <p:nvSpPr>
          <p:cNvPr id="64" name="矩形 60"/>
          <p:cNvSpPr>
            <a:spLocks noChangeArrowheads="1"/>
          </p:cNvSpPr>
          <p:nvPr/>
        </p:nvSpPr>
        <p:spPr bwMode="auto">
          <a:xfrm>
            <a:off x="862846" y="3940696"/>
            <a:ext cx="7237546" cy="42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16" rIns="0" bIns="45716">
            <a:spAutoFit/>
          </a:bodyPr>
          <a:lstStyle/>
          <a:p>
            <a:pPr algn="ctr" eaLnBrk="1" hangingPunct="1">
              <a:lnSpc>
                <a:spcPct val="120000"/>
              </a:lnSpc>
              <a:buFont typeface="Arial" panose="020B0604020202020204" pitchFamily="34" charset="0"/>
              <a:buNone/>
            </a:pPr>
            <a:r>
              <a:rPr lang="zh-CN" altLang="en-US" sz="900" dirty="0">
                <a:solidFill>
                  <a:schemeClr val="bg1">
                    <a:lumMod val="65000"/>
                  </a:schemeClr>
                </a:solidFill>
                <a:cs typeface="+mn-ea"/>
                <a:sym typeface="微软雅黑" panose="020B0503020204020204" pitchFamily="34" charset="-122"/>
              </a:rPr>
              <a:t>在此录入上述图表的综合分析说明，在此录入上述图表的综合分析说明，在此录入上述图表的综合分析说明，在此录入上述图表的综合分析说明，在此录入上述图表的综合分析说明。</a:t>
            </a:r>
            <a:endParaRPr lang="zh-CN" altLang="en-US" sz="900" dirty="0">
              <a:solidFill>
                <a:schemeClr val="bg1">
                  <a:lumMod val="65000"/>
                </a:schemeClr>
              </a:solidFill>
              <a:cs typeface="+mn-ea"/>
            </a:endParaRPr>
          </a:p>
        </p:txBody>
      </p:sp>
    </p:spTree>
    <p:extLst>
      <p:ext uri="{BB962C8B-B14F-4D97-AF65-F5344CB8AC3E}">
        <p14:creationId xmlns:p14="http://schemas.microsoft.com/office/powerpoint/2010/main" val="6133358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0">
                                            <p:bg/>
                                          </p:spTgt>
                                        </p:tgtEl>
                                        <p:attrNameLst>
                                          <p:attrName>style.visibility</p:attrName>
                                        </p:attrNameLst>
                                      </p:cBhvr>
                                      <p:to>
                                        <p:strVal val="visible"/>
                                      </p:to>
                                    </p:set>
                                    <p:animEffect transition="in" filter="fade">
                                      <p:cBhvr>
                                        <p:cTn id="7" dur="750"/>
                                        <p:tgtEl>
                                          <p:spTgt spid="40">
                                            <p:bg/>
                                          </p:spTgt>
                                        </p:tgtEl>
                                      </p:cBhvr>
                                    </p:animEffect>
                                    <p:anim calcmode="lin" valueType="num">
                                      <p:cBhvr>
                                        <p:cTn id="8" dur="750" fill="hold"/>
                                        <p:tgtEl>
                                          <p:spTgt spid="40">
                                            <p:bg/>
                                          </p:spTgt>
                                        </p:tgtEl>
                                        <p:attrNameLst>
                                          <p:attrName>ppt_x</p:attrName>
                                        </p:attrNameLst>
                                      </p:cBhvr>
                                      <p:tavLst>
                                        <p:tav tm="0">
                                          <p:val>
                                            <p:strVal val="#ppt_x"/>
                                          </p:val>
                                        </p:tav>
                                        <p:tav tm="100000">
                                          <p:val>
                                            <p:strVal val="#ppt_x"/>
                                          </p:val>
                                        </p:tav>
                                      </p:tavLst>
                                    </p:anim>
                                    <p:anim calcmode="lin" valueType="num">
                                      <p:cBhvr>
                                        <p:cTn id="9" dur="750" fill="hold"/>
                                        <p:tgtEl>
                                          <p:spTgt spid="40">
                                            <p:bg/>
                                          </p:spTgt>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40">
                                            <p:txEl>
                                              <p:pRg st="0" end="0"/>
                                            </p:txEl>
                                          </p:spTgt>
                                        </p:tgtEl>
                                        <p:attrNameLst>
                                          <p:attrName>style.visibility</p:attrName>
                                        </p:attrNameLst>
                                      </p:cBhvr>
                                      <p:to>
                                        <p:strVal val="visible"/>
                                      </p:to>
                                    </p:set>
                                    <p:animEffect transition="in" filter="fade">
                                      <p:cBhvr>
                                        <p:cTn id="13" dur="750"/>
                                        <p:tgtEl>
                                          <p:spTgt spid="40">
                                            <p:txEl>
                                              <p:pRg st="0" end="0"/>
                                            </p:txEl>
                                          </p:spTgt>
                                        </p:tgtEl>
                                      </p:cBhvr>
                                    </p:animEffect>
                                    <p:anim calcmode="lin" valueType="num">
                                      <p:cBhvr>
                                        <p:cTn id="14" dur="75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15" dur="750" fill="hold"/>
                                        <p:tgtEl>
                                          <p:spTgt spid="40">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750"/>
                                        <p:tgtEl>
                                          <p:spTgt spid="43"/>
                                        </p:tgtEl>
                                      </p:cBhvr>
                                    </p:animEffect>
                                    <p:anim calcmode="lin" valueType="num">
                                      <p:cBhvr>
                                        <p:cTn id="19" dur="750" fill="hold"/>
                                        <p:tgtEl>
                                          <p:spTgt spid="43"/>
                                        </p:tgtEl>
                                        <p:attrNameLst>
                                          <p:attrName>ppt_x</p:attrName>
                                        </p:attrNameLst>
                                      </p:cBhvr>
                                      <p:tavLst>
                                        <p:tav tm="0">
                                          <p:val>
                                            <p:strVal val="#ppt_x"/>
                                          </p:val>
                                        </p:tav>
                                        <p:tav tm="100000">
                                          <p:val>
                                            <p:strVal val="#ppt_x"/>
                                          </p:val>
                                        </p:tav>
                                      </p:tavLst>
                                    </p:anim>
                                    <p:anim calcmode="lin" valueType="num">
                                      <p:cBhvr>
                                        <p:cTn id="20" dur="750" fill="hold"/>
                                        <p:tgtEl>
                                          <p:spTgt spid="4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fade">
                                      <p:cBhvr>
                                        <p:cTn id="24" dur="500"/>
                                        <p:tgtEl>
                                          <p:spTgt spid="60"/>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750"/>
                                        <p:tgtEl>
                                          <p:spTgt spid="5"/>
                                        </p:tgtEl>
                                      </p:cBhvr>
                                    </p:animEffect>
                                  </p:childTnLst>
                                </p:cTn>
                              </p:par>
                            </p:childTnLst>
                          </p:cTn>
                        </p:par>
                        <p:par>
                          <p:cTn id="29" fill="hold">
                            <p:stCondLst>
                              <p:cond delay="2750"/>
                            </p:stCondLst>
                            <p:childTnLst>
                              <p:par>
                                <p:cTn id="30" presetID="42" presetClass="entr" presetSubtype="0" fill="hold" grpId="0" nodeType="afterEffect">
                                  <p:stCondLst>
                                    <p:cond delay="0"/>
                                  </p:stCondLst>
                                  <p:childTnLst>
                                    <p:set>
                                      <p:cBhvr>
                                        <p:cTn id="31" dur="1" fill="hold">
                                          <p:stCondLst>
                                            <p:cond delay="0"/>
                                          </p:stCondLst>
                                        </p:cTn>
                                        <p:tgtEl>
                                          <p:spTgt spid="41">
                                            <p:bg/>
                                          </p:spTgt>
                                        </p:tgtEl>
                                        <p:attrNameLst>
                                          <p:attrName>style.visibility</p:attrName>
                                        </p:attrNameLst>
                                      </p:cBhvr>
                                      <p:to>
                                        <p:strVal val="visible"/>
                                      </p:to>
                                    </p:set>
                                    <p:animEffect transition="in" filter="fade">
                                      <p:cBhvr>
                                        <p:cTn id="32" dur="750"/>
                                        <p:tgtEl>
                                          <p:spTgt spid="41">
                                            <p:bg/>
                                          </p:spTgt>
                                        </p:tgtEl>
                                      </p:cBhvr>
                                    </p:animEffect>
                                    <p:anim calcmode="lin" valueType="num">
                                      <p:cBhvr>
                                        <p:cTn id="33" dur="750" fill="hold"/>
                                        <p:tgtEl>
                                          <p:spTgt spid="41">
                                            <p:bg/>
                                          </p:spTgt>
                                        </p:tgtEl>
                                        <p:attrNameLst>
                                          <p:attrName>ppt_x</p:attrName>
                                        </p:attrNameLst>
                                      </p:cBhvr>
                                      <p:tavLst>
                                        <p:tav tm="0">
                                          <p:val>
                                            <p:strVal val="#ppt_x"/>
                                          </p:val>
                                        </p:tav>
                                        <p:tav tm="100000">
                                          <p:val>
                                            <p:strVal val="#ppt_x"/>
                                          </p:val>
                                        </p:tav>
                                      </p:tavLst>
                                    </p:anim>
                                    <p:anim calcmode="lin" valueType="num">
                                      <p:cBhvr>
                                        <p:cTn id="34" dur="750" fill="hold"/>
                                        <p:tgtEl>
                                          <p:spTgt spid="41">
                                            <p:bg/>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nodePh="1">
                                  <p:stCondLst>
                                    <p:cond delay="0"/>
                                  </p:stCondLst>
                                  <p:endCondLst>
                                    <p:cond evt="begin" delay="0">
                                      <p:tn val="35"/>
                                    </p:cond>
                                  </p:endCondLst>
                                  <p:childTnLst>
                                    <p:set>
                                      <p:cBhvr>
                                        <p:cTn id="36" dur="1" fill="hold">
                                          <p:stCondLst>
                                            <p:cond delay="0"/>
                                          </p:stCondLst>
                                        </p:cTn>
                                        <p:tgtEl>
                                          <p:spTgt spid="41">
                                            <p:txEl>
                                              <p:pRg st="0" end="0"/>
                                            </p:txEl>
                                          </p:spTgt>
                                        </p:tgtEl>
                                        <p:attrNameLst>
                                          <p:attrName>style.visibility</p:attrName>
                                        </p:attrNameLst>
                                      </p:cBhvr>
                                      <p:to>
                                        <p:strVal val="visible"/>
                                      </p:to>
                                    </p:set>
                                    <p:animEffect transition="in" filter="fade">
                                      <p:cBhvr>
                                        <p:cTn id="37" dur="750"/>
                                        <p:tgtEl>
                                          <p:spTgt spid="41">
                                            <p:txEl>
                                              <p:pRg st="0" end="0"/>
                                            </p:txEl>
                                          </p:spTgt>
                                        </p:tgtEl>
                                      </p:cBhvr>
                                    </p:animEffect>
                                    <p:anim calcmode="lin" valueType="num">
                                      <p:cBhvr>
                                        <p:cTn id="38" dur="75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39" dur="750" fill="hold"/>
                                        <p:tgtEl>
                                          <p:spTgt spid="41">
                                            <p:txEl>
                                              <p:pRg st="0" end="0"/>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750"/>
                                        <p:tgtEl>
                                          <p:spTgt spid="44"/>
                                        </p:tgtEl>
                                      </p:cBhvr>
                                    </p:animEffect>
                                    <p:anim calcmode="lin" valueType="num">
                                      <p:cBhvr>
                                        <p:cTn id="43" dur="750" fill="hold"/>
                                        <p:tgtEl>
                                          <p:spTgt spid="44"/>
                                        </p:tgtEl>
                                        <p:attrNameLst>
                                          <p:attrName>ppt_x</p:attrName>
                                        </p:attrNameLst>
                                      </p:cBhvr>
                                      <p:tavLst>
                                        <p:tav tm="0">
                                          <p:val>
                                            <p:strVal val="#ppt_x"/>
                                          </p:val>
                                        </p:tav>
                                        <p:tav tm="100000">
                                          <p:val>
                                            <p:strVal val="#ppt_x"/>
                                          </p:val>
                                        </p:tav>
                                      </p:tavLst>
                                    </p:anim>
                                    <p:anim calcmode="lin" valueType="num">
                                      <p:cBhvr>
                                        <p:cTn id="44" dur="750" fill="hold"/>
                                        <p:tgtEl>
                                          <p:spTgt spid="44"/>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500"/>
                                        <p:tgtEl>
                                          <p:spTgt spid="61"/>
                                        </p:tgtEl>
                                      </p:cBhvr>
                                    </p:animEffect>
                                  </p:childTnLst>
                                </p:cTn>
                              </p:par>
                            </p:childTnLst>
                          </p:cTn>
                        </p:par>
                        <p:par>
                          <p:cTn id="49" fill="hold">
                            <p:stCondLst>
                              <p:cond delay="4000"/>
                            </p:stCondLst>
                            <p:childTnLst>
                              <p:par>
                                <p:cTn id="50" presetID="22" presetClass="entr" presetSubtype="1"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up)">
                                      <p:cBhvr>
                                        <p:cTn id="52" dur="750"/>
                                        <p:tgtEl>
                                          <p:spTgt spid="4"/>
                                        </p:tgtEl>
                                      </p:cBhvr>
                                    </p:animEffect>
                                  </p:childTnLst>
                                </p:cTn>
                              </p:par>
                            </p:childTnLst>
                          </p:cTn>
                        </p:par>
                        <p:par>
                          <p:cTn id="53" fill="hold">
                            <p:stCondLst>
                              <p:cond delay="4750"/>
                            </p:stCondLst>
                            <p:childTnLst>
                              <p:par>
                                <p:cTn id="54" presetID="42" presetClass="entr" presetSubtype="0" fill="hold" grpId="0" nodeType="afterEffect">
                                  <p:stCondLst>
                                    <p:cond delay="0"/>
                                  </p:stCondLst>
                                  <p:childTnLst>
                                    <p:set>
                                      <p:cBhvr>
                                        <p:cTn id="55" dur="1" fill="hold">
                                          <p:stCondLst>
                                            <p:cond delay="0"/>
                                          </p:stCondLst>
                                        </p:cTn>
                                        <p:tgtEl>
                                          <p:spTgt spid="42">
                                            <p:bg/>
                                          </p:spTgt>
                                        </p:tgtEl>
                                        <p:attrNameLst>
                                          <p:attrName>style.visibility</p:attrName>
                                        </p:attrNameLst>
                                      </p:cBhvr>
                                      <p:to>
                                        <p:strVal val="visible"/>
                                      </p:to>
                                    </p:set>
                                    <p:animEffect transition="in" filter="fade">
                                      <p:cBhvr>
                                        <p:cTn id="56" dur="750"/>
                                        <p:tgtEl>
                                          <p:spTgt spid="42">
                                            <p:bg/>
                                          </p:spTgt>
                                        </p:tgtEl>
                                      </p:cBhvr>
                                    </p:animEffect>
                                    <p:anim calcmode="lin" valueType="num">
                                      <p:cBhvr>
                                        <p:cTn id="57" dur="750" fill="hold"/>
                                        <p:tgtEl>
                                          <p:spTgt spid="42">
                                            <p:bg/>
                                          </p:spTgt>
                                        </p:tgtEl>
                                        <p:attrNameLst>
                                          <p:attrName>ppt_x</p:attrName>
                                        </p:attrNameLst>
                                      </p:cBhvr>
                                      <p:tavLst>
                                        <p:tav tm="0">
                                          <p:val>
                                            <p:strVal val="#ppt_x"/>
                                          </p:val>
                                        </p:tav>
                                        <p:tav tm="100000">
                                          <p:val>
                                            <p:strVal val="#ppt_x"/>
                                          </p:val>
                                        </p:tav>
                                      </p:tavLst>
                                    </p:anim>
                                    <p:anim calcmode="lin" valueType="num">
                                      <p:cBhvr>
                                        <p:cTn id="58" dur="750" fill="hold"/>
                                        <p:tgtEl>
                                          <p:spTgt spid="42">
                                            <p:bg/>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nodePh="1">
                                  <p:stCondLst>
                                    <p:cond delay="0"/>
                                  </p:stCondLst>
                                  <p:endCondLst>
                                    <p:cond evt="begin" delay="0">
                                      <p:tn val="59"/>
                                    </p:cond>
                                  </p:endCondLst>
                                  <p:childTnLst>
                                    <p:set>
                                      <p:cBhvr>
                                        <p:cTn id="60" dur="1" fill="hold">
                                          <p:stCondLst>
                                            <p:cond delay="0"/>
                                          </p:stCondLst>
                                        </p:cTn>
                                        <p:tgtEl>
                                          <p:spTgt spid="42">
                                            <p:txEl>
                                              <p:pRg st="0" end="0"/>
                                            </p:txEl>
                                          </p:spTgt>
                                        </p:tgtEl>
                                        <p:attrNameLst>
                                          <p:attrName>style.visibility</p:attrName>
                                        </p:attrNameLst>
                                      </p:cBhvr>
                                      <p:to>
                                        <p:strVal val="visible"/>
                                      </p:to>
                                    </p:set>
                                    <p:animEffect transition="in" filter="fade">
                                      <p:cBhvr>
                                        <p:cTn id="61" dur="750"/>
                                        <p:tgtEl>
                                          <p:spTgt spid="42">
                                            <p:txEl>
                                              <p:pRg st="0" end="0"/>
                                            </p:txEl>
                                          </p:spTgt>
                                        </p:tgtEl>
                                      </p:cBhvr>
                                    </p:animEffect>
                                    <p:anim calcmode="lin" valueType="num">
                                      <p:cBhvr>
                                        <p:cTn id="62" dur="75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63" dur="750" fill="hold"/>
                                        <p:tgtEl>
                                          <p:spTgt spid="42">
                                            <p:txEl>
                                              <p:pRg st="0" end="0"/>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750"/>
                                        <p:tgtEl>
                                          <p:spTgt spid="45"/>
                                        </p:tgtEl>
                                      </p:cBhvr>
                                    </p:animEffect>
                                    <p:anim calcmode="lin" valueType="num">
                                      <p:cBhvr>
                                        <p:cTn id="67" dur="750" fill="hold"/>
                                        <p:tgtEl>
                                          <p:spTgt spid="45"/>
                                        </p:tgtEl>
                                        <p:attrNameLst>
                                          <p:attrName>ppt_x</p:attrName>
                                        </p:attrNameLst>
                                      </p:cBhvr>
                                      <p:tavLst>
                                        <p:tav tm="0">
                                          <p:val>
                                            <p:strVal val="#ppt_x"/>
                                          </p:val>
                                        </p:tav>
                                        <p:tav tm="100000">
                                          <p:val>
                                            <p:strVal val="#ppt_x"/>
                                          </p:val>
                                        </p:tav>
                                      </p:tavLst>
                                    </p:anim>
                                    <p:anim calcmode="lin" valueType="num">
                                      <p:cBhvr>
                                        <p:cTn id="68" dur="750" fill="hold"/>
                                        <p:tgtEl>
                                          <p:spTgt spid="45"/>
                                        </p:tgtEl>
                                        <p:attrNameLst>
                                          <p:attrName>ppt_y</p:attrName>
                                        </p:attrNameLst>
                                      </p:cBhvr>
                                      <p:tavLst>
                                        <p:tav tm="0">
                                          <p:val>
                                            <p:strVal val="#ppt_y+.1"/>
                                          </p:val>
                                        </p:tav>
                                        <p:tav tm="100000">
                                          <p:val>
                                            <p:strVal val="#ppt_y"/>
                                          </p:val>
                                        </p:tav>
                                      </p:tavLst>
                                    </p:anim>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childTnLst>
                                </p:cTn>
                              </p:par>
                            </p:childTnLst>
                          </p:cTn>
                        </p:par>
                        <p:par>
                          <p:cTn id="73" fill="hold">
                            <p:stCondLst>
                              <p:cond delay="6000"/>
                            </p:stCondLst>
                            <p:childTnLst>
                              <p:par>
                                <p:cTn id="74" presetID="22" presetClass="entr" presetSubtype="1"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up)">
                                      <p:cBhvr>
                                        <p:cTn id="76" dur="750"/>
                                        <p:tgtEl>
                                          <p:spTgt spid="3"/>
                                        </p:tgtEl>
                                      </p:cBhvr>
                                    </p:animEffect>
                                  </p:childTnLst>
                                </p:cTn>
                              </p:par>
                            </p:childTnLst>
                          </p:cTn>
                        </p:par>
                        <p:par>
                          <p:cTn id="77" fill="hold">
                            <p:stCondLst>
                              <p:cond delay="6750"/>
                            </p:stCondLst>
                            <p:childTnLst>
                              <p:par>
                                <p:cTn id="78" presetID="10" presetClass="entr" presetSubtype="0" fill="hold" grpId="0"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fade">
                                      <p:cBhvr>
                                        <p:cTn id="8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p" animBg="1"/>
      <p:bldP spid="41" grpId="0" build="p" animBg="1"/>
      <p:bldP spid="42" grpId="0" build="p" animBg="1"/>
      <p:bldP spid="43" grpId="0" animBg="1"/>
      <p:bldP spid="44" grpId="0" animBg="1"/>
      <p:bldP spid="45" grpId="0" animBg="1"/>
      <p:bldP spid="60" grpId="0"/>
      <p:bldP spid="61" grpId="0"/>
      <p:bldP spid="62" grpId="0"/>
      <p:bldP spid="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E62F7953-295C-4378-BC74-6B28C444514B}"/>
              </a:ext>
            </a:extLst>
          </p:cNvPr>
          <p:cNvPicPr>
            <a:picLocks noChangeAspect="1"/>
          </p:cNvPicPr>
          <p:nvPr/>
        </p:nvPicPr>
        <p:blipFill rotWithShape="1">
          <a:blip r:embed="rId3">
            <a:extLst>
              <a:ext uri="{28A0092B-C50C-407E-A947-70E740481C1C}">
                <a14:useLocalDpi xmlns:a14="http://schemas.microsoft.com/office/drawing/2010/main" val="0"/>
              </a:ext>
            </a:extLst>
          </a:blip>
          <a:srcRect l="-1" r="28938" b="28330"/>
          <a:stretch/>
        </p:blipFill>
        <p:spPr>
          <a:xfrm>
            <a:off x="1410" y="1588"/>
            <a:ext cx="9142589" cy="5186674"/>
          </a:xfrm>
          <a:prstGeom prst="rect">
            <a:avLst/>
          </a:prstGeom>
        </p:spPr>
      </p:pic>
      <p:sp>
        <p:nvSpPr>
          <p:cNvPr id="19" name="椭圆 18">
            <a:extLst>
              <a:ext uri="{FF2B5EF4-FFF2-40B4-BE49-F238E27FC236}">
                <a16:creationId xmlns:a16="http://schemas.microsoft.com/office/drawing/2014/main" id="{A2F0BFE8-A050-48A8-BC4E-4E8A5B46322A}"/>
              </a:ext>
            </a:extLst>
          </p:cNvPr>
          <p:cNvSpPr/>
          <p:nvPr/>
        </p:nvSpPr>
        <p:spPr>
          <a:xfrm>
            <a:off x="2564260" y="1862037"/>
            <a:ext cx="1439637" cy="1439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p>
        </p:txBody>
      </p:sp>
      <p:sp>
        <p:nvSpPr>
          <p:cNvPr id="20" name="文本框 6">
            <a:extLst>
              <a:ext uri="{FF2B5EF4-FFF2-40B4-BE49-F238E27FC236}">
                <a16:creationId xmlns:a16="http://schemas.microsoft.com/office/drawing/2014/main" id="{2D35ACB7-07B8-4913-B001-ABB9D931361E}"/>
              </a:ext>
            </a:extLst>
          </p:cNvPr>
          <p:cNvSpPr txBox="1"/>
          <p:nvPr/>
        </p:nvSpPr>
        <p:spPr>
          <a:xfrm>
            <a:off x="2674927" y="2010420"/>
            <a:ext cx="1321754" cy="1107547"/>
          </a:xfrm>
          <a:prstGeom prst="rect">
            <a:avLst/>
          </a:prstGeom>
          <a:noFill/>
        </p:spPr>
        <p:txBody>
          <a:bodyPr wrap="square" lIns="0" tIns="0" rIns="0" bIns="0" rtlCol="0">
            <a:spAutoFit/>
          </a:bodyPr>
          <a:lstStyle/>
          <a:p>
            <a:pPr algn="ctr"/>
            <a:r>
              <a:rPr lang="en-US" altLang="zh-CN" sz="719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719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a:extLst>
              <a:ext uri="{FF2B5EF4-FFF2-40B4-BE49-F238E27FC236}">
                <a16:creationId xmlns:a16="http://schemas.microsoft.com/office/drawing/2014/main" id="{EFEF88D7-9451-4684-9A6D-CD3509A14DFC}"/>
              </a:ext>
            </a:extLst>
          </p:cNvPr>
          <p:cNvSpPr/>
          <p:nvPr/>
        </p:nvSpPr>
        <p:spPr>
          <a:xfrm>
            <a:off x="4202069" y="2106849"/>
            <a:ext cx="3122783" cy="430887"/>
          </a:xfrm>
          <a:prstGeom prst="rect">
            <a:avLst/>
          </a:prstGeom>
        </p:spPr>
        <p:txBody>
          <a:bodyPr wrap="square" lIns="0" tIns="0" rIns="0" bIns="0">
            <a:spAutoFit/>
          </a:bodyPr>
          <a:lstStyle/>
          <a:p>
            <a:pPr lvl="0"/>
            <a:r>
              <a:rPr lang="zh-CN" altLang="zh-CN" sz="2800" dirty="0">
                <a:latin typeface="微软雅黑" pitchFamily="34" charset="-122"/>
                <a:ea typeface="微软雅黑" pitchFamily="34" charset="-122"/>
              </a:rPr>
              <a:t>工作完成情况</a:t>
            </a:r>
          </a:p>
        </p:txBody>
      </p:sp>
      <p:sp>
        <p:nvSpPr>
          <p:cNvPr id="22" name="TextBox 11">
            <a:extLst>
              <a:ext uri="{FF2B5EF4-FFF2-40B4-BE49-F238E27FC236}">
                <a16:creationId xmlns:a16="http://schemas.microsoft.com/office/drawing/2014/main" id="{6353F87E-8B49-4192-88B9-3873080C0E03}"/>
              </a:ext>
            </a:extLst>
          </p:cNvPr>
          <p:cNvSpPr txBox="1"/>
          <p:nvPr/>
        </p:nvSpPr>
        <p:spPr>
          <a:xfrm>
            <a:off x="4088113" y="2565971"/>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4">
            <a:extLst>
              <a:ext uri="{FF2B5EF4-FFF2-40B4-BE49-F238E27FC236}">
                <a16:creationId xmlns:a16="http://schemas.microsoft.com/office/drawing/2014/main" id="{95424C11-ADC6-449D-A302-FE3827C9EA00}"/>
              </a:ext>
            </a:extLst>
          </p:cNvPr>
          <p:cNvSpPr txBox="1"/>
          <p:nvPr/>
        </p:nvSpPr>
        <p:spPr>
          <a:xfrm>
            <a:off x="5495267" y="2565971"/>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11">
            <a:extLst>
              <a:ext uri="{FF2B5EF4-FFF2-40B4-BE49-F238E27FC236}">
                <a16:creationId xmlns:a16="http://schemas.microsoft.com/office/drawing/2014/main" id="{37D7B28C-6938-4B43-990C-B670630EF802}"/>
              </a:ext>
            </a:extLst>
          </p:cNvPr>
          <p:cNvSpPr txBox="1"/>
          <p:nvPr/>
        </p:nvSpPr>
        <p:spPr>
          <a:xfrm>
            <a:off x="4088113" y="2827704"/>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1">
            <a:extLst>
              <a:ext uri="{FF2B5EF4-FFF2-40B4-BE49-F238E27FC236}">
                <a16:creationId xmlns:a16="http://schemas.microsoft.com/office/drawing/2014/main" id="{6CDB375B-197E-4E64-83E2-F45573447310}"/>
              </a:ext>
            </a:extLst>
          </p:cNvPr>
          <p:cNvSpPr txBox="1"/>
          <p:nvPr/>
        </p:nvSpPr>
        <p:spPr>
          <a:xfrm>
            <a:off x="5495267" y="2827704"/>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5882711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strVal val="4*#ppt_w"/>
                                          </p:val>
                                        </p:tav>
                                        <p:tav tm="100000">
                                          <p:val>
                                            <p:strVal val="#ppt_w"/>
                                          </p:val>
                                        </p:tav>
                                      </p:tavLst>
                                    </p:anim>
                                    <p:anim calcmode="lin" valueType="num">
                                      <p:cBhvr>
                                        <p:cTn id="15" dur="500" fill="hold"/>
                                        <p:tgtEl>
                                          <p:spTgt spid="21"/>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ppt_x</p:attrName>
                                        </p:attrNameLst>
                                      </p:cBhvr>
                                      <p:tavLst>
                                        <p:tav tm="0">
                                          <p:val>
                                            <p:strVal val="#ppt_x-#ppt_w*1.125000"/>
                                          </p:val>
                                        </p:tav>
                                        <p:tav tm="100000">
                                          <p:val>
                                            <p:strVal val="#ppt_x"/>
                                          </p:val>
                                        </p:tav>
                                      </p:tavLst>
                                    </p:anim>
                                    <p:animEffect transition="in" filter="wipe(right)">
                                      <p:cBhvr>
                                        <p:cTn id="20" dur="500"/>
                                        <p:tgtEl>
                                          <p:spTgt spid="22"/>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ppt_x</p:attrName>
                                        </p:attrNameLst>
                                      </p:cBhvr>
                                      <p:tavLst>
                                        <p:tav tm="0">
                                          <p:val>
                                            <p:strVal val="#ppt_x-#ppt_w*1.125000"/>
                                          </p:val>
                                        </p:tav>
                                        <p:tav tm="100000">
                                          <p:val>
                                            <p:strVal val="#ppt_x"/>
                                          </p:val>
                                        </p:tav>
                                      </p:tavLst>
                                    </p:anim>
                                    <p:animEffect transition="in" filter="wipe(right)">
                                      <p:cBhvr>
                                        <p:cTn id="25" dur="500"/>
                                        <p:tgtEl>
                                          <p:spTgt spid="23"/>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ppt_x</p:attrName>
                                        </p:attrNameLst>
                                      </p:cBhvr>
                                      <p:tavLst>
                                        <p:tav tm="0">
                                          <p:val>
                                            <p:strVal val="#ppt_x-#ppt_w*1.125000"/>
                                          </p:val>
                                        </p:tav>
                                        <p:tav tm="100000">
                                          <p:val>
                                            <p:strVal val="#ppt_x"/>
                                          </p:val>
                                        </p:tav>
                                      </p:tavLst>
                                    </p:anim>
                                    <p:animEffect transition="in" filter="wipe(right)">
                                      <p:cBhvr>
                                        <p:cTn id="30" dur="500"/>
                                        <p:tgtEl>
                                          <p:spTgt spid="24"/>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p:tgtEl>
                                          <p:spTgt spid="25"/>
                                        </p:tgtEl>
                                        <p:attrNameLst>
                                          <p:attrName>ppt_x</p:attrName>
                                        </p:attrNameLst>
                                      </p:cBhvr>
                                      <p:tavLst>
                                        <p:tav tm="0">
                                          <p:val>
                                            <p:strVal val="#ppt_x-#ppt_w*1.125000"/>
                                          </p:val>
                                        </p:tav>
                                        <p:tav tm="100000">
                                          <p:val>
                                            <p:strVal val="#ppt_x"/>
                                          </p:val>
                                        </p:tav>
                                      </p:tavLst>
                                    </p:anim>
                                    <p:animEffect transition="in" filter="wipe(right)">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2" grpId="0"/>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4556" y="951501"/>
            <a:ext cx="2966797" cy="2010005"/>
          </a:xfrm>
          <a:prstGeom prst="rect">
            <a:avLst/>
          </a:prstGeom>
        </p:spPr>
      </p:pic>
      <p:sp>
        <p:nvSpPr>
          <p:cNvPr id="11" name="TextBox 10"/>
          <p:cNvSpPr txBox="1"/>
          <p:nvPr/>
        </p:nvSpPr>
        <p:spPr>
          <a:xfrm>
            <a:off x="1115617" y="3285644"/>
            <a:ext cx="2657487" cy="138499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　　这里输入简单的文字概述这里输入简单文字概述这里输入简单的文字概述这里入简单的文字概述这里输入述简单的文字概述这里输入简单文字概述这里输入简单</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　　这里输入简单的文字概述这里输入简单文字概述这里输入简单的文字概述这里入简单的文字概述这里输入述简单的文字概述这里输入简单文字概述这里输入简单</a:t>
            </a:r>
          </a:p>
        </p:txBody>
      </p:sp>
      <p:pic>
        <p:nvPicPr>
          <p:cNvPr id="8" name="图片 7">
            <a:extLst>
              <a:ext uri="{FF2B5EF4-FFF2-40B4-BE49-F238E27FC236}">
                <a16:creationId xmlns:a16="http://schemas.microsoft.com/office/drawing/2014/main" id="{8F4174F2-8C39-497E-B814-C0CCB9CB388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56985"/>
          <a:stretch/>
        </p:blipFill>
        <p:spPr>
          <a:xfrm>
            <a:off x="4551566" y="951501"/>
            <a:ext cx="2941434" cy="2010005"/>
          </a:xfrm>
          <a:prstGeom prst="rect">
            <a:avLst/>
          </a:prstGeom>
        </p:spPr>
      </p:pic>
      <p:sp>
        <p:nvSpPr>
          <p:cNvPr id="6" name="TextBox 10">
            <a:extLst>
              <a:ext uri="{FF2B5EF4-FFF2-40B4-BE49-F238E27FC236}">
                <a16:creationId xmlns:a16="http://schemas.microsoft.com/office/drawing/2014/main" id="{02F9C544-D9F6-403C-B7F8-546783447D76}"/>
              </a:ext>
            </a:extLst>
          </p:cNvPr>
          <p:cNvSpPr txBox="1"/>
          <p:nvPr/>
        </p:nvSpPr>
        <p:spPr>
          <a:xfrm>
            <a:off x="4609588" y="3285644"/>
            <a:ext cx="2657487" cy="138499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　　这里输入简单的文字概述这里输入简单文字概述这里输入简单的文字概述这里入简单的文字概述这里输入述简单的文字概述这里输入简单文字概述这里输入简单</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　　这里输入简单的文字概述这里输入简单文字概述这里输入简单的文字概述这里入简单的文字概述这里输入述简单的文字概述这里输入简单文字概述这里输入简单</a:t>
            </a:r>
          </a:p>
        </p:txBody>
      </p:sp>
    </p:spTree>
    <p:extLst>
      <p:ext uri="{BB962C8B-B14F-4D97-AF65-F5344CB8AC3E}">
        <p14:creationId xmlns:p14="http://schemas.microsoft.com/office/powerpoint/2010/main" val="71800831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8"/>
          <p:cNvGrpSpPr/>
          <p:nvPr/>
        </p:nvGrpSpPr>
        <p:grpSpPr>
          <a:xfrm>
            <a:off x="2857034" y="1976863"/>
            <a:ext cx="3429934" cy="1803071"/>
            <a:chOff x="3676269" y="2136032"/>
            <a:chExt cx="4839464" cy="2544042"/>
          </a:xfrm>
        </p:grpSpPr>
        <p:sp>
          <p:nvSpPr>
            <p:cNvPr id="32" name="Freeform: Shape 1"/>
            <p:cNvSpPr/>
            <p:nvPr/>
          </p:nvSpPr>
          <p:spPr>
            <a:xfrm>
              <a:off x="3855000" y="2356008"/>
              <a:ext cx="1201560" cy="810318"/>
            </a:xfrm>
            <a:custGeom>
              <a:avLst/>
              <a:gdLst/>
              <a:ahLst/>
              <a:cxnLst>
                <a:cxn ang="0">
                  <a:pos x="wd2" y="hd2"/>
                </a:cxn>
                <a:cxn ang="5400000">
                  <a:pos x="wd2" y="hd2"/>
                </a:cxn>
                <a:cxn ang="10800000">
                  <a:pos x="wd2" y="hd2"/>
                </a:cxn>
                <a:cxn ang="16200000">
                  <a:pos x="wd2" y="hd2"/>
                </a:cxn>
              </a:cxnLst>
              <a:rect l="0" t="0" r="r" b="b"/>
              <a:pathLst>
                <a:path w="21600" h="21600" extrusionOk="0">
                  <a:moveTo>
                    <a:pt x="14208" y="21600"/>
                  </a:moveTo>
                  <a:lnTo>
                    <a:pt x="21600" y="18493"/>
                  </a:lnTo>
                  <a:lnTo>
                    <a:pt x="0" y="0"/>
                  </a:lnTo>
                  <a:cubicBezTo>
                    <a:pt x="0" y="0"/>
                    <a:pt x="14208" y="21600"/>
                    <a:pt x="14208" y="21600"/>
                  </a:cubicBezTo>
                  <a:close/>
                </a:path>
              </a:pathLst>
            </a:custGeom>
            <a:solidFill>
              <a:schemeClr val="accent2"/>
            </a:solidFill>
            <a:ln w="12700">
              <a:miter lim="400000"/>
            </a:ln>
          </p:spPr>
          <p:txBody>
            <a:bodyPr anchor="ctr"/>
            <a:lstStyle/>
            <a:p>
              <a:pPr algn="ctr"/>
              <a:endParaRPr>
                <a:cs typeface="+mn-ea"/>
                <a:sym typeface="+mn-lt"/>
              </a:endParaRPr>
            </a:p>
          </p:txBody>
        </p:sp>
        <p:sp>
          <p:nvSpPr>
            <p:cNvPr id="33" name="Freeform: Shape 2"/>
            <p:cNvSpPr/>
            <p:nvPr/>
          </p:nvSpPr>
          <p:spPr>
            <a:xfrm>
              <a:off x="7140897" y="2356008"/>
              <a:ext cx="1201574" cy="810318"/>
            </a:xfrm>
            <a:custGeom>
              <a:avLst/>
              <a:gdLst/>
              <a:ahLst/>
              <a:cxnLst>
                <a:cxn ang="0">
                  <a:pos x="wd2" y="hd2"/>
                </a:cxn>
                <a:cxn ang="5400000">
                  <a:pos x="wd2" y="hd2"/>
                </a:cxn>
                <a:cxn ang="10800000">
                  <a:pos x="wd2" y="hd2"/>
                </a:cxn>
                <a:cxn ang="16200000">
                  <a:pos x="wd2" y="hd2"/>
                </a:cxn>
              </a:cxnLst>
              <a:rect l="0" t="0" r="r" b="b"/>
              <a:pathLst>
                <a:path w="21600" h="21600" extrusionOk="0">
                  <a:moveTo>
                    <a:pt x="7393" y="21600"/>
                  </a:moveTo>
                  <a:lnTo>
                    <a:pt x="0" y="18493"/>
                  </a:lnTo>
                  <a:lnTo>
                    <a:pt x="21600" y="0"/>
                  </a:lnTo>
                  <a:cubicBezTo>
                    <a:pt x="21600" y="0"/>
                    <a:pt x="7393" y="21600"/>
                    <a:pt x="7393" y="21600"/>
                  </a:cubicBezTo>
                  <a:close/>
                </a:path>
              </a:pathLst>
            </a:custGeom>
            <a:solidFill>
              <a:schemeClr val="accent2"/>
            </a:solidFill>
            <a:ln w="12700">
              <a:miter lim="400000"/>
            </a:ln>
          </p:spPr>
          <p:txBody>
            <a:bodyPr anchor="ctr"/>
            <a:lstStyle/>
            <a:p>
              <a:pPr algn="ctr"/>
              <a:endParaRPr>
                <a:cs typeface="+mn-ea"/>
                <a:sym typeface="+mn-lt"/>
              </a:endParaRPr>
            </a:p>
          </p:txBody>
        </p:sp>
        <p:grpSp>
          <p:nvGrpSpPr>
            <p:cNvPr id="34" name="Group 3"/>
            <p:cNvGrpSpPr/>
            <p:nvPr/>
          </p:nvGrpSpPr>
          <p:grpSpPr>
            <a:xfrm>
              <a:off x="3676269" y="2163529"/>
              <a:ext cx="439935" cy="439920"/>
              <a:chOff x="0" y="0"/>
              <a:chExt cx="879867" cy="879838"/>
            </a:xfrm>
            <a:solidFill>
              <a:schemeClr val="bg1"/>
            </a:solidFill>
          </p:grpSpPr>
          <p:sp>
            <p:nvSpPr>
              <p:cNvPr id="47" name="Oval 4"/>
              <p:cNvSpPr/>
              <p:nvPr/>
            </p:nvSpPr>
            <p:spPr>
              <a:xfrm>
                <a:off x="0" y="0"/>
                <a:ext cx="879867" cy="879838"/>
              </a:xfrm>
              <a:prstGeom prst="ellipse">
                <a:avLst/>
              </a:prstGeom>
              <a:solidFill>
                <a:schemeClr val="accent1"/>
              </a:solidFill>
              <a:ln w="12700" cap="flat">
                <a:solidFill>
                  <a:srgbClr val="DCDEE0"/>
                </a:solidFill>
                <a:prstDash val="solid"/>
                <a:round/>
              </a:ln>
              <a:effectLst/>
            </p:spPr>
            <p:txBody>
              <a:bodyPr anchor="ctr"/>
              <a:lstStyle/>
              <a:p>
                <a:pPr algn="ctr"/>
                <a:endParaRPr>
                  <a:cs typeface="+mn-ea"/>
                  <a:sym typeface="+mn-lt"/>
                </a:endParaRPr>
              </a:p>
            </p:txBody>
          </p:sp>
          <p:sp>
            <p:nvSpPr>
              <p:cNvPr id="48" name="Freeform: Shape 5"/>
              <p:cNvSpPr/>
              <p:nvPr/>
            </p:nvSpPr>
            <p:spPr>
              <a:xfrm>
                <a:off x="230842" y="230829"/>
                <a:ext cx="418182" cy="41817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1795"/>
                      <a:pt x="21514" y="12600"/>
                      <a:pt x="20518" y="12600"/>
                    </a:cubicBezTo>
                    <a:lnTo>
                      <a:pt x="12600" y="12600"/>
                    </a:lnTo>
                    <a:lnTo>
                      <a:pt x="12600" y="20518"/>
                    </a:lnTo>
                    <a:cubicBezTo>
                      <a:pt x="12600" y="21512"/>
                      <a:pt x="11795" y="21600"/>
                      <a:pt x="10800" y="21600"/>
                    </a:cubicBezTo>
                    <a:cubicBezTo>
                      <a:pt x="9805" y="21600"/>
                      <a:pt x="9000" y="21512"/>
                      <a:pt x="9000" y="20518"/>
                    </a:cubicBezTo>
                    <a:lnTo>
                      <a:pt x="9000" y="12600"/>
                    </a:lnTo>
                    <a:lnTo>
                      <a:pt x="1082" y="12600"/>
                    </a:lnTo>
                    <a:cubicBezTo>
                      <a:pt x="88" y="12600"/>
                      <a:pt x="0" y="11796"/>
                      <a:pt x="0" y="10800"/>
                    </a:cubicBezTo>
                    <a:cubicBezTo>
                      <a:pt x="0" y="9805"/>
                      <a:pt x="88" y="9000"/>
                      <a:pt x="1082" y="9000"/>
                    </a:cubicBezTo>
                    <a:lnTo>
                      <a:pt x="9000" y="9000"/>
                    </a:lnTo>
                    <a:lnTo>
                      <a:pt x="9000" y="1082"/>
                    </a:lnTo>
                    <a:cubicBezTo>
                      <a:pt x="9000" y="86"/>
                      <a:pt x="9805" y="0"/>
                      <a:pt x="10800" y="0"/>
                    </a:cubicBezTo>
                    <a:cubicBezTo>
                      <a:pt x="11795" y="0"/>
                      <a:pt x="12600" y="86"/>
                      <a:pt x="12600" y="1082"/>
                    </a:cubicBezTo>
                    <a:lnTo>
                      <a:pt x="12600" y="9000"/>
                    </a:lnTo>
                    <a:lnTo>
                      <a:pt x="20518" y="9000"/>
                    </a:lnTo>
                    <a:cubicBezTo>
                      <a:pt x="21514" y="9000"/>
                      <a:pt x="21600" y="9805"/>
                      <a:pt x="21600" y="10800"/>
                    </a:cubicBezTo>
                    <a:close/>
                  </a:path>
                </a:pathLst>
              </a:custGeom>
              <a:grpFill/>
              <a:ln w="12700" cap="flat">
                <a:noFill/>
                <a:miter lim="400000"/>
              </a:ln>
              <a:effectLst/>
            </p:spPr>
            <p:txBody>
              <a:bodyPr anchor="ctr"/>
              <a:lstStyle/>
              <a:p>
                <a:pPr algn="ctr"/>
                <a:endParaRPr>
                  <a:cs typeface="+mn-ea"/>
                  <a:sym typeface="+mn-lt"/>
                </a:endParaRPr>
              </a:p>
            </p:txBody>
          </p:sp>
        </p:grpSp>
        <p:grpSp>
          <p:nvGrpSpPr>
            <p:cNvPr id="35" name="Group 6"/>
            <p:cNvGrpSpPr/>
            <p:nvPr/>
          </p:nvGrpSpPr>
          <p:grpSpPr>
            <a:xfrm>
              <a:off x="8075798" y="2136032"/>
              <a:ext cx="439935" cy="439934"/>
              <a:chOff x="0" y="0"/>
              <a:chExt cx="879867" cy="879866"/>
            </a:xfrm>
          </p:grpSpPr>
          <p:sp>
            <p:nvSpPr>
              <p:cNvPr id="45" name="Oval 7"/>
              <p:cNvSpPr/>
              <p:nvPr/>
            </p:nvSpPr>
            <p:spPr>
              <a:xfrm>
                <a:off x="0" y="0"/>
                <a:ext cx="879867" cy="879866"/>
              </a:xfrm>
              <a:prstGeom prst="ellipse">
                <a:avLst/>
              </a:prstGeom>
              <a:solidFill>
                <a:schemeClr val="accent1"/>
              </a:solidFill>
              <a:ln w="12700" cap="flat">
                <a:solidFill>
                  <a:srgbClr val="DCDEE0"/>
                </a:solidFill>
                <a:prstDash val="solid"/>
                <a:round/>
              </a:ln>
              <a:effectLst/>
            </p:spPr>
            <p:txBody>
              <a:bodyPr anchor="ctr"/>
              <a:lstStyle/>
              <a:p>
                <a:pPr algn="ctr"/>
                <a:endParaRPr>
                  <a:cs typeface="+mn-ea"/>
                  <a:sym typeface="+mn-lt"/>
                </a:endParaRPr>
              </a:p>
            </p:txBody>
          </p:sp>
          <p:sp>
            <p:nvSpPr>
              <p:cNvPr id="46" name="Freeform: Shape 8"/>
              <p:cNvSpPr/>
              <p:nvPr/>
            </p:nvSpPr>
            <p:spPr>
              <a:xfrm>
                <a:off x="245534" y="214775"/>
                <a:ext cx="388799" cy="399556"/>
              </a:xfrm>
              <a:custGeom>
                <a:avLst/>
                <a:gdLst/>
                <a:ahLst/>
                <a:cxnLst>
                  <a:cxn ang="0">
                    <a:pos x="wd2" y="hd2"/>
                  </a:cxn>
                  <a:cxn ang="5400000">
                    <a:pos x="wd2" y="hd2"/>
                  </a:cxn>
                  <a:cxn ang="10800000">
                    <a:pos x="wd2" y="hd2"/>
                  </a:cxn>
                  <a:cxn ang="16200000">
                    <a:pos x="wd2" y="hd2"/>
                  </a:cxn>
                </a:cxnLst>
                <a:rect l="0" t="0" r="r" b="b"/>
                <a:pathLst>
                  <a:path w="21600" h="21494" extrusionOk="0">
                    <a:moveTo>
                      <a:pt x="17852" y="10732"/>
                    </a:moveTo>
                    <a:lnTo>
                      <a:pt x="15287" y="8141"/>
                    </a:lnTo>
                    <a:lnTo>
                      <a:pt x="14103" y="9287"/>
                    </a:lnTo>
                    <a:lnTo>
                      <a:pt x="16780" y="11770"/>
                    </a:lnTo>
                    <a:lnTo>
                      <a:pt x="14104" y="14253"/>
                    </a:lnTo>
                    <a:lnTo>
                      <a:pt x="15288" y="15399"/>
                    </a:lnTo>
                    <a:lnTo>
                      <a:pt x="17852" y="12808"/>
                    </a:lnTo>
                    <a:lnTo>
                      <a:pt x="20416" y="15399"/>
                    </a:lnTo>
                    <a:lnTo>
                      <a:pt x="21600" y="14253"/>
                    </a:lnTo>
                    <a:lnTo>
                      <a:pt x="18924" y="11770"/>
                    </a:lnTo>
                    <a:lnTo>
                      <a:pt x="21599" y="9287"/>
                    </a:lnTo>
                    <a:lnTo>
                      <a:pt x="20415" y="8141"/>
                    </a:lnTo>
                    <a:cubicBezTo>
                      <a:pt x="20415" y="8141"/>
                      <a:pt x="17852" y="10732"/>
                      <a:pt x="17852" y="10732"/>
                    </a:cubicBezTo>
                    <a:close/>
                    <a:moveTo>
                      <a:pt x="17840" y="20553"/>
                    </a:moveTo>
                    <a:cubicBezTo>
                      <a:pt x="17840" y="18126"/>
                      <a:pt x="15400" y="16891"/>
                      <a:pt x="13023" y="15899"/>
                    </a:cubicBezTo>
                    <a:cubicBezTo>
                      <a:pt x="10654" y="14912"/>
                      <a:pt x="9898" y="14080"/>
                      <a:pt x="9898" y="12297"/>
                    </a:cubicBezTo>
                    <a:cubicBezTo>
                      <a:pt x="9898" y="11229"/>
                      <a:pt x="10621" y="11577"/>
                      <a:pt x="10938" y="9617"/>
                    </a:cubicBezTo>
                    <a:cubicBezTo>
                      <a:pt x="11072" y="8804"/>
                      <a:pt x="11710" y="9604"/>
                      <a:pt x="11833" y="7749"/>
                    </a:cubicBezTo>
                    <a:cubicBezTo>
                      <a:pt x="11833" y="7010"/>
                      <a:pt x="11483" y="6826"/>
                      <a:pt x="11483" y="6826"/>
                    </a:cubicBezTo>
                    <a:cubicBezTo>
                      <a:pt x="11483" y="6826"/>
                      <a:pt x="11661" y="5732"/>
                      <a:pt x="11730" y="4889"/>
                    </a:cubicBezTo>
                    <a:cubicBezTo>
                      <a:pt x="11801" y="4006"/>
                      <a:pt x="11286" y="2123"/>
                      <a:pt x="9163" y="1545"/>
                    </a:cubicBezTo>
                    <a:cubicBezTo>
                      <a:pt x="8792" y="1177"/>
                      <a:pt x="8541" y="592"/>
                      <a:pt x="9684" y="7"/>
                    </a:cubicBezTo>
                    <a:cubicBezTo>
                      <a:pt x="7184" y="-106"/>
                      <a:pt x="6603" y="1160"/>
                      <a:pt x="5272" y="2092"/>
                    </a:cubicBezTo>
                    <a:cubicBezTo>
                      <a:pt x="4139" y="2909"/>
                      <a:pt x="3834" y="4202"/>
                      <a:pt x="3888" y="4890"/>
                    </a:cubicBezTo>
                    <a:cubicBezTo>
                      <a:pt x="3961" y="5733"/>
                      <a:pt x="4137" y="6827"/>
                      <a:pt x="4137" y="6827"/>
                    </a:cubicBezTo>
                    <a:cubicBezTo>
                      <a:pt x="4137" y="6827"/>
                      <a:pt x="3787" y="7011"/>
                      <a:pt x="3787" y="7750"/>
                    </a:cubicBezTo>
                    <a:cubicBezTo>
                      <a:pt x="3910" y="9606"/>
                      <a:pt x="4550" y="8805"/>
                      <a:pt x="4683" y="9618"/>
                    </a:cubicBezTo>
                    <a:cubicBezTo>
                      <a:pt x="5000" y="11578"/>
                      <a:pt x="5724" y="11230"/>
                      <a:pt x="5724" y="12298"/>
                    </a:cubicBezTo>
                    <a:cubicBezTo>
                      <a:pt x="5724" y="14081"/>
                      <a:pt x="5487" y="14686"/>
                      <a:pt x="3118" y="15674"/>
                    </a:cubicBezTo>
                    <a:cubicBezTo>
                      <a:pt x="740" y="16664"/>
                      <a:pt x="0" y="18253"/>
                      <a:pt x="12" y="20553"/>
                    </a:cubicBezTo>
                    <a:cubicBezTo>
                      <a:pt x="16" y="21241"/>
                      <a:pt x="0" y="21494"/>
                      <a:pt x="0" y="21494"/>
                    </a:cubicBezTo>
                    <a:lnTo>
                      <a:pt x="17852" y="21494"/>
                    </a:lnTo>
                    <a:cubicBezTo>
                      <a:pt x="17852" y="21494"/>
                      <a:pt x="17840" y="21241"/>
                      <a:pt x="17840" y="20553"/>
                    </a:cubicBezTo>
                    <a:close/>
                  </a:path>
                </a:pathLst>
              </a:custGeom>
              <a:solidFill>
                <a:schemeClr val="bg1"/>
              </a:solidFill>
              <a:ln w="12700" cap="flat">
                <a:noFill/>
                <a:miter lim="400000"/>
              </a:ln>
              <a:effectLst/>
            </p:spPr>
            <p:txBody>
              <a:bodyPr anchor="ctr"/>
              <a:lstStyle/>
              <a:p>
                <a:pPr algn="ctr"/>
                <a:endParaRPr>
                  <a:cs typeface="+mn-ea"/>
                  <a:sym typeface="+mn-lt"/>
                </a:endParaRPr>
              </a:p>
            </p:txBody>
          </p:sp>
        </p:grpSp>
        <p:grpSp>
          <p:nvGrpSpPr>
            <p:cNvPr id="36" name="Group 9"/>
            <p:cNvGrpSpPr/>
            <p:nvPr/>
          </p:nvGrpSpPr>
          <p:grpSpPr>
            <a:xfrm>
              <a:off x="4693660" y="3084680"/>
              <a:ext cx="1348437" cy="911351"/>
              <a:chOff x="4693660" y="3084680"/>
              <a:chExt cx="1348437" cy="911351"/>
            </a:xfrm>
          </p:grpSpPr>
          <p:sp>
            <p:nvSpPr>
              <p:cNvPr id="43" name="Freeform: Shape 10"/>
              <p:cNvSpPr/>
              <p:nvPr/>
            </p:nvSpPr>
            <p:spPr>
              <a:xfrm>
                <a:off x="4693660" y="3084680"/>
                <a:ext cx="1348437" cy="911351"/>
              </a:xfrm>
              <a:custGeom>
                <a:avLst/>
                <a:gdLst/>
                <a:ahLst/>
                <a:cxnLst>
                  <a:cxn ang="0">
                    <a:pos x="wd2" y="hd2"/>
                  </a:cxn>
                  <a:cxn ang="5400000">
                    <a:pos x="wd2" y="hd2"/>
                  </a:cxn>
                  <a:cxn ang="10800000">
                    <a:pos x="wd2" y="hd2"/>
                  </a:cxn>
                  <a:cxn ang="16200000">
                    <a:pos x="wd2" y="hd2"/>
                  </a:cxn>
                </a:cxnLst>
                <a:rect l="0" t="0" r="r" b="b"/>
                <a:pathLst>
                  <a:path w="21600" h="21600" extrusionOk="0">
                    <a:moveTo>
                      <a:pt x="6997" y="0"/>
                    </a:moveTo>
                    <a:lnTo>
                      <a:pt x="0" y="2934"/>
                    </a:lnTo>
                    <a:lnTo>
                      <a:pt x="12305" y="21600"/>
                    </a:lnTo>
                    <a:lnTo>
                      <a:pt x="12322" y="21583"/>
                    </a:lnTo>
                    <a:lnTo>
                      <a:pt x="21600" y="12476"/>
                    </a:lnTo>
                    <a:cubicBezTo>
                      <a:pt x="21600" y="12476"/>
                      <a:pt x="6997" y="0"/>
                      <a:pt x="6997" y="0"/>
                    </a:cubicBezTo>
                    <a:close/>
                  </a:path>
                </a:pathLst>
              </a:custGeom>
              <a:solidFill>
                <a:schemeClr val="accent3"/>
              </a:solidFill>
              <a:ln w="12700">
                <a:miter lim="400000"/>
              </a:ln>
            </p:spPr>
            <p:txBody>
              <a:bodyPr anchor="ctr"/>
              <a:lstStyle/>
              <a:p>
                <a:pPr algn="ctr"/>
                <a:endParaRPr>
                  <a:cs typeface="+mn-ea"/>
                  <a:sym typeface="+mn-lt"/>
                </a:endParaRPr>
              </a:p>
            </p:txBody>
          </p:sp>
          <p:sp>
            <p:nvSpPr>
              <p:cNvPr id="44" name="Freeform: Shape 11"/>
              <p:cNvSpPr/>
              <p:nvPr/>
            </p:nvSpPr>
            <p:spPr>
              <a:xfrm>
                <a:off x="5342468" y="3446892"/>
                <a:ext cx="249236" cy="186927"/>
              </a:xfrm>
              <a:custGeom>
                <a:avLst/>
                <a:gdLst/>
                <a:ahLst/>
                <a:cxnLst>
                  <a:cxn ang="0">
                    <a:pos x="wd2" y="hd2"/>
                  </a:cxn>
                  <a:cxn ang="5400000">
                    <a:pos x="wd2" y="hd2"/>
                  </a:cxn>
                  <a:cxn ang="10800000">
                    <a:pos x="wd2" y="hd2"/>
                  </a:cxn>
                  <a:cxn ang="16200000">
                    <a:pos x="wd2" y="hd2"/>
                  </a:cxn>
                </a:cxnLst>
                <a:rect l="0" t="0" r="r" b="b"/>
                <a:pathLst>
                  <a:path w="21600" h="21600" extrusionOk="0">
                    <a:moveTo>
                      <a:pt x="21262" y="12600"/>
                    </a:moveTo>
                    <a:cubicBezTo>
                      <a:pt x="21442" y="12600"/>
                      <a:pt x="21600" y="12811"/>
                      <a:pt x="21600" y="13050"/>
                    </a:cubicBezTo>
                    <a:lnTo>
                      <a:pt x="21600" y="15750"/>
                    </a:lnTo>
                    <a:cubicBezTo>
                      <a:pt x="21600" y="15989"/>
                      <a:pt x="21442" y="16200"/>
                      <a:pt x="21262" y="16200"/>
                    </a:cubicBezTo>
                    <a:lnTo>
                      <a:pt x="17550" y="16200"/>
                    </a:lnTo>
                    <a:lnTo>
                      <a:pt x="17550" y="21150"/>
                    </a:lnTo>
                    <a:cubicBezTo>
                      <a:pt x="17550" y="21389"/>
                      <a:pt x="17392" y="21600"/>
                      <a:pt x="17212" y="21600"/>
                    </a:cubicBezTo>
                    <a:lnTo>
                      <a:pt x="15187" y="21600"/>
                    </a:lnTo>
                    <a:cubicBezTo>
                      <a:pt x="15008" y="21600"/>
                      <a:pt x="14850" y="21389"/>
                      <a:pt x="14850" y="21150"/>
                    </a:cubicBezTo>
                    <a:lnTo>
                      <a:pt x="14850" y="16200"/>
                    </a:lnTo>
                    <a:lnTo>
                      <a:pt x="11137" y="16200"/>
                    </a:lnTo>
                    <a:cubicBezTo>
                      <a:pt x="10958" y="16200"/>
                      <a:pt x="10800" y="15989"/>
                      <a:pt x="10800" y="15750"/>
                    </a:cubicBezTo>
                    <a:lnTo>
                      <a:pt x="10800" y="13050"/>
                    </a:lnTo>
                    <a:cubicBezTo>
                      <a:pt x="10800" y="12811"/>
                      <a:pt x="10958" y="12600"/>
                      <a:pt x="11137" y="12600"/>
                    </a:cubicBezTo>
                    <a:lnTo>
                      <a:pt x="14850" y="12600"/>
                    </a:lnTo>
                    <a:lnTo>
                      <a:pt x="14850" y="7650"/>
                    </a:lnTo>
                    <a:cubicBezTo>
                      <a:pt x="14850" y="7411"/>
                      <a:pt x="15008" y="7200"/>
                      <a:pt x="15187" y="7200"/>
                    </a:cubicBezTo>
                    <a:lnTo>
                      <a:pt x="17212" y="7200"/>
                    </a:lnTo>
                    <a:cubicBezTo>
                      <a:pt x="17392" y="7200"/>
                      <a:pt x="17550" y="7411"/>
                      <a:pt x="17550" y="7650"/>
                    </a:cubicBezTo>
                    <a:lnTo>
                      <a:pt x="17550" y="12600"/>
                    </a:lnTo>
                    <a:cubicBezTo>
                      <a:pt x="17550" y="12600"/>
                      <a:pt x="21262" y="12600"/>
                      <a:pt x="21262" y="12600"/>
                    </a:cubicBezTo>
                    <a:close/>
                    <a:moveTo>
                      <a:pt x="3375" y="5400"/>
                    </a:moveTo>
                    <a:cubicBezTo>
                      <a:pt x="3375" y="2419"/>
                      <a:pt x="5189" y="0"/>
                      <a:pt x="7425" y="0"/>
                    </a:cubicBezTo>
                    <a:cubicBezTo>
                      <a:pt x="9661" y="0"/>
                      <a:pt x="11475" y="2419"/>
                      <a:pt x="11475" y="5400"/>
                    </a:cubicBezTo>
                    <a:cubicBezTo>
                      <a:pt x="11475" y="8381"/>
                      <a:pt x="9661" y="10800"/>
                      <a:pt x="7425" y="10800"/>
                    </a:cubicBezTo>
                    <a:cubicBezTo>
                      <a:pt x="5189" y="10800"/>
                      <a:pt x="3375" y="8381"/>
                      <a:pt x="3375" y="5400"/>
                    </a:cubicBezTo>
                    <a:close/>
                    <a:moveTo>
                      <a:pt x="11137" y="17550"/>
                    </a:moveTo>
                    <a:lnTo>
                      <a:pt x="13837" y="17550"/>
                    </a:lnTo>
                    <a:lnTo>
                      <a:pt x="13837" y="20897"/>
                    </a:lnTo>
                    <a:cubicBezTo>
                      <a:pt x="13321" y="21403"/>
                      <a:pt x="12667" y="21600"/>
                      <a:pt x="12034" y="21600"/>
                    </a:cubicBezTo>
                    <a:lnTo>
                      <a:pt x="2816" y="21600"/>
                    </a:lnTo>
                    <a:cubicBezTo>
                      <a:pt x="1129" y="21600"/>
                      <a:pt x="0" y="20250"/>
                      <a:pt x="0" y="17958"/>
                    </a:cubicBezTo>
                    <a:cubicBezTo>
                      <a:pt x="0" y="14780"/>
                      <a:pt x="559" y="9900"/>
                      <a:pt x="3649" y="9900"/>
                    </a:cubicBezTo>
                    <a:cubicBezTo>
                      <a:pt x="3818" y="9900"/>
                      <a:pt x="3934" y="9998"/>
                      <a:pt x="4061" y="10139"/>
                    </a:cubicBezTo>
                    <a:cubicBezTo>
                      <a:pt x="5094" y="11194"/>
                      <a:pt x="6096" y="11855"/>
                      <a:pt x="7425" y="11855"/>
                    </a:cubicBezTo>
                    <a:cubicBezTo>
                      <a:pt x="8754" y="11855"/>
                      <a:pt x="9756" y="11194"/>
                      <a:pt x="10789" y="10139"/>
                    </a:cubicBezTo>
                    <a:cubicBezTo>
                      <a:pt x="10916" y="9998"/>
                      <a:pt x="11032" y="9900"/>
                      <a:pt x="11201" y="9900"/>
                    </a:cubicBezTo>
                    <a:cubicBezTo>
                      <a:pt x="12097" y="9900"/>
                      <a:pt x="12888" y="10350"/>
                      <a:pt x="13489" y="11250"/>
                    </a:cubicBezTo>
                    <a:lnTo>
                      <a:pt x="11137" y="11250"/>
                    </a:lnTo>
                    <a:cubicBezTo>
                      <a:pt x="10399" y="11250"/>
                      <a:pt x="9788" y="12066"/>
                      <a:pt x="9788" y="13050"/>
                    </a:cubicBezTo>
                    <a:lnTo>
                      <a:pt x="9788" y="15750"/>
                    </a:lnTo>
                    <a:cubicBezTo>
                      <a:pt x="9788" y="16734"/>
                      <a:pt x="10399" y="17550"/>
                      <a:pt x="11137" y="17550"/>
                    </a:cubicBezTo>
                    <a:close/>
                  </a:path>
                </a:pathLst>
              </a:custGeom>
              <a:solidFill>
                <a:srgbClr val="FFFFFF"/>
              </a:solidFill>
              <a:ln w="12700">
                <a:miter lim="400000"/>
              </a:ln>
            </p:spPr>
            <p:txBody>
              <a:bodyPr anchor="ctr"/>
              <a:lstStyle/>
              <a:p>
                <a:pPr algn="ctr"/>
                <a:endParaRPr>
                  <a:cs typeface="+mn-ea"/>
                  <a:sym typeface="+mn-lt"/>
                </a:endParaRPr>
              </a:p>
            </p:txBody>
          </p:sp>
        </p:grpSp>
        <p:grpSp>
          <p:nvGrpSpPr>
            <p:cNvPr id="37" name="Group 12"/>
            <p:cNvGrpSpPr/>
            <p:nvPr/>
          </p:nvGrpSpPr>
          <p:grpSpPr>
            <a:xfrm>
              <a:off x="6151004" y="3084680"/>
              <a:ext cx="1348430" cy="911351"/>
              <a:chOff x="6151004" y="3084680"/>
              <a:chExt cx="1348430" cy="911351"/>
            </a:xfrm>
          </p:grpSpPr>
          <p:sp>
            <p:nvSpPr>
              <p:cNvPr id="41" name="Freeform: Shape 13"/>
              <p:cNvSpPr/>
              <p:nvPr/>
            </p:nvSpPr>
            <p:spPr>
              <a:xfrm>
                <a:off x="6151004" y="3084680"/>
                <a:ext cx="1348430" cy="911351"/>
              </a:xfrm>
              <a:custGeom>
                <a:avLst/>
                <a:gdLst/>
                <a:ahLst/>
                <a:cxnLst>
                  <a:cxn ang="0">
                    <a:pos x="wd2" y="hd2"/>
                  </a:cxn>
                  <a:cxn ang="5400000">
                    <a:pos x="wd2" y="hd2"/>
                  </a:cxn>
                  <a:cxn ang="10800000">
                    <a:pos x="wd2" y="hd2"/>
                  </a:cxn>
                  <a:cxn ang="16200000">
                    <a:pos x="wd2" y="hd2"/>
                  </a:cxn>
                </a:cxnLst>
                <a:rect l="0" t="0" r="r" b="b"/>
                <a:pathLst>
                  <a:path w="21600" h="21600" extrusionOk="0">
                    <a:moveTo>
                      <a:pt x="14603" y="0"/>
                    </a:moveTo>
                    <a:lnTo>
                      <a:pt x="21600" y="2934"/>
                    </a:lnTo>
                    <a:lnTo>
                      <a:pt x="9295" y="21600"/>
                    </a:lnTo>
                    <a:lnTo>
                      <a:pt x="9278" y="21583"/>
                    </a:lnTo>
                    <a:lnTo>
                      <a:pt x="0" y="12476"/>
                    </a:lnTo>
                    <a:cubicBezTo>
                      <a:pt x="0" y="12476"/>
                      <a:pt x="14603" y="0"/>
                      <a:pt x="14603" y="0"/>
                    </a:cubicBezTo>
                    <a:close/>
                  </a:path>
                </a:pathLst>
              </a:custGeom>
              <a:solidFill>
                <a:schemeClr val="accent3"/>
              </a:solidFill>
              <a:ln w="12700">
                <a:miter lim="400000"/>
              </a:ln>
            </p:spPr>
            <p:txBody>
              <a:bodyPr anchor="ctr"/>
              <a:lstStyle/>
              <a:p>
                <a:pPr algn="ctr"/>
                <a:endParaRPr>
                  <a:cs typeface="+mn-ea"/>
                  <a:sym typeface="+mn-lt"/>
                </a:endParaRPr>
              </a:p>
            </p:txBody>
          </p:sp>
          <p:sp>
            <p:nvSpPr>
              <p:cNvPr id="42" name="Freeform: Shape 14"/>
              <p:cNvSpPr/>
              <p:nvPr/>
            </p:nvSpPr>
            <p:spPr>
              <a:xfrm>
                <a:off x="6705517" y="3460119"/>
                <a:ext cx="182356" cy="160473"/>
              </a:xfrm>
              <a:custGeom>
                <a:avLst/>
                <a:gdLst/>
                <a:ahLst/>
                <a:cxnLst>
                  <a:cxn ang="0">
                    <a:pos x="wd2" y="hd2"/>
                  </a:cxn>
                  <a:cxn ang="5400000">
                    <a:pos x="wd2" y="hd2"/>
                  </a:cxn>
                  <a:cxn ang="10800000">
                    <a:pos x="wd2" y="hd2"/>
                  </a:cxn>
                  <a:cxn ang="16200000">
                    <a:pos x="wd2" y="hd2"/>
                  </a:cxn>
                </a:cxnLst>
                <a:rect l="0" t="0" r="r" b="b"/>
                <a:pathLst>
                  <a:path w="21600" h="21600" extrusionOk="0">
                    <a:moveTo>
                      <a:pt x="7776" y="5891"/>
                    </a:moveTo>
                    <a:lnTo>
                      <a:pt x="4320" y="5891"/>
                    </a:lnTo>
                    <a:cubicBezTo>
                      <a:pt x="4320" y="7855"/>
                      <a:pt x="4320" y="9818"/>
                      <a:pt x="4320" y="9818"/>
                    </a:cubicBezTo>
                    <a:cubicBezTo>
                      <a:pt x="4320" y="10907"/>
                      <a:pt x="5090" y="11782"/>
                      <a:pt x="6048" y="11782"/>
                    </a:cubicBezTo>
                    <a:cubicBezTo>
                      <a:pt x="7088" y="11782"/>
                      <a:pt x="7574" y="11782"/>
                      <a:pt x="7776" y="11782"/>
                    </a:cubicBezTo>
                    <a:cubicBezTo>
                      <a:pt x="7776" y="11782"/>
                      <a:pt x="7776" y="5891"/>
                      <a:pt x="7776" y="5891"/>
                    </a:cubicBezTo>
                    <a:close/>
                    <a:moveTo>
                      <a:pt x="21600" y="21600"/>
                    </a:moveTo>
                    <a:lnTo>
                      <a:pt x="6048" y="21600"/>
                    </a:lnTo>
                    <a:lnTo>
                      <a:pt x="6048" y="18655"/>
                    </a:lnTo>
                    <a:lnTo>
                      <a:pt x="7776" y="15709"/>
                    </a:lnTo>
                    <a:cubicBezTo>
                      <a:pt x="7628" y="15709"/>
                      <a:pt x="6197" y="15709"/>
                      <a:pt x="6048" y="15709"/>
                    </a:cubicBezTo>
                    <a:cubicBezTo>
                      <a:pt x="3186" y="15709"/>
                      <a:pt x="864" y="13070"/>
                      <a:pt x="864" y="9818"/>
                    </a:cubicBezTo>
                    <a:lnTo>
                      <a:pt x="864" y="4909"/>
                    </a:lnTo>
                    <a:lnTo>
                      <a:pt x="0" y="3927"/>
                    </a:lnTo>
                    <a:lnTo>
                      <a:pt x="432" y="1964"/>
                    </a:lnTo>
                    <a:lnTo>
                      <a:pt x="6912" y="1964"/>
                    </a:lnTo>
                    <a:lnTo>
                      <a:pt x="7344" y="0"/>
                    </a:lnTo>
                    <a:lnTo>
                      <a:pt x="20304" y="0"/>
                    </a:lnTo>
                    <a:lnTo>
                      <a:pt x="20736" y="2945"/>
                    </a:lnTo>
                    <a:lnTo>
                      <a:pt x="19872" y="3436"/>
                    </a:lnTo>
                    <a:lnTo>
                      <a:pt x="19872" y="15709"/>
                    </a:lnTo>
                    <a:lnTo>
                      <a:pt x="21600" y="18655"/>
                    </a:lnTo>
                    <a:cubicBezTo>
                      <a:pt x="21600" y="18655"/>
                      <a:pt x="21600" y="21600"/>
                      <a:pt x="21600" y="21600"/>
                    </a:cubicBezTo>
                    <a:close/>
                  </a:path>
                </a:pathLst>
              </a:custGeom>
              <a:solidFill>
                <a:srgbClr val="FFFFFF"/>
              </a:solidFill>
              <a:ln w="12700">
                <a:miter lim="400000"/>
              </a:ln>
            </p:spPr>
            <p:txBody>
              <a:bodyPr anchor="ctr"/>
              <a:lstStyle/>
              <a:p>
                <a:pPr algn="ctr"/>
                <a:endParaRPr>
                  <a:cs typeface="+mn-ea"/>
                  <a:sym typeface="+mn-lt"/>
                </a:endParaRPr>
              </a:p>
            </p:txBody>
          </p:sp>
        </p:grpSp>
        <p:grpSp>
          <p:nvGrpSpPr>
            <p:cNvPr id="38" name="Group 15"/>
            <p:cNvGrpSpPr/>
            <p:nvPr/>
          </p:nvGrpSpPr>
          <p:grpSpPr>
            <a:xfrm>
              <a:off x="5504823" y="3648370"/>
              <a:ext cx="1197217" cy="1031704"/>
              <a:chOff x="5504823" y="3648370"/>
              <a:chExt cx="1197217" cy="1031704"/>
            </a:xfrm>
          </p:grpSpPr>
          <p:sp>
            <p:nvSpPr>
              <p:cNvPr id="39" name="Freeform: Shape 16"/>
              <p:cNvSpPr/>
              <p:nvPr/>
            </p:nvSpPr>
            <p:spPr>
              <a:xfrm>
                <a:off x="5504823" y="3648370"/>
                <a:ext cx="1197217" cy="1031704"/>
              </a:xfrm>
              <a:custGeom>
                <a:avLst/>
                <a:gdLst/>
                <a:ahLst/>
                <a:cxnLst>
                  <a:cxn ang="0">
                    <a:pos x="wd2" y="hd2"/>
                  </a:cxn>
                  <a:cxn ang="5400000">
                    <a:pos x="wd2" y="hd2"/>
                  </a:cxn>
                  <a:cxn ang="10800000">
                    <a:pos x="wd2" y="hd2"/>
                  </a:cxn>
                  <a:cxn ang="16200000">
                    <a:pos x="wd2" y="hd2"/>
                  </a:cxn>
                </a:cxnLst>
                <a:rect l="0" t="0" r="r" b="b"/>
                <a:pathLst>
                  <a:path w="21600" h="21600" extrusionOk="0">
                    <a:moveTo>
                      <a:pt x="10756" y="0"/>
                    </a:moveTo>
                    <a:lnTo>
                      <a:pt x="917" y="7575"/>
                    </a:lnTo>
                    <a:lnTo>
                      <a:pt x="0" y="8280"/>
                    </a:lnTo>
                    <a:lnTo>
                      <a:pt x="10685" y="21600"/>
                    </a:lnTo>
                    <a:lnTo>
                      <a:pt x="21600" y="8349"/>
                    </a:lnTo>
                  </a:path>
                </a:pathLst>
              </a:custGeom>
              <a:solidFill>
                <a:schemeClr val="accent4"/>
              </a:solidFill>
              <a:ln w="12700">
                <a:miter lim="400000"/>
              </a:ln>
            </p:spPr>
            <p:txBody>
              <a:bodyPr anchor="ctr"/>
              <a:lstStyle/>
              <a:p>
                <a:pPr algn="ctr"/>
                <a:endParaRPr>
                  <a:cs typeface="+mn-ea"/>
                  <a:sym typeface="+mn-lt"/>
                </a:endParaRPr>
              </a:p>
            </p:txBody>
          </p:sp>
          <p:sp>
            <p:nvSpPr>
              <p:cNvPr id="40" name="Freeform: Shape 17"/>
              <p:cNvSpPr/>
              <p:nvPr/>
            </p:nvSpPr>
            <p:spPr>
              <a:xfrm>
                <a:off x="5999252" y="4058203"/>
                <a:ext cx="212038" cy="212037"/>
              </a:xfrm>
              <a:custGeom>
                <a:avLst/>
                <a:gdLst/>
                <a:ahLst/>
                <a:cxnLst>
                  <a:cxn ang="0">
                    <a:pos x="wd2" y="hd2"/>
                  </a:cxn>
                  <a:cxn ang="5400000">
                    <a:pos x="wd2" y="hd2"/>
                  </a:cxn>
                  <a:cxn ang="10800000">
                    <a:pos x="wd2" y="hd2"/>
                  </a:cxn>
                  <a:cxn ang="16200000">
                    <a:pos x="wd2" y="hd2"/>
                  </a:cxn>
                </a:cxnLst>
                <a:rect l="0" t="0" r="r" b="b"/>
                <a:pathLst>
                  <a:path w="21600" h="21600" extrusionOk="0">
                    <a:moveTo>
                      <a:pt x="21138" y="19791"/>
                    </a:moveTo>
                    <a:lnTo>
                      <a:pt x="19803" y="21138"/>
                    </a:lnTo>
                    <a:cubicBezTo>
                      <a:pt x="19504" y="21425"/>
                      <a:pt x="19092" y="21600"/>
                      <a:pt x="18668" y="21600"/>
                    </a:cubicBezTo>
                    <a:cubicBezTo>
                      <a:pt x="18243" y="21600"/>
                      <a:pt x="17832" y="21425"/>
                      <a:pt x="17545" y="21138"/>
                    </a:cubicBezTo>
                    <a:lnTo>
                      <a:pt x="13015" y="16596"/>
                    </a:lnTo>
                    <a:cubicBezTo>
                      <a:pt x="12715" y="16309"/>
                      <a:pt x="12541" y="15897"/>
                      <a:pt x="12541" y="15473"/>
                    </a:cubicBezTo>
                    <a:cubicBezTo>
                      <a:pt x="12541" y="14999"/>
                      <a:pt x="12740" y="14612"/>
                      <a:pt x="13077" y="14275"/>
                    </a:cubicBezTo>
                    <a:lnTo>
                      <a:pt x="9883" y="11081"/>
                    </a:lnTo>
                    <a:lnTo>
                      <a:pt x="8311" y="12653"/>
                    </a:lnTo>
                    <a:cubicBezTo>
                      <a:pt x="8198" y="12765"/>
                      <a:pt x="8049" y="12828"/>
                      <a:pt x="7886" y="12828"/>
                    </a:cubicBezTo>
                    <a:cubicBezTo>
                      <a:pt x="7724" y="12828"/>
                      <a:pt x="7574" y="12765"/>
                      <a:pt x="7462" y="12653"/>
                    </a:cubicBezTo>
                    <a:cubicBezTo>
                      <a:pt x="7836" y="13027"/>
                      <a:pt x="8186" y="13302"/>
                      <a:pt x="8186" y="13876"/>
                    </a:cubicBezTo>
                    <a:cubicBezTo>
                      <a:pt x="8186" y="14200"/>
                      <a:pt x="8061" y="14487"/>
                      <a:pt x="7836" y="14724"/>
                    </a:cubicBezTo>
                    <a:cubicBezTo>
                      <a:pt x="7412" y="15174"/>
                      <a:pt x="6963" y="15773"/>
                      <a:pt x="6289" y="15773"/>
                    </a:cubicBezTo>
                    <a:cubicBezTo>
                      <a:pt x="5977" y="15773"/>
                      <a:pt x="5665" y="15648"/>
                      <a:pt x="5441" y="15423"/>
                    </a:cubicBezTo>
                    <a:lnTo>
                      <a:pt x="349" y="10332"/>
                    </a:lnTo>
                    <a:cubicBezTo>
                      <a:pt x="125" y="10107"/>
                      <a:pt x="0" y="9795"/>
                      <a:pt x="0" y="9484"/>
                    </a:cubicBezTo>
                    <a:cubicBezTo>
                      <a:pt x="0" y="8810"/>
                      <a:pt x="599" y="8360"/>
                      <a:pt x="1048" y="7936"/>
                    </a:cubicBezTo>
                    <a:cubicBezTo>
                      <a:pt x="1285" y="7712"/>
                      <a:pt x="1572" y="7587"/>
                      <a:pt x="1897" y="7587"/>
                    </a:cubicBezTo>
                    <a:cubicBezTo>
                      <a:pt x="2471" y="7587"/>
                      <a:pt x="2745" y="7936"/>
                      <a:pt x="3120" y="8311"/>
                    </a:cubicBezTo>
                    <a:cubicBezTo>
                      <a:pt x="3007" y="8198"/>
                      <a:pt x="2945" y="8049"/>
                      <a:pt x="2945" y="7886"/>
                    </a:cubicBezTo>
                    <a:cubicBezTo>
                      <a:pt x="2945" y="7724"/>
                      <a:pt x="3007" y="7574"/>
                      <a:pt x="3120" y="7462"/>
                    </a:cubicBezTo>
                    <a:lnTo>
                      <a:pt x="7462" y="3120"/>
                    </a:lnTo>
                    <a:cubicBezTo>
                      <a:pt x="7574" y="3007"/>
                      <a:pt x="7724" y="2945"/>
                      <a:pt x="7886" y="2945"/>
                    </a:cubicBezTo>
                    <a:cubicBezTo>
                      <a:pt x="8049" y="2945"/>
                      <a:pt x="8198" y="3007"/>
                      <a:pt x="8311" y="3120"/>
                    </a:cubicBezTo>
                    <a:cubicBezTo>
                      <a:pt x="7936" y="2745"/>
                      <a:pt x="7587" y="2471"/>
                      <a:pt x="7587" y="1897"/>
                    </a:cubicBezTo>
                    <a:cubicBezTo>
                      <a:pt x="7587" y="1572"/>
                      <a:pt x="7712" y="1285"/>
                      <a:pt x="7936" y="1048"/>
                    </a:cubicBezTo>
                    <a:cubicBezTo>
                      <a:pt x="8360" y="599"/>
                      <a:pt x="8810" y="0"/>
                      <a:pt x="9484" y="0"/>
                    </a:cubicBezTo>
                    <a:cubicBezTo>
                      <a:pt x="9795" y="0"/>
                      <a:pt x="10107" y="125"/>
                      <a:pt x="10332" y="349"/>
                    </a:cubicBezTo>
                    <a:lnTo>
                      <a:pt x="15423" y="5441"/>
                    </a:lnTo>
                    <a:cubicBezTo>
                      <a:pt x="15648" y="5665"/>
                      <a:pt x="15773" y="5977"/>
                      <a:pt x="15773" y="6289"/>
                    </a:cubicBezTo>
                    <a:cubicBezTo>
                      <a:pt x="15773" y="6963"/>
                      <a:pt x="15174" y="7412"/>
                      <a:pt x="14724" y="7836"/>
                    </a:cubicBezTo>
                    <a:cubicBezTo>
                      <a:pt x="14487" y="8061"/>
                      <a:pt x="14200" y="8186"/>
                      <a:pt x="13876" y="8186"/>
                    </a:cubicBezTo>
                    <a:cubicBezTo>
                      <a:pt x="13302" y="8186"/>
                      <a:pt x="13027" y="7836"/>
                      <a:pt x="12653" y="7462"/>
                    </a:cubicBezTo>
                    <a:cubicBezTo>
                      <a:pt x="12765" y="7574"/>
                      <a:pt x="12828" y="7724"/>
                      <a:pt x="12828" y="7886"/>
                    </a:cubicBezTo>
                    <a:cubicBezTo>
                      <a:pt x="12828" y="8049"/>
                      <a:pt x="12765" y="8198"/>
                      <a:pt x="12653" y="8311"/>
                    </a:cubicBezTo>
                    <a:lnTo>
                      <a:pt x="11081" y="9883"/>
                    </a:lnTo>
                    <a:lnTo>
                      <a:pt x="14275" y="13077"/>
                    </a:lnTo>
                    <a:cubicBezTo>
                      <a:pt x="14612" y="12740"/>
                      <a:pt x="14999" y="12541"/>
                      <a:pt x="15473" y="12541"/>
                    </a:cubicBezTo>
                    <a:cubicBezTo>
                      <a:pt x="15897" y="12541"/>
                      <a:pt x="16309" y="12715"/>
                      <a:pt x="16609" y="13002"/>
                    </a:cubicBezTo>
                    <a:lnTo>
                      <a:pt x="21138" y="17532"/>
                    </a:lnTo>
                    <a:cubicBezTo>
                      <a:pt x="21425" y="17832"/>
                      <a:pt x="21600" y="18243"/>
                      <a:pt x="21600" y="18668"/>
                    </a:cubicBezTo>
                    <a:cubicBezTo>
                      <a:pt x="21600" y="19092"/>
                      <a:pt x="21425" y="19504"/>
                      <a:pt x="21138" y="19791"/>
                    </a:cubicBezTo>
                    <a:close/>
                  </a:path>
                </a:pathLst>
              </a:custGeom>
              <a:solidFill>
                <a:srgbClr val="FFFFFF"/>
              </a:solidFill>
              <a:ln w="12700">
                <a:miter lim="400000"/>
              </a:ln>
            </p:spPr>
            <p:txBody>
              <a:bodyPr anchor="ctr"/>
              <a:lstStyle/>
              <a:p>
                <a:pPr algn="ctr"/>
                <a:endParaRPr>
                  <a:cs typeface="+mn-ea"/>
                  <a:sym typeface="+mn-lt"/>
                </a:endParaRPr>
              </a:p>
            </p:txBody>
          </p:sp>
        </p:grpSp>
      </p:grpSp>
      <p:grpSp>
        <p:nvGrpSpPr>
          <p:cNvPr id="5" name="Group 68"/>
          <p:cNvGrpSpPr/>
          <p:nvPr/>
        </p:nvGrpSpPr>
        <p:grpSpPr>
          <a:xfrm>
            <a:off x="6128111" y="1273760"/>
            <a:ext cx="2062292" cy="2597568"/>
            <a:chOff x="8170814" y="1912116"/>
            <a:chExt cx="2749722" cy="3463424"/>
          </a:xfrm>
        </p:grpSpPr>
        <p:grpSp>
          <p:nvGrpSpPr>
            <p:cNvPr id="20" name="Group 69"/>
            <p:cNvGrpSpPr/>
            <p:nvPr/>
          </p:nvGrpSpPr>
          <p:grpSpPr>
            <a:xfrm>
              <a:off x="8170814" y="1912116"/>
              <a:ext cx="2611177" cy="3463424"/>
              <a:chOff x="1193500" y="1491637"/>
              <a:chExt cx="3761195" cy="3463424"/>
            </a:xfrm>
          </p:grpSpPr>
          <p:grpSp>
            <p:nvGrpSpPr>
              <p:cNvPr id="23" name="Group 72"/>
              <p:cNvGrpSpPr/>
              <p:nvPr/>
            </p:nvGrpSpPr>
            <p:grpSpPr>
              <a:xfrm>
                <a:off x="1193500" y="1491637"/>
                <a:ext cx="3761195" cy="815608"/>
                <a:chOff x="1317257" y="1824875"/>
                <a:chExt cx="3761195" cy="815608"/>
              </a:xfrm>
            </p:grpSpPr>
            <p:sp>
              <p:nvSpPr>
                <p:cNvPr id="30" name="TextBox 79"/>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31" name="Rectangle 80"/>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1"/>
                      </a:solidFill>
                      <a:cs typeface="+mn-ea"/>
                      <a:sym typeface="+mn-lt"/>
                    </a:rPr>
                    <a:t>标题文本预设</a:t>
                  </a:r>
                </a:p>
              </p:txBody>
            </p:sp>
          </p:grpSp>
          <p:grpSp>
            <p:nvGrpSpPr>
              <p:cNvPr id="24" name="Group 73"/>
              <p:cNvGrpSpPr/>
              <p:nvPr/>
            </p:nvGrpSpPr>
            <p:grpSpPr>
              <a:xfrm>
                <a:off x="1193500" y="2815545"/>
                <a:ext cx="3761195" cy="815608"/>
                <a:chOff x="1317257" y="1824875"/>
                <a:chExt cx="3761195" cy="815608"/>
              </a:xfrm>
            </p:grpSpPr>
            <p:sp>
              <p:nvSpPr>
                <p:cNvPr id="28" name="TextBox 77"/>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29" name="Rectangle 78"/>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2"/>
                      </a:solidFill>
                      <a:cs typeface="+mn-ea"/>
                      <a:sym typeface="+mn-lt"/>
                    </a:rPr>
                    <a:t>标题文本预设</a:t>
                  </a:r>
                </a:p>
              </p:txBody>
            </p:sp>
          </p:grpSp>
          <p:grpSp>
            <p:nvGrpSpPr>
              <p:cNvPr id="25" name="Group 74"/>
              <p:cNvGrpSpPr/>
              <p:nvPr/>
            </p:nvGrpSpPr>
            <p:grpSpPr>
              <a:xfrm>
                <a:off x="1193500" y="4139453"/>
                <a:ext cx="3761195" cy="815608"/>
                <a:chOff x="1317257" y="1824875"/>
                <a:chExt cx="3761195" cy="815608"/>
              </a:xfrm>
            </p:grpSpPr>
            <p:sp>
              <p:nvSpPr>
                <p:cNvPr id="26" name="TextBox 7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27" name="Rectangle 76"/>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5"/>
                      </a:solidFill>
                      <a:cs typeface="+mn-ea"/>
                      <a:sym typeface="+mn-lt"/>
                    </a:rPr>
                    <a:t>标题文本预设</a:t>
                  </a:r>
                </a:p>
              </p:txBody>
            </p:sp>
          </p:grpSp>
        </p:grpSp>
        <p:cxnSp>
          <p:nvCxnSpPr>
            <p:cNvPr id="21" name="Straight Connector 7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71"/>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6" name="Group 81"/>
          <p:cNvGrpSpPr/>
          <p:nvPr/>
        </p:nvGrpSpPr>
        <p:grpSpPr>
          <a:xfrm>
            <a:off x="980602" y="1273760"/>
            <a:ext cx="2035289" cy="2597568"/>
            <a:chOff x="1307468" y="1697288"/>
            <a:chExt cx="2713719" cy="3463424"/>
          </a:xfrm>
        </p:grpSpPr>
        <p:grpSp>
          <p:nvGrpSpPr>
            <p:cNvPr id="7" name="Group 82"/>
            <p:cNvGrpSpPr/>
            <p:nvPr/>
          </p:nvGrpSpPr>
          <p:grpSpPr>
            <a:xfrm>
              <a:off x="1410010" y="1697288"/>
              <a:ext cx="2611177" cy="3463424"/>
              <a:chOff x="1193500" y="1491637"/>
              <a:chExt cx="3761195" cy="3463424"/>
            </a:xfrm>
          </p:grpSpPr>
          <p:grpSp>
            <p:nvGrpSpPr>
              <p:cNvPr id="11" name="Group 86"/>
              <p:cNvGrpSpPr/>
              <p:nvPr/>
            </p:nvGrpSpPr>
            <p:grpSpPr>
              <a:xfrm>
                <a:off x="1193500" y="1491637"/>
                <a:ext cx="3761195" cy="815608"/>
                <a:chOff x="1317257" y="1824875"/>
                <a:chExt cx="3761195" cy="815608"/>
              </a:xfrm>
            </p:grpSpPr>
            <p:sp>
              <p:nvSpPr>
                <p:cNvPr id="18" name="TextBox 93"/>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cs typeface="+mn-ea"/>
                      <a:sym typeface="+mn-lt"/>
                    </a:rPr>
                    <a:t>此部分内容作为文字排版占位显示</a:t>
                  </a:r>
                  <a:br>
                    <a:rPr lang="zh-CN" altLang="en-US" sz="1000" dirty="0">
                      <a:cs typeface="+mn-ea"/>
                      <a:sym typeface="+mn-lt"/>
                    </a:rPr>
                  </a:br>
                  <a:r>
                    <a:rPr lang="zh-CN" altLang="en-US" sz="1000" dirty="0">
                      <a:cs typeface="+mn-ea"/>
                      <a:sym typeface="+mn-lt"/>
                    </a:rPr>
                    <a:t>（建议使用主题字体）</a:t>
                  </a:r>
                </a:p>
              </p:txBody>
            </p:sp>
            <p:sp>
              <p:nvSpPr>
                <p:cNvPr id="19" name="Rectangle 94"/>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1"/>
                      </a:solidFill>
                      <a:cs typeface="+mn-ea"/>
                      <a:sym typeface="+mn-lt"/>
                    </a:rPr>
                    <a:t>标题文本预设</a:t>
                  </a:r>
                </a:p>
              </p:txBody>
            </p:sp>
          </p:grpSp>
          <p:grpSp>
            <p:nvGrpSpPr>
              <p:cNvPr id="12" name="Group 87"/>
              <p:cNvGrpSpPr/>
              <p:nvPr/>
            </p:nvGrpSpPr>
            <p:grpSpPr>
              <a:xfrm>
                <a:off x="1193500" y="2815545"/>
                <a:ext cx="3761195" cy="815608"/>
                <a:chOff x="1317257" y="1824875"/>
                <a:chExt cx="3761195" cy="815608"/>
              </a:xfrm>
            </p:grpSpPr>
            <p:sp>
              <p:nvSpPr>
                <p:cNvPr id="16" name="TextBox 91"/>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7" name="Rectangle 92"/>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2"/>
                      </a:solidFill>
                      <a:cs typeface="+mn-ea"/>
                      <a:sym typeface="+mn-lt"/>
                    </a:rPr>
                    <a:t>标题文本预设</a:t>
                  </a:r>
                </a:p>
              </p:txBody>
            </p:sp>
          </p:grpSp>
          <p:grpSp>
            <p:nvGrpSpPr>
              <p:cNvPr id="13" name="Group 88"/>
              <p:cNvGrpSpPr/>
              <p:nvPr/>
            </p:nvGrpSpPr>
            <p:grpSpPr>
              <a:xfrm>
                <a:off x="1193500" y="4139453"/>
                <a:ext cx="3761195" cy="815608"/>
                <a:chOff x="1317257" y="1824875"/>
                <a:chExt cx="3761195" cy="815608"/>
              </a:xfrm>
            </p:grpSpPr>
            <p:sp>
              <p:nvSpPr>
                <p:cNvPr id="14" name="TextBox 89"/>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p>
              </p:txBody>
            </p:sp>
            <p:sp>
              <p:nvSpPr>
                <p:cNvPr id="15" name="Rectangle 90"/>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5"/>
                      </a:solidFill>
                      <a:cs typeface="+mn-ea"/>
                      <a:sym typeface="+mn-lt"/>
                    </a:rPr>
                    <a:t>标题文本预设</a:t>
                  </a:r>
                </a:p>
              </p:txBody>
            </p:sp>
          </p:grpSp>
        </p:grpSp>
        <p:grpSp>
          <p:nvGrpSpPr>
            <p:cNvPr id="8" name="Group 83"/>
            <p:cNvGrpSpPr/>
            <p:nvPr/>
          </p:nvGrpSpPr>
          <p:grpSpPr>
            <a:xfrm>
              <a:off x="1307468" y="2710116"/>
              <a:ext cx="2448272" cy="1338747"/>
              <a:chOff x="1307468" y="2924944"/>
              <a:chExt cx="2448272" cy="1338747"/>
            </a:xfrm>
          </p:grpSpPr>
          <p:cxnSp>
            <p:nvCxnSpPr>
              <p:cNvPr id="9" name="Straight Connector 84"/>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85"/>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94349789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7"/>
          <p:cNvSpPr/>
          <p:nvPr/>
        </p:nvSpPr>
        <p:spPr>
          <a:xfrm>
            <a:off x="862180" y="4039329"/>
            <a:ext cx="7533409" cy="719807"/>
          </a:xfrm>
          <a:prstGeom prst="rect">
            <a:avLst/>
          </a:prstGeom>
        </p:spPr>
        <p:txBody>
          <a:bodyPr wrap="square" lIns="68580" tIns="34290" rIns="68580" bIns="34290">
            <a:normAutofit/>
          </a:bodyPr>
          <a:lstStyle/>
          <a:p>
            <a:pPr algn="ctr">
              <a:lnSpc>
                <a:spcPct val="120000"/>
              </a:lnSpc>
              <a:defRPr/>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此部分内容作为文字排版占位显示（建议使用主题字体）如需更改请在（设置形状格式）菜单下（文本选项）中调整</a:t>
            </a:r>
          </a:p>
        </p:txBody>
      </p:sp>
      <p:sp>
        <p:nvSpPr>
          <p:cNvPr id="11" name="Diamond 8"/>
          <p:cNvSpPr/>
          <p:nvPr/>
        </p:nvSpPr>
        <p:spPr>
          <a:xfrm>
            <a:off x="1948484" y="1588743"/>
            <a:ext cx="685800" cy="68601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12" name="Diamond 9"/>
          <p:cNvSpPr/>
          <p:nvPr/>
        </p:nvSpPr>
        <p:spPr>
          <a:xfrm>
            <a:off x="4229099" y="2732673"/>
            <a:ext cx="685800" cy="68601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13" name="Diamond 10"/>
          <p:cNvSpPr/>
          <p:nvPr/>
        </p:nvSpPr>
        <p:spPr>
          <a:xfrm>
            <a:off x="6509716" y="1588743"/>
            <a:ext cx="685800" cy="686012"/>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14" name="Diamond 1"/>
          <p:cNvSpPr/>
          <p:nvPr/>
        </p:nvSpPr>
        <p:spPr>
          <a:xfrm>
            <a:off x="583530" y="1573124"/>
            <a:ext cx="1908906" cy="1904349"/>
          </a:xfrm>
          <a:prstGeom prst="diamond">
            <a:avLst/>
          </a:prstGeom>
          <a:blipFill dpi="0" rotWithShape="1">
            <a:blip r:embed="rId2"/>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dirty="0"/>
          </a:p>
        </p:txBody>
      </p:sp>
      <p:sp>
        <p:nvSpPr>
          <p:cNvPr id="15" name="Diamond 2"/>
          <p:cNvSpPr/>
          <p:nvPr/>
        </p:nvSpPr>
        <p:spPr>
          <a:xfrm>
            <a:off x="2606208" y="1573124"/>
            <a:ext cx="1908906" cy="1904349"/>
          </a:xfrm>
          <a:prstGeom prst="diamond">
            <a:avLst/>
          </a:prstGeom>
          <a:blipFill dpi="0" rotWithShape="1">
            <a:blip r:embed="rId3"/>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16" name="Diamond 3"/>
          <p:cNvSpPr/>
          <p:nvPr/>
        </p:nvSpPr>
        <p:spPr>
          <a:xfrm>
            <a:off x="4628885" y="1573124"/>
            <a:ext cx="1908906" cy="1904349"/>
          </a:xfrm>
          <a:prstGeom prst="diamond">
            <a:avLst/>
          </a:prstGeom>
          <a:blipFill dpi="0" rotWithShape="1">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17" name="Diamond 4"/>
          <p:cNvSpPr/>
          <p:nvPr/>
        </p:nvSpPr>
        <p:spPr>
          <a:xfrm>
            <a:off x="6651561" y="1573124"/>
            <a:ext cx="1908906" cy="1904349"/>
          </a:xfrm>
          <a:prstGeom prst="diamond">
            <a:avLst/>
          </a:prstGeom>
          <a:blipFill dpi="0" rotWithShape="1">
            <a:blip r:embed="rId5"/>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18" name="TextBox 10"/>
          <p:cNvSpPr txBox="1"/>
          <p:nvPr/>
        </p:nvSpPr>
        <p:spPr>
          <a:xfrm>
            <a:off x="988220" y="3453461"/>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19" name="TextBox 10"/>
          <p:cNvSpPr txBox="1"/>
          <p:nvPr/>
        </p:nvSpPr>
        <p:spPr>
          <a:xfrm>
            <a:off x="2934553" y="3453461"/>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20" name="TextBox 10"/>
          <p:cNvSpPr txBox="1"/>
          <p:nvPr/>
        </p:nvSpPr>
        <p:spPr>
          <a:xfrm>
            <a:off x="4894230" y="3453461"/>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21" name="TextBox 10"/>
          <p:cNvSpPr txBox="1"/>
          <p:nvPr/>
        </p:nvSpPr>
        <p:spPr>
          <a:xfrm>
            <a:off x="6916906" y="3453461"/>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Tree>
    <p:extLst>
      <p:ext uri="{BB962C8B-B14F-4D97-AF65-F5344CB8AC3E}">
        <p14:creationId xmlns:p14="http://schemas.microsoft.com/office/powerpoint/2010/main" val="365853039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250"/>
                                        <p:tgtEl>
                                          <p:spTgt spid="10"/>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250"/>
                                        <p:tgtEl>
                                          <p:spTgt spid="11"/>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250"/>
                                        <p:tgtEl>
                                          <p:spTgt spid="12"/>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250"/>
                                        <p:tgtEl>
                                          <p:spTgt spid="13"/>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250"/>
                                        <p:tgtEl>
                                          <p:spTgt spid="14"/>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250"/>
                                        <p:tgtEl>
                                          <p:spTgt spid="15"/>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250"/>
                                        <p:tgtEl>
                                          <p:spTgt spid="16"/>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250"/>
                                        <p:tgtEl>
                                          <p:spTgt spid="17"/>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250"/>
                                        <p:tgtEl>
                                          <p:spTgt spid="18"/>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down)">
                                      <p:cBhvr>
                                        <p:cTn id="43" dur="250"/>
                                        <p:tgtEl>
                                          <p:spTgt spid="19"/>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250"/>
                                        <p:tgtEl>
                                          <p:spTgt spid="20"/>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17531" y="2522302"/>
            <a:ext cx="1361426" cy="1117715"/>
            <a:chOff x="1217531" y="2521524"/>
            <a:chExt cx="1361426" cy="1117370"/>
          </a:xfrm>
        </p:grpSpPr>
        <p:sp>
          <p:nvSpPr>
            <p:cNvPr id="28" name="Freeform 24"/>
            <p:cNvSpPr/>
            <p:nvPr/>
          </p:nvSpPr>
          <p:spPr bwMode="auto">
            <a:xfrm rot="18901227">
              <a:off x="1959832" y="2521524"/>
              <a:ext cx="619125" cy="535781"/>
            </a:xfrm>
            <a:custGeom>
              <a:avLst/>
              <a:gdLst>
                <a:gd name="T0" fmla="*/ 291 w 347"/>
                <a:gd name="T1" fmla="*/ 245 h 300"/>
                <a:gd name="T2" fmla="*/ 324 w 347"/>
                <a:gd name="T3" fmla="*/ 125 h 300"/>
                <a:gd name="T4" fmla="*/ 347 w 347"/>
                <a:gd name="T5" fmla="*/ 39 h 300"/>
                <a:gd name="T6" fmla="*/ 192 w 347"/>
                <a:gd name="T7" fmla="*/ 57 h 300"/>
                <a:gd name="T8" fmla="*/ 70 w 347"/>
                <a:gd name="T9" fmla="*/ 0 h 300"/>
                <a:gd name="T10" fmla="*/ 55 w 347"/>
                <a:gd name="T11" fmla="*/ 56 h 300"/>
                <a:gd name="T12" fmla="*/ 23 w 347"/>
                <a:gd name="T13" fmla="*/ 176 h 300"/>
                <a:gd name="T14" fmla="*/ 0 w 347"/>
                <a:gd name="T15" fmla="*/ 262 h 300"/>
                <a:gd name="T16" fmla="*/ 152 w 347"/>
                <a:gd name="T17" fmla="*/ 247 h 300"/>
                <a:gd name="T18" fmla="*/ 277 w 347"/>
                <a:gd name="T19" fmla="*/ 300 h 300"/>
                <a:gd name="T20" fmla="*/ 291 w 347"/>
                <a:gd name="T21" fmla="*/ 24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300">
                  <a:moveTo>
                    <a:pt x="291" y="245"/>
                  </a:moveTo>
                  <a:cubicBezTo>
                    <a:pt x="324" y="125"/>
                    <a:pt x="324" y="125"/>
                    <a:pt x="324" y="125"/>
                  </a:cubicBezTo>
                  <a:cubicBezTo>
                    <a:pt x="347" y="39"/>
                    <a:pt x="347" y="39"/>
                    <a:pt x="347" y="39"/>
                  </a:cubicBezTo>
                  <a:cubicBezTo>
                    <a:pt x="347" y="39"/>
                    <a:pt x="321" y="85"/>
                    <a:pt x="192" y="57"/>
                  </a:cubicBezTo>
                  <a:cubicBezTo>
                    <a:pt x="62" y="29"/>
                    <a:pt x="70" y="0"/>
                    <a:pt x="70" y="0"/>
                  </a:cubicBezTo>
                  <a:cubicBezTo>
                    <a:pt x="55" y="56"/>
                    <a:pt x="55" y="56"/>
                    <a:pt x="55" y="56"/>
                  </a:cubicBezTo>
                  <a:cubicBezTo>
                    <a:pt x="23" y="176"/>
                    <a:pt x="23" y="176"/>
                    <a:pt x="23" y="176"/>
                  </a:cubicBezTo>
                  <a:cubicBezTo>
                    <a:pt x="0" y="262"/>
                    <a:pt x="0" y="262"/>
                    <a:pt x="0" y="262"/>
                  </a:cubicBezTo>
                  <a:cubicBezTo>
                    <a:pt x="0" y="262"/>
                    <a:pt x="20" y="224"/>
                    <a:pt x="152" y="247"/>
                  </a:cubicBezTo>
                  <a:cubicBezTo>
                    <a:pt x="285" y="270"/>
                    <a:pt x="277" y="300"/>
                    <a:pt x="277" y="300"/>
                  </a:cubicBezTo>
                  <a:lnTo>
                    <a:pt x="291" y="24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a:solidFill>
                  <a:schemeClr val="lt1"/>
                </a:solidFill>
                <a:latin typeface="Calibri" panose="020F0502020204030204" pitchFamily="34" charset="0"/>
                <a:ea typeface="微软雅黑" panose="020B0503020204020204" pitchFamily="34" charset="-122"/>
              </a:endParaRPr>
            </a:p>
          </p:txBody>
        </p:sp>
        <p:sp>
          <p:nvSpPr>
            <p:cNvPr id="29" name="Oval 20"/>
            <p:cNvSpPr>
              <a:spLocks noChangeArrowheads="1"/>
            </p:cNvSpPr>
            <p:nvPr/>
          </p:nvSpPr>
          <p:spPr bwMode="auto">
            <a:xfrm rot="18901227">
              <a:off x="1217531" y="2660200"/>
              <a:ext cx="978694" cy="9786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a:solidFill>
                  <a:schemeClr val="lt1"/>
                </a:solidFill>
                <a:latin typeface="Calibri" panose="020F0502020204030204" pitchFamily="34" charset="0"/>
                <a:ea typeface="微软雅黑" panose="020B0503020204020204" pitchFamily="34" charset="-122"/>
              </a:endParaRPr>
            </a:p>
          </p:txBody>
        </p:sp>
        <p:sp>
          <p:nvSpPr>
            <p:cNvPr id="31" name="Freeform 22"/>
            <p:cNvSpPr/>
            <p:nvPr/>
          </p:nvSpPr>
          <p:spPr bwMode="auto">
            <a:xfrm rot="18901227">
              <a:off x="1324092" y="2767428"/>
              <a:ext cx="765572" cy="766762"/>
            </a:xfrm>
            <a:custGeom>
              <a:avLst/>
              <a:gdLst>
                <a:gd name="T0" fmla="*/ 353 w 429"/>
                <a:gd name="T1" fmla="*/ 352 h 429"/>
                <a:gd name="T2" fmla="*/ 77 w 429"/>
                <a:gd name="T3" fmla="*/ 352 h 429"/>
                <a:gd name="T4" fmla="*/ 77 w 429"/>
                <a:gd name="T5" fmla="*/ 76 h 429"/>
                <a:gd name="T6" fmla="*/ 353 w 429"/>
                <a:gd name="T7" fmla="*/ 76 h 429"/>
                <a:gd name="T8" fmla="*/ 353 w 429"/>
                <a:gd name="T9" fmla="*/ 352 h 429"/>
              </a:gdLst>
              <a:ahLst/>
              <a:cxnLst>
                <a:cxn ang="0">
                  <a:pos x="T0" y="T1"/>
                </a:cxn>
                <a:cxn ang="0">
                  <a:pos x="T2" y="T3"/>
                </a:cxn>
                <a:cxn ang="0">
                  <a:pos x="T4" y="T5"/>
                </a:cxn>
                <a:cxn ang="0">
                  <a:pos x="T6" y="T7"/>
                </a:cxn>
                <a:cxn ang="0">
                  <a:pos x="T8" y="T9"/>
                </a:cxn>
              </a:cxnLst>
              <a:rect l="0" t="0" r="r" b="b"/>
              <a:pathLst>
                <a:path w="429" h="429">
                  <a:moveTo>
                    <a:pt x="353" y="352"/>
                  </a:moveTo>
                  <a:cubicBezTo>
                    <a:pt x="277" y="429"/>
                    <a:pt x="153" y="429"/>
                    <a:pt x="77" y="352"/>
                  </a:cubicBezTo>
                  <a:cubicBezTo>
                    <a:pt x="0" y="276"/>
                    <a:pt x="0" y="152"/>
                    <a:pt x="77" y="76"/>
                  </a:cubicBezTo>
                  <a:cubicBezTo>
                    <a:pt x="153" y="0"/>
                    <a:pt x="277" y="0"/>
                    <a:pt x="353" y="76"/>
                  </a:cubicBezTo>
                  <a:cubicBezTo>
                    <a:pt x="429" y="152"/>
                    <a:pt x="429" y="276"/>
                    <a:pt x="353" y="35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900">
                <a:latin typeface="Calibri" panose="020F0502020204030204" pitchFamily="34" charset="0"/>
                <a:ea typeface="微软雅黑" panose="020B0503020204020204" pitchFamily="34" charset="-122"/>
              </a:endParaRPr>
            </a:p>
          </p:txBody>
        </p:sp>
        <p:sp>
          <p:nvSpPr>
            <p:cNvPr id="41" name="Oval 40"/>
            <p:cNvSpPr/>
            <p:nvPr/>
          </p:nvSpPr>
          <p:spPr>
            <a:xfrm>
              <a:off x="1442183" y="2901810"/>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1282B7"/>
                  </a:solidFill>
                  <a:latin typeface="Calibri" panose="020F0502020204030204" pitchFamily="34" charset="0"/>
                  <a:ea typeface="微软雅黑" panose="020B0503020204020204" pitchFamily="34" charset="-122"/>
                </a:rPr>
                <a:t>1</a:t>
              </a:r>
            </a:p>
          </p:txBody>
        </p:sp>
      </p:grpSp>
      <p:grpSp>
        <p:nvGrpSpPr>
          <p:cNvPr id="3" name="组合 2"/>
          <p:cNvGrpSpPr/>
          <p:nvPr/>
        </p:nvGrpSpPr>
        <p:grpSpPr>
          <a:xfrm>
            <a:off x="2342390" y="1940607"/>
            <a:ext cx="1319846" cy="1160149"/>
            <a:chOff x="2342390" y="1940008"/>
            <a:chExt cx="1319846" cy="1159791"/>
          </a:xfrm>
        </p:grpSpPr>
        <p:sp>
          <p:nvSpPr>
            <p:cNvPr id="27" name="Freeform 27"/>
            <p:cNvSpPr/>
            <p:nvPr/>
          </p:nvSpPr>
          <p:spPr bwMode="auto">
            <a:xfrm rot="18901227">
              <a:off x="3125264" y="2480674"/>
              <a:ext cx="536972" cy="619125"/>
            </a:xfrm>
            <a:custGeom>
              <a:avLst/>
              <a:gdLst>
                <a:gd name="T0" fmla="*/ 56 w 301"/>
                <a:gd name="T1" fmla="*/ 55 h 347"/>
                <a:gd name="T2" fmla="*/ 176 w 301"/>
                <a:gd name="T3" fmla="*/ 23 h 347"/>
                <a:gd name="T4" fmla="*/ 262 w 301"/>
                <a:gd name="T5" fmla="*/ 0 h 347"/>
                <a:gd name="T6" fmla="*/ 244 w 301"/>
                <a:gd name="T7" fmla="*/ 155 h 347"/>
                <a:gd name="T8" fmla="*/ 301 w 301"/>
                <a:gd name="T9" fmla="*/ 277 h 347"/>
                <a:gd name="T10" fmla="*/ 245 w 301"/>
                <a:gd name="T11" fmla="*/ 292 h 347"/>
                <a:gd name="T12" fmla="*/ 125 w 301"/>
                <a:gd name="T13" fmla="*/ 324 h 347"/>
                <a:gd name="T14" fmla="*/ 39 w 301"/>
                <a:gd name="T15" fmla="*/ 347 h 347"/>
                <a:gd name="T16" fmla="*/ 54 w 301"/>
                <a:gd name="T17" fmla="*/ 194 h 347"/>
                <a:gd name="T18" fmla="*/ 0 w 301"/>
                <a:gd name="T19" fmla="*/ 70 h 347"/>
                <a:gd name="T20" fmla="*/ 56 w 301"/>
                <a:gd name="T21" fmla="*/ 5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347">
                  <a:moveTo>
                    <a:pt x="56" y="55"/>
                  </a:moveTo>
                  <a:cubicBezTo>
                    <a:pt x="176" y="23"/>
                    <a:pt x="176" y="23"/>
                    <a:pt x="176" y="23"/>
                  </a:cubicBezTo>
                  <a:cubicBezTo>
                    <a:pt x="262" y="0"/>
                    <a:pt x="262" y="0"/>
                    <a:pt x="262" y="0"/>
                  </a:cubicBezTo>
                  <a:cubicBezTo>
                    <a:pt x="262" y="0"/>
                    <a:pt x="216" y="26"/>
                    <a:pt x="244" y="155"/>
                  </a:cubicBezTo>
                  <a:cubicBezTo>
                    <a:pt x="272" y="285"/>
                    <a:pt x="301" y="277"/>
                    <a:pt x="301" y="277"/>
                  </a:cubicBezTo>
                  <a:cubicBezTo>
                    <a:pt x="245" y="292"/>
                    <a:pt x="245" y="292"/>
                    <a:pt x="245" y="292"/>
                  </a:cubicBezTo>
                  <a:cubicBezTo>
                    <a:pt x="125" y="324"/>
                    <a:pt x="125" y="324"/>
                    <a:pt x="125" y="324"/>
                  </a:cubicBezTo>
                  <a:cubicBezTo>
                    <a:pt x="39" y="347"/>
                    <a:pt x="39" y="347"/>
                    <a:pt x="39" y="347"/>
                  </a:cubicBezTo>
                  <a:cubicBezTo>
                    <a:pt x="39" y="347"/>
                    <a:pt x="76" y="327"/>
                    <a:pt x="54" y="194"/>
                  </a:cubicBezTo>
                  <a:cubicBezTo>
                    <a:pt x="31" y="62"/>
                    <a:pt x="0" y="70"/>
                    <a:pt x="0" y="70"/>
                  </a:cubicBezTo>
                  <a:lnTo>
                    <a:pt x="56" y="55"/>
                  </a:lnTo>
                  <a:close/>
                </a:path>
              </a:pathLst>
            </a:custGeom>
            <a:solidFill>
              <a:schemeClr val="accent2"/>
            </a:solidFill>
            <a:ln>
              <a:noFill/>
            </a:ln>
          </p:spPr>
          <p:txBody>
            <a:bodyPr vert="horz" wrap="square" lIns="68580" tIns="34290" rIns="68580" bIns="34290" numCol="1" anchor="t" anchorCtr="0" compatLnSpc="1"/>
            <a:lstStyle/>
            <a:p>
              <a:endParaRPr lang="en-US" sz="900">
                <a:latin typeface="Calibri" panose="020F0502020204030204" pitchFamily="34" charset="0"/>
                <a:ea typeface="微软雅黑" panose="020B0503020204020204" pitchFamily="34" charset="-122"/>
              </a:endParaRPr>
            </a:p>
          </p:txBody>
        </p:sp>
        <p:sp>
          <p:nvSpPr>
            <p:cNvPr id="30" name="Oval 21"/>
            <p:cNvSpPr>
              <a:spLocks noChangeArrowheads="1"/>
            </p:cNvSpPr>
            <p:nvPr/>
          </p:nvSpPr>
          <p:spPr bwMode="auto">
            <a:xfrm rot="18901227">
              <a:off x="2342390" y="1940008"/>
              <a:ext cx="979885" cy="981075"/>
            </a:xfrm>
            <a:prstGeom prst="ellipse">
              <a:avLst/>
            </a:prstGeom>
            <a:solidFill>
              <a:schemeClr val="accent2"/>
            </a:solidFill>
            <a:ln>
              <a:noFill/>
            </a:ln>
          </p:spPr>
          <p:txBody>
            <a:bodyPr vert="horz" wrap="square" lIns="68580" tIns="34290" rIns="68580" bIns="34290" numCol="1" anchor="t" anchorCtr="0" compatLnSpc="1"/>
            <a:lstStyle/>
            <a:p>
              <a:endParaRPr lang="en-US" sz="900">
                <a:latin typeface="Calibri" panose="020F0502020204030204" pitchFamily="34" charset="0"/>
                <a:ea typeface="微软雅黑" panose="020B0503020204020204" pitchFamily="34" charset="-122"/>
              </a:endParaRPr>
            </a:p>
          </p:txBody>
        </p:sp>
        <p:sp>
          <p:nvSpPr>
            <p:cNvPr id="32" name="Freeform 23"/>
            <p:cNvSpPr/>
            <p:nvPr/>
          </p:nvSpPr>
          <p:spPr bwMode="auto">
            <a:xfrm rot="18901227">
              <a:off x="2449546" y="2047164"/>
              <a:ext cx="765572" cy="766762"/>
            </a:xfrm>
            <a:custGeom>
              <a:avLst/>
              <a:gdLst>
                <a:gd name="T0" fmla="*/ 353 w 429"/>
                <a:gd name="T1" fmla="*/ 352 h 429"/>
                <a:gd name="T2" fmla="*/ 76 w 429"/>
                <a:gd name="T3" fmla="*/ 352 h 429"/>
                <a:gd name="T4" fmla="*/ 76 w 429"/>
                <a:gd name="T5" fmla="*/ 76 h 429"/>
                <a:gd name="T6" fmla="*/ 353 w 429"/>
                <a:gd name="T7" fmla="*/ 76 h 429"/>
                <a:gd name="T8" fmla="*/ 353 w 429"/>
                <a:gd name="T9" fmla="*/ 352 h 429"/>
              </a:gdLst>
              <a:ahLst/>
              <a:cxnLst>
                <a:cxn ang="0">
                  <a:pos x="T0" y="T1"/>
                </a:cxn>
                <a:cxn ang="0">
                  <a:pos x="T2" y="T3"/>
                </a:cxn>
                <a:cxn ang="0">
                  <a:pos x="T4" y="T5"/>
                </a:cxn>
                <a:cxn ang="0">
                  <a:pos x="T6" y="T7"/>
                </a:cxn>
                <a:cxn ang="0">
                  <a:pos x="T8" y="T9"/>
                </a:cxn>
              </a:cxnLst>
              <a:rect l="0" t="0" r="r" b="b"/>
              <a:pathLst>
                <a:path w="429" h="429">
                  <a:moveTo>
                    <a:pt x="353" y="352"/>
                  </a:moveTo>
                  <a:cubicBezTo>
                    <a:pt x="276" y="429"/>
                    <a:pt x="153" y="429"/>
                    <a:pt x="76" y="352"/>
                  </a:cubicBezTo>
                  <a:cubicBezTo>
                    <a:pt x="0" y="276"/>
                    <a:pt x="0" y="152"/>
                    <a:pt x="76" y="76"/>
                  </a:cubicBezTo>
                  <a:cubicBezTo>
                    <a:pt x="153" y="0"/>
                    <a:pt x="276" y="0"/>
                    <a:pt x="353" y="76"/>
                  </a:cubicBezTo>
                  <a:cubicBezTo>
                    <a:pt x="429" y="152"/>
                    <a:pt x="429" y="276"/>
                    <a:pt x="353" y="35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900">
                <a:latin typeface="Calibri" panose="020F0502020204030204" pitchFamily="34" charset="0"/>
                <a:ea typeface="微软雅黑" panose="020B0503020204020204" pitchFamily="34" charset="-122"/>
              </a:endParaRPr>
            </a:p>
          </p:txBody>
        </p:sp>
        <p:sp>
          <p:nvSpPr>
            <p:cNvPr id="42" name="Oval 41"/>
            <p:cNvSpPr/>
            <p:nvPr/>
          </p:nvSpPr>
          <p:spPr>
            <a:xfrm>
              <a:off x="2567894" y="2151472"/>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50000"/>
                      <a:lumOff val="50000"/>
                    </a:schemeClr>
                  </a:solidFill>
                  <a:latin typeface="Calibri" panose="020F0502020204030204" pitchFamily="34" charset="0"/>
                  <a:ea typeface="微软雅黑" panose="020B0503020204020204" pitchFamily="34" charset="-122"/>
                </a:rPr>
                <a:t>2</a:t>
              </a:r>
            </a:p>
          </p:txBody>
        </p:sp>
      </p:grpSp>
      <p:grpSp>
        <p:nvGrpSpPr>
          <p:cNvPr id="4" name="组合 3"/>
          <p:cNvGrpSpPr/>
          <p:nvPr/>
        </p:nvGrpSpPr>
        <p:grpSpPr>
          <a:xfrm>
            <a:off x="3466068" y="2523526"/>
            <a:ext cx="1362618" cy="1117715"/>
            <a:chOff x="3466068" y="2522747"/>
            <a:chExt cx="1362618" cy="1117370"/>
          </a:xfrm>
        </p:grpSpPr>
        <p:sp>
          <p:nvSpPr>
            <p:cNvPr id="25" name="Freeform 36"/>
            <p:cNvSpPr/>
            <p:nvPr/>
          </p:nvSpPr>
          <p:spPr bwMode="auto">
            <a:xfrm rot="18901227">
              <a:off x="4208370" y="2522747"/>
              <a:ext cx="620316" cy="535781"/>
            </a:xfrm>
            <a:custGeom>
              <a:avLst/>
              <a:gdLst>
                <a:gd name="T0" fmla="*/ 292 w 348"/>
                <a:gd name="T1" fmla="*/ 245 h 300"/>
                <a:gd name="T2" fmla="*/ 324 w 348"/>
                <a:gd name="T3" fmla="*/ 124 h 300"/>
                <a:gd name="T4" fmla="*/ 348 w 348"/>
                <a:gd name="T5" fmla="*/ 38 h 300"/>
                <a:gd name="T6" fmla="*/ 192 w 348"/>
                <a:gd name="T7" fmla="*/ 57 h 300"/>
                <a:gd name="T8" fmla="*/ 71 w 348"/>
                <a:gd name="T9" fmla="*/ 0 h 300"/>
                <a:gd name="T10" fmla="*/ 56 w 348"/>
                <a:gd name="T11" fmla="*/ 55 h 300"/>
                <a:gd name="T12" fmla="*/ 24 w 348"/>
                <a:gd name="T13" fmla="*/ 176 h 300"/>
                <a:gd name="T14" fmla="*/ 0 w 348"/>
                <a:gd name="T15" fmla="*/ 262 h 300"/>
                <a:gd name="T16" fmla="*/ 153 w 348"/>
                <a:gd name="T17" fmla="*/ 247 h 300"/>
                <a:gd name="T18" fmla="*/ 277 w 348"/>
                <a:gd name="T19" fmla="*/ 300 h 300"/>
                <a:gd name="T20" fmla="*/ 292 w 348"/>
                <a:gd name="T21" fmla="*/ 24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8" h="300">
                  <a:moveTo>
                    <a:pt x="292" y="245"/>
                  </a:moveTo>
                  <a:cubicBezTo>
                    <a:pt x="324" y="124"/>
                    <a:pt x="324" y="124"/>
                    <a:pt x="324" y="124"/>
                  </a:cubicBezTo>
                  <a:cubicBezTo>
                    <a:pt x="348" y="38"/>
                    <a:pt x="348" y="38"/>
                    <a:pt x="348" y="38"/>
                  </a:cubicBezTo>
                  <a:cubicBezTo>
                    <a:pt x="348" y="38"/>
                    <a:pt x="322" y="84"/>
                    <a:pt x="192" y="57"/>
                  </a:cubicBezTo>
                  <a:cubicBezTo>
                    <a:pt x="63" y="29"/>
                    <a:pt x="71" y="0"/>
                    <a:pt x="71" y="0"/>
                  </a:cubicBezTo>
                  <a:cubicBezTo>
                    <a:pt x="56" y="55"/>
                    <a:pt x="56" y="55"/>
                    <a:pt x="56" y="55"/>
                  </a:cubicBezTo>
                  <a:cubicBezTo>
                    <a:pt x="24" y="176"/>
                    <a:pt x="24" y="176"/>
                    <a:pt x="24" y="176"/>
                  </a:cubicBezTo>
                  <a:cubicBezTo>
                    <a:pt x="0" y="262"/>
                    <a:pt x="0" y="262"/>
                    <a:pt x="0" y="262"/>
                  </a:cubicBezTo>
                  <a:cubicBezTo>
                    <a:pt x="0" y="262"/>
                    <a:pt x="21" y="224"/>
                    <a:pt x="153" y="247"/>
                  </a:cubicBezTo>
                  <a:cubicBezTo>
                    <a:pt x="286" y="270"/>
                    <a:pt x="277" y="300"/>
                    <a:pt x="277" y="300"/>
                  </a:cubicBezTo>
                  <a:lnTo>
                    <a:pt x="292" y="24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a:solidFill>
                  <a:srgbClr val="1D3A57"/>
                </a:solidFill>
                <a:latin typeface="Calibri" panose="020F0502020204030204" pitchFamily="34" charset="0"/>
                <a:ea typeface="微软雅黑" panose="020B0503020204020204" pitchFamily="34" charset="-122"/>
              </a:endParaRPr>
            </a:p>
          </p:txBody>
        </p:sp>
        <p:sp>
          <p:nvSpPr>
            <p:cNvPr id="33" name="Oval 25"/>
            <p:cNvSpPr>
              <a:spLocks noChangeArrowheads="1"/>
            </p:cNvSpPr>
            <p:nvPr/>
          </p:nvSpPr>
          <p:spPr bwMode="auto">
            <a:xfrm rot="18901227">
              <a:off x="3466068" y="2661423"/>
              <a:ext cx="979885" cy="97869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a:solidFill>
                  <a:srgbClr val="1D3A57"/>
                </a:solidFill>
                <a:latin typeface="Calibri" panose="020F0502020204030204" pitchFamily="34" charset="0"/>
                <a:ea typeface="微软雅黑" panose="020B0503020204020204" pitchFamily="34" charset="-122"/>
              </a:endParaRPr>
            </a:p>
          </p:txBody>
        </p:sp>
        <p:sp>
          <p:nvSpPr>
            <p:cNvPr id="34" name="Freeform 26"/>
            <p:cNvSpPr/>
            <p:nvPr/>
          </p:nvSpPr>
          <p:spPr bwMode="auto">
            <a:xfrm rot="18901227">
              <a:off x="3573224" y="2768579"/>
              <a:ext cx="765572" cy="764381"/>
            </a:xfrm>
            <a:custGeom>
              <a:avLst/>
              <a:gdLst>
                <a:gd name="T0" fmla="*/ 77 w 429"/>
                <a:gd name="T1" fmla="*/ 76 h 428"/>
                <a:gd name="T2" fmla="*/ 77 w 429"/>
                <a:gd name="T3" fmla="*/ 352 h 428"/>
                <a:gd name="T4" fmla="*/ 353 w 429"/>
                <a:gd name="T5" fmla="*/ 352 h 428"/>
                <a:gd name="T6" fmla="*/ 353 w 429"/>
                <a:gd name="T7" fmla="*/ 76 h 428"/>
                <a:gd name="T8" fmla="*/ 77 w 429"/>
                <a:gd name="T9" fmla="*/ 76 h 428"/>
              </a:gdLst>
              <a:ahLst/>
              <a:cxnLst>
                <a:cxn ang="0">
                  <a:pos x="T0" y="T1"/>
                </a:cxn>
                <a:cxn ang="0">
                  <a:pos x="T2" y="T3"/>
                </a:cxn>
                <a:cxn ang="0">
                  <a:pos x="T4" y="T5"/>
                </a:cxn>
                <a:cxn ang="0">
                  <a:pos x="T6" y="T7"/>
                </a:cxn>
                <a:cxn ang="0">
                  <a:pos x="T8" y="T9"/>
                </a:cxn>
              </a:cxnLst>
              <a:rect l="0" t="0" r="r" b="b"/>
              <a:pathLst>
                <a:path w="429" h="428">
                  <a:moveTo>
                    <a:pt x="77" y="76"/>
                  </a:moveTo>
                  <a:cubicBezTo>
                    <a:pt x="0" y="152"/>
                    <a:pt x="0" y="276"/>
                    <a:pt x="77" y="352"/>
                  </a:cubicBezTo>
                  <a:cubicBezTo>
                    <a:pt x="153" y="428"/>
                    <a:pt x="277" y="428"/>
                    <a:pt x="353" y="352"/>
                  </a:cubicBezTo>
                  <a:cubicBezTo>
                    <a:pt x="429" y="276"/>
                    <a:pt x="429" y="152"/>
                    <a:pt x="353" y="76"/>
                  </a:cubicBezTo>
                  <a:cubicBezTo>
                    <a:pt x="277" y="0"/>
                    <a:pt x="153" y="0"/>
                    <a:pt x="77" y="76"/>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900">
                <a:solidFill>
                  <a:srgbClr val="1D3A57"/>
                </a:solidFill>
                <a:latin typeface="Calibri" panose="020F0502020204030204" pitchFamily="34" charset="0"/>
                <a:ea typeface="微软雅黑" panose="020B0503020204020204" pitchFamily="34" charset="-122"/>
              </a:endParaRPr>
            </a:p>
          </p:txBody>
        </p:sp>
        <p:sp>
          <p:nvSpPr>
            <p:cNvPr id="43" name="Oval 42"/>
            <p:cNvSpPr/>
            <p:nvPr/>
          </p:nvSpPr>
          <p:spPr>
            <a:xfrm>
              <a:off x="3679509" y="2873661"/>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95E8A"/>
                  </a:solidFill>
                  <a:latin typeface="Calibri" panose="020F0502020204030204" pitchFamily="34" charset="0"/>
                  <a:ea typeface="微软雅黑" panose="020B0503020204020204" pitchFamily="34" charset="-122"/>
                </a:rPr>
                <a:t>3</a:t>
              </a:r>
            </a:p>
          </p:txBody>
        </p:sp>
      </p:grpSp>
      <p:grpSp>
        <p:nvGrpSpPr>
          <p:cNvPr id="5" name="组合 4"/>
          <p:cNvGrpSpPr/>
          <p:nvPr/>
        </p:nvGrpSpPr>
        <p:grpSpPr>
          <a:xfrm>
            <a:off x="4591102" y="1941757"/>
            <a:ext cx="1321110" cy="1160818"/>
            <a:chOff x="4591102" y="1941158"/>
            <a:chExt cx="1321110" cy="1160460"/>
          </a:xfrm>
        </p:grpSpPr>
        <p:sp>
          <p:nvSpPr>
            <p:cNvPr id="24" name="Freeform 32"/>
            <p:cNvSpPr/>
            <p:nvPr/>
          </p:nvSpPr>
          <p:spPr bwMode="auto">
            <a:xfrm rot="18901227">
              <a:off x="5375240" y="2481303"/>
              <a:ext cx="536972" cy="620315"/>
            </a:xfrm>
            <a:custGeom>
              <a:avLst/>
              <a:gdLst>
                <a:gd name="T0" fmla="*/ 56 w 301"/>
                <a:gd name="T1" fmla="*/ 55 h 347"/>
                <a:gd name="T2" fmla="*/ 176 w 301"/>
                <a:gd name="T3" fmla="*/ 23 h 347"/>
                <a:gd name="T4" fmla="*/ 262 w 301"/>
                <a:gd name="T5" fmla="*/ 0 h 347"/>
                <a:gd name="T6" fmla="*/ 244 w 301"/>
                <a:gd name="T7" fmla="*/ 155 h 347"/>
                <a:gd name="T8" fmla="*/ 301 w 301"/>
                <a:gd name="T9" fmla="*/ 277 h 347"/>
                <a:gd name="T10" fmla="*/ 245 w 301"/>
                <a:gd name="T11" fmla="*/ 292 h 347"/>
                <a:gd name="T12" fmla="*/ 125 w 301"/>
                <a:gd name="T13" fmla="*/ 324 h 347"/>
                <a:gd name="T14" fmla="*/ 39 w 301"/>
                <a:gd name="T15" fmla="*/ 347 h 347"/>
                <a:gd name="T16" fmla="*/ 53 w 301"/>
                <a:gd name="T17" fmla="*/ 194 h 347"/>
                <a:gd name="T18" fmla="*/ 0 w 301"/>
                <a:gd name="T19" fmla="*/ 70 h 347"/>
                <a:gd name="T20" fmla="*/ 56 w 301"/>
                <a:gd name="T21" fmla="*/ 5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347">
                  <a:moveTo>
                    <a:pt x="56" y="55"/>
                  </a:moveTo>
                  <a:cubicBezTo>
                    <a:pt x="176" y="23"/>
                    <a:pt x="176" y="23"/>
                    <a:pt x="176" y="23"/>
                  </a:cubicBezTo>
                  <a:cubicBezTo>
                    <a:pt x="262" y="0"/>
                    <a:pt x="262" y="0"/>
                    <a:pt x="262" y="0"/>
                  </a:cubicBezTo>
                  <a:cubicBezTo>
                    <a:pt x="262" y="0"/>
                    <a:pt x="216" y="25"/>
                    <a:pt x="244" y="155"/>
                  </a:cubicBezTo>
                  <a:cubicBezTo>
                    <a:pt x="271" y="285"/>
                    <a:pt x="301" y="277"/>
                    <a:pt x="301" y="277"/>
                  </a:cubicBezTo>
                  <a:cubicBezTo>
                    <a:pt x="245" y="292"/>
                    <a:pt x="245" y="292"/>
                    <a:pt x="245" y="292"/>
                  </a:cubicBezTo>
                  <a:cubicBezTo>
                    <a:pt x="125" y="324"/>
                    <a:pt x="125" y="324"/>
                    <a:pt x="125" y="324"/>
                  </a:cubicBezTo>
                  <a:cubicBezTo>
                    <a:pt x="39" y="347"/>
                    <a:pt x="39" y="347"/>
                    <a:pt x="39" y="347"/>
                  </a:cubicBezTo>
                  <a:cubicBezTo>
                    <a:pt x="39" y="347"/>
                    <a:pt x="76" y="327"/>
                    <a:pt x="53" y="194"/>
                  </a:cubicBezTo>
                  <a:cubicBezTo>
                    <a:pt x="31" y="62"/>
                    <a:pt x="0" y="70"/>
                    <a:pt x="0" y="70"/>
                  </a:cubicBezTo>
                  <a:lnTo>
                    <a:pt x="56" y="55"/>
                  </a:lnTo>
                  <a:close/>
                </a:path>
              </a:pathLst>
            </a:custGeom>
            <a:solidFill>
              <a:schemeClr val="accent4"/>
            </a:solidFill>
            <a:ln>
              <a:noFill/>
            </a:ln>
          </p:spPr>
          <p:txBody>
            <a:bodyPr vert="horz" wrap="square" lIns="68580" tIns="34290" rIns="68580" bIns="34290" numCol="1" anchor="t" anchorCtr="0" compatLnSpc="1"/>
            <a:lstStyle/>
            <a:p>
              <a:endParaRPr lang="en-US" sz="900">
                <a:latin typeface="Calibri" panose="020F0502020204030204" pitchFamily="34" charset="0"/>
                <a:ea typeface="微软雅黑" panose="020B0503020204020204" pitchFamily="34" charset="-122"/>
              </a:endParaRPr>
            </a:p>
          </p:txBody>
        </p:sp>
        <p:sp>
          <p:nvSpPr>
            <p:cNvPr id="36" name="Oval 29"/>
            <p:cNvSpPr>
              <a:spLocks noChangeArrowheads="1"/>
            </p:cNvSpPr>
            <p:nvPr/>
          </p:nvSpPr>
          <p:spPr bwMode="auto">
            <a:xfrm rot="18901227">
              <a:off x="4591102" y="1941158"/>
              <a:ext cx="979885" cy="978694"/>
            </a:xfrm>
            <a:prstGeom prst="ellipse">
              <a:avLst/>
            </a:prstGeom>
            <a:solidFill>
              <a:schemeClr val="accent4"/>
            </a:solidFill>
            <a:ln>
              <a:noFill/>
            </a:ln>
          </p:spPr>
          <p:txBody>
            <a:bodyPr vert="horz" wrap="square" lIns="68580" tIns="34290" rIns="68580" bIns="34290" numCol="1" anchor="t" anchorCtr="0" compatLnSpc="1"/>
            <a:lstStyle/>
            <a:p>
              <a:endParaRPr lang="en-US" sz="900">
                <a:latin typeface="Calibri" panose="020F0502020204030204" pitchFamily="34" charset="0"/>
                <a:ea typeface="微软雅黑" panose="020B0503020204020204" pitchFamily="34" charset="-122"/>
              </a:endParaRPr>
            </a:p>
          </p:txBody>
        </p:sp>
        <p:sp>
          <p:nvSpPr>
            <p:cNvPr id="38" name="Freeform 31"/>
            <p:cNvSpPr/>
            <p:nvPr/>
          </p:nvSpPr>
          <p:spPr bwMode="auto">
            <a:xfrm rot="18901227">
              <a:off x="4698259" y="2048315"/>
              <a:ext cx="765572" cy="764381"/>
            </a:xfrm>
            <a:custGeom>
              <a:avLst/>
              <a:gdLst>
                <a:gd name="T0" fmla="*/ 76 w 429"/>
                <a:gd name="T1" fmla="*/ 76 h 428"/>
                <a:gd name="T2" fmla="*/ 76 w 429"/>
                <a:gd name="T3" fmla="*/ 352 h 428"/>
                <a:gd name="T4" fmla="*/ 352 w 429"/>
                <a:gd name="T5" fmla="*/ 352 h 428"/>
                <a:gd name="T6" fmla="*/ 352 w 429"/>
                <a:gd name="T7" fmla="*/ 76 h 428"/>
                <a:gd name="T8" fmla="*/ 76 w 429"/>
                <a:gd name="T9" fmla="*/ 76 h 428"/>
              </a:gdLst>
              <a:ahLst/>
              <a:cxnLst>
                <a:cxn ang="0">
                  <a:pos x="T0" y="T1"/>
                </a:cxn>
                <a:cxn ang="0">
                  <a:pos x="T2" y="T3"/>
                </a:cxn>
                <a:cxn ang="0">
                  <a:pos x="T4" y="T5"/>
                </a:cxn>
                <a:cxn ang="0">
                  <a:pos x="T6" y="T7"/>
                </a:cxn>
                <a:cxn ang="0">
                  <a:pos x="T8" y="T9"/>
                </a:cxn>
              </a:cxnLst>
              <a:rect l="0" t="0" r="r" b="b"/>
              <a:pathLst>
                <a:path w="429" h="428">
                  <a:moveTo>
                    <a:pt x="76" y="76"/>
                  </a:moveTo>
                  <a:cubicBezTo>
                    <a:pt x="0" y="152"/>
                    <a:pt x="0" y="276"/>
                    <a:pt x="76" y="352"/>
                  </a:cubicBezTo>
                  <a:cubicBezTo>
                    <a:pt x="152" y="428"/>
                    <a:pt x="276" y="428"/>
                    <a:pt x="352" y="352"/>
                  </a:cubicBezTo>
                  <a:cubicBezTo>
                    <a:pt x="429" y="276"/>
                    <a:pt x="429" y="152"/>
                    <a:pt x="352" y="76"/>
                  </a:cubicBezTo>
                  <a:cubicBezTo>
                    <a:pt x="276" y="0"/>
                    <a:pt x="152" y="0"/>
                    <a:pt x="76" y="76"/>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900">
                <a:latin typeface="Calibri" panose="020F0502020204030204" pitchFamily="34" charset="0"/>
                <a:ea typeface="微软雅黑" panose="020B0503020204020204" pitchFamily="34" charset="-122"/>
              </a:endParaRPr>
            </a:p>
          </p:txBody>
        </p:sp>
        <p:sp>
          <p:nvSpPr>
            <p:cNvPr id="44" name="Oval 43"/>
            <p:cNvSpPr/>
            <p:nvPr/>
          </p:nvSpPr>
          <p:spPr>
            <a:xfrm>
              <a:off x="4788441" y="2153178"/>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50000"/>
                      <a:lumOff val="50000"/>
                    </a:schemeClr>
                  </a:solidFill>
                  <a:latin typeface="Calibri" panose="020F0502020204030204" pitchFamily="34" charset="0"/>
                  <a:ea typeface="微软雅黑" panose="020B0503020204020204" pitchFamily="34" charset="-122"/>
                </a:rPr>
                <a:t>4</a:t>
              </a:r>
            </a:p>
          </p:txBody>
        </p:sp>
      </p:grpSp>
      <p:grpSp>
        <p:nvGrpSpPr>
          <p:cNvPr id="6" name="组合 8"/>
          <p:cNvGrpSpPr/>
          <p:nvPr/>
        </p:nvGrpSpPr>
        <p:grpSpPr>
          <a:xfrm>
            <a:off x="5715622" y="2525591"/>
            <a:ext cx="1362442" cy="1117643"/>
            <a:chOff x="5715622" y="2524812"/>
            <a:chExt cx="1362442" cy="1117298"/>
          </a:xfrm>
        </p:grpSpPr>
        <p:sp>
          <p:nvSpPr>
            <p:cNvPr id="23" name="Freeform 35"/>
            <p:cNvSpPr/>
            <p:nvPr/>
          </p:nvSpPr>
          <p:spPr bwMode="auto">
            <a:xfrm rot="18901227">
              <a:off x="6458939" y="2524812"/>
              <a:ext cx="619125" cy="535781"/>
            </a:xfrm>
            <a:custGeom>
              <a:avLst/>
              <a:gdLst>
                <a:gd name="T0" fmla="*/ 292 w 347"/>
                <a:gd name="T1" fmla="*/ 244 h 300"/>
                <a:gd name="T2" fmla="*/ 324 w 347"/>
                <a:gd name="T3" fmla="*/ 124 h 300"/>
                <a:gd name="T4" fmla="*/ 347 w 347"/>
                <a:gd name="T5" fmla="*/ 38 h 300"/>
                <a:gd name="T6" fmla="*/ 192 w 347"/>
                <a:gd name="T7" fmla="*/ 57 h 300"/>
                <a:gd name="T8" fmla="*/ 70 w 347"/>
                <a:gd name="T9" fmla="*/ 0 h 300"/>
                <a:gd name="T10" fmla="*/ 56 w 347"/>
                <a:gd name="T11" fmla="*/ 55 h 300"/>
                <a:gd name="T12" fmla="*/ 23 w 347"/>
                <a:gd name="T13" fmla="*/ 175 h 300"/>
                <a:gd name="T14" fmla="*/ 0 w 347"/>
                <a:gd name="T15" fmla="*/ 262 h 300"/>
                <a:gd name="T16" fmla="*/ 153 w 347"/>
                <a:gd name="T17" fmla="*/ 247 h 300"/>
                <a:gd name="T18" fmla="*/ 277 w 347"/>
                <a:gd name="T19" fmla="*/ 300 h 300"/>
                <a:gd name="T20" fmla="*/ 292 w 347"/>
                <a:gd name="T21" fmla="*/ 24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300">
                  <a:moveTo>
                    <a:pt x="292" y="244"/>
                  </a:moveTo>
                  <a:cubicBezTo>
                    <a:pt x="324" y="124"/>
                    <a:pt x="324" y="124"/>
                    <a:pt x="324" y="124"/>
                  </a:cubicBezTo>
                  <a:cubicBezTo>
                    <a:pt x="347" y="38"/>
                    <a:pt x="347" y="38"/>
                    <a:pt x="347" y="38"/>
                  </a:cubicBezTo>
                  <a:cubicBezTo>
                    <a:pt x="347" y="38"/>
                    <a:pt x="322" y="84"/>
                    <a:pt x="192" y="57"/>
                  </a:cubicBezTo>
                  <a:cubicBezTo>
                    <a:pt x="63" y="29"/>
                    <a:pt x="70" y="0"/>
                    <a:pt x="70" y="0"/>
                  </a:cubicBezTo>
                  <a:cubicBezTo>
                    <a:pt x="56" y="55"/>
                    <a:pt x="56" y="55"/>
                    <a:pt x="56" y="55"/>
                  </a:cubicBezTo>
                  <a:cubicBezTo>
                    <a:pt x="23" y="175"/>
                    <a:pt x="23" y="175"/>
                    <a:pt x="23" y="175"/>
                  </a:cubicBezTo>
                  <a:cubicBezTo>
                    <a:pt x="0" y="262"/>
                    <a:pt x="0" y="262"/>
                    <a:pt x="0" y="262"/>
                  </a:cubicBezTo>
                  <a:cubicBezTo>
                    <a:pt x="0" y="262"/>
                    <a:pt x="21" y="224"/>
                    <a:pt x="153" y="247"/>
                  </a:cubicBezTo>
                  <a:cubicBezTo>
                    <a:pt x="285" y="270"/>
                    <a:pt x="277" y="300"/>
                    <a:pt x="277" y="300"/>
                  </a:cubicBezTo>
                  <a:lnTo>
                    <a:pt x="292" y="24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a:solidFill>
                  <a:srgbClr val="1D3A57"/>
                </a:solidFill>
                <a:latin typeface="Calibri" panose="020F0502020204030204" pitchFamily="34" charset="0"/>
                <a:ea typeface="微软雅黑" panose="020B0503020204020204" pitchFamily="34" charset="-122"/>
              </a:endParaRPr>
            </a:p>
          </p:txBody>
        </p:sp>
        <p:sp>
          <p:nvSpPr>
            <p:cNvPr id="35" name="Oval 28"/>
            <p:cNvSpPr>
              <a:spLocks noChangeArrowheads="1"/>
            </p:cNvSpPr>
            <p:nvPr/>
          </p:nvSpPr>
          <p:spPr bwMode="auto">
            <a:xfrm rot="18901227">
              <a:off x="5715622" y="2661035"/>
              <a:ext cx="979885" cy="981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a:solidFill>
                  <a:srgbClr val="1D3A57"/>
                </a:solidFill>
                <a:latin typeface="Calibri" panose="020F0502020204030204" pitchFamily="34" charset="0"/>
                <a:ea typeface="微软雅黑" panose="020B0503020204020204" pitchFamily="34" charset="-122"/>
              </a:endParaRPr>
            </a:p>
          </p:txBody>
        </p:sp>
        <p:sp>
          <p:nvSpPr>
            <p:cNvPr id="37" name="Freeform 30"/>
            <p:cNvSpPr/>
            <p:nvPr/>
          </p:nvSpPr>
          <p:spPr bwMode="auto">
            <a:xfrm rot="18901227">
              <a:off x="5822778" y="2768191"/>
              <a:ext cx="765572" cy="766762"/>
            </a:xfrm>
            <a:custGeom>
              <a:avLst/>
              <a:gdLst>
                <a:gd name="T0" fmla="*/ 76 w 429"/>
                <a:gd name="T1" fmla="*/ 77 h 429"/>
                <a:gd name="T2" fmla="*/ 76 w 429"/>
                <a:gd name="T3" fmla="*/ 353 h 429"/>
                <a:gd name="T4" fmla="*/ 353 w 429"/>
                <a:gd name="T5" fmla="*/ 353 h 429"/>
                <a:gd name="T6" fmla="*/ 353 w 429"/>
                <a:gd name="T7" fmla="*/ 77 h 429"/>
                <a:gd name="T8" fmla="*/ 76 w 429"/>
                <a:gd name="T9" fmla="*/ 77 h 429"/>
              </a:gdLst>
              <a:ahLst/>
              <a:cxnLst>
                <a:cxn ang="0">
                  <a:pos x="T0" y="T1"/>
                </a:cxn>
                <a:cxn ang="0">
                  <a:pos x="T2" y="T3"/>
                </a:cxn>
                <a:cxn ang="0">
                  <a:pos x="T4" y="T5"/>
                </a:cxn>
                <a:cxn ang="0">
                  <a:pos x="T6" y="T7"/>
                </a:cxn>
                <a:cxn ang="0">
                  <a:pos x="T8" y="T9"/>
                </a:cxn>
              </a:cxnLst>
              <a:rect l="0" t="0" r="r" b="b"/>
              <a:pathLst>
                <a:path w="429" h="429">
                  <a:moveTo>
                    <a:pt x="76" y="77"/>
                  </a:moveTo>
                  <a:cubicBezTo>
                    <a:pt x="0" y="153"/>
                    <a:pt x="0" y="277"/>
                    <a:pt x="76" y="353"/>
                  </a:cubicBezTo>
                  <a:cubicBezTo>
                    <a:pt x="153" y="429"/>
                    <a:pt x="276" y="429"/>
                    <a:pt x="353" y="353"/>
                  </a:cubicBezTo>
                  <a:cubicBezTo>
                    <a:pt x="429" y="277"/>
                    <a:pt x="429" y="153"/>
                    <a:pt x="353" y="77"/>
                  </a:cubicBezTo>
                  <a:cubicBezTo>
                    <a:pt x="276" y="0"/>
                    <a:pt x="153" y="0"/>
                    <a:pt x="76" y="77"/>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900">
                <a:solidFill>
                  <a:srgbClr val="1D3A57"/>
                </a:solidFill>
                <a:latin typeface="Calibri" panose="020F0502020204030204" pitchFamily="34" charset="0"/>
                <a:ea typeface="微软雅黑" panose="020B0503020204020204" pitchFamily="34" charset="-122"/>
              </a:endParaRPr>
            </a:p>
          </p:txBody>
        </p:sp>
        <p:sp>
          <p:nvSpPr>
            <p:cNvPr id="46" name="Oval 45"/>
            <p:cNvSpPr/>
            <p:nvPr/>
          </p:nvSpPr>
          <p:spPr>
            <a:xfrm>
              <a:off x="5928587" y="2859692"/>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55080"/>
                  </a:solidFill>
                  <a:latin typeface="Calibri" panose="020F0502020204030204" pitchFamily="34" charset="0"/>
                  <a:ea typeface="微软雅黑" panose="020B0503020204020204" pitchFamily="34" charset="-122"/>
                </a:rPr>
                <a:t>5</a:t>
              </a:r>
            </a:p>
          </p:txBody>
        </p:sp>
      </p:grpSp>
      <p:sp>
        <p:nvSpPr>
          <p:cNvPr id="47" name="Content Placeholder 2"/>
          <p:cNvSpPr txBox="1"/>
          <p:nvPr/>
        </p:nvSpPr>
        <p:spPr>
          <a:xfrm>
            <a:off x="4039339" y="1179931"/>
            <a:ext cx="2024757" cy="66773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sp>
        <p:nvSpPr>
          <p:cNvPr id="48" name="Content Placeholder 2"/>
          <p:cNvSpPr txBox="1"/>
          <p:nvPr/>
        </p:nvSpPr>
        <p:spPr>
          <a:xfrm>
            <a:off x="6338650" y="1179931"/>
            <a:ext cx="2024757" cy="66773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sz="90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sp>
        <p:nvSpPr>
          <p:cNvPr id="49" name="Content Placeholder 2"/>
          <p:cNvSpPr txBox="1"/>
          <p:nvPr/>
        </p:nvSpPr>
        <p:spPr>
          <a:xfrm>
            <a:off x="5347792" y="3692831"/>
            <a:ext cx="2024757" cy="66773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sz="90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sp>
        <p:nvSpPr>
          <p:cNvPr id="50" name="Content Placeholder 2"/>
          <p:cNvSpPr txBox="1"/>
          <p:nvPr/>
        </p:nvSpPr>
        <p:spPr>
          <a:xfrm>
            <a:off x="1706879" y="1172830"/>
            <a:ext cx="2024757" cy="677716"/>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sp>
        <p:nvSpPr>
          <p:cNvPr id="51" name="Content Placeholder 2"/>
          <p:cNvSpPr txBox="1"/>
          <p:nvPr/>
        </p:nvSpPr>
        <p:spPr>
          <a:xfrm>
            <a:off x="660061" y="3686880"/>
            <a:ext cx="2024757" cy="677716"/>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sz="90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sp>
        <p:nvSpPr>
          <p:cNvPr id="52" name="Content Placeholder 2"/>
          <p:cNvSpPr txBox="1"/>
          <p:nvPr/>
        </p:nvSpPr>
        <p:spPr>
          <a:xfrm>
            <a:off x="2903613" y="3703044"/>
            <a:ext cx="2024757" cy="677716"/>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14000"/>
              </a:lnSpc>
              <a:buNone/>
            </a:pPr>
            <a:r>
              <a:rPr lang="zh-CN" altLang="en-US" sz="90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Calibri" panose="020F0502020204030204" pitchFamily="34" charset="0"/>
              <a:ea typeface="微软雅黑" panose="020B0503020204020204" pitchFamily="34" charset="-122"/>
            </a:endParaRPr>
          </a:p>
        </p:txBody>
      </p:sp>
      <p:grpSp>
        <p:nvGrpSpPr>
          <p:cNvPr id="7" name="组合 11"/>
          <p:cNvGrpSpPr/>
          <p:nvPr/>
        </p:nvGrpSpPr>
        <p:grpSpPr>
          <a:xfrm>
            <a:off x="6841672" y="1943824"/>
            <a:ext cx="978694" cy="978996"/>
            <a:chOff x="6841672" y="1943224"/>
            <a:chExt cx="978694" cy="978694"/>
          </a:xfrm>
        </p:grpSpPr>
        <p:sp>
          <p:nvSpPr>
            <p:cNvPr id="39" name="Oval 33"/>
            <p:cNvSpPr>
              <a:spLocks noChangeArrowheads="1"/>
            </p:cNvSpPr>
            <p:nvPr/>
          </p:nvSpPr>
          <p:spPr bwMode="auto">
            <a:xfrm rot="18901227">
              <a:off x="6841672" y="1943224"/>
              <a:ext cx="978694" cy="978694"/>
            </a:xfrm>
            <a:prstGeom prst="ellipse">
              <a:avLst/>
            </a:prstGeom>
            <a:solidFill>
              <a:schemeClr val="accent2"/>
            </a:solidFill>
            <a:ln>
              <a:noFill/>
            </a:ln>
          </p:spPr>
          <p:txBody>
            <a:bodyPr vert="horz" wrap="square" lIns="68580" tIns="34290" rIns="68580" bIns="34290" numCol="1" anchor="t" anchorCtr="0" compatLnSpc="1"/>
            <a:lstStyle/>
            <a:p>
              <a:endParaRPr lang="en-US" sz="900">
                <a:latin typeface="Calibri" panose="020F0502020204030204" pitchFamily="34" charset="0"/>
                <a:ea typeface="微软雅黑" panose="020B0503020204020204" pitchFamily="34" charset="-122"/>
              </a:endParaRPr>
            </a:p>
          </p:txBody>
        </p:sp>
        <p:sp>
          <p:nvSpPr>
            <p:cNvPr id="40" name="Freeform 34"/>
            <p:cNvSpPr/>
            <p:nvPr/>
          </p:nvSpPr>
          <p:spPr bwMode="auto">
            <a:xfrm rot="18901227">
              <a:off x="6947813" y="2047927"/>
              <a:ext cx="765572" cy="766762"/>
            </a:xfrm>
            <a:custGeom>
              <a:avLst/>
              <a:gdLst>
                <a:gd name="T0" fmla="*/ 352 w 429"/>
                <a:gd name="T1" fmla="*/ 353 h 429"/>
                <a:gd name="T2" fmla="*/ 76 w 429"/>
                <a:gd name="T3" fmla="*/ 353 h 429"/>
                <a:gd name="T4" fmla="*/ 76 w 429"/>
                <a:gd name="T5" fmla="*/ 77 h 429"/>
                <a:gd name="T6" fmla="*/ 352 w 429"/>
                <a:gd name="T7" fmla="*/ 77 h 429"/>
                <a:gd name="T8" fmla="*/ 352 w 429"/>
                <a:gd name="T9" fmla="*/ 353 h 429"/>
              </a:gdLst>
              <a:ahLst/>
              <a:cxnLst>
                <a:cxn ang="0">
                  <a:pos x="T0" y="T1"/>
                </a:cxn>
                <a:cxn ang="0">
                  <a:pos x="T2" y="T3"/>
                </a:cxn>
                <a:cxn ang="0">
                  <a:pos x="T4" y="T5"/>
                </a:cxn>
                <a:cxn ang="0">
                  <a:pos x="T6" y="T7"/>
                </a:cxn>
                <a:cxn ang="0">
                  <a:pos x="T8" y="T9"/>
                </a:cxn>
              </a:cxnLst>
              <a:rect l="0" t="0" r="r" b="b"/>
              <a:pathLst>
                <a:path w="429" h="429">
                  <a:moveTo>
                    <a:pt x="352" y="353"/>
                  </a:moveTo>
                  <a:cubicBezTo>
                    <a:pt x="276" y="429"/>
                    <a:pt x="152" y="429"/>
                    <a:pt x="76" y="353"/>
                  </a:cubicBezTo>
                  <a:cubicBezTo>
                    <a:pt x="0" y="277"/>
                    <a:pt x="0" y="153"/>
                    <a:pt x="76" y="77"/>
                  </a:cubicBezTo>
                  <a:cubicBezTo>
                    <a:pt x="152" y="0"/>
                    <a:pt x="276" y="0"/>
                    <a:pt x="352" y="77"/>
                  </a:cubicBezTo>
                  <a:cubicBezTo>
                    <a:pt x="429" y="153"/>
                    <a:pt x="429" y="277"/>
                    <a:pt x="352" y="35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900">
                <a:latin typeface="Calibri" panose="020F0502020204030204" pitchFamily="34" charset="0"/>
                <a:ea typeface="微软雅黑" panose="020B0503020204020204" pitchFamily="34" charset="-122"/>
              </a:endParaRPr>
            </a:p>
          </p:txBody>
        </p:sp>
        <p:sp>
          <p:nvSpPr>
            <p:cNvPr id="45" name="Oval 44"/>
            <p:cNvSpPr/>
            <p:nvPr/>
          </p:nvSpPr>
          <p:spPr>
            <a:xfrm>
              <a:off x="7054617" y="2167229"/>
              <a:ext cx="526551" cy="52655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50000"/>
                      <a:lumOff val="50000"/>
                    </a:schemeClr>
                  </a:solidFill>
                  <a:latin typeface="Calibri" panose="020F0502020204030204" pitchFamily="34" charset="0"/>
                  <a:ea typeface="微软雅黑" panose="020B0503020204020204" pitchFamily="34" charset="-122"/>
                </a:rPr>
                <a:t>6</a:t>
              </a:r>
            </a:p>
          </p:txBody>
        </p:sp>
      </p:grpSp>
    </p:spTree>
    <p:extLst>
      <p:ext uri="{BB962C8B-B14F-4D97-AF65-F5344CB8AC3E}">
        <p14:creationId xmlns:p14="http://schemas.microsoft.com/office/powerpoint/2010/main" val="77775917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p:tgtEl>
                                          <p:spTgt spid="2"/>
                                        </p:tgtEl>
                                        <p:attrNameLst>
                                          <p:attrName>ppt_x</p:attrName>
                                        </p:attrNameLst>
                                      </p:cBhvr>
                                      <p:tavLst>
                                        <p:tav tm="0">
                                          <p:val>
                                            <p:strVal val="#ppt_x-#ppt_w*1.125000"/>
                                          </p:val>
                                        </p:tav>
                                        <p:tav tm="100000">
                                          <p:val>
                                            <p:strVal val="#ppt_x"/>
                                          </p:val>
                                        </p:tav>
                                      </p:tavLst>
                                    </p:anim>
                                    <p:animEffect transition="in" filter="wipe(right)">
                                      <p:cBhvr>
                                        <p:cTn id="8" dur="250"/>
                                        <p:tgtEl>
                                          <p:spTgt spid="2"/>
                                        </p:tgtEl>
                                      </p:cBhvr>
                                    </p:animEffect>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250"/>
                                        <p:tgtEl>
                                          <p:spTgt spid="51"/>
                                        </p:tgtEl>
                                      </p:cBhvr>
                                    </p:animEffect>
                                    <p:anim calcmode="lin" valueType="num">
                                      <p:cBhvr>
                                        <p:cTn id="13" dur="250" fill="hold"/>
                                        <p:tgtEl>
                                          <p:spTgt spid="51"/>
                                        </p:tgtEl>
                                        <p:attrNameLst>
                                          <p:attrName>ppt_x</p:attrName>
                                        </p:attrNameLst>
                                      </p:cBhvr>
                                      <p:tavLst>
                                        <p:tav tm="0">
                                          <p:val>
                                            <p:strVal val="#ppt_x"/>
                                          </p:val>
                                        </p:tav>
                                        <p:tav tm="100000">
                                          <p:val>
                                            <p:strVal val="#ppt_x"/>
                                          </p:val>
                                        </p:tav>
                                      </p:tavLst>
                                    </p:anim>
                                    <p:anim calcmode="lin" valueType="num">
                                      <p:cBhvr>
                                        <p:cTn id="14" dur="250" fill="hold"/>
                                        <p:tgtEl>
                                          <p:spTgt spid="5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250"/>
                                        <p:tgtEl>
                                          <p:spTgt spid="3"/>
                                        </p:tgtEl>
                                        <p:attrNameLst>
                                          <p:attrName>ppt_x</p:attrName>
                                        </p:attrNameLst>
                                      </p:cBhvr>
                                      <p:tavLst>
                                        <p:tav tm="0">
                                          <p:val>
                                            <p:strVal val="#ppt_x-#ppt_w*1.125000"/>
                                          </p:val>
                                        </p:tav>
                                        <p:tav tm="100000">
                                          <p:val>
                                            <p:strVal val="#ppt_x"/>
                                          </p:val>
                                        </p:tav>
                                      </p:tavLst>
                                    </p:anim>
                                    <p:animEffect transition="in" filter="wipe(right)">
                                      <p:cBhvr>
                                        <p:cTn id="19" dur="250"/>
                                        <p:tgtEl>
                                          <p:spTgt spid="3"/>
                                        </p:tgtEl>
                                      </p:cBhvr>
                                    </p:animEffect>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250"/>
                                        <p:tgtEl>
                                          <p:spTgt spid="50"/>
                                        </p:tgtEl>
                                      </p:cBhvr>
                                    </p:animEffect>
                                    <p:anim calcmode="lin" valueType="num">
                                      <p:cBhvr>
                                        <p:cTn id="24" dur="250" fill="hold"/>
                                        <p:tgtEl>
                                          <p:spTgt spid="50"/>
                                        </p:tgtEl>
                                        <p:attrNameLst>
                                          <p:attrName>ppt_x</p:attrName>
                                        </p:attrNameLst>
                                      </p:cBhvr>
                                      <p:tavLst>
                                        <p:tav tm="0">
                                          <p:val>
                                            <p:strVal val="#ppt_x"/>
                                          </p:val>
                                        </p:tav>
                                        <p:tav tm="100000">
                                          <p:val>
                                            <p:strVal val="#ppt_x"/>
                                          </p:val>
                                        </p:tav>
                                      </p:tavLst>
                                    </p:anim>
                                    <p:anim calcmode="lin" valueType="num">
                                      <p:cBhvr>
                                        <p:cTn id="25" dur="250" fill="hold"/>
                                        <p:tgtEl>
                                          <p:spTgt spid="5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250"/>
                                        <p:tgtEl>
                                          <p:spTgt spid="4"/>
                                        </p:tgtEl>
                                        <p:attrNameLst>
                                          <p:attrName>ppt_x</p:attrName>
                                        </p:attrNameLst>
                                      </p:cBhvr>
                                      <p:tavLst>
                                        <p:tav tm="0">
                                          <p:val>
                                            <p:strVal val="#ppt_x-#ppt_w*1.125000"/>
                                          </p:val>
                                        </p:tav>
                                        <p:tav tm="100000">
                                          <p:val>
                                            <p:strVal val="#ppt_x"/>
                                          </p:val>
                                        </p:tav>
                                      </p:tavLst>
                                    </p:anim>
                                    <p:animEffect transition="in" filter="wipe(right)">
                                      <p:cBhvr>
                                        <p:cTn id="30" dur="250"/>
                                        <p:tgtEl>
                                          <p:spTgt spid="4"/>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250"/>
                                        <p:tgtEl>
                                          <p:spTgt spid="52"/>
                                        </p:tgtEl>
                                      </p:cBhvr>
                                    </p:animEffect>
                                    <p:anim calcmode="lin" valueType="num">
                                      <p:cBhvr>
                                        <p:cTn id="35" dur="250" fill="hold"/>
                                        <p:tgtEl>
                                          <p:spTgt spid="52"/>
                                        </p:tgtEl>
                                        <p:attrNameLst>
                                          <p:attrName>ppt_x</p:attrName>
                                        </p:attrNameLst>
                                      </p:cBhvr>
                                      <p:tavLst>
                                        <p:tav tm="0">
                                          <p:val>
                                            <p:strVal val="#ppt_x"/>
                                          </p:val>
                                        </p:tav>
                                        <p:tav tm="100000">
                                          <p:val>
                                            <p:strVal val="#ppt_x"/>
                                          </p:val>
                                        </p:tav>
                                      </p:tavLst>
                                    </p:anim>
                                    <p:anim calcmode="lin" valueType="num">
                                      <p:cBhvr>
                                        <p:cTn id="36" dur="250" fill="hold"/>
                                        <p:tgtEl>
                                          <p:spTgt spid="5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2" presetClass="entr" presetSubtype="8"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250"/>
                                        <p:tgtEl>
                                          <p:spTgt spid="5"/>
                                        </p:tgtEl>
                                        <p:attrNameLst>
                                          <p:attrName>ppt_x</p:attrName>
                                        </p:attrNameLst>
                                      </p:cBhvr>
                                      <p:tavLst>
                                        <p:tav tm="0">
                                          <p:val>
                                            <p:strVal val="#ppt_x-#ppt_w*1.125000"/>
                                          </p:val>
                                        </p:tav>
                                        <p:tav tm="100000">
                                          <p:val>
                                            <p:strVal val="#ppt_x"/>
                                          </p:val>
                                        </p:tav>
                                      </p:tavLst>
                                    </p:anim>
                                    <p:animEffect transition="in" filter="wipe(right)">
                                      <p:cBhvr>
                                        <p:cTn id="41" dur="250"/>
                                        <p:tgtEl>
                                          <p:spTgt spid="5"/>
                                        </p:tgtEl>
                                      </p:cBhvr>
                                    </p:animEffect>
                                  </p:childTnLst>
                                </p:cTn>
                              </p:par>
                            </p:childTnLst>
                          </p:cTn>
                        </p:par>
                        <p:par>
                          <p:cTn id="42" fill="hold">
                            <p:stCondLst>
                              <p:cond delay="3500"/>
                            </p:stCondLst>
                            <p:childTnLst>
                              <p:par>
                                <p:cTn id="43" presetID="47" presetClass="entr" presetSubtype="0" fill="hold" grpId="0"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250"/>
                                        <p:tgtEl>
                                          <p:spTgt spid="47"/>
                                        </p:tgtEl>
                                      </p:cBhvr>
                                    </p:animEffect>
                                    <p:anim calcmode="lin" valueType="num">
                                      <p:cBhvr>
                                        <p:cTn id="46" dur="250" fill="hold"/>
                                        <p:tgtEl>
                                          <p:spTgt spid="47"/>
                                        </p:tgtEl>
                                        <p:attrNameLst>
                                          <p:attrName>ppt_x</p:attrName>
                                        </p:attrNameLst>
                                      </p:cBhvr>
                                      <p:tavLst>
                                        <p:tav tm="0">
                                          <p:val>
                                            <p:strVal val="#ppt_x"/>
                                          </p:val>
                                        </p:tav>
                                        <p:tav tm="100000">
                                          <p:val>
                                            <p:strVal val="#ppt_x"/>
                                          </p:val>
                                        </p:tav>
                                      </p:tavLst>
                                    </p:anim>
                                    <p:anim calcmode="lin" valueType="num">
                                      <p:cBhvr>
                                        <p:cTn id="47" dur="250" fill="hold"/>
                                        <p:tgtEl>
                                          <p:spTgt spid="47"/>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1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250"/>
                                        <p:tgtEl>
                                          <p:spTgt spid="6"/>
                                        </p:tgtEl>
                                        <p:attrNameLst>
                                          <p:attrName>ppt_x</p:attrName>
                                        </p:attrNameLst>
                                      </p:cBhvr>
                                      <p:tavLst>
                                        <p:tav tm="0">
                                          <p:val>
                                            <p:strVal val="#ppt_x-#ppt_w*1.125000"/>
                                          </p:val>
                                        </p:tav>
                                        <p:tav tm="100000">
                                          <p:val>
                                            <p:strVal val="#ppt_x"/>
                                          </p:val>
                                        </p:tav>
                                      </p:tavLst>
                                    </p:anim>
                                    <p:animEffect transition="in" filter="wipe(right)">
                                      <p:cBhvr>
                                        <p:cTn id="52" dur="250"/>
                                        <p:tgtEl>
                                          <p:spTgt spid="6"/>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250"/>
                                        <p:tgtEl>
                                          <p:spTgt spid="49"/>
                                        </p:tgtEl>
                                      </p:cBhvr>
                                    </p:animEffect>
                                    <p:anim calcmode="lin" valueType="num">
                                      <p:cBhvr>
                                        <p:cTn id="57" dur="250" fill="hold"/>
                                        <p:tgtEl>
                                          <p:spTgt spid="49"/>
                                        </p:tgtEl>
                                        <p:attrNameLst>
                                          <p:attrName>ppt_x</p:attrName>
                                        </p:attrNameLst>
                                      </p:cBhvr>
                                      <p:tavLst>
                                        <p:tav tm="0">
                                          <p:val>
                                            <p:strVal val="#ppt_x"/>
                                          </p:val>
                                        </p:tav>
                                        <p:tav tm="100000">
                                          <p:val>
                                            <p:strVal val="#ppt_x"/>
                                          </p:val>
                                        </p:tav>
                                      </p:tavLst>
                                    </p:anim>
                                    <p:anim calcmode="lin" valueType="num">
                                      <p:cBhvr>
                                        <p:cTn id="58" dur="250" fill="hold"/>
                                        <p:tgtEl>
                                          <p:spTgt spid="49"/>
                                        </p:tgtEl>
                                        <p:attrNameLst>
                                          <p:attrName>ppt_y</p:attrName>
                                        </p:attrNameLst>
                                      </p:cBhvr>
                                      <p:tavLst>
                                        <p:tav tm="0">
                                          <p:val>
                                            <p:strVal val="#ppt_y+.1"/>
                                          </p:val>
                                        </p:tav>
                                        <p:tav tm="100000">
                                          <p:val>
                                            <p:strVal val="#ppt_y"/>
                                          </p:val>
                                        </p:tav>
                                      </p:tavLst>
                                    </p:anim>
                                  </p:childTnLst>
                                </p:cTn>
                              </p:par>
                            </p:childTnLst>
                          </p:cTn>
                        </p:par>
                        <p:par>
                          <p:cTn id="59" fill="hold">
                            <p:stCondLst>
                              <p:cond delay="5000"/>
                            </p:stCondLst>
                            <p:childTnLst>
                              <p:par>
                                <p:cTn id="60" presetID="12" presetClass="entr" presetSubtype="8"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250"/>
                                        <p:tgtEl>
                                          <p:spTgt spid="7"/>
                                        </p:tgtEl>
                                        <p:attrNameLst>
                                          <p:attrName>ppt_x</p:attrName>
                                        </p:attrNameLst>
                                      </p:cBhvr>
                                      <p:tavLst>
                                        <p:tav tm="0">
                                          <p:val>
                                            <p:strVal val="#ppt_x-#ppt_w*1.125000"/>
                                          </p:val>
                                        </p:tav>
                                        <p:tav tm="100000">
                                          <p:val>
                                            <p:strVal val="#ppt_x"/>
                                          </p:val>
                                        </p:tav>
                                      </p:tavLst>
                                    </p:anim>
                                    <p:animEffect transition="in" filter="wipe(right)">
                                      <p:cBhvr>
                                        <p:cTn id="63" dur="250"/>
                                        <p:tgtEl>
                                          <p:spTgt spid="7"/>
                                        </p:tgtEl>
                                      </p:cBhvr>
                                    </p:animEffect>
                                  </p:childTnLst>
                                </p:cTn>
                              </p:par>
                            </p:childTnLst>
                          </p:cTn>
                        </p:par>
                        <p:par>
                          <p:cTn id="64" fill="hold">
                            <p:stCondLst>
                              <p:cond delay="5500"/>
                            </p:stCondLst>
                            <p:childTnLst>
                              <p:par>
                                <p:cTn id="65" presetID="47" presetClass="entr" presetSubtype="0"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250"/>
                                        <p:tgtEl>
                                          <p:spTgt spid="48"/>
                                        </p:tgtEl>
                                      </p:cBhvr>
                                    </p:animEffect>
                                    <p:anim calcmode="lin" valueType="num">
                                      <p:cBhvr>
                                        <p:cTn id="68" dur="250" fill="hold"/>
                                        <p:tgtEl>
                                          <p:spTgt spid="48"/>
                                        </p:tgtEl>
                                        <p:attrNameLst>
                                          <p:attrName>ppt_x</p:attrName>
                                        </p:attrNameLst>
                                      </p:cBhvr>
                                      <p:tavLst>
                                        <p:tav tm="0">
                                          <p:val>
                                            <p:strVal val="#ppt_x"/>
                                          </p:val>
                                        </p:tav>
                                        <p:tav tm="100000">
                                          <p:val>
                                            <p:strVal val="#ppt_x"/>
                                          </p:val>
                                        </p:tav>
                                      </p:tavLst>
                                    </p:anim>
                                    <p:anim calcmode="lin" valueType="num">
                                      <p:cBhvr>
                                        <p:cTn id="69" dur="25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CE572BA9-F595-4360-A9D1-6A5A94272822}"/>
              </a:ext>
            </a:extLst>
          </p:cNvPr>
          <p:cNvPicPr>
            <a:picLocks noChangeAspect="1"/>
          </p:cNvPicPr>
          <p:nvPr/>
        </p:nvPicPr>
        <p:blipFill rotWithShape="1">
          <a:blip r:embed="rId3">
            <a:extLst>
              <a:ext uri="{28A0092B-C50C-407E-A947-70E740481C1C}">
                <a14:useLocalDpi xmlns:a14="http://schemas.microsoft.com/office/drawing/2010/main" val="0"/>
              </a:ext>
            </a:extLst>
          </a:blip>
          <a:srcRect l="-1" r="28938" b="28330"/>
          <a:stretch/>
        </p:blipFill>
        <p:spPr>
          <a:xfrm>
            <a:off x="1410" y="1588"/>
            <a:ext cx="9142589" cy="5186674"/>
          </a:xfrm>
          <a:prstGeom prst="rect">
            <a:avLst/>
          </a:prstGeom>
        </p:spPr>
      </p:pic>
      <p:sp>
        <p:nvSpPr>
          <p:cNvPr id="19" name="椭圆 18">
            <a:extLst>
              <a:ext uri="{FF2B5EF4-FFF2-40B4-BE49-F238E27FC236}">
                <a16:creationId xmlns:a16="http://schemas.microsoft.com/office/drawing/2014/main" id="{A2F0BFE8-A050-48A8-BC4E-4E8A5B46322A}"/>
              </a:ext>
            </a:extLst>
          </p:cNvPr>
          <p:cNvSpPr/>
          <p:nvPr/>
        </p:nvSpPr>
        <p:spPr>
          <a:xfrm>
            <a:off x="2545548" y="1708031"/>
            <a:ext cx="1439637" cy="1439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p>
        </p:txBody>
      </p:sp>
      <p:sp>
        <p:nvSpPr>
          <p:cNvPr id="20" name="文本框 6">
            <a:extLst>
              <a:ext uri="{FF2B5EF4-FFF2-40B4-BE49-F238E27FC236}">
                <a16:creationId xmlns:a16="http://schemas.microsoft.com/office/drawing/2014/main" id="{2D35ACB7-07B8-4913-B001-ABB9D931361E}"/>
              </a:ext>
            </a:extLst>
          </p:cNvPr>
          <p:cNvSpPr txBox="1"/>
          <p:nvPr/>
        </p:nvSpPr>
        <p:spPr>
          <a:xfrm>
            <a:off x="2656215" y="1856414"/>
            <a:ext cx="1321754" cy="1107547"/>
          </a:xfrm>
          <a:prstGeom prst="rect">
            <a:avLst/>
          </a:prstGeom>
          <a:noFill/>
        </p:spPr>
        <p:txBody>
          <a:bodyPr wrap="square" lIns="0" tIns="0" rIns="0" bIns="0" rtlCol="0">
            <a:spAutoFit/>
          </a:bodyPr>
          <a:lstStyle/>
          <a:p>
            <a:pPr algn="ctr"/>
            <a:r>
              <a:rPr lang="en-US" altLang="zh-CN" sz="719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719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a:extLst>
              <a:ext uri="{FF2B5EF4-FFF2-40B4-BE49-F238E27FC236}">
                <a16:creationId xmlns:a16="http://schemas.microsoft.com/office/drawing/2014/main" id="{EFEF88D7-9451-4684-9A6D-CD3509A14DFC}"/>
              </a:ext>
            </a:extLst>
          </p:cNvPr>
          <p:cNvSpPr/>
          <p:nvPr/>
        </p:nvSpPr>
        <p:spPr>
          <a:xfrm>
            <a:off x="4183357" y="1952843"/>
            <a:ext cx="3122783" cy="430887"/>
          </a:xfrm>
          <a:prstGeom prst="rect">
            <a:avLst/>
          </a:prstGeom>
        </p:spPr>
        <p:txBody>
          <a:bodyPr wrap="square" lIns="0" tIns="0" rIns="0" bIns="0">
            <a:spAutoFit/>
          </a:bodyPr>
          <a:lstStyle/>
          <a:p>
            <a:pPr lvl="0"/>
            <a:r>
              <a:rPr lang="zh-CN" altLang="zh-CN" sz="2800" dirty="0">
                <a:latin typeface="微软雅黑" pitchFamily="34" charset="-122"/>
                <a:ea typeface="微软雅黑" pitchFamily="34" charset="-122"/>
              </a:rPr>
              <a:t>成功项目展示</a:t>
            </a:r>
          </a:p>
        </p:txBody>
      </p:sp>
      <p:sp>
        <p:nvSpPr>
          <p:cNvPr id="22" name="TextBox 11">
            <a:extLst>
              <a:ext uri="{FF2B5EF4-FFF2-40B4-BE49-F238E27FC236}">
                <a16:creationId xmlns:a16="http://schemas.microsoft.com/office/drawing/2014/main" id="{6353F87E-8B49-4192-88B9-3873080C0E03}"/>
              </a:ext>
            </a:extLst>
          </p:cNvPr>
          <p:cNvSpPr txBox="1"/>
          <p:nvPr/>
        </p:nvSpPr>
        <p:spPr>
          <a:xfrm>
            <a:off x="4069401" y="2411965"/>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4">
            <a:extLst>
              <a:ext uri="{FF2B5EF4-FFF2-40B4-BE49-F238E27FC236}">
                <a16:creationId xmlns:a16="http://schemas.microsoft.com/office/drawing/2014/main" id="{95424C11-ADC6-449D-A302-FE3827C9EA00}"/>
              </a:ext>
            </a:extLst>
          </p:cNvPr>
          <p:cNvSpPr txBox="1"/>
          <p:nvPr/>
        </p:nvSpPr>
        <p:spPr>
          <a:xfrm>
            <a:off x="5476555" y="2411965"/>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11">
            <a:extLst>
              <a:ext uri="{FF2B5EF4-FFF2-40B4-BE49-F238E27FC236}">
                <a16:creationId xmlns:a16="http://schemas.microsoft.com/office/drawing/2014/main" id="{37D7B28C-6938-4B43-990C-B670630EF802}"/>
              </a:ext>
            </a:extLst>
          </p:cNvPr>
          <p:cNvSpPr txBox="1"/>
          <p:nvPr/>
        </p:nvSpPr>
        <p:spPr>
          <a:xfrm>
            <a:off x="4069401" y="2673698"/>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1">
            <a:extLst>
              <a:ext uri="{FF2B5EF4-FFF2-40B4-BE49-F238E27FC236}">
                <a16:creationId xmlns:a16="http://schemas.microsoft.com/office/drawing/2014/main" id="{6CDB375B-197E-4E64-83E2-F45573447310}"/>
              </a:ext>
            </a:extLst>
          </p:cNvPr>
          <p:cNvSpPr txBox="1"/>
          <p:nvPr/>
        </p:nvSpPr>
        <p:spPr>
          <a:xfrm>
            <a:off x="5476555" y="2673698"/>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1465741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strVal val="4*#ppt_w"/>
                                          </p:val>
                                        </p:tav>
                                        <p:tav tm="100000">
                                          <p:val>
                                            <p:strVal val="#ppt_w"/>
                                          </p:val>
                                        </p:tav>
                                      </p:tavLst>
                                    </p:anim>
                                    <p:anim calcmode="lin" valueType="num">
                                      <p:cBhvr>
                                        <p:cTn id="15" dur="500" fill="hold"/>
                                        <p:tgtEl>
                                          <p:spTgt spid="21"/>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ppt_x</p:attrName>
                                        </p:attrNameLst>
                                      </p:cBhvr>
                                      <p:tavLst>
                                        <p:tav tm="0">
                                          <p:val>
                                            <p:strVal val="#ppt_x-#ppt_w*1.125000"/>
                                          </p:val>
                                        </p:tav>
                                        <p:tav tm="100000">
                                          <p:val>
                                            <p:strVal val="#ppt_x"/>
                                          </p:val>
                                        </p:tav>
                                      </p:tavLst>
                                    </p:anim>
                                    <p:animEffect transition="in" filter="wipe(right)">
                                      <p:cBhvr>
                                        <p:cTn id="20" dur="500"/>
                                        <p:tgtEl>
                                          <p:spTgt spid="22"/>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ppt_x</p:attrName>
                                        </p:attrNameLst>
                                      </p:cBhvr>
                                      <p:tavLst>
                                        <p:tav tm="0">
                                          <p:val>
                                            <p:strVal val="#ppt_x-#ppt_w*1.125000"/>
                                          </p:val>
                                        </p:tav>
                                        <p:tav tm="100000">
                                          <p:val>
                                            <p:strVal val="#ppt_x"/>
                                          </p:val>
                                        </p:tav>
                                      </p:tavLst>
                                    </p:anim>
                                    <p:animEffect transition="in" filter="wipe(right)">
                                      <p:cBhvr>
                                        <p:cTn id="25" dur="500"/>
                                        <p:tgtEl>
                                          <p:spTgt spid="23"/>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ppt_x</p:attrName>
                                        </p:attrNameLst>
                                      </p:cBhvr>
                                      <p:tavLst>
                                        <p:tav tm="0">
                                          <p:val>
                                            <p:strVal val="#ppt_x-#ppt_w*1.125000"/>
                                          </p:val>
                                        </p:tav>
                                        <p:tav tm="100000">
                                          <p:val>
                                            <p:strVal val="#ppt_x"/>
                                          </p:val>
                                        </p:tav>
                                      </p:tavLst>
                                    </p:anim>
                                    <p:animEffect transition="in" filter="wipe(right)">
                                      <p:cBhvr>
                                        <p:cTn id="30" dur="500"/>
                                        <p:tgtEl>
                                          <p:spTgt spid="24"/>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p:tgtEl>
                                          <p:spTgt spid="25"/>
                                        </p:tgtEl>
                                        <p:attrNameLst>
                                          <p:attrName>ppt_x</p:attrName>
                                        </p:attrNameLst>
                                      </p:cBhvr>
                                      <p:tavLst>
                                        <p:tav tm="0">
                                          <p:val>
                                            <p:strVal val="#ppt_x-#ppt_w*1.125000"/>
                                          </p:val>
                                        </p:tav>
                                        <p:tav tm="100000">
                                          <p:val>
                                            <p:strVal val="#ppt_x"/>
                                          </p:val>
                                        </p:tav>
                                      </p:tavLst>
                                    </p:anim>
                                    <p:animEffect transition="in" filter="wipe(right)">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11599" t="28172" r="26075" b="13760"/>
          <a:stretch/>
        </p:blipFill>
        <p:spPr>
          <a:xfrm>
            <a:off x="870522" y="1196072"/>
            <a:ext cx="3551157" cy="2206363"/>
          </a:xfrm>
          <a:prstGeom prst="round2DiagRect">
            <a:avLst>
              <a:gd name="adj1" fmla="val 0"/>
              <a:gd name="adj2" fmla="val 0"/>
            </a:avLst>
          </a:prstGeom>
          <a:ln w="88900" cap="sq">
            <a:solidFill>
              <a:srgbClr val="FFFFFF"/>
            </a:solidFill>
            <a:miter lim="800000"/>
          </a:ln>
          <a:effectLst/>
        </p:spPr>
      </p:pic>
      <p:grpSp>
        <p:nvGrpSpPr>
          <p:cNvPr id="3" name="组合 6"/>
          <p:cNvGrpSpPr/>
          <p:nvPr/>
        </p:nvGrpSpPr>
        <p:grpSpPr>
          <a:xfrm>
            <a:off x="789956" y="3487319"/>
            <a:ext cx="3618501" cy="733929"/>
            <a:chOff x="782240" y="4471459"/>
            <a:chExt cx="4824040" cy="978664"/>
          </a:xfrm>
        </p:grpSpPr>
        <p:sp>
          <p:nvSpPr>
            <p:cNvPr id="8" name="文本框 9"/>
            <p:cNvSpPr txBox="1"/>
            <p:nvPr/>
          </p:nvSpPr>
          <p:spPr>
            <a:xfrm>
              <a:off x="782240" y="4916691"/>
              <a:ext cx="4824040" cy="533432"/>
            </a:xfrm>
            <a:prstGeom prst="rect">
              <a:avLst/>
            </a:prstGeom>
            <a:noFill/>
          </p:spPr>
          <p:txBody>
            <a:bodyPr wrap="square" lIns="121896" tIns="60947" rIns="121896" bIns="60947" rtlCol="0">
              <a:spAutoFit/>
            </a:bodyPr>
            <a:lstStyle/>
            <a:p>
              <a:pPr lvl="0"/>
              <a:r>
                <a:rPr lang="zh-CN" altLang="en-US" sz="900" dirty="0">
                  <a:solidFill>
                    <a:schemeClr val="tx1">
                      <a:lumMod val="50000"/>
                      <a:lumOff val="50000"/>
                    </a:schemeClr>
                  </a:solidFill>
                  <a:latin typeface="+mn-ea"/>
                  <a:cs typeface="+mn-ea"/>
                </a:rPr>
                <a:t>单击此处添加文字阐述，添加简短问题说明文字，具体说明文字在此处。单击此处添加文字阐述，添加简短问题</a:t>
              </a:r>
              <a:endParaRPr lang="en-US" altLang="zh-CN" sz="900" dirty="0">
                <a:solidFill>
                  <a:schemeClr val="tx1">
                    <a:lumMod val="50000"/>
                    <a:lumOff val="50000"/>
                  </a:schemeClr>
                </a:solidFill>
                <a:latin typeface="+mn-ea"/>
                <a:cs typeface="+mn-ea"/>
              </a:endParaRPr>
            </a:p>
          </p:txBody>
        </p:sp>
        <p:sp>
          <p:nvSpPr>
            <p:cNvPr id="9" name="文本框 9"/>
            <p:cNvSpPr txBox="1"/>
            <p:nvPr/>
          </p:nvSpPr>
          <p:spPr>
            <a:xfrm>
              <a:off x="782240" y="4471459"/>
              <a:ext cx="4824040" cy="484191"/>
            </a:xfrm>
            <a:prstGeom prst="rect">
              <a:avLst/>
            </a:prstGeom>
            <a:noFill/>
          </p:spPr>
          <p:txBody>
            <a:bodyPr wrap="square" lIns="121896" tIns="60947" rIns="121896" bIns="60947" rtlCol="0">
              <a:spAutoFit/>
            </a:bodyPr>
            <a:lstStyle/>
            <a:p>
              <a:pPr algn="just">
                <a:lnSpc>
                  <a:spcPct val="130000"/>
                </a:lnSpc>
              </a:pPr>
              <a:r>
                <a:rPr lang="zh-CN" altLang="en-US" sz="1200" b="1" spc="300" dirty="0">
                  <a:solidFill>
                    <a:schemeClr val="accent1"/>
                  </a:solidFill>
                  <a:latin typeface="+mn-ea"/>
                  <a:cs typeface="+mn-ea"/>
                </a:rPr>
                <a:t>添加文本标题</a:t>
              </a:r>
            </a:p>
          </p:txBody>
        </p:sp>
      </p:grpSp>
      <p:grpSp>
        <p:nvGrpSpPr>
          <p:cNvPr id="7" name="组合 9"/>
          <p:cNvGrpSpPr/>
          <p:nvPr/>
        </p:nvGrpSpPr>
        <p:grpSpPr>
          <a:xfrm>
            <a:off x="4505103" y="1197507"/>
            <a:ext cx="4021954" cy="576078"/>
            <a:chOff x="6006023" y="1705075"/>
            <a:chExt cx="5361906" cy="768178"/>
          </a:xfrm>
        </p:grpSpPr>
        <p:grpSp>
          <p:nvGrpSpPr>
            <p:cNvPr id="10" name="组合 10"/>
            <p:cNvGrpSpPr/>
            <p:nvPr/>
          </p:nvGrpSpPr>
          <p:grpSpPr>
            <a:xfrm>
              <a:off x="6183332" y="1705075"/>
              <a:ext cx="5184597" cy="768178"/>
              <a:chOff x="4616068" y="1278510"/>
              <a:chExt cx="3888954" cy="576000"/>
            </a:xfrm>
          </p:grpSpPr>
          <p:sp>
            <p:nvSpPr>
              <p:cNvPr id="13" name="五边形 12"/>
              <p:cNvSpPr/>
              <p:nvPr/>
            </p:nvSpPr>
            <p:spPr>
              <a:xfrm>
                <a:off x="4616068" y="1278510"/>
                <a:ext cx="742114" cy="576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mn-ea"/>
                  <a:cs typeface="+mn-ea"/>
                </a:endParaRPr>
              </a:p>
            </p:txBody>
          </p:sp>
          <p:sp>
            <p:nvSpPr>
              <p:cNvPr id="14"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sz="1100" dirty="0">
                  <a:latin typeface="+mn-ea"/>
                  <a:cs typeface="+mn-ea"/>
                </a:endParaRPr>
              </a:p>
            </p:txBody>
          </p:sp>
          <p:sp>
            <p:nvSpPr>
              <p:cNvPr id="15" name="矩形 14"/>
              <p:cNvSpPr/>
              <p:nvPr/>
            </p:nvSpPr>
            <p:spPr>
              <a:xfrm>
                <a:off x="5368540" y="1283183"/>
                <a:ext cx="3118901" cy="369218"/>
              </a:xfrm>
              <a:prstGeom prst="rect">
                <a:avLst/>
              </a:prstGeom>
            </p:spPr>
            <p:txBody>
              <a:bodyPr wrap="square">
                <a:spAutoFit/>
              </a:bodyPr>
              <a:lstStyle/>
              <a:p>
                <a:pPr lvl="0"/>
                <a:r>
                  <a:rPr lang="zh-CN" altLang="en-US" sz="900" dirty="0">
                    <a:solidFill>
                      <a:schemeClr val="bg1"/>
                    </a:solidFill>
                    <a:latin typeface="+mn-ea"/>
                    <a:cs typeface="+mn-ea"/>
                  </a:rPr>
                  <a:t>单击此处添加文字阐述，添加简短问题说明文字，具体说明文字在此处。</a:t>
                </a:r>
                <a:endParaRPr lang="en-US" altLang="zh-CN" sz="900" dirty="0">
                  <a:solidFill>
                    <a:schemeClr val="bg1"/>
                  </a:solidFill>
                  <a:latin typeface="+mn-ea"/>
                  <a:cs typeface="+mn-ea"/>
                </a:endParaRPr>
              </a:p>
            </p:txBody>
          </p:sp>
        </p:grpSp>
        <p:sp>
          <p:nvSpPr>
            <p:cNvPr id="12" name="TextBox 11"/>
            <p:cNvSpPr txBox="1"/>
            <p:nvPr/>
          </p:nvSpPr>
          <p:spPr>
            <a:xfrm>
              <a:off x="6006023" y="1852397"/>
              <a:ext cx="1343974" cy="348786"/>
            </a:xfrm>
            <a:prstGeom prst="rect">
              <a:avLst/>
            </a:prstGeom>
            <a:noFill/>
          </p:spPr>
          <p:txBody>
            <a:bodyPr wrap="square" rtlCol="0">
              <a:spAutoFit/>
            </a:bodyPr>
            <a:lstStyle/>
            <a:p>
              <a:pPr algn="ctr"/>
              <a:r>
                <a:rPr lang="zh-CN" altLang="en-US" sz="1100" dirty="0">
                  <a:solidFill>
                    <a:schemeClr val="bg1"/>
                  </a:solidFill>
                  <a:latin typeface="+mn-ea"/>
                  <a:cs typeface="+mn-ea"/>
                </a:rPr>
                <a:t>文本</a:t>
              </a:r>
            </a:p>
          </p:txBody>
        </p:sp>
      </p:grpSp>
      <p:grpSp>
        <p:nvGrpSpPr>
          <p:cNvPr id="11" name="组合 15"/>
          <p:cNvGrpSpPr/>
          <p:nvPr/>
        </p:nvGrpSpPr>
        <p:grpSpPr>
          <a:xfrm>
            <a:off x="4505103" y="2049733"/>
            <a:ext cx="4021954" cy="576078"/>
            <a:chOff x="6006023" y="2841486"/>
            <a:chExt cx="5361906" cy="768178"/>
          </a:xfrm>
        </p:grpSpPr>
        <p:grpSp>
          <p:nvGrpSpPr>
            <p:cNvPr id="16" name="组合 16"/>
            <p:cNvGrpSpPr/>
            <p:nvPr/>
          </p:nvGrpSpPr>
          <p:grpSpPr>
            <a:xfrm>
              <a:off x="6183332" y="2841486"/>
              <a:ext cx="5184597" cy="768178"/>
              <a:chOff x="4616068" y="1278510"/>
              <a:chExt cx="3888954" cy="576000"/>
            </a:xfrm>
          </p:grpSpPr>
          <p:sp>
            <p:nvSpPr>
              <p:cNvPr id="19" name="五边形 18"/>
              <p:cNvSpPr/>
              <p:nvPr/>
            </p:nvSpPr>
            <p:spPr>
              <a:xfrm>
                <a:off x="4616068" y="1278510"/>
                <a:ext cx="742114" cy="5760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mn-ea"/>
                  <a:cs typeface="+mn-ea"/>
                </a:endParaRPr>
              </a:p>
            </p:txBody>
          </p:sp>
          <p:sp>
            <p:nvSpPr>
              <p:cNvPr id="20"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sz="1100" dirty="0">
                  <a:latin typeface="+mn-ea"/>
                  <a:cs typeface="+mn-ea"/>
                </a:endParaRPr>
              </a:p>
            </p:txBody>
          </p:sp>
          <p:sp>
            <p:nvSpPr>
              <p:cNvPr id="21" name="矩形 20"/>
              <p:cNvSpPr/>
              <p:nvPr/>
            </p:nvSpPr>
            <p:spPr>
              <a:xfrm>
                <a:off x="5368540" y="1283183"/>
                <a:ext cx="3118901" cy="369218"/>
              </a:xfrm>
              <a:prstGeom prst="rect">
                <a:avLst/>
              </a:prstGeom>
            </p:spPr>
            <p:txBody>
              <a:bodyPr wrap="square">
                <a:spAutoFit/>
              </a:bodyPr>
              <a:lstStyle/>
              <a:p>
                <a:pPr lvl="0"/>
                <a:r>
                  <a:rPr lang="zh-CN" altLang="en-US" sz="900" dirty="0">
                    <a:solidFill>
                      <a:schemeClr val="bg1"/>
                    </a:solidFill>
                    <a:latin typeface="+mn-ea"/>
                    <a:cs typeface="+mn-ea"/>
                  </a:rPr>
                  <a:t>单击此处添加文字阐述，添加简短问题说明文字，具体说明文字在此处。</a:t>
                </a:r>
                <a:endParaRPr lang="en-US" altLang="zh-CN" sz="900" dirty="0">
                  <a:solidFill>
                    <a:schemeClr val="bg1"/>
                  </a:solidFill>
                  <a:latin typeface="+mn-ea"/>
                  <a:cs typeface="+mn-ea"/>
                </a:endParaRPr>
              </a:p>
            </p:txBody>
          </p:sp>
        </p:grpSp>
        <p:sp>
          <p:nvSpPr>
            <p:cNvPr id="18" name="TextBox 17"/>
            <p:cNvSpPr txBox="1"/>
            <p:nvPr/>
          </p:nvSpPr>
          <p:spPr>
            <a:xfrm>
              <a:off x="6006023" y="2999820"/>
              <a:ext cx="1343974" cy="348786"/>
            </a:xfrm>
            <a:prstGeom prst="rect">
              <a:avLst/>
            </a:prstGeom>
            <a:noFill/>
          </p:spPr>
          <p:txBody>
            <a:bodyPr wrap="square" rtlCol="0">
              <a:spAutoFit/>
            </a:bodyPr>
            <a:lstStyle/>
            <a:p>
              <a:pPr algn="ctr"/>
              <a:r>
                <a:rPr lang="zh-CN" altLang="en-US" sz="1100" dirty="0">
                  <a:solidFill>
                    <a:schemeClr val="bg1"/>
                  </a:solidFill>
                  <a:latin typeface="+mn-ea"/>
                  <a:cs typeface="+mn-ea"/>
                </a:rPr>
                <a:t>文本</a:t>
              </a:r>
            </a:p>
          </p:txBody>
        </p:sp>
      </p:grpSp>
      <p:grpSp>
        <p:nvGrpSpPr>
          <p:cNvPr id="17" name="组合 21"/>
          <p:cNvGrpSpPr/>
          <p:nvPr/>
        </p:nvGrpSpPr>
        <p:grpSpPr>
          <a:xfrm>
            <a:off x="4505103" y="2901959"/>
            <a:ext cx="4021954" cy="576078"/>
            <a:chOff x="6006023" y="3977897"/>
            <a:chExt cx="5361906" cy="768178"/>
          </a:xfrm>
        </p:grpSpPr>
        <p:grpSp>
          <p:nvGrpSpPr>
            <p:cNvPr id="22" name="组合 22"/>
            <p:cNvGrpSpPr/>
            <p:nvPr/>
          </p:nvGrpSpPr>
          <p:grpSpPr>
            <a:xfrm>
              <a:off x="6183332" y="3977897"/>
              <a:ext cx="5184597" cy="768178"/>
              <a:chOff x="4616068" y="1278510"/>
              <a:chExt cx="3888954" cy="576000"/>
            </a:xfrm>
          </p:grpSpPr>
          <p:sp>
            <p:nvSpPr>
              <p:cNvPr id="25" name="五边形 24"/>
              <p:cNvSpPr/>
              <p:nvPr/>
            </p:nvSpPr>
            <p:spPr>
              <a:xfrm>
                <a:off x="4616068" y="1278510"/>
                <a:ext cx="742114" cy="5760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mn-ea"/>
                  <a:cs typeface="+mn-ea"/>
                </a:endParaRPr>
              </a:p>
            </p:txBody>
          </p:sp>
          <p:sp>
            <p:nvSpPr>
              <p:cNvPr id="26" name="燕尾形箭头 16"/>
              <p:cNvSpPr/>
              <p:nvPr/>
            </p:nvSpPr>
            <p:spPr>
              <a:xfrm>
                <a:off x="5126030" y="1278510"/>
                <a:ext cx="3378992" cy="576000"/>
              </a:xfrm>
              <a:custGeom>
                <a:avLst/>
                <a:gdLst/>
                <a:ahLst/>
                <a:cxnLst/>
                <a:rect l="l" t="t" r="r" b="b"/>
                <a:pathLst>
                  <a:path w="2194173" h="375163">
                    <a:moveTo>
                      <a:pt x="0" y="0"/>
                    </a:moveTo>
                    <a:lnTo>
                      <a:pt x="2194173" y="0"/>
                    </a:lnTo>
                    <a:lnTo>
                      <a:pt x="2194173" y="375163"/>
                    </a:lnTo>
                    <a:lnTo>
                      <a:pt x="0" y="375163"/>
                    </a:lnTo>
                    <a:lnTo>
                      <a:pt x="187581" y="1875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sz="1100" dirty="0">
                  <a:latin typeface="+mn-ea"/>
                  <a:cs typeface="+mn-ea"/>
                </a:endParaRPr>
              </a:p>
            </p:txBody>
          </p:sp>
          <p:sp>
            <p:nvSpPr>
              <p:cNvPr id="27" name="矩形 26"/>
              <p:cNvSpPr/>
              <p:nvPr/>
            </p:nvSpPr>
            <p:spPr>
              <a:xfrm>
                <a:off x="5368540" y="1283183"/>
                <a:ext cx="3118901" cy="369218"/>
              </a:xfrm>
              <a:prstGeom prst="rect">
                <a:avLst/>
              </a:prstGeom>
            </p:spPr>
            <p:txBody>
              <a:bodyPr wrap="square">
                <a:spAutoFit/>
              </a:bodyPr>
              <a:lstStyle/>
              <a:p>
                <a:pPr lvl="0"/>
                <a:r>
                  <a:rPr lang="zh-CN" altLang="en-US" sz="900" dirty="0">
                    <a:solidFill>
                      <a:schemeClr val="bg1"/>
                    </a:solidFill>
                    <a:latin typeface="+mn-ea"/>
                    <a:cs typeface="+mn-ea"/>
                  </a:rPr>
                  <a:t>单击此处添加文字阐述，添加简短问题说明文字，具体说明文字在此处。</a:t>
                </a:r>
                <a:endParaRPr lang="en-US" altLang="zh-CN" sz="900" dirty="0">
                  <a:solidFill>
                    <a:schemeClr val="bg1"/>
                  </a:solidFill>
                  <a:latin typeface="+mn-ea"/>
                  <a:cs typeface="+mn-ea"/>
                </a:endParaRPr>
              </a:p>
            </p:txBody>
          </p:sp>
        </p:grpSp>
        <p:sp>
          <p:nvSpPr>
            <p:cNvPr id="24" name="TextBox 23"/>
            <p:cNvSpPr txBox="1"/>
            <p:nvPr/>
          </p:nvSpPr>
          <p:spPr>
            <a:xfrm>
              <a:off x="6006023" y="4136231"/>
              <a:ext cx="1343974" cy="348786"/>
            </a:xfrm>
            <a:prstGeom prst="rect">
              <a:avLst/>
            </a:prstGeom>
            <a:noFill/>
          </p:spPr>
          <p:txBody>
            <a:bodyPr wrap="square" rtlCol="0">
              <a:spAutoFit/>
            </a:bodyPr>
            <a:lstStyle/>
            <a:p>
              <a:pPr algn="ctr"/>
              <a:r>
                <a:rPr lang="zh-CN" altLang="en-US" sz="1100" dirty="0">
                  <a:solidFill>
                    <a:schemeClr val="bg1"/>
                  </a:solidFill>
                  <a:latin typeface="+mn-ea"/>
                  <a:cs typeface="+mn-ea"/>
                </a:rPr>
                <a:t>文本</a:t>
              </a:r>
            </a:p>
          </p:txBody>
        </p:sp>
      </p:grpSp>
    </p:spTree>
    <p:extLst>
      <p:ext uri="{BB962C8B-B14F-4D97-AF65-F5344CB8AC3E}">
        <p14:creationId xmlns:p14="http://schemas.microsoft.com/office/powerpoint/2010/main" val="1959507123"/>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50"/>
                                        <p:tgtEl>
                                          <p:spTgt spid="7"/>
                                        </p:tgtEl>
                                      </p:cBhvr>
                                    </p:animEffect>
                                    <p:anim calcmode="lin" valueType="num">
                                      <p:cBhvr>
                                        <p:cTn id="18" dur="750" fill="hold"/>
                                        <p:tgtEl>
                                          <p:spTgt spid="7"/>
                                        </p:tgtEl>
                                        <p:attrNameLst>
                                          <p:attrName>ppt_x</p:attrName>
                                        </p:attrNameLst>
                                      </p:cBhvr>
                                      <p:tavLst>
                                        <p:tav tm="0">
                                          <p:val>
                                            <p:strVal val="#ppt_x"/>
                                          </p:val>
                                        </p:tav>
                                        <p:tav tm="100000">
                                          <p:val>
                                            <p:strVal val="#ppt_x"/>
                                          </p:val>
                                        </p:tav>
                                      </p:tavLst>
                                    </p:anim>
                                    <p:anim calcmode="lin" valueType="num">
                                      <p:cBhvr>
                                        <p:cTn id="19" dur="7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750"/>
                                        <p:tgtEl>
                                          <p:spTgt spid="11"/>
                                        </p:tgtEl>
                                      </p:cBhvr>
                                    </p:animEffect>
                                    <p:anim calcmode="lin" valueType="num">
                                      <p:cBhvr>
                                        <p:cTn id="24" dur="750" fill="hold"/>
                                        <p:tgtEl>
                                          <p:spTgt spid="11"/>
                                        </p:tgtEl>
                                        <p:attrNameLst>
                                          <p:attrName>ppt_x</p:attrName>
                                        </p:attrNameLst>
                                      </p:cBhvr>
                                      <p:tavLst>
                                        <p:tav tm="0">
                                          <p:val>
                                            <p:strVal val="#ppt_x"/>
                                          </p:val>
                                        </p:tav>
                                        <p:tav tm="100000">
                                          <p:val>
                                            <p:strVal val="#ppt_x"/>
                                          </p:val>
                                        </p:tav>
                                      </p:tavLst>
                                    </p:anim>
                                    <p:anim calcmode="lin" valueType="num">
                                      <p:cBhvr>
                                        <p:cTn id="25" dur="75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750"/>
                                        <p:tgtEl>
                                          <p:spTgt spid="17"/>
                                        </p:tgtEl>
                                      </p:cBhvr>
                                    </p:animEffect>
                                    <p:anim calcmode="lin" valueType="num">
                                      <p:cBhvr>
                                        <p:cTn id="30" dur="750" fill="hold"/>
                                        <p:tgtEl>
                                          <p:spTgt spid="17"/>
                                        </p:tgtEl>
                                        <p:attrNameLst>
                                          <p:attrName>ppt_x</p:attrName>
                                        </p:attrNameLst>
                                      </p:cBhvr>
                                      <p:tavLst>
                                        <p:tav tm="0">
                                          <p:val>
                                            <p:strVal val="#ppt_x"/>
                                          </p:val>
                                        </p:tav>
                                        <p:tav tm="100000">
                                          <p:val>
                                            <p:strVal val="#ppt_x"/>
                                          </p:val>
                                        </p:tav>
                                      </p:tavLst>
                                    </p:anim>
                                    <p:anim calcmode="lin" valueType="num">
                                      <p:cBhvr>
                                        <p:cTn id="31" dur="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2638849" y="1745549"/>
            <a:ext cx="2266029" cy="2938783"/>
            <a:chOff x="3518005" y="2327219"/>
            <a:chExt cx="3020977" cy="3918076"/>
          </a:xfrm>
        </p:grpSpPr>
        <p:sp>
          <p:nvSpPr>
            <p:cNvPr id="9" name="椭圆 159"/>
            <p:cNvSpPr/>
            <p:nvPr/>
          </p:nvSpPr>
          <p:spPr>
            <a:xfrm rot="1980000">
              <a:off x="3518005" y="5522819"/>
              <a:ext cx="3020977" cy="722476"/>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3" name="组合 9"/>
            <p:cNvGrpSpPr/>
            <p:nvPr/>
          </p:nvGrpSpPr>
          <p:grpSpPr>
            <a:xfrm>
              <a:off x="3720928" y="2327219"/>
              <a:ext cx="844211" cy="3399830"/>
              <a:chOff x="3908932" y="2080149"/>
              <a:chExt cx="983315" cy="3960034"/>
            </a:xfrm>
          </p:grpSpPr>
          <p:grpSp>
            <p:nvGrpSpPr>
              <p:cNvPr id="4" name="组合 10"/>
              <p:cNvGrpSpPr/>
              <p:nvPr/>
            </p:nvGrpSpPr>
            <p:grpSpPr>
              <a:xfrm>
                <a:off x="3913655" y="2496171"/>
                <a:ext cx="978592" cy="3544012"/>
                <a:chOff x="1877321" y="3273524"/>
                <a:chExt cx="978592" cy="2764849"/>
              </a:xfrm>
            </p:grpSpPr>
            <p:grpSp>
              <p:nvGrpSpPr>
                <p:cNvPr id="8" name="组合 20"/>
                <p:cNvGrpSpPr/>
                <p:nvPr/>
              </p:nvGrpSpPr>
              <p:grpSpPr>
                <a:xfrm>
                  <a:off x="1878505" y="3273524"/>
                  <a:ext cx="977408" cy="2757416"/>
                  <a:chOff x="2201764" y="1989138"/>
                  <a:chExt cx="1309885" cy="3695382"/>
                </a:xfrm>
              </p:grpSpPr>
              <p:sp>
                <p:nvSpPr>
                  <p:cNvPr id="26" name="矩形 25"/>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7" name="平行四边形 2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8" name="平行四边形 2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10" name="组合 21"/>
                <p:cNvGrpSpPr/>
                <p:nvPr/>
              </p:nvGrpSpPr>
              <p:grpSpPr>
                <a:xfrm>
                  <a:off x="1877321" y="5058677"/>
                  <a:ext cx="977407" cy="979696"/>
                  <a:chOff x="4259165" y="4398128"/>
                  <a:chExt cx="1309884" cy="1312952"/>
                </a:xfrm>
              </p:grpSpPr>
              <p:sp>
                <p:nvSpPr>
                  <p:cNvPr id="23" name="平行四边形 22"/>
                  <p:cNvSpPr/>
                  <p:nvPr/>
                </p:nvSpPr>
                <p:spPr>
                  <a:xfrm rot="5400000">
                    <a:off x="3745526" y="4911767"/>
                    <a:ext cx="1309634"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4" name="矩形 23"/>
                  <p:cNvSpPr/>
                  <p:nvPr/>
                </p:nvSpPr>
                <p:spPr>
                  <a:xfrm>
                    <a:off x="4541520" y="4708778"/>
                    <a:ext cx="746760" cy="9923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5" name="平行四边形 24"/>
                  <p:cNvSpPr/>
                  <p:nvPr/>
                </p:nvSpPr>
                <p:spPr>
                  <a:xfrm rot="16200000" flipH="1">
                    <a:off x="4771395" y="4913426"/>
                    <a:ext cx="1312952"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12" name="六边形 11"/>
              <p:cNvSpPr/>
              <p:nvPr/>
            </p:nvSpPr>
            <p:spPr>
              <a:xfrm>
                <a:off x="3908932" y="2080149"/>
                <a:ext cx="976224" cy="841572"/>
              </a:xfrm>
              <a:prstGeom prst="hexagon">
                <a:avLst/>
              </a:prstGeom>
              <a:solidFill>
                <a:schemeClr val="accent3"/>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3" name="文本框 225"/>
              <p:cNvSpPr txBox="1"/>
              <p:nvPr/>
            </p:nvSpPr>
            <p:spPr>
              <a:xfrm>
                <a:off x="3950728" y="2238298"/>
                <a:ext cx="916408"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65%</a:t>
                </a:r>
                <a:endParaRPr lang="zh-CN" altLang="en-US" sz="1600" dirty="0">
                  <a:solidFill>
                    <a:prstClr val="white"/>
                  </a:solidFill>
                  <a:latin typeface="Impact" panose="020B0806030902050204" pitchFamily="34" charset="0"/>
                </a:endParaRPr>
              </a:p>
            </p:txBody>
          </p:sp>
          <p:grpSp>
            <p:nvGrpSpPr>
              <p:cNvPr id="11"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15"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6" name="Freeform 6"/>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7" name="Freeform 7"/>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8"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9" name="Freeform 9"/>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20" name="Freeform 10"/>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grpSp>
      <p:grpSp>
        <p:nvGrpSpPr>
          <p:cNvPr id="14" name="组合 28"/>
          <p:cNvGrpSpPr/>
          <p:nvPr/>
        </p:nvGrpSpPr>
        <p:grpSpPr>
          <a:xfrm>
            <a:off x="1626368" y="1329689"/>
            <a:ext cx="2266028" cy="3374929"/>
            <a:chOff x="2168208" y="1772781"/>
            <a:chExt cx="3020977" cy="4499557"/>
          </a:xfrm>
        </p:grpSpPr>
        <p:sp>
          <p:nvSpPr>
            <p:cNvPr id="30" name="椭圆 159"/>
            <p:cNvSpPr/>
            <p:nvPr/>
          </p:nvSpPr>
          <p:spPr>
            <a:xfrm rot="1980000">
              <a:off x="2168208" y="5520446"/>
              <a:ext cx="3020977" cy="751892"/>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21" name="组合 30"/>
            <p:cNvGrpSpPr/>
            <p:nvPr/>
          </p:nvGrpSpPr>
          <p:grpSpPr>
            <a:xfrm>
              <a:off x="2406244" y="1772781"/>
              <a:ext cx="840154" cy="3954268"/>
              <a:chOff x="2377622" y="1434354"/>
              <a:chExt cx="978590" cy="4605829"/>
            </a:xfrm>
          </p:grpSpPr>
          <p:grpSp>
            <p:nvGrpSpPr>
              <p:cNvPr id="22" name="组合 31"/>
              <p:cNvGrpSpPr/>
              <p:nvPr/>
            </p:nvGrpSpPr>
            <p:grpSpPr>
              <a:xfrm>
                <a:off x="2377622" y="1831508"/>
                <a:ext cx="978590" cy="4208675"/>
                <a:chOff x="1877323" y="3273524"/>
                <a:chExt cx="978590" cy="2761704"/>
              </a:xfrm>
            </p:grpSpPr>
            <p:grpSp>
              <p:nvGrpSpPr>
                <p:cNvPr id="29" name="组合 39"/>
                <p:cNvGrpSpPr/>
                <p:nvPr/>
              </p:nvGrpSpPr>
              <p:grpSpPr>
                <a:xfrm>
                  <a:off x="1878505" y="3273524"/>
                  <a:ext cx="977408" cy="2757417"/>
                  <a:chOff x="2201764" y="1989138"/>
                  <a:chExt cx="1309885" cy="3695383"/>
                </a:xfrm>
              </p:grpSpPr>
              <p:sp>
                <p:nvSpPr>
                  <p:cNvPr id="45" name="矩形 44"/>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6" name="平行四边形 4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7" name="平行四边形 4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31" name="组合 40"/>
                <p:cNvGrpSpPr/>
                <p:nvPr/>
              </p:nvGrpSpPr>
              <p:grpSpPr>
                <a:xfrm>
                  <a:off x="1877323" y="5213160"/>
                  <a:ext cx="977409" cy="822068"/>
                  <a:chOff x="4259165" y="4605153"/>
                  <a:chExt cx="1309886" cy="1101703"/>
                </a:xfrm>
              </p:grpSpPr>
              <p:sp>
                <p:nvSpPr>
                  <p:cNvPr id="42" name="平行四边形 41"/>
                  <p:cNvSpPr/>
                  <p:nvPr/>
                </p:nvSpPr>
                <p:spPr>
                  <a:xfrm rot="5400000">
                    <a:off x="3852283" y="5012035"/>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3" name="矩形 42"/>
                  <p:cNvSpPr/>
                  <p:nvPr/>
                </p:nvSpPr>
                <p:spPr>
                  <a:xfrm>
                    <a:off x="4541520" y="4866746"/>
                    <a:ext cx="746759" cy="834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4" name="平行四边形 43"/>
                  <p:cNvSpPr/>
                  <p:nvPr/>
                </p:nvSpPr>
                <p:spPr>
                  <a:xfrm rot="16200000" flipH="1">
                    <a:off x="4879813" y="5017618"/>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33" name="六边形 32"/>
              <p:cNvSpPr/>
              <p:nvPr/>
            </p:nvSpPr>
            <p:spPr>
              <a:xfrm>
                <a:off x="2378805" y="1434354"/>
                <a:ext cx="976224" cy="841572"/>
              </a:xfrm>
              <a:prstGeom prst="hexagon">
                <a:avLst/>
              </a:prstGeom>
              <a:solidFill>
                <a:schemeClr val="accent2"/>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4" name="文本框 222"/>
              <p:cNvSpPr txBox="1"/>
              <p:nvPr/>
            </p:nvSpPr>
            <p:spPr>
              <a:xfrm>
                <a:off x="2403647" y="1582975"/>
                <a:ext cx="916408"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85%</a:t>
                </a:r>
                <a:endParaRPr lang="zh-CN" altLang="en-US" sz="1600" dirty="0">
                  <a:solidFill>
                    <a:prstClr val="white"/>
                  </a:solidFill>
                  <a:latin typeface="Impact" panose="020B0806030902050204" pitchFamily="34" charset="0"/>
                </a:endParaRPr>
              </a:p>
            </p:txBody>
          </p:sp>
          <p:grpSp>
            <p:nvGrpSpPr>
              <p:cNvPr id="32"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grpSp>
      <p:grpSp>
        <p:nvGrpSpPr>
          <p:cNvPr id="35" name="组合 47"/>
          <p:cNvGrpSpPr/>
          <p:nvPr/>
        </p:nvGrpSpPr>
        <p:grpSpPr>
          <a:xfrm>
            <a:off x="3638691" y="1483661"/>
            <a:ext cx="2266028" cy="3195808"/>
            <a:chOff x="4850957" y="1978060"/>
            <a:chExt cx="3020977" cy="4260749"/>
          </a:xfrm>
        </p:grpSpPr>
        <p:sp>
          <p:nvSpPr>
            <p:cNvPr id="49" name="椭圆 159"/>
            <p:cNvSpPr/>
            <p:nvPr/>
          </p:nvSpPr>
          <p:spPr>
            <a:xfrm rot="1980000">
              <a:off x="4850957" y="5523388"/>
              <a:ext cx="3020977" cy="715421"/>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40" name="组合 49"/>
            <p:cNvGrpSpPr/>
            <p:nvPr/>
          </p:nvGrpSpPr>
          <p:grpSpPr>
            <a:xfrm>
              <a:off x="5150262" y="1978060"/>
              <a:ext cx="840155" cy="3748989"/>
              <a:chOff x="5573783" y="1673458"/>
              <a:chExt cx="978591" cy="4366725"/>
            </a:xfrm>
          </p:grpSpPr>
          <p:grpSp>
            <p:nvGrpSpPr>
              <p:cNvPr id="41" name="组合 50"/>
              <p:cNvGrpSpPr/>
              <p:nvPr/>
            </p:nvGrpSpPr>
            <p:grpSpPr>
              <a:xfrm>
                <a:off x="5573784" y="2071918"/>
                <a:ext cx="978590" cy="3968265"/>
                <a:chOff x="1877323" y="3273524"/>
                <a:chExt cx="978590" cy="2769810"/>
              </a:xfrm>
            </p:grpSpPr>
            <p:grpSp>
              <p:nvGrpSpPr>
                <p:cNvPr id="48" name="组合 56"/>
                <p:cNvGrpSpPr/>
                <p:nvPr/>
              </p:nvGrpSpPr>
              <p:grpSpPr>
                <a:xfrm>
                  <a:off x="1878505" y="3273524"/>
                  <a:ext cx="977408" cy="2757416"/>
                  <a:chOff x="2201764" y="1989138"/>
                  <a:chExt cx="1309885" cy="3695382"/>
                </a:xfrm>
              </p:grpSpPr>
              <p:sp>
                <p:nvSpPr>
                  <p:cNvPr id="62" name="矩形 61"/>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3" name="平行四边形 62"/>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4" name="平行四边形 63"/>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0" name="组合 57"/>
                <p:cNvGrpSpPr/>
                <p:nvPr/>
              </p:nvGrpSpPr>
              <p:grpSpPr>
                <a:xfrm>
                  <a:off x="1877323" y="5161066"/>
                  <a:ext cx="977409" cy="882268"/>
                  <a:chOff x="4259165" y="4535338"/>
                  <a:chExt cx="1309886" cy="1182381"/>
                </a:xfrm>
              </p:grpSpPr>
              <p:sp>
                <p:nvSpPr>
                  <p:cNvPr id="59" name="平行四边形 58"/>
                  <p:cNvSpPr/>
                  <p:nvPr/>
                </p:nvSpPr>
                <p:spPr>
                  <a:xfrm rot="5400000">
                    <a:off x="3814831" y="4979672"/>
                    <a:ext cx="1171024"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0" name="矩形 59"/>
                  <p:cNvSpPr/>
                  <p:nvPr/>
                </p:nvSpPr>
                <p:spPr>
                  <a:xfrm>
                    <a:off x="4541520" y="4813273"/>
                    <a:ext cx="746758" cy="8930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1" name="平行四边形 60"/>
                  <p:cNvSpPr/>
                  <p:nvPr/>
                </p:nvSpPr>
                <p:spPr>
                  <a:xfrm rot="16200000" flipH="1">
                    <a:off x="4839299" y="4987967"/>
                    <a:ext cx="1177148"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52" name="六边形 51"/>
              <p:cNvSpPr/>
              <p:nvPr/>
            </p:nvSpPr>
            <p:spPr>
              <a:xfrm>
                <a:off x="5573783" y="1673458"/>
                <a:ext cx="976224" cy="841572"/>
              </a:xfrm>
              <a:prstGeom prst="hexagon">
                <a:avLst/>
              </a:prstGeom>
              <a:solidFill>
                <a:schemeClr val="accent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3" name="文本框 223"/>
              <p:cNvSpPr txBox="1"/>
              <p:nvPr/>
            </p:nvSpPr>
            <p:spPr>
              <a:xfrm>
                <a:off x="5611736" y="1833833"/>
                <a:ext cx="916409"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75%</a:t>
                </a:r>
                <a:endParaRPr lang="zh-CN" altLang="en-US" sz="1600" dirty="0">
                  <a:solidFill>
                    <a:prstClr val="white"/>
                  </a:solidFill>
                  <a:latin typeface="Impact" panose="020B0806030902050204" pitchFamily="34" charset="0"/>
                </a:endParaRPr>
              </a:p>
            </p:txBody>
          </p:sp>
          <p:grpSp>
            <p:nvGrpSpPr>
              <p:cNvPr id="51"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5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5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grpSp>
      <p:grpSp>
        <p:nvGrpSpPr>
          <p:cNvPr id="54" name="组合 64"/>
          <p:cNvGrpSpPr/>
          <p:nvPr/>
        </p:nvGrpSpPr>
        <p:grpSpPr>
          <a:xfrm>
            <a:off x="625832" y="2247170"/>
            <a:ext cx="2266028" cy="2483068"/>
            <a:chOff x="834333" y="2995994"/>
            <a:chExt cx="3020977" cy="3310502"/>
          </a:xfrm>
        </p:grpSpPr>
        <p:sp>
          <p:nvSpPr>
            <p:cNvPr id="66" name="椭圆 159"/>
            <p:cNvSpPr/>
            <p:nvPr/>
          </p:nvSpPr>
          <p:spPr>
            <a:xfrm rot="1980000">
              <a:off x="834333" y="5517449"/>
              <a:ext cx="3020977" cy="789047"/>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57" name="组合 66"/>
            <p:cNvGrpSpPr/>
            <p:nvPr/>
          </p:nvGrpSpPr>
          <p:grpSpPr>
            <a:xfrm>
              <a:off x="1067013" y="2995994"/>
              <a:ext cx="840157" cy="2731055"/>
              <a:chOff x="817720" y="2859121"/>
              <a:chExt cx="978593" cy="3181062"/>
            </a:xfrm>
          </p:grpSpPr>
          <p:sp>
            <p:nvSpPr>
              <p:cNvPr id="68" name="六边形 67"/>
              <p:cNvSpPr/>
              <p:nvPr/>
            </p:nvSpPr>
            <p:spPr>
              <a:xfrm>
                <a:off x="818905" y="2859121"/>
                <a:ext cx="976224" cy="841572"/>
              </a:xfrm>
              <a:prstGeom prst="hexagon">
                <a:avLst/>
              </a:prstGeom>
              <a:solidFill>
                <a:schemeClr val="accent1"/>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58" name="组合 68"/>
              <p:cNvGrpSpPr/>
              <p:nvPr/>
            </p:nvGrpSpPr>
            <p:grpSpPr>
              <a:xfrm>
                <a:off x="817720" y="3279907"/>
                <a:ext cx="978593" cy="2760276"/>
                <a:chOff x="1877320" y="3273524"/>
                <a:chExt cx="978593" cy="2760276"/>
              </a:xfrm>
            </p:grpSpPr>
            <p:grpSp>
              <p:nvGrpSpPr>
                <p:cNvPr id="65" name="组合 85"/>
                <p:cNvGrpSpPr/>
                <p:nvPr/>
              </p:nvGrpSpPr>
              <p:grpSpPr>
                <a:xfrm>
                  <a:off x="1878505" y="3273524"/>
                  <a:ext cx="977408" cy="2757416"/>
                  <a:chOff x="2201764" y="1989138"/>
                  <a:chExt cx="1309885" cy="3695382"/>
                </a:xfrm>
              </p:grpSpPr>
              <p:sp>
                <p:nvSpPr>
                  <p:cNvPr id="91" name="矩形 90"/>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2" name="平行四边形 91"/>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3" name="平行四边形 92"/>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67" name="组合 86"/>
                <p:cNvGrpSpPr/>
                <p:nvPr/>
              </p:nvGrpSpPr>
              <p:grpSpPr>
                <a:xfrm>
                  <a:off x="1877320" y="4784681"/>
                  <a:ext cx="977405" cy="1249119"/>
                  <a:chOff x="4259166" y="4030923"/>
                  <a:chExt cx="1309882" cy="1674020"/>
                </a:xfrm>
              </p:grpSpPr>
              <p:sp>
                <p:nvSpPr>
                  <p:cNvPr id="88" name="平行四边形 87"/>
                  <p:cNvSpPr/>
                  <p:nvPr/>
                </p:nvSpPr>
                <p:spPr>
                  <a:xfrm rot="5400000">
                    <a:off x="3563334" y="4726755"/>
                    <a:ext cx="1674019"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9" name="矩形 88"/>
                  <p:cNvSpPr/>
                  <p:nvPr/>
                </p:nvSpPr>
                <p:spPr>
                  <a:xfrm>
                    <a:off x="4541520" y="4429585"/>
                    <a:ext cx="746760" cy="12753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0" name="平行四边形 89"/>
                  <p:cNvSpPr/>
                  <p:nvPr/>
                </p:nvSpPr>
                <p:spPr>
                  <a:xfrm rot="16200000" flipH="1">
                    <a:off x="4590861" y="4726756"/>
                    <a:ext cx="1674018"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70" name="文本框 164"/>
              <p:cNvSpPr txBox="1"/>
              <p:nvPr/>
            </p:nvSpPr>
            <p:spPr>
              <a:xfrm>
                <a:off x="854451" y="3021972"/>
                <a:ext cx="916408"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55%</a:t>
                </a:r>
                <a:endParaRPr lang="zh-CN" altLang="en-US" sz="1600" dirty="0">
                  <a:solidFill>
                    <a:prstClr val="white"/>
                  </a:solidFill>
                  <a:latin typeface="Impact" panose="020B0806030902050204" pitchFamily="34" charset="0"/>
                </a:endParaRPr>
              </a:p>
            </p:txBody>
          </p:sp>
          <p:grpSp>
            <p:nvGrpSpPr>
              <p:cNvPr id="69"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72" name="Freeform 33"/>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3" name="Freeform 34"/>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4" name="Freeform 35"/>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5" name="Freeform 36"/>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6" name="Freeform 37"/>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7" name="Freeform 38"/>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8" name="Freeform 39"/>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9" name="Freeform 40"/>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0" name="Freeform 41"/>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1" name="Freeform 42"/>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2" name="Freeform 43"/>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3" name="Freeform 44"/>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4" name="Freeform 45"/>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5" name="Freeform 46"/>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grpSp>
      <p:sp>
        <p:nvSpPr>
          <p:cNvPr id="94" name="文本框 231"/>
          <p:cNvSpPr txBox="1"/>
          <p:nvPr/>
        </p:nvSpPr>
        <p:spPr>
          <a:xfrm>
            <a:off x="2931223" y="2682431"/>
            <a:ext cx="369332" cy="1077343"/>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第三季度</a:t>
            </a:r>
          </a:p>
        </p:txBody>
      </p:sp>
      <p:sp>
        <p:nvSpPr>
          <p:cNvPr id="95" name="文本框 228"/>
          <p:cNvSpPr txBox="1"/>
          <p:nvPr/>
        </p:nvSpPr>
        <p:spPr>
          <a:xfrm>
            <a:off x="1935572" y="2684358"/>
            <a:ext cx="369332" cy="1077343"/>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第二季度</a:t>
            </a:r>
          </a:p>
        </p:txBody>
      </p:sp>
      <p:sp>
        <p:nvSpPr>
          <p:cNvPr id="96" name="文本框 229"/>
          <p:cNvSpPr txBox="1"/>
          <p:nvPr/>
        </p:nvSpPr>
        <p:spPr>
          <a:xfrm>
            <a:off x="3993845" y="2677132"/>
            <a:ext cx="369332" cy="1077343"/>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第四季度</a:t>
            </a:r>
          </a:p>
        </p:txBody>
      </p:sp>
      <p:sp>
        <p:nvSpPr>
          <p:cNvPr id="97" name="文本框 227"/>
          <p:cNvSpPr txBox="1"/>
          <p:nvPr/>
        </p:nvSpPr>
        <p:spPr>
          <a:xfrm>
            <a:off x="921440" y="2686725"/>
            <a:ext cx="369332" cy="1077343"/>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第一季度</a:t>
            </a:r>
          </a:p>
        </p:txBody>
      </p:sp>
      <p:grpSp>
        <p:nvGrpSpPr>
          <p:cNvPr id="71" name="组合 97"/>
          <p:cNvGrpSpPr/>
          <p:nvPr/>
        </p:nvGrpSpPr>
        <p:grpSpPr>
          <a:xfrm>
            <a:off x="5528640" y="1078461"/>
            <a:ext cx="2607756" cy="3150267"/>
            <a:chOff x="7370559" y="1437836"/>
            <a:chExt cx="3476555" cy="4248498"/>
          </a:xfrm>
        </p:grpSpPr>
        <p:sp>
          <p:nvSpPr>
            <p:cNvPr id="100" name="圆角矩形 99"/>
            <p:cNvSpPr/>
            <p:nvPr/>
          </p:nvSpPr>
          <p:spPr>
            <a:xfrm>
              <a:off x="7520386" y="1602104"/>
              <a:ext cx="3326728" cy="4084230"/>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1" name="圆角矩形 100"/>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104" name="文本框 107"/>
          <p:cNvSpPr txBox="1"/>
          <p:nvPr/>
        </p:nvSpPr>
        <p:spPr>
          <a:xfrm>
            <a:off x="5732510" y="2043592"/>
            <a:ext cx="2269541" cy="1712777"/>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itchFamily="34" charset="-122"/>
                <a:ea typeface="微软雅黑" pitchFamily="34" charset="-122"/>
              </a:rPr>
              <a:t>点击添加文字说明详情介绍点击添加文字说明详情介绍点击添加文字说明详情介绍点击添加文字说明详情介绍</a:t>
            </a:r>
          </a:p>
          <a:p>
            <a:pPr algn="just">
              <a:lnSpc>
                <a:spcPct val="130000"/>
              </a:lnSpc>
            </a:pPr>
            <a:endParaRPr lang="en-US" altLang="zh-CN" sz="900" dirty="0">
              <a:solidFill>
                <a:prstClr val="black">
                  <a:lumMod val="50000"/>
                  <a:lumOff val="50000"/>
                </a:prstClr>
              </a:solidFill>
              <a:latin typeface="微软雅黑" pitchFamily="34" charset="-122"/>
              <a:ea typeface="微软雅黑" pitchFamily="34" charset="-122"/>
            </a:endParaRPr>
          </a:p>
          <a:p>
            <a:pPr algn="just">
              <a:lnSpc>
                <a:spcPct val="130000"/>
              </a:lnSpc>
            </a:pPr>
            <a:r>
              <a:rPr lang="zh-CN" altLang="en-US" sz="900" dirty="0">
                <a:solidFill>
                  <a:prstClr val="black">
                    <a:lumMod val="50000"/>
                    <a:lumOff val="50000"/>
                  </a:prstClr>
                </a:solidFill>
                <a:latin typeface="微软雅黑" pitchFamily="34" charset="-122"/>
                <a:ea typeface="微软雅黑" pitchFamily="34" charset="-122"/>
              </a:rPr>
              <a:t>点击添加文字说明详情介绍点击添加文字说明详情介绍</a:t>
            </a:r>
          </a:p>
          <a:p>
            <a:pPr algn="just">
              <a:lnSpc>
                <a:spcPct val="130000"/>
              </a:lnSpc>
            </a:pPr>
            <a:r>
              <a:rPr lang="zh-CN" altLang="en-US" sz="900" dirty="0">
                <a:solidFill>
                  <a:prstClr val="black">
                    <a:lumMod val="50000"/>
                    <a:lumOff val="50000"/>
                  </a:prstClr>
                </a:solidFill>
                <a:latin typeface="微软雅黑" pitchFamily="34" charset="-122"/>
                <a:ea typeface="微软雅黑" pitchFamily="34" charset="-122"/>
              </a:rPr>
              <a:t>点击添加文字说明详情介绍点击添加文字说明详情介绍</a:t>
            </a:r>
          </a:p>
          <a:p>
            <a:pPr algn="just">
              <a:lnSpc>
                <a:spcPct val="130000"/>
              </a:lnSpc>
            </a:pPr>
            <a:endParaRPr lang="zh-CN" altLang="en-US" sz="900" dirty="0">
              <a:solidFill>
                <a:prstClr val="black">
                  <a:lumMod val="50000"/>
                  <a:lumOff val="50000"/>
                </a:prstClr>
              </a:solidFill>
              <a:latin typeface="微软雅黑" pitchFamily="34" charset="-122"/>
              <a:ea typeface="微软雅黑" pitchFamily="34" charset="-122"/>
            </a:endParaRPr>
          </a:p>
        </p:txBody>
      </p:sp>
      <p:grpSp>
        <p:nvGrpSpPr>
          <p:cNvPr id="87" name="组合 104"/>
          <p:cNvGrpSpPr/>
          <p:nvPr/>
        </p:nvGrpSpPr>
        <p:grpSpPr>
          <a:xfrm>
            <a:off x="5796135" y="1132383"/>
            <a:ext cx="2066088" cy="525875"/>
            <a:chOff x="7727170" y="1509729"/>
            <a:chExt cx="2754423" cy="701114"/>
          </a:xfrm>
        </p:grpSpPr>
        <p:grpSp>
          <p:nvGrpSpPr>
            <p:cNvPr id="98" name="组合 105"/>
            <p:cNvGrpSpPr/>
            <p:nvPr/>
          </p:nvGrpSpPr>
          <p:grpSpPr>
            <a:xfrm>
              <a:off x="7727170" y="1509729"/>
              <a:ext cx="2754423" cy="701114"/>
              <a:chOff x="2001801" y="2146841"/>
              <a:chExt cx="2092961" cy="533402"/>
            </a:xfrm>
          </p:grpSpPr>
          <p:sp>
            <p:nvSpPr>
              <p:cNvPr id="109" name="圆角矩形 108"/>
              <p:cNvSpPr/>
              <p:nvPr/>
            </p:nvSpPr>
            <p:spPr>
              <a:xfrm>
                <a:off x="2001801" y="2146841"/>
                <a:ext cx="2092960" cy="533401"/>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sp>
            <p:nvSpPr>
              <p:cNvPr id="110" name="圆角矩形 109"/>
              <p:cNvSpPr/>
              <p:nvPr/>
            </p:nvSpPr>
            <p:spPr>
              <a:xfrm>
                <a:off x="2001802" y="2146842"/>
                <a:ext cx="2092960" cy="53340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grpSp>
        <p:sp>
          <p:nvSpPr>
            <p:cNvPr id="107" name="文本框 106"/>
            <p:cNvSpPr txBox="1"/>
            <p:nvPr/>
          </p:nvSpPr>
          <p:spPr>
            <a:xfrm>
              <a:off x="7871166" y="1653736"/>
              <a:ext cx="2145339" cy="369304"/>
            </a:xfrm>
            <a:prstGeom prst="rect">
              <a:avLst/>
            </a:prstGeom>
            <a:noFill/>
          </p:spPr>
          <p:txBody>
            <a:bodyPr wrap="square" rtlCol="0">
              <a:spAutoFit/>
            </a:bodyPr>
            <a:lstStyle/>
            <a:p>
              <a:pPr algn="ctr"/>
              <a:r>
                <a:rPr lang="zh-CN" altLang="en-US" sz="1200" dirty="0">
                  <a:solidFill>
                    <a:schemeClr val="bg1"/>
                  </a:solidFill>
                  <a:latin typeface="微软雅黑" pitchFamily="34" charset="-122"/>
                  <a:ea typeface="微软雅黑" pitchFamily="34" charset="-122"/>
                </a:rPr>
                <a:t>在此添加标题</a:t>
              </a:r>
            </a:p>
          </p:txBody>
        </p:sp>
      </p:grpSp>
      <p:sp>
        <p:nvSpPr>
          <p:cNvPr id="113" name="文本框 39"/>
          <p:cNvSpPr txBox="1"/>
          <p:nvPr/>
        </p:nvSpPr>
        <p:spPr>
          <a:xfrm>
            <a:off x="884685" y="2026272"/>
            <a:ext cx="492710" cy="277085"/>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itchFamily="34" charset="-122"/>
                <a:ea typeface="微软雅黑" pitchFamily="34" charset="-122"/>
              </a:rPr>
              <a:t>标题</a:t>
            </a:r>
          </a:p>
        </p:txBody>
      </p:sp>
      <p:sp>
        <p:nvSpPr>
          <p:cNvPr id="114" name="文本框 41"/>
          <p:cNvSpPr txBox="1"/>
          <p:nvPr/>
        </p:nvSpPr>
        <p:spPr>
          <a:xfrm>
            <a:off x="2881255" y="1511863"/>
            <a:ext cx="492710" cy="277085"/>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itchFamily="34" charset="-122"/>
                <a:ea typeface="微软雅黑" pitchFamily="34" charset="-122"/>
              </a:rPr>
              <a:t>标题</a:t>
            </a:r>
          </a:p>
        </p:txBody>
      </p:sp>
      <p:sp>
        <p:nvSpPr>
          <p:cNvPr id="115" name="文本框 43"/>
          <p:cNvSpPr txBox="1"/>
          <p:nvPr/>
        </p:nvSpPr>
        <p:spPr>
          <a:xfrm>
            <a:off x="1874566" y="1088390"/>
            <a:ext cx="492710" cy="277085"/>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itchFamily="34" charset="-122"/>
                <a:ea typeface="微软雅黑" pitchFamily="34" charset="-122"/>
              </a:rPr>
              <a:t>标题</a:t>
            </a:r>
          </a:p>
        </p:txBody>
      </p:sp>
      <p:sp>
        <p:nvSpPr>
          <p:cNvPr id="116" name="文本框 45"/>
          <p:cNvSpPr txBox="1"/>
          <p:nvPr/>
        </p:nvSpPr>
        <p:spPr>
          <a:xfrm>
            <a:off x="3931039" y="1222777"/>
            <a:ext cx="492710" cy="277085"/>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itchFamily="34" charset="-122"/>
                <a:ea typeface="微软雅黑" pitchFamily="34" charset="-122"/>
              </a:rPr>
              <a:t>标题</a:t>
            </a:r>
          </a:p>
        </p:txBody>
      </p:sp>
    </p:spTree>
    <p:extLst>
      <p:ext uri="{BB962C8B-B14F-4D97-AF65-F5344CB8AC3E}">
        <p14:creationId xmlns:p14="http://schemas.microsoft.com/office/powerpoint/2010/main" val="336473001"/>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wipe(down)">
                                      <p:cBhvr>
                                        <p:cTn id="23" dur="500"/>
                                        <p:tgtEl>
                                          <p:spTgt spid="9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wipe(down)">
                                      <p:cBhvr>
                                        <p:cTn id="26" dur="500"/>
                                        <p:tgtEl>
                                          <p:spTgt spid="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750"/>
                                        <p:tgtEl>
                                          <p:spTgt spid="113"/>
                                        </p:tgtEl>
                                      </p:cBhvr>
                                    </p:animEffect>
                                    <p:anim calcmode="lin" valueType="num">
                                      <p:cBhvr>
                                        <p:cTn id="37" dur="750" fill="hold"/>
                                        <p:tgtEl>
                                          <p:spTgt spid="113"/>
                                        </p:tgtEl>
                                        <p:attrNameLst>
                                          <p:attrName>ppt_x</p:attrName>
                                        </p:attrNameLst>
                                      </p:cBhvr>
                                      <p:tavLst>
                                        <p:tav tm="0">
                                          <p:val>
                                            <p:strVal val="#ppt_x"/>
                                          </p:val>
                                        </p:tav>
                                        <p:tav tm="100000">
                                          <p:val>
                                            <p:strVal val="#ppt_x"/>
                                          </p:val>
                                        </p:tav>
                                      </p:tavLst>
                                    </p:anim>
                                    <p:anim calcmode="lin" valueType="num">
                                      <p:cBhvr>
                                        <p:cTn id="38" dur="750" fill="hold"/>
                                        <p:tgtEl>
                                          <p:spTgt spid="113"/>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750"/>
                                        <p:tgtEl>
                                          <p:spTgt spid="115"/>
                                        </p:tgtEl>
                                      </p:cBhvr>
                                    </p:animEffect>
                                    <p:anim calcmode="lin" valueType="num">
                                      <p:cBhvr>
                                        <p:cTn id="42" dur="750" fill="hold"/>
                                        <p:tgtEl>
                                          <p:spTgt spid="115"/>
                                        </p:tgtEl>
                                        <p:attrNameLst>
                                          <p:attrName>ppt_x</p:attrName>
                                        </p:attrNameLst>
                                      </p:cBhvr>
                                      <p:tavLst>
                                        <p:tav tm="0">
                                          <p:val>
                                            <p:strVal val="#ppt_x"/>
                                          </p:val>
                                        </p:tav>
                                        <p:tav tm="100000">
                                          <p:val>
                                            <p:strVal val="#ppt_x"/>
                                          </p:val>
                                        </p:tav>
                                      </p:tavLst>
                                    </p:anim>
                                    <p:anim calcmode="lin" valueType="num">
                                      <p:cBhvr>
                                        <p:cTn id="43" dur="750" fill="hold"/>
                                        <p:tgtEl>
                                          <p:spTgt spid="1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750"/>
                                        <p:tgtEl>
                                          <p:spTgt spid="114"/>
                                        </p:tgtEl>
                                      </p:cBhvr>
                                    </p:animEffect>
                                    <p:anim calcmode="lin" valueType="num">
                                      <p:cBhvr>
                                        <p:cTn id="47" dur="750" fill="hold"/>
                                        <p:tgtEl>
                                          <p:spTgt spid="114"/>
                                        </p:tgtEl>
                                        <p:attrNameLst>
                                          <p:attrName>ppt_x</p:attrName>
                                        </p:attrNameLst>
                                      </p:cBhvr>
                                      <p:tavLst>
                                        <p:tav tm="0">
                                          <p:val>
                                            <p:strVal val="#ppt_x"/>
                                          </p:val>
                                        </p:tav>
                                        <p:tav tm="100000">
                                          <p:val>
                                            <p:strVal val="#ppt_x"/>
                                          </p:val>
                                        </p:tav>
                                      </p:tavLst>
                                    </p:anim>
                                    <p:anim calcmode="lin" valueType="num">
                                      <p:cBhvr>
                                        <p:cTn id="48" dur="750" fill="hold"/>
                                        <p:tgtEl>
                                          <p:spTgt spid="1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750"/>
                                        <p:tgtEl>
                                          <p:spTgt spid="116"/>
                                        </p:tgtEl>
                                      </p:cBhvr>
                                    </p:animEffect>
                                    <p:anim calcmode="lin" valueType="num">
                                      <p:cBhvr>
                                        <p:cTn id="52" dur="750" fill="hold"/>
                                        <p:tgtEl>
                                          <p:spTgt spid="116"/>
                                        </p:tgtEl>
                                        <p:attrNameLst>
                                          <p:attrName>ppt_x</p:attrName>
                                        </p:attrNameLst>
                                      </p:cBhvr>
                                      <p:tavLst>
                                        <p:tav tm="0">
                                          <p:val>
                                            <p:strVal val="#ppt_x"/>
                                          </p:val>
                                        </p:tav>
                                        <p:tav tm="100000">
                                          <p:val>
                                            <p:strVal val="#ppt_x"/>
                                          </p:val>
                                        </p:tav>
                                      </p:tavLst>
                                    </p:anim>
                                    <p:anim calcmode="lin" valueType="num">
                                      <p:cBhvr>
                                        <p:cTn id="53" dur="750" fill="hold"/>
                                        <p:tgtEl>
                                          <p:spTgt spid="116"/>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fade">
                                      <p:cBhvr>
                                        <p:cTn id="57" dur="1000"/>
                                        <p:tgtEl>
                                          <p:spTgt spid="71"/>
                                        </p:tgtEl>
                                      </p:cBhvr>
                                    </p:animEffect>
                                    <p:anim calcmode="lin" valueType="num">
                                      <p:cBhvr>
                                        <p:cTn id="58" dur="1000" fill="hold"/>
                                        <p:tgtEl>
                                          <p:spTgt spid="71"/>
                                        </p:tgtEl>
                                        <p:attrNameLst>
                                          <p:attrName>ppt_x</p:attrName>
                                        </p:attrNameLst>
                                      </p:cBhvr>
                                      <p:tavLst>
                                        <p:tav tm="0">
                                          <p:val>
                                            <p:strVal val="#ppt_x"/>
                                          </p:val>
                                        </p:tav>
                                        <p:tav tm="100000">
                                          <p:val>
                                            <p:strVal val="#ppt_x"/>
                                          </p:val>
                                        </p:tav>
                                      </p:tavLst>
                                    </p:anim>
                                    <p:anim calcmode="lin" valueType="num">
                                      <p:cBhvr>
                                        <p:cTn id="59" dur="1000" fill="hold"/>
                                        <p:tgtEl>
                                          <p:spTgt spid="71"/>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23" presetClass="entr" presetSubtype="36" fill="hold" nodeType="afterEffect">
                                  <p:stCondLst>
                                    <p:cond delay="0"/>
                                  </p:stCondLst>
                                  <p:childTnLst>
                                    <p:set>
                                      <p:cBhvr>
                                        <p:cTn id="62" dur="1" fill="hold">
                                          <p:stCondLst>
                                            <p:cond delay="0"/>
                                          </p:stCondLst>
                                        </p:cTn>
                                        <p:tgtEl>
                                          <p:spTgt spid="87"/>
                                        </p:tgtEl>
                                        <p:attrNameLst>
                                          <p:attrName>style.visibility</p:attrName>
                                        </p:attrNameLst>
                                      </p:cBhvr>
                                      <p:to>
                                        <p:strVal val="visible"/>
                                      </p:to>
                                    </p:set>
                                    <p:anim calcmode="lin" valueType="num">
                                      <p:cBhvr>
                                        <p:cTn id="63" dur="500" fill="hold"/>
                                        <p:tgtEl>
                                          <p:spTgt spid="87"/>
                                        </p:tgtEl>
                                        <p:attrNameLst>
                                          <p:attrName>ppt_w</p:attrName>
                                        </p:attrNameLst>
                                      </p:cBhvr>
                                      <p:tavLst>
                                        <p:tav tm="0">
                                          <p:val>
                                            <p:strVal val="(6*min(max(#ppt_w*#ppt_h,.3),1)-7.4)/-.7*#ppt_w"/>
                                          </p:val>
                                        </p:tav>
                                        <p:tav tm="100000">
                                          <p:val>
                                            <p:strVal val="#ppt_w"/>
                                          </p:val>
                                        </p:tav>
                                      </p:tavLst>
                                    </p:anim>
                                    <p:anim calcmode="lin" valueType="num">
                                      <p:cBhvr>
                                        <p:cTn id="64" dur="500" fill="hold"/>
                                        <p:tgtEl>
                                          <p:spTgt spid="87"/>
                                        </p:tgtEl>
                                        <p:attrNameLst>
                                          <p:attrName>ppt_h</p:attrName>
                                        </p:attrNameLst>
                                      </p:cBhvr>
                                      <p:tavLst>
                                        <p:tav tm="0">
                                          <p:val>
                                            <p:strVal val="(6*min(max(#ppt_w*#ppt_h,.3),1)-7.4)/-.7*#ppt_h"/>
                                          </p:val>
                                        </p:tav>
                                        <p:tav tm="100000">
                                          <p:val>
                                            <p:strVal val="#ppt_h"/>
                                          </p:val>
                                        </p:tav>
                                      </p:tavLst>
                                    </p:anim>
                                    <p:anim calcmode="lin" valueType="num">
                                      <p:cBhvr>
                                        <p:cTn id="65" dur="500" fill="hold"/>
                                        <p:tgtEl>
                                          <p:spTgt spid="87"/>
                                        </p:tgtEl>
                                        <p:attrNameLst>
                                          <p:attrName>ppt_x</p:attrName>
                                        </p:attrNameLst>
                                      </p:cBhvr>
                                      <p:tavLst>
                                        <p:tav tm="0">
                                          <p:val>
                                            <p:fltVal val="0.5"/>
                                          </p:val>
                                        </p:tav>
                                        <p:tav tm="100000">
                                          <p:val>
                                            <p:strVal val="#ppt_x"/>
                                          </p:val>
                                        </p:tav>
                                      </p:tavLst>
                                    </p:anim>
                                    <p:anim calcmode="lin" valueType="num">
                                      <p:cBhvr>
                                        <p:cTn id="66" dur="500" fill="hold"/>
                                        <p:tgtEl>
                                          <p:spTgt spid="87"/>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5000"/>
                            </p:stCondLst>
                            <p:childTnLst>
                              <p:par>
                                <p:cTn id="68" presetID="14" presetClass="entr" presetSubtype="1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randombar(horizontal)">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104" grpId="0"/>
      <p:bldP spid="113" grpId="0"/>
      <p:bldP spid="114" grpId="0"/>
      <p:bldP spid="115" grpId="0"/>
      <p:bldP spid="1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a:off x="1135875" y="1382691"/>
            <a:ext cx="1309254" cy="1309254"/>
          </a:xfrm>
          <a:prstGeom prst="ellipse">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椭圆 22"/>
          <p:cNvSpPr/>
          <p:nvPr/>
        </p:nvSpPr>
        <p:spPr>
          <a:xfrm>
            <a:off x="2502001" y="1382691"/>
            <a:ext cx="1309254" cy="1309254"/>
          </a:xfrm>
          <a:prstGeom prst="ellipse">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椭圆 23"/>
          <p:cNvSpPr/>
          <p:nvPr/>
        </p:nvSpPr>
        <p:spPr>
          <a:xfrm>
            <a:off x="3868126" y="1382691"/>
            <a:ext cx="1309254" cy="1309254"/>
          </a:xfrm>
          <a:prstGeom prst="ellipse">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25" name="直接连接符 24"/>
          <p:cNvCxnSpPr/>
          <p:nvPr/>
        </p:nvCxnSpPr>
        <p:spPr>
          <a:xfrm>
            <a:off x="1056311" y="2889370"/>
            <a:ext cx="703138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矩形 47"/>
          <p:cNvSpPr>
            <a:spLocks noChangeArrowheads="1"/>
          </p:cNvSpPr>
          <p:nvPr/>
        </p:nvSpPr>
        <p:spPr bwMode="auto">
          <a:xfrm>
            <a:off x="4398062" y="3110174"/>
            <a:ext cx="3810757" cy="1263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nchor="ctr">
            <a:spAutoFit/>
          </a:bodyPr>
          <a:lstStyle/>
          <a:p>
            <a:pPr>
              <a:lnSpc>
                <a:spcPct val="125000"/>
              </a:lnSpc>
              <a:spcBef>
                <a:spcPct val="0"/>
              </a:spcBef>
            </a:pPr>
            <a:r>
              <a:rPr lang="zh-CN" altLang="en-US" sz="1050" dirty="0">
                <a:solidFill>
                  <a:schemeClr val="tx1">
                    <a:lumMod val="75000"/>
                    <a:lumOff val="25000"/>
                  </a:schemeClr>
                </a:solidFill>
                <a:latin typeface="微软雅黑" pitchFamily="34" charset="-122"/>
                <a:ea typeface="微软雅黑" pitchFamily="34" charset="-122"/>
                <a:sym typeface="微软雅黑" pitchFamily="34" charset="-122"/>
              </a:rPr>
              <a:t>右键点击图片选择设置图片格式可直接替换图片。您可以点击文字框输入您的描述说明，或者通过复制粘贴，</a:t>
            </a:r>
            <a:r>
              <a:rPr lang="zh-CN" altLang="en-US" sz="1050" dirty="0">
                <a:solidFill>
                  <a:schemeClr val="tx1">
                    <a:lumMod val="75000"/>
                    <a:lumOff val="25000"/>
                  </a:schemeClr>
                </a:solidFill>
                <a:sym typeface="微软雅黑" pitchFamily="34" charset="-122"/>
              </a:rPr>
              <a:t>在此录入本图表的综合描述说明，在此录入本图表的综合描述说明</a:t>
            </a:r>
            <a:r>
              <a:rPr lang="zh-CN" altLang="en-US" sz="1050" dirty="0">
                <a:solidFill>
                  <a:schemeClr val="tx1">
                    <a:lumMod val="75000"/>
                    <a:lumOff val="25000"/>
                  </a:schemeClr>
                </a:solidFill>
                <a:latin typeface="微软雅黑" pitchFamily="34" charset="-122"/>
                <a:ea typeface="微软雅黑" pitchFamily="34" charset="-122"/>
                <a:sym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a:p>
            <a:pPr>
              <a:lnSpc>
                <a:spcPct val="125000"/>
              </a:lnSpc>
              <a:spcBef>
                <a:spcPct val="0"/>
              </a:spcBef>
            </a:pP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a:p>
            <a:pPr>
              <a:lnSpc>
                <a:spcPct val="125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您的内容打在这里，或通过复制您的文本后，在此框中选择粘贴，并选择只保留文字。</a:t>
            </a:r>
          </a:p>
        </p:txBody>
      </p:sp>
      <p:sp>
        <p:nvSpPr>
          <p:cNvPr id="27" name="文本框 26"/>
          <p:cNvSpPr txBox="1"/>
          <p:nvPr/>
        </p:nvSpPr>
        <p:spPr>
          <a:xfrm>
            <a:off x="2620041" y="2878981"/>
            <a:ext cx="1482160" cy="1643527"/>
          </a:xfrm>
          <a:prstGeom prst="rect">
            <a:avLst/>
          </a:prstGeom>
          <a:noFill/>
        </p:spPr>
        <p:txBody>
          <a:bodyPr wrap="square" rtlCol="0" anchor="ctr">
            <a:spAutoFit/>
          </a:bodyPr>
          <a:lstStyle/>
          <a:p>
            <a:pPr algn="r">
              <a:lnSpc>
                <a:spcPct val="120000"/>
              </a:lnSpc>
            </a:pPr>
            <a:r>
              <a:rPr lang="zh-CN" altLang="en-US" sz="2100" dirty="0">
                <a:solidFill>
                  <a:schemeClr val="tx1">
                    <a:lumMod val="75000"/>
                    <a:lumOff val="25000"/>
                  </a:schemeClr>
                </a:solidFill>
                <a:latin typeface="幼圆" panose="02010509060101010101" pitchFamily="49" charset="-122"/>
                <a:ea typeface="幼圆" panose="02010509060101010101" pitchFamily="49" charset="-122"/>
              </a:rPr>
              <a:t>添加</a:t>
            </a:r>
            <a:endParaRPr lang="en-US" altLang="zh-CN" sz="2100" dirty="0">
              <a:solidFill>
                <a:schemeClr val="tx1">
                  <a:lumMod val="75000"/>
                  <a:lumOff val="25000"/>
                </a:schemeClr>
              </a:solidFill>
              <a:latin typeface="幼圆" panose="02010509060101010101" pitchFamily="49" charset="-122"/>
              <a:ea typeface="幼圆" panose="02010509060101010101" pitchFamily="49" charset="-122"/>
            </a:endParaRPr>
          </a:p>
          <a:p>
            <a:pPr algn="r">
              <a:lnSpc>
                <a:spcPct val="120000"/>
              </a:lnSpc>
            </a:pPr>
            <a:r>
              <a:rPr lang="zh-CN" altLang="en-US" sz="2100" dirty="0">
                <a:solidFill>
                  <a:schemeClr val="tx1">
                    <a:lumMod val="75000"/>
                    <a:lumOff val="25000"/>
                  </a:schemeClr>
                </a:solidFill>
                <a:latin typeface="幼圆" panose="02010509060101010101" pitchFamily="49" charset="-122"/>
                <a:ea typeface="幼圆" panose="02010509060101010101" pitchFamily="49" charset="-122"/>
              </a:rPr>
              <a:t>主要观点及</a:t>
            </a:r>
            <a:endParaRPr lang="en-US" altLang="zh-CN" sz="2100" dirty="0">
              <a:solidFill>
                <a:schemeClr val="tx1">
                  <a:lumMod val="75000"/>
                  <a:lumOff val="25000"/>
                </a:schemeClr>
              </a:solidFill>
              <a:latin typeface="幼圆" panose="02010509060101010101" pitchFamily="49" charset="-122"/>
              <a:ea typeface="幼圆" panose="02010509060101010101" pitchFamily="49" charset="-122"/>
            </a:endParaRPr>
          </a:p>
          <a:p>
            <a:pPr algn="r">
              <a:lnSpc>
                <a:spcPct val="120000"/>
              </a:lnSpc>
            </a:pPr>
            <a:r>
              <a:rPr lang="zh-CN" altLang="en-US" sz="2100" dirty="0">
                <a:solidFill>
                  <a:schemeClr val="tx1">
                    <a:lumMod val="75000"/>
                    <a:lumOff val="25000"/>
                  </a:schemeClr>
                </a:solidFill>
                <a:latin typeface="幼圆" panose="02010509060101010101" pitchFamily="49" charset="-122"/>
                <a:ea typeface="幼圆" panose="02010509060101010101" pitchFamily="49" charset="-122"/>
              </a:rPr>
              <a:t>关键词</a:t>
            </a:r>
            <a:endParaRPr lang="en-US" altLang="zh-CN" sz="2100" dirty="0">
              <a:solidFill>
                <a:schemeClr val="tx1">
                  <a:lumMod val="75000"/>
                  <a:lumOff val="25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176750277"/>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400"/>
                                        <p:tgtEl>
                                          <p:spTgt spid="19"/>
                                        </p:tgtEl>
                                      </p:cBhvr>
                                    </p:animEffect>
                                    <p:anim calcmode="lin" valueType="num">
                                      <p:cBhvr>
                                        <p:cTn id="8" dur="400" fill="hold"/>
                                        <p:tgtEl>
                                          <p:spTgt spid="19"/>
                                        </p:tgtEl>
                                        <p:attrNameLst>
                                          <p:attrName>ppt_x</p:attrName>
                                        </p:attrNameLst>
                                      </p:cBhvr>
                                      <p:tavLst>
                                        <p:tav tm="0">
                                          <p:val>
                                            <p:strVal val="#ppt_x"/>
                                          </p:val>
                                        </p:tav>
                                        <p:tav tm="100000">
                                          <p:val>
                                            <p:strVal val="#ppt_x"/>
                                          </p:val>
                                        </p:tav>
                                      </p:tavLst>
                                    </p:anim>
                                    <p:anim calcmode="lin" valueType="num">
                                      <p:cBhvr>
                                        <p:cTn id="9" dur="4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400"/>
                                        <p:tgtEl>
                                          <p:spTgt spid="23"/>
                                        </p:tgtEl>
                                      </p:cBhvr>
                                    </p:animEffect>
                                    <p:anim calcmode="lin" valueType="num">
                                      <p:cBhvr>
                                        <p:cTn id="13" dur="400" fill="hold"/>
                                        <p:tgtEl>
                                          <p:spTgt spid="23"/>
                                        </p:tgtEl>
                                        <p:attrNameLst>
                                          <p:attrName>ppt_x</p:attrName>
                                        </p:attrNameLst>
                                      </p:cBhvr>
                                      <p:tavLst>
                                        <p:tav tm="0">
                                          <p:val>
                                            <p:strVal val="#ppt_x"/>
                                          </p:val>
                                        </p:tav>
                                        <p:tav tm="100000">
                                          <p:val>
                                            <p:strVal val="#ppt_x"/>
                                          </p:val>
                                        </p:tav>
                                      </p:tavLst>
                                    </p:anim>
                                    <p:anim calcmode="lin" valueType="num">
                                      <p:cBhvr>
                                        <p:cTn id="14" dur="4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5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400"/>
                                        <p:tgtEl>
                                          <p:spTgt spid="24"/>
                                        </p:tgtEl>
                                      </p:cBhvr>
                                    </p:animEffect>
                                    <p:anim calcmode="lin" valueType="num">
                                      <p:cBhvr>
                                        <p:cTn id="18" dur="400" fill="hold"/>
                                        <p:tgtEl>
                                          <p:spTgt spid="24"/>
                                        </p:tgtEl>
                                        <p:attrNameLst>
                                          <p:attrName>ppt_x</p:attrName>
                                        </p:attrNameLst>
                                      </p:cBhvr>
                                      <p:tavLst>
                                        <p:tav tm="0">
                                          <p:val>
                                            <p:strVal val="#ppt_x"/>
                                          </p:val>
                                        </p:tav>
                                        <p:tav tm="100000">
                                          <p:val>
                                            <p:strVal val="#ppt_x"/>
                                          </p:val>
                                        </p:tav>
                                      </p:tavLst>
                                    </p:anim>
                                    <p:anim calcmode="lin" valueType="num">
                                      <p:cBhvr>
                                        <p:cTn id="19" dur="40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750"/>
                                        <p:tgtEl>
                                          <p:spTgt spid="25"/>
                                        </p:tgtEl>
                                      </p:cBhvr>
                                    </p:animEffect>
                                  </p:childTnLst>
                                </p:cTn>
                              </p:par>
                            </p:childTnLst>
                          </p:cTn>
                        </p:par>
                        <p:par>
                          <p:cTn id="24" fill="hold">
                            <p:stCondLst>
                              <p:cond delay="1500"/>
                            </p:stCondLst>
                            <p:childTnLst>
                              <p:par>
                                <p:cTn id="25" presetID="22" presetClass="entr" presetSubtype="8" fill="hold" grpId="0" nodeType="afterEffect">
                                  <p:stCondLst>
                                    <p:cond delay="250"/>
                                  </p:stCondLst>
                                  <p:childTnLst>
                                    <p:set>
                                      <p:cBhvr>
                                        <p:cTn id="26" dur="1" fill="hold">
                                          <p:stCondLst>
                                            <p:cond delay="0"/>
                                          </p:stCondLst>
                                        </p:cTn>
                                        <p:tgtEl>
                                          <p:spTgt spid="27">
                                            <p:txEl>
                                              <p:pRg st="0" end="0"/>
                                            </p:txEl>
                                          </p:spTgt>
                                        </p:tgtEl>
                                        <p:attrNameLst>
                                          <p:attrName>style.visibility</p:attrName>
                                        </p:attrNameLst>
                                      </p:cBhvr>
                                      <p:to>
                                        <p:strVal val="visible"/>
                                      </p:to>
                                    </p:set>
                                    <p:animEffect transition="in" filter="wipe(left)">
                                      <p:cBhvr>
                                        <p:cTn id="27" dur="250"/>
                                        <p:tgtEl>
                                          <p:spTgt spid="27">
                                            <p:txEl>
                                              <p:pRg st="0" end="0"/>
                                            </p:txEl>
                                          </p:spTgt>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27">
                                            <p:txEl>
                                              <p:pRg st="1" end="1"/>
                                            </p:txEl>
                                          </p:spTgt>
                                        </p:tgtEl>
                                        <p:attrNameLst>
                                          <p:attrName>style.visibility</p:attrName>
                                        </p:attrNameLst>
                                      </p:cBhvr>
                                      <p:to>
                                        <p:strVal val="visible"/>
                                      </p:to>
                                    </p:set>
                                    <p:animEffect transition="in" filter="wipe(left)">
                                      <p:cBhvr>
                                        <p:cTn id="31" dur="250"/>
                                        <p:tgtEl>
                                          <p:spTgt spid="27">
                                            <p:txEl>
                                              <p:pRg st="1" end="1"/>
                                            </p:txEl>
                                          </p:spTgt>
                                        </p:tgtEl>
                                      </p:cBhvr>
                                    </p:animEffect>
                                  </p:childTnLst>
                                </p:cTn>
                              </p:par>
                            </p:childTnLst>
                          </p:cTn>
                        </p:par>
                        <p:par>
                          <p:cTn id="32" fill="hold">
                            <p:stCondLst>
                              <p:cond delay="2250"/>
                            </p:stCondLst>
                            <p:childTnLst>
                              <p:par>
                                <p:cTn id="33" presetID="22" presetClass="entr" presetSubtype="8" fill="hold" grpId="0" nodeType="afterEffect">
                                  <p:stCondLst>
                                    <p:cond delay="0"/>
                                  </p:stCondLst>
                                  <p:childTnLst>
                                    <p:set>
                                      <p:cBhvr>
                                        <p:cTn id="34" dur="1" fill="hold">
                                          <p:stCondLst>
                                            <p:cond delay="0"/>
                                          </p:stCondLst>
                                        </p:cTn>
                                        <p:tgtEl>
                                          <p:spTgt spid="27">
                                            <p:txEl>
                                              <p:pRg st="2" end="2"/>
                                            </p:txEl>
                                          </p:spTgt>
                                        </p:tgtEl>
                                        <p:attrNameLst>
                                          <p:attrName>style.visibility</p:attrName>
                                        </p:attrNameLst>
                                      </p:cBhvr>
                                      <p:to>
                                        <p:strVal val="visible"/>
                                      </p:to>
                                    </p:set>
                                    <p:animEffect transition="in" filter="wipe(left)">
                                      <p:cBhvr>
                                        <p:cTn id="35" dur="250"/>
                                        <p:tgtEl>
                                          <p:spTgt spid="27">
                                            <p:txEl>
                                              <p:pRg st="2" end="2"/>
                                            </p:txEl>
                                          </p:spTgt>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4" grpId="0" animBg="1"/>
      <p:bldP spid="26" grpId="0"/>
      <p:bldP spid="2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29"/>
          <p:cNvSpPr txBox="1"/>
          <p:nvPr/>
        </p:nvSpPr>
        <p:spPr>
          <a:xfrm>
            <a:off x="4370728" y="4156091"/>
            <a:ext cx="2372562" cy="333425"/>
          </a:xfrm>
          <a:prstGeom prst="rect">
            <a:avLst/>
          </a:prstGeom>
          <a:noFill/>
        </p:spPr>
        <p:txBody>
          <a:bodyPr wrap="square" lIns="0" tIns="0" rIns="0" bIns="0" rtlCol="0">
            <a:spAutoFit/>
          </a:bodyPr>
          <a:lstStyle/>
          <a:p>
            <a:pPr algn="just">
              <a:lnSpc>
                <a:spcPts val="1300"/>
              </a:lnSpc>
            </a:pPr>
            <a:r>
              <a:rPr lang="zh-CN" altLang="en-US" sz="853" dirty="0">
                <a:solidFill>
                  <a:schemeClr val="bg1">
                    <a:lumMod val="50000"/>
                  </a:schemeClr>
                </a:solidFill>
                <a:latin typeface="微软雅黑" pitchFamily="34" charset="-122"/>
                <a:ea typeface="微软雅黑" pitchFamily="34" charset="-122"/>
              </a:rPr>
              <a:t>点击输入简要文字内容，文字内容需概括精炼，言简意赅的说明分项内容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20" name="TextBox 30"/>
          <p:cNvSpPr txBox="1"/>
          <p:nvPr/>
        </p:nvSpPr>
        <p:spPr>
          <a:xfrm>
            <a:off x="4858446" y="3720027"/>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微信推广</a:t>
            </a:r>
          </a:p>
        </p:txBody>
      </p:sp>
      <p:grpSp>
        <p:nvGrpSpPr>
          <p:cNvPr id="3" name="组合 20"/>
          <p:cNvGrpSpPr/>
          <p:nvPr/>
        </p:nvGrpSpPr>
        <p:grpSpPr>
          <a:xfrm>
            <a:off x="5214153" y="2844677"/>
            <a:ext cx="685715" cy="573724"/>
            <a:chOff x="4178300" y="4422775"/>
            <a:chExt cx="388938" cy="325438"/>
          </a:xfrm>
          <a:solidFill>
            <a:schemeClr val="accent1"/>
          </a:solidFill>
        </p:grpSpPr>
        <p:sp>
          <p:nvSpPr>
            <p:cNvPr id="22"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endParaRPr lang="zh-CN" altLang="en-US" sz="1280"/>
            </a:p>
          </p:txBody>
        </p:sp>
        <p:sp>
          <p:nvSpPr>
            <p:cNvPr id="23"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endParaRPr lang="zh-CN" altLang="en-US" sz="1280"/>
            </a:p>
          </p:txBody>
        </p:sp>
      </p:grpSp>
      <p:sp>
        <p:nvSpPr>
          <p:cNvPr id="6" name="Freeform 5"/>
          <p:cNvSpPr>
            <a:spLocks/>
          </p:cNvSpPr>
          <p:nvPr/>
        </p:nvSpPr>
        <p:spPr bwMode="auto">
          <a:xfrm>
            <a:off x="548824" y="2086517"/>
            <a:ext cx="4180285" cy="1538204"/>
          </a:xfrm>
          <a:custGeom>
            <a:avLst/>
            <a:gdLst>
              <a:gd name="T0" fmla="*/ 216 w 7286"/>
              <a:gd name="T1" fmla="*/ 1382 h 2663"/>
              <a:gd name="T2" fmla="*/ 2168 w 7286"/>
              <a:gd name="T3" fmla="*/ 0 h 2663"/>
              <a:gd name="T4" fmla="*/ 4038 w 7286"/>
              <a:gd name="T5" fmla="*/ 1184 h 2663"/>
              <a:gd name="T6" fmla="*/ 4038 w 7286"/>
              <a:gd name="T7" fmla="*/ 1184 h 2663"/>
              <a:gd name="T8" fmla="*/ 4040 w 7286"/>
              <a:gd name="T9" fmla="*/ 1189 h 2663"/>
              <a:gd name="T10" fmla="*/ 4041 w 7286"/>
              <a:gd name="T11" fmla="*/ 1191 h 2663"/>
              <a:gd name="T12" fmla="*/ 4041 w 7286"/>
              <a:gd name="T13" fmla="*/ 1191 h 2663"/>
              <a:gd name="T14" fmla="*/ 5413 w 7286"/>
              <a:gd name="T15" fmla="*/ 2090 h 2663"/>
              <a:gd name="T16" fmla="*/ 6787 w 7286"/>
              <a:gd name="T17" fmla="*/ 1186 h 2663"/>
              <a:gd name="T18" fmla="*/ 7286 w 7286"/>
              <a:gd name="T19" fmla="*/ 1475 h 2663"/>
              <a:gd name="T20" fmla="*/ 5413 w 7286"/>
              <a:gd name="T21" fmla="*/ 2663 h 2663"/>
              <a:gd name="T22" fmla="*/ 3543 w 7286"/>
              <a:gd name="T23" fmla="*/ 1479 h 2663"/>
              <a:gd name="T24" fmla="*/ 3542 w 7286"/>
              <a:gd name="T25" fmla="*/ 1479 h 2663"/>
              <a:gd name="T26" fmla="*/ 3540 w 7286"/>
              <a:gd name="T27" fmla="*/ 1474 h 2663"/>
              <a:gd name="T28" fmla="*/ 3539 w 7286"/>
              <a:gd name="T29" fmla="*/ 1472 h 2663"/>
              <a:gd name="T30" fmla="*/ 3539 w 7286"/>
              <a:gd name="T31" fmla="*/ 1472 h 2663"/>
              <a:gd name="T32" fmla="*/ 2168 w 7286"/>
              <a:gd name="T33" fmla="*/ 573 h 2663"/>
              <a:gd name="T34" fmla="*/ 750 w 7286"/>
              <a:gd name="T35" fmla="*/ 1590 h 2663"/>
              <a:gd name="T36" fmla="*/ 883 w 7286"/>
              <a:gd name="T37" fmla="*/ 1642 h 2663"/>
              <a:gd name="T38" fmla="*/ 882 w 7286"/>
              <a:gd name="T39" fmla="*/ 1727 h 2663"/>
              <a:gd name="T40" fmla="*/ 255 w 7286"/>
              <a:gd name="T41" fmla="*/ 2165 h 2663"/>
              <a:gd name="T42" fmla="*/ 181 w 7286"/>
              <a:gd name="T43" fmla="*/ 2136 h 2663"/>
              <a:gd name="T44" fmla="*/ 10 w 7286"/>
              <a:gd name="T45" fmla="*/ 1387 h 2663"/>
              <a:gd name="T46" fmla="*/ 71 w 7286"/>
              <a:gd name="T47" fmla="*/ 1326 h 2663"/>
              <a:gd name="T48" fmla="*/ 216 w 7286"/>
              <a:gd name="T49" fmla="*/ 1382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86" h="2663">
                <a:moveTo>
                  <a:pt x="216" y="1382"/>
                </a:moveTo>
                <a:cubicBezTo>
                  <a:pt x="499" y="577"/>
                  <a:pt x="1266" y="0"/>
                  <a:pt x="2168" y="0"/>
                </a:cubicBezTo>
                <a:cubicBezTo>
                  <a:pt x="2993" y="0"/>
                  <a:pt x="3706" y="484"/>
                  <a:pt x="4038" y="1184"/>
                </a:cubicBezTo>
                <a:lnTo>
                  <a:pt x="4038" y="1184"/>
                </a:lnTo>
                <a:lnTo>
                  <a:pt x="4040" y="1189"/>
                </a:lnTo>
                <a:lnTo>
                  <a:pt x="4041" y="1191"/>
                </a:lnTo>
                <a:lnTo>
                  <a:pt x="4041" y="1191"/>
                </a:lnTo>
                <a:cubicBezTo>
                  <a:pt x="4272" y="1720"/>
                  <a:pt x="4799" y="2090"/>
                  <a:pt x="5413" y="2090"/>
                </a:cubicBezTo>
                <a:cubicBezTo>
                  <a:pt x="6029" y="2090"/>
                  <a:pt x="6558" y="1718"/>
                  <a:pt x="6787" y="1186"/>
                </a:cubicBezTo>
                <a:lnTo>
                  <a:pt x="7286" y="1475"/>
                </a:lnTo>
                <a:cubicBezTo>
                  <a:pt x="6955" y="2177"/>
                  <a:pt x="6241" y="2663"/>
                  <a:pt x="5413" y="2663"/>
                </a:cubicBezTo>
                <a:cubicBezTo>
                  <a:pt x="4587" y="2663"/>
                  <a:pt x="3874" y="2179"/>
                  <a:pt x="3543" y="1479"/>
                </a:cubicBezTo>
                <a:lnTo>
                  <a:pt x="3542" y="1479"/>
                </a:lnTo>
                <a:lnTo>
                  <a:pt x="3540" y="1474"/>
                </a:lnTo>
                <a:lnTo>
                  <a:pt x="3539" y="1472"/>
                </a:lnTo>
                <a:lnTo>
                  <a:pt x="3539" y="1472"/>
                </a:lnTo>
                <a:cubicBezTo>
                  <a:pt x="3309" y="943"/>
                  <a:pt x="2781" y="573"/>
                  <a:pt x="2168" y="573"/>
                </a:cubicBezTo>
                <a:cubicBezTo>
                  <a:pt x="1509" y="573"/>
                  <a:pt x="950" y="999"/>
                  <a:pt x="750" y="1590"/>
                </a:cubicBezTo>
                <a:lnTo>
                  <a:pt x="883" y="1642"/>
                </a:lnTo>
                <a:cubicBezTo>
                  <a:pt x="922" y="1657"/>
                  <a:pt x="914" y="1704"/>
                  <a:pt x="882" y="1727"/>
                </a:cubicBezTo>
                <a:lnTo>
                  <a:pt x="255" y="2165"/>
                </a:lnTo>
                <a:cubicBezTo>
                  <a:pt x="229" y="2183"/>
                  <a:pt x="188" y="2166"/>
                  <a:pt x="181" y="2136"/>
                </a:cubicBezTo>
                <a:lnTo>
                  <a:pt x="10" y="1387"/>
                </a:lnTo>
                <a:cubicBezTo>
                  <a:pt x="0" y="1342"/>
                  <a:pt x="33" y="1311"/>
                  <a:pt x="71" y="1326"/>
                </a:cubicBezTo>
                <a:lnTo>
                  <a:pt x="216" y="1382"/>
                </a:lnTo>
                <a:close/>
              </a:path>
            </a:pathLst>
          </a:custGeom>
          <a:solidFill>
            <a:schemeClr val="accent2"/>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7" name="Freeform 6"/>
          <p:cNvSpPr>
            <a:spLocks/>
          </p:cNvSpPr>
          <p:nvPr/>
        </p:nvSpPr>
        <p:spPr bwMode="auto">
          <a:xfrm>
            <a:off x="4442166" y="2086519"/>
            <a:ext cx="4180285" cy="1537013"/>
          </a:xfrm>
          <a:custGeom>
            <a:avLst/>
            <a:gdLst>
              <a:gd name="T0" fmla="*/ 1873 w 7286"/>
              <a:gd name="T1" fmla="*/ 0 h 2661"/>
              <a:gd name="T2" fmla="*/ 3743 w 7286"/>
              <a:gd name="T3" fmla="*/ 1183 h 2661"/>
              <a:gd name="T4" fmla="*/ 3743 w 7286"/>
              <a:gd name="T5" fmla="*/ 1182 h 2661"/>
              <a:gd name="T6" fmla="*/ 5118 w 7286"/>
              <a:gd name="T7" fmla="*/ 2088 h 2661"/>
              <a:gd name="T8" fmla="*/ 6536 w 7286"/>
              <a:gd name="T9" fmla="*/ 1071 h 2661"/>
              <a:gd name="T10" fmla="*/ 6403 w 7286"/>
              <a:gd name="T11" fmla="*/ 1020 h 2661"/>
              <a:gd name="T12" fmla="*/ 6404 w 7286"/>
              <a:gd name="T13" fmla="*/ 935 h 2661"/>
              <a:gd name="T14" fmla="*/ 7031 w 7286"/>
              <a:gd name="T15" fmla="*/ 496 h 2661"/>
              <a:gd name="T16" fmla="*/ 7105 w 7286"/>
              <a:gd name="T17" fmla="*/ 525 h 2661"/>
              <a:gd name="T18" fmla="*/ 7276 w 7286"/>
              <a:gd name="T19" fmla="*/ 1274 h 2661"/>
              <a:gd name="T20" fmla="*/ 7215 w 7286"/>
              <a:gd name="T21" fmla="*/ 1336 h 2661"/>
              <a:gd name="T22" fmla="*/ 7070 w 7286"/>
              <a:gd name="T23" fmla="*/ 1279 h 2661"/>
              <a:gd name="T24" fmla="*/ 5118 w 7286"/>
              <a:gd name="T25" fmla="*/ 2661 h 2661"/>
              <a:gd name="T26" fmla="*/ 3248 w 7286"/>
              <a:gd name="T27" fmla="*/ 1479 h 2661"/>
              <a:gd name="T28" fmla="*/ 3248 w 7286"/>
              <a:gd name="T29" fmla="*/ 1479 h 2661"/>
              <a:gd name="T30" fmla="*/ 1873 w 7286"/>
              <a:gd name="T31" fmla="*/ 573 h 2661"/>
              <a:gd name="T32" fmla="*/ 499 w 7286"/>
              <a:gd name="T33" fmla="*/ 1477 h 2661"/>
              <a:gd name="T34" fmla="*/ 0 w 7286"/>
              <a:gd name="T35" fmla="*/ 1189 h 2661"/>
              <a:gd name="T36" fmla="*/ 1873 w 7286"/>
              <a:gd name="T37" fmla="*/ 0 h 2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86" h="2661">
                <a:moveTo>
                  <a:pt x="1873" y="0"/>
                </a:moveTo>
                <a:cubicBezTo>
                  <a:pt x="2698" y="0"/>
                  <a:pt x="3411" y="484"/>
                  <a:pt x="3743" y="1183"/>
                </a:cubicBezTo>
                <a:lnTo>
                  <a:pt x="3743" y="1182"/>
                </a:lnTo>
                <a:cubicBezTo>
                  <a:pt x="3972" y="1715"/>
                  <a:pt x="4502" y="2088"/>
                  <a:pt x="5118" y="2088"/>
                </a:cubicBezTo>
                <a:cubicBezTo>
                  <a:pt x="5777" y="2088"/>
                  <a:pt x="6336" y="1663"/>
                  <a:pt x="6536" y="1071"/>
                </a:cubicBezTo>
                <a:lnTo>
                  <a:pt x="6403" y="1020"/>
                </a:lnTo>
                <a:cubicBezTo>
                  <a:pt x="6363" y="1004"/>
                  <a:pt x="6372" y="957"/>
                  <a:pt x="6404" y="935"/>
                </a:cubicBezTo>
                <a:lnTo>
                  <a:pt x="7031" y="496"/>
                </a:lnTo>
                <a:cubicBezTo>
                  <a:pt x="7056" y="479"/>
                  <a:pt x="7098" y="495"/>
                  <a:pt x="7105" y="525"/>
                </a:cubicBezTo>
                <a:lnTo>
                  <a:pt x="7276" y="1274"/>
                </a:lnTo>
                <a:cubicBezTo>
                  <a:pt x="7286" y="1319"/>
                  <a:pt x="7253" y="1350"/>
                  <a:pt x="7215" y="1336"/>
                </a:cubicBezTo>
                <a:lnTo>
                  <a:pt x="7070" y="1279"/>
                </a:lnTo>
                <a:cubicBezTo>
                  <a:pt x="6787" y="2084"/>
                  <a:pt x="6020" y="2661"/>
                  <a:pt x="5118" y="2661"/>
                </a:cubicBezTo>
                <a:cubicBezTo>
                  <a:pt x="4293" y="2661"/>
                  <a:pt x="3581" y="2178"/>
                  <a:pt x="3248" y="1479"/>
                </a:cubicBezTo>
                <a:lnTo>
                  <a:pt x="3248" y="1479"/>
                </a:lnTo>
                <a:cubicBezTo>
                  <a:pt x="3019" y="946"/>
                  <a:pt x="2490" y="573"/>
                  <a:pt x="1873" y="573"/>
                </a:cubicBezTo>
                <a:cubicBezTo>
                  <a:pt x="1258" y="573"/>
                  <a:pt x="729" y="945"/>
                  <a:pt x="499" y="1477"/>
                </a:cubicBezTo>
                <a:lnTo>
                  <a:pt x="0" y="1189"/>
                </a:lnTo>
                <a:cubicBezTo>
                  <a:pt x="331" y="486"/>
                  <a:pt x="1045" y="0"/>
                  <a:pt x="1873" y="0"/>
                </a:cubicBezTo>
                <a:close/>
              </a:path>
            </a:pathLst>
          </a:custGeom>
          <a:solidFill>
            <a:schemeClr val="accent1"/>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28" name="TextBox 29"/>
          <p:cNvSpPr txBox="1"/>
          <p:nvPr/>
        </p:nvSpPr>
        <p:spPr>
          <a:xfrm>
            <a:off x="6044589" y="1118369"/>
            <a:ext cx="2372562" cy="333425"/>
          </a:xfrm>
          <a:prstGeom prst="rect">
            <a:avLst/>
          </a:prstGeom>
          <a:noFill/>
        </p:spPr>
        <p:txBody>
          <a:bodyPr wrap="square" lIns="0" tIns="0" rIns="0" bIns="0" rtlCol="0">
            <a:spAutoFit/>
          </a:bodyPr>
          <a:lstStyle/>
          <a:p>
            <a:pPr algn="just">
              <a:lnSpc>
                <a:spcPts val="1300"/>
              </a:lnSpc>
            </a:pPr>
            <a:r>
              <a:rPr lang="zh-CN" altLang="en-US" sz="853" dirty="0">
                <a:solidFill>
                  <a:schemeClr val="bg1">
                    <a:lumMod val="50000"/>
                  </a:schemeClr>
                </a:solidFill>
                <a:latin typeface="微软雅黑" pitchFamily="34" charset="-122"/>
                <a:ea typeface="微软雅黑" pitchFamily="34" charset="-122"/>
              </a:rPr>
              <a:t>点击输入简要文字内容，文字内容需概括精炼，言简意赅的说明分项内容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29" name="TextBox 30"/>
          <p:cNvSpPr txBox="1"/>
          <p:nvPr/>
        </p:nvSpPr>
        <p:spPr>
          <a:xfrm>
            <a:off x="6532307" y="1755533"/>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短信群发</a:t>
            </a:r>
          </a:p>
        </p:txBody>
      </p:sp>
      <p:sp>
        <p:nvSpPr>
          <p:cNvPr id="31" name="TextBox 29"/>
          <p:cNvSpPr txBox="1"/>
          <p:nvPr/>
        </p:nvSpPr>
        <p:spPr>
          <a:xfrm>
            <a:off x="737906" y="4156091"/>
            <a:ext cx="2372562" cy="333425"/>
          </a:xfrm>
          <a:prstGeom prst="rect">
            <a:avLst/>
          </a:prstGeom>
          <a:noFill/>
        </p:spPr>
        <p:txBody>
          <a:bodyPr wrap="square" lIns="0" tIns="0" rIns="0" bIns="0" rtlCol="0">
            <a:spAutoFit/>
          </a:bodyPr>
          <a:lstStyle/>
          <a:p>
            <a:pPr algn="just">
              <a:lnSpc>
                <a:spcPts val="1300"/>
              </a:lnSpc>
            </a:pPr>
            <a:r>
              <a:rPr lang="zh-CN" altLang="en-US" sz="853" dirty="0">
                <a:solidFill>
                  <a:schemeClr val="bg1">
                    <a:lumMod val="50000"/>
                  </a:schemeClr>
                </a:solidFill>
                <a:latin typeface="微软雅黑" pitchFamily="34" charset="-122"/>
                <a:ea typeface="微软雅黑" pitchFamily="34" charset="-122"/>
              </a:rPr>
              <a:t>点击输入简要文字内容，文字内容需概括精炼，言简意赅的说明分项内容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32" name="TextBox 30"/>
          <p:cNvSpPr txBox="1"/>
          <p:nvPr/>
        </p:nvSpPr>
        <p:spPr>
          <a:xfrm>
            <a:off x="1225624" y="3720027"/>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海报宣传</a:t>
            </a:r>
          </a:p>
        </p:txBody>
      </p:sp>
      <p:sp>
        <p:nvSpPr>
          <p:cNvPr id="33" name="TextBox 29"/>
          <p:cNvSpPr txBox="1"/>
          <p:nvPr/>
        </p:nvSpPr>
        <p:spPr>
          <a:xfrm>
            <a:off x="2411768" y="1118369"/>
            <a:ext cx="2372562" cy="333425"/>
          </a:xfrm>
          <a:prstGeom prst="rect">
            <a:avLst/>
          </a:prstGeom>
          <a:noFill/>
        </p:spPr>
        <p:txBody>
          <a:bodyPr wrap="square" lIns="0" tIns="0" rIns="0" bIns="0" rtlCol="0">
            <a:spAutoFit/>
          </a:bodyPr>
          <a:lstStyle/>
          <a:p>
            <a:pPr algn="just">
              <a:lnSpc>
                <a:spcPts val="1300"/>
              </a:lnSpc>
            </a:pPr>
            <a:r>
              <a:rPr lang="zh-CN" altLang="en-US" sz="853" dirty="0">
                <a:solidFill>
                  <a:schemeClr val="bg1">
                    <a:lumMod val="50000"/>
                  </a:schemeClr>
                </a:solidFill>
                <a:latin typeface="微软雅黑" pitchFamily="34" charset="-122"/>
                <a:ea typeface="微软雅黑" pitchFamily="34" charset="-122"/>
              </a:rPr>
              <a:t>点击输入简要文字内容，文字内容需概括精炼，言简意赅的说明分项内容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34" name="TextBox 30"/>
          <p:cNvSpPr txBox="1"/>
          <p:nvPr/>
        </p:nvSpPr>
        <p:spPr>
          <a:xfrm>
            <a:off x="2899485" y="1755533"/>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传单派发</a:t>
            </a:r>
          </a:p>
        </p:txBody>
      </p:sp>
      <p:sp>
        <p:nvSpPr>
          <p:cNvPr id="13" name="Freeform 10"/>
          <p:cNvSpPr>
            <a:spLocks noEditPoints="1"/>
          </p:cNvSpPr>
          <p:nvPr/>
        </p:nvSpPr>
        <p:spPr bwMode="auto">
          <a:xfrm>
            <a:off x="7118123" y="2311446"/>
            <a:ext cx="528960" cy="530989"/>
          </a:xfrm>
          <a:custGeom>
            <a:avLst/>
            <a:gdLst>
              <a:gd name="T0" fmla="*/ 40 w 395"/>
              <a:gd name="T1" fmla="*/ 0 h 399"/>
              <a:gd name="T2" fmla="*/ 212 w 395"/>
              <a:gd name="T3" fmla="*/ 0 h 399"/>
              <a:gd name="T4" fmla="*/ 246 w 395"/>
              <a:gd name="T5" fmla="*/ 20 h 399"/>
              <a:gd name="T6" fmla="*/ 151 w 395"/>
              <a:gd name="T7" fmla="*/ 20 h 399"/>
              <a:gd name="T8" fmla="*/ 99 w 395"/>
              <a:gd name="T9" fmla="*/ 41 h 399"/>
              <a:gd name="T10" fmla="*/ 31 w 395"/>
              <a:gd name="T11" fmla="*/ 41 h 399"/>
              <a:gd name="T12" fmla="*/ 31 w 395"/>
              <a:gd name="T13" fmla="*/ 345 h 399"/>
              <a:gd name="T14" fmla="*/ 222 w 395"/>
              <a:gd name="T15" fmla="*/ 345 h 399"/>
              <a:gd name="T16" fmla="*/ 222 w 395"/>
              <a:gd name="T17" fmla="*/ 266 h 399"/>
              <a:gd name="T18" fmla="*/ 251 w 395"/>
              <a:gd name="T19" fmla="*/ 266 h 399"/>
              <a:gd name="T20" fmla="*/ 251 w 395"/>
              <a:gd name="T21" fmla="*/ 360 h 399"/>
              <a:gd name="T22" fmla="*/ 212 w 395"/>
              <a:gd name="T23" fmla="*/ 399 h 399"/>
              <a:gd name="T24" fmla="*/ 40 w 395"/>
              <a:gd name="T25" fmla="*/ 399 h 399"/>
              <a:gd name="T26" fmla="*/ 0 w 395"/>
              <a:gd name="T27" fmla="*/ 360 h 399"/>
              <a:gd name="T28" fmla="*/ 0 w 395"/>
              <a:gd name="T29" fmla="*/ 40 h 399"/>
              <a:gd name="T30" fmla="*/ 40 w 395"/>
              <a:gd name="T31" fmla="*/ 0 h 399"/>
              <a:gd name="T32" fmla="*/ 251 w 395"/>
              <a:gd name="T33" fmla="*/ 122 h 399"/>
              <a:gd name="T34" fmla="*/ 234 w 395"/>
              <a:gd name="T35" fmla="*/ 140 h 399"/>
              <a:gd name="T36" fmla="*/ 251 w 395"/>
              <a:gd name="T37" fmla="*/ 158 h 399"/>
              <a:gd name="T38" fmla="*/ 269 w 395"/>
              <a:gd name="T39" fmla="*/ 140 h 399"/>
              <a:gd name="T40" fmla="*/ 251 w 395"/>
              <a:gd name="T41" fmla="*/ 122 h 399"/>
              <a:gd name="T42" fmla="*/ 329 w 395"/>
              <a:gd name="T43" fmla="*/ 122 h 399"/>
              <a:gd name="T44" fmla="*/ 347 w 395"/>
              <a:gd name="T45" fmla="*/ 140 h 399"/>
              <a:gd name="T46" fmla="*/ 329 w 395"/>
              <a:gd name="T47" fmla="*/ 158 h 399"/>
              <a:gd name="T48" fmla="*/ 311 w 395"/>
              <a:gd name="T49" fmla="*/ 140 h 399"/>
              <a:gd name="T50" fmla="*/ 329 w 395"/>
              <a:gd name="T51" fmla="*/ 122 h 399"/>
              <a:gd name="T52" fmla="*/ 177 w 395"/>
              <a:gd name="T53" fmla="*/ 122 h 399"/>
              <a:gd name="T54" fmla="*/ 160 w 395"/>
              <a:gd name="T55" fmla="*/ 140 h 399"/>
              <a:gd name="T56" fmla="*/ 177 w 395"/>
              <a:gd name="T57" fmla="*/ 158 h 399"/>
              <a:gd name="T58" fmla="*/ 195 w 395"/>
              <a:gd name="T59" fmla="*/ 140 h 399"/>
              <a:gd name="T60" fmla="*/ 177 w 395"/>
              <a:gd name="T61" fmla="*/ 122 h 399"/>
              <a:gd name="T62" fmla="*/ 151 w 395"/>
              <a:gd name="T63" fmla="*/ 46 h 399"/>
              <a:gd name="T64" fmla="*/ 101 w 395"/>
              <a:gd name="T65" fmla="*/ 97 h 399"/>
              <a:gd name="T66" fmla="*/ 101 w 395"/>
              <a:gd name="T67" fmla="*/ 190 h 399"/>
              <a:gd name="T68" fmla="*/ 151 w 395"/>
              <a:gd name="T69" fmla="*/ 240 h 399"/>
              <a:gd name="T70" fmla="*/ 158 w 395"/>
              <a:gd name="T71" fmla="*/ 240 h 399"/>
              <a:gd name="T72" fmla="*/ 158 w 395"/>
              <a:gd name="T73" fmla="*/ 282 h 399"/>
              <a:gd name="T74" fmla="*/ 200 w 395"/>
              <a:gd name="T75" fmla="*/ 240 h 399"/>
              <a:gd name="T76" fmla="*/ 344 w 395"/>
              <a:gd name="T77" fmla="*/ 240 h 399"/>
              <a:gd name="T78" fmla="*/ 395 w 395"/>
              <a:gd name="T79" fmla="*/ 190 h 399"/>
              <a:gd name="T80" fmla="*/ 395 w 395"/>
              <a:gd name="T81" fmla="*/ 97 h 399"/>
              <a:gd name="T82" fmla="*/ 344 w 395"/>
              <a:gd name="T83" fmla="*/ 46 h 399"/>
              <a:gd name="T84" fmla="*/ 151 w 395"/>
              <a:gd name="T85" fmla="*/ 46 h 399"/>
              <a:gd name="T86" fmla="*/ 101 w 395"/>
              <a:gd name="T87" fmla="*/ 359 h 399"/>
              <a:gd name="T88" fmla="*/ 101 w 395"/>
              <a:gd name="T89" fmla="*/ 385 h 399"/>
              <a:gd name="T90" fmla="*/ 150 w 395"/>
              <a:gd name="T91" fmla="*/ 385 h 399"/>
              <a:gd name="T92" fmla="*/ 150 w 395"/>
              <a:gd name="T93" fmla="*/ 359 h 399"/>
              <a:gd name="T94" fmla="*/ 101 w 395"/>
              <a:gd name="T95" fmla="*/ 3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5" h="399">
                <a:moveTo>
                  <a:pt x="40" y="0"/>
                </a:moveTo>
                <a:cubicBezTo>
                  <a:pt x="212" y="0"/>
                  <a:pt x="212" y="0"/>
                  <a:pt x="212" y="0"/>
                </a:cubicBezTo>
                <a:cubicBezTo>
                  <a:pt x="226" y="0"/>
                  <a:pt x="239" y="8"/>
                  <a:pt x="246" y="20"/>
                </a:cubicBezTo>
                <a:cubicBezTo>
                  <a:pt x="151" y="20"/>
                  <a:pt x="151" y="20"/>
                  <a:pt x="151" y="20"/>
                </a:cubicBezTo>
                <a:cubicBezTo>
                  <a:pt x="131" y="20"/>
                  <a:pt x="112" y="28"/>
                  <a:pt x="99" y="41"/>
                </a:cubicBezTo>
                <a:cubicBezTo>
                  <a:pt x="31" y="41"/>
                  <a:pt x="31" y="41"/>
                  <a:pt x="31" y="41"/>
                </a:cubicBezTo>
                <a:cubicBezTo>
                  <a:pt x="31" y="345"/>
                  <a:pt x="31" y="345"/>
                  <a:pt x="31" y="345"/>
                </a:cubicBezTo>
                <a:cubicBezTo>
                  <a:pt x="222" y="345"/>
                  <a:pt x="222" y="345"/>
                  <a:pt x="222" y="345"/>
                </a:cubicBezTo>
                <a:cubicBezTo>
                  <a:pt x="222" y="266"/>
                  <a:pt x="222" y="266"/>
                  <a:pt x="222" y="266"/>
                </a:cubicBezTo>
                <a:cubicBezTo>
                  <a:pt x="251" y="266"/>
                  <a:pt x="251" y="266"/>
                  <a:pt x="251" y="266"/>
                </a:cubicBezTo>
                <a:cubicBezTo>
                  <a:pt x="251" y="360"/>
                  <a:pt x="251" y="360"/>
                  <a:pt x="251" y="360"/>
                </a:cubicBezTo>
                <a:cubicBezTo>
                  <a:pt x="251" y="381"/>
                  <a:pt x="234" y="399"/>
                  <a:pt x="212" y="399"/>
                </a:cubicBezTo>
                <a:cubicBezTo>
                  <a:pt x="40" y="399"/>
                  <a:pt x="40" y="399"/>
                  <a:pt x="40" y="399"/>
                </a:cubicBezTo>
                <a:cubicBezTo>
                  <a:pt x="18" y="399"/>
                  <a:pt x="0" y="381"/>
                  <a:pt x="0" y="360"/>
                </a:cubicBezTo>
                <a:cubicBezTo>
                  <a:pt x="0" y="40"/>
                  <a:pt x="0" y="40"/>
                  <a:pt x="0" y="40"/>
                </a:cubicBezTo>
                <a:cubicBezTo>
                  <a:pt x="0" y="18"/>
                  <a:pt x="18" y="0"/>
                  <a:pt x="40" y="0"/>
                </a:cubicBezTo>
                <a:close/>
                <a:moveTo>
                  <a:pt x="251" y="122"/>
                </a:moveTo>
                <a:cubicBezTo>
                  <a:pt x="242" y="122"/>
                  <a:pt x="234" y="130"/>
                  <a:pt x="234" y="140"/>
                </a:cubicBezTo>
                <a:cubicBezTo>
                  <a:pt x="234" y="150"/>
                  <a:pt x="242" y="158"/>
                  <a:pt x="251" y="158"/>
                </a:cubicBezTo>
                <a:cubicBezTo>
                  <a:pt x="261" y="158"/>
                  <a:pt x="269" y="150"/>
                  <a:pt x="269" y="140"/>
                </a:cubicBezTo>
                <a:cubicBezTo>
                  <a:pt x="269" y="130"/>
                  <a:pt x="261" y="122"/>
                  <a:pt x="251" y="122"/>
                </a:cubicBezTo>
                <a:close/>
                <a:moveTo>
                  <a:pt x="329" y="122"/>
                </a:moveTo>
                <a:cubicBezTo>
                  <a:pt x="339" y="122"/>
                  <a:pt x="347" y="130"/>
                  <a:pt x="347" y="140"/>
                </a:cubicBezTo>
                <a:cubicBezTo>
                  <a:pt x="347" y="150"/>
                  <a:pt x="339" y="158"/>
                  <a:pt x="329" y="158"/>
                </a:cubicBezTo>
                <a:cubicBezTo>
                  <a:pt x="319" y="158"/>
                  <a:pt x="311" y="150"/>
                  <a:pt x="311" y="140"/>
                </a:cubicBezTo>
                <a:cubicBezTo>
                  <a:pt x="311" y="130"/>
                  <a:pt x="319" y="122"/>
                  <a:pt x="329" y="122"/>
                </a:cubicBezTo>
                <a:close/>
                <a:moveTo>
                  <a:pt x="177" y="122"/>
                </a:moveTo>
                <a:cubicBezTo>
                  <a:pt x="167" y="122"/>
                  <a:pt x="160" y="130"/>
                  <a:pt x="160" y="140"/>
                </a:cubicBezTo>
                <a:cubicBezTo>
                  <a:pt x="160" y="150"/>
                  <a:pt x="167" y="158"/>
                  <a:pt x="177" y="158"/>
                </a:cubicBezTo>
                <a:cubicBezTo>
                  <a:pt x="187" y="158"/>
                  <a:pt x="195" y="150"/>
                  <a:pt x="195" y="140"/>
                </a:cubicBezTo>
                <a:cubicBezTo>
                  <a:pt x="195" y="130"/>
                  <a:pt x="187" y="122"/>
                  <a:pt x="177" y="122"/>
                </a:cubicBezTo>
                <a:close/>
                <a:moveTo>
                  <a:pt x="151" y="46"/>
                </a:moveTo>
                <a:cubicBezTo>
                  <a:pt x="123" y="46"/>
                  <a:pt x="101" y="69"/>
                  <a:pt x="101" y="97"/>
                </a:cubicBezTo>
                <a:cubicBezTo>
                  <a:pt x="101" y="190"/>
                  <a:pt x="101" y="190"/>
                  <a:pt x="101" y="190"/>
                </a:cubicBezTo>
                <a:cubicBezTo>
                  <a:pt x="101" y="218"/>
                  <a:pt x="123" y="240"/>
                  <a:pt x="151" y="240"/>
                </a:cubicBezTo>
                <a:cubicBezTo>
                  <a:pt x="158" y="240"/>
                  <a:pt x="158" y="240"/>
                  <a:pt x="158" y="240"/>
                </a:cubicBezTo>
                <a:cubicBezTo>
                  <a:pt x="158" y="282"/>
                  <a:pt x="158" y="282"/>
                  <a:pt x="158" y="282"/>
                </a:cubicBezTo>
                <a:cubicBezTo>
                  <a:pt x="200" y="240"/>
                  <a:pt x="200" y="240"/>
                  <a:pt x="200" y="240"/>
                </a:cubicBezTo>
                <a:cubicBezTo>
                  <a:pt x="344" y="240"/>
                  <a:pt x="344" y="240"/>
                  <a:pt x="344" y="240"/>
                </a:cubicBezTo>
                <a:cubicBezTo>
                  <a:pt x="372" y="240"/>
                  <a:pt x="395" y="218"/>
                  <a:pt x="395" y="190"/>
                </a:cubicBezTo>
                <a:cubicBezTo>
                  <a:pt x="395" y="97"/>
                  <a:pt x="395" y="97"/>
                  <a:pt x="395" y="97"/>
                </a:cubicBezTo>
                <a:cubicBezTo>
                  <a:pt x="395" y="69"/>
                  <a:pt x="372" y="46"/>
                  <a:pt x="344" y="46"/>
                </a:cubicBezTo>
                <a:cubicBezTo>
                  <a:pt x="151" y="46"/>
                  <a:pt x="151" y="46"/>
                  <a:pt x="151" y="46"/>
                </a:cubicBezTo>
                <a:close/>
                <a:moveTo>
                  <a:pt x="101" y="359"/>
                </a:moveTo>
                <a:cubicBezTo>
                  <a:pt x="101" y="385"/>
                  <a:pt x="101" y="385"/>
                  <a:pt x="101" y="385"/>
                </a:cubicBezTo>
                <a:cubicBezTo>
                  <a:pt x="150" y="385"/>
                  <a:pt x="150" y="385"/>
                  <a:pt x="150" y="385"/>
                </a:cubicBezTo>
                <a:cubicBezTo>
                  <a:pt x="150" y="359"/>
                  <a:pt x="150" y="359"/>
                  <a:pt x="150" y="359"/>
                </a:cubicBezTo>
                <a:lnTo>
                  <a:pt x="101" y="359"/>
                </a:lnTo>
                <a:close/>
              </a:path>
            </a:pathLst>
          </a:custGeom>
          <a:solidFill>
            <a:schemeClr val="accent1"/>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24" name="Freeform 11"/>
          <p:cNvSpPr>
            <a:spLocks noEditPoints="1"/>
          </p:cNvSpPr>
          <p:nvPr/>
        </p:nvSpPr>
        <p:spPr bwMode="auto">
          <a:xfrm>
            <a:off x="3372675" y="2296009"/>
            <a:ext cx="450749" cy="561862"/>
          </a:xfrm>
          <a:custGeom>
            <a:avLst/>
            <a:gdLst>
              <a:gd name="T0" fmla="*/ 23 w 438"/>
              <a:gd name="T1" fmla="*/ 0 h 546"/>
              <a:gd name="T2" fmla="*/ 415 w 438"/>
              <a:gd name="T3" fmla="*/ 0 h 546"/>
              <a:gd name="T4" fmla="*/ 438 w 438"/>
              <a:gd name="T5" fmla="*/ 0 h 546"/>
              <a:gd name="T6" fmla="*/ 438 w 438"/>
              <a:gd name="T7" fmla="*/ 24 h 546"/>
              <a:gd name="T8" fmla="*/ 438 w 438"/>
              <a:gd name="T9" fmla="*/ 523 h 546"/>
              <a:gd name="T10" fmla="*/ 438 w 438"/>
              <a:gd name="T11" fmla="*/ 546 h 546"/>
              <a:gd name="T12" fmla="*/ 415 w 438"/>
              <a:gd name="T13" fmla="*/ 546 h 546"/>
              <a:gd name="T14" fmla="*/ 138 w 438"/>
              <a:gd name="T15" fmla="*/ 546 h 546"/>
              <a:gd name="T16" fmla="*/ 131 w 438"/>
              <a:gd name="T17" fmla="*/ 546 h 546"/>
              <a:gd name="T18" fmla="*/ 125 w 438"/>
              <a:gd name="T19" fmla="*/ 541 h 546"/>
              <a:gd name="T20" fmla="*/ 9 w 438"/>
              <a:gd name="T21" fmla="*/ 456 h 546"/>
              <a:gd name="T22" fmla="*/ 0 w 438"/>
              <a:gd name="T23" fmla="*/ 449 h 546"/>
              <a:gd name="T24" fmla="*/ 0 w 438"/>
              <a:gd name="T25" fmla="*/ 438 h 546"/>
              <a:gd name="T26" fmla="*/ 0 w 438"/>
              <a:gd name="T27" fmla="*/ 24 h 546"/>
              <a:gd name="T28" fmla="*/ 0 w 438"/>
              <a:gd name="T29" fmla="*/ 0 h 546"/>
              <a:gd name="T30" fmla="*/ 23 w 438"/>
              <a:gd name="T31" fmla="*/ 0 h 546"/>
              <a:gd name="T32" fmla="*/ 23 w 438"/>
              <a:gd name="T33" fmla="*/ 0 h 546"/>
              <a:gd name="T34" fmla="*/ 45 w 438"/>
              <a:gd name="T35" fmla="*/ 414 h 546"/>
              <a:gd name="T36" fmla="*/ 116 w 438"/>
              <a:gd name="T37" fmla="*/ 389 h 546"/>
              <a:gd name="T38" fmla="*/ 126 w 438"/>
              <a:gd name="T39" fmla="*/ 386 h 546"/>
              <a:gd name="T40" fmla="*/ 129 w 438"/>
              <a:gd name="T41" fmla="*/ 395 h 546"/>
              <a:gd name="T42" fmla="*/ 159 w 438"/>
              <a:gd name="T43" fmla="*/ 500 h 546"/>
              <a:gd name="T44" fmla="*/ 391 w 438"/>
              <a:gd name="T45" fmla="*/ 500 h 546"/>
              <a:gd name="T46" fmla="*/ 391 w 438"/>
              <a:gd name="T47" fmla="*/ 46 h 546"/>
              <a:gd name="T48" fmla="*/ 45 w 438"/>
              <a:gd name="T49" fmla="*/ 46 h 546"/>
              <a:gd name="T50" fmla="*/ 45 w 438"/>
              <a:gd name="T51" fmla="*/ 414 h 546"/>
              <a:gd name="T52" fmla="*/ 45 w 438"/>
              <a:gd name="T53" fmla="*/ 414 h 546"/>
              <a:gd name="T54" fmla="*/ 136 w 438"/>
              <a:gd name="T55" fmla="*/ 493 h 546"/>
              <a:gd name="T56" fmla="*/ 113 w 438"/>
              <a:gd name="T57" fmla="*/ 411 h 546"/>
              <a:gd name="T58" fmla="*/ 54 w 438"/>
              <a:gd name="T59" fmla="*/ 433 h 546"/>
              <a:gd name="T60" fmla="*/ 136 w 438"/>
              <a:gd name="T61" fmla="*/ 493 h 546"/>
              <a:gd name="T62" fmla="*/ 136 w 438"/>
              <a:gd name="T63" fmla="*/ 493 h 546"/>
              <a:gd name="T64" fmla="*/ 104 w 438"/>
              <a:gd name="T65" fmla="*/ 294 h 546"/>
              <a:gd name="T66" fmla="*/ 104 w 438"/>
              <a:gd name="T67" fmla="*/ 314 h 546"/>
              <a:gd name="T68" fmla="*/ 338 w 438"/>
              <a:gd name="T69" fmla="*/ 314 h 546"/>
              <a:gd name="T70" fmla="*/ 338 w 438"/>
              <a:gd name="T71" fmla="*/ 294 h 546"/>
              <a:gd name="T72" fmla="*/ 104 w 438"/>
              <a:gd name="T73" fmla="*/ 294 h 546"/>
              <a:gd name="T74" fmla="*/ 104 w 438"/>
              <a:gd name="T75" fmla="*/ 294 h 546"/>
              <a:gd name="T76" fmla="*/ 104 w 438"/>
              <a:gd name="T77" fmla="*/ 237 h 546"/>
              <a:gd name="T78" fmla="*/ 104 w 438"/>
              <a:gd name="T79" fmla="*/ 257 h 546"/>
              <a:gd name="T80" fmla="*/ 338 w 438"/>
              <a:gd name="T81" fmla="*/ 257 h 546"/>
              <a:gd name="T82" fmla="*/ 338 w 438"/>
              <a:gd name="T83" fmla="*/ 237 h 546"/>
              <a:gd name="T84" fmla="*/ 104 w 438"/>
              <a:gd name="T85" fmla="*/ 237 h 546"/>
              <a:gd name="T86" fmla="*/ 104 w 438"/>
              <a:gd name="T87" fmla="*/ 237 h 546"/>
              <a:gd name="T88" fmla="*/ 104 w 438"/>
              <a:gd name="T89" fmla="*/ 175 h 546"/>
              <a:gd name="T90" fmla="*/ 104 w 438"/>
              <a:gd name="T91" fmla="*/ 195 h 546"/>
              <a:gd name="T92" fmla="*/ 338 w 438"/>
              <a:gd name="T93" fmla="*/ 195 h 546"/>
              <a:gd name="T94" fmla="*/ 338 w 438"/>
              <a:gd name="T95" fmla="*/ 175 h 546"/>
              <a:gd name="T96" fmla="*/ 104 w 438"/>
              <a:gd name="T97" fmla="*/ 175 h 546"/>
              <a:gd name="T98" fmla="*/ 104 w 438"/>
              <a:gd name="T99" fmla="*/ 175 h 546"/>
              <a:gd name="T100" fmla="*/ 104 w 438"/>
              <a:gd name="T101" fmla="*/ 118 h 546"/>
              <a:gd name="T102" fmla="*/ 104 w 438"/>
              <a:gd name="T103" fmla="*/ 138 h 546"/>
              <a:gd name="T104" fmla="*/ 338 w 438"/>
              <a:gd name="T105" fmla="*/ 138 h 546"/>
              <a:gd name="T106" fmla="*/ 338 w 438"/>
              <a:gd name="T107" fmla="*/ 118 h 546"/>
              <a:gd name="T108" fmla="*/ 104 w 438"/>
              <a:gd name="T109" fmla="*/ 118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8" h="546">
                <a:moveTo>
                  <a:pt x="23" y="0"/>
                </a:moveTo>
                <a:lnTo>
                  <a:pt x="415" y="0"/>
                </a:lnTo>
                <a:lnTo>
                  <a:pt x="438" y="0"/>
                </a:lnTo>
                <a:lnTo>
                  <a:pt x="438" y="24"/>
                </a:lnTo>
                <a:lnTo>
                  <a:pt x="438" y="523"/>
                </a:lnTo>
                <a:lnTo>
                  <a:pt x="438" y="546"/>
                </a:lnTo>
                <a:lnTo>
                  <a:pt x="415" y="546"/>
                </a:lnTo>
                <a:lnTo>
                  <a:pt x="138" y="546"/>
                </a:lnTo>
                <a:lnTo>
                  <a:pt x="131" y="546"/>
                </a:lnTo>
                <a:lnTo>
                  <a:pt x="125" y="541"/>
                </a:lnTo>
                <a:lnTo>
                  <a:pt x="9" y="456"/>
                </a:lnTo>
                <a:lnTo>
                  <a:pt x="0" y="449"/>
                </a:lnTo>
                <a:lnTo>
                  <a:pt x="0" y="438"/>
                </a:lnTo>
                <a:lnTo>
                  <a:pt x="0" y="24"/>
                </a:lnTo>
                <a:lnTo>
                  <a:pt x="0" y="0"/>
                </a:lnTo>
                <a:lnTo>
                  <a:pt x="23" y="0"/>
                </a:lnTo>
                <a:lnTo>
                  <a:pt x="23" y="0"/>
                </a:lnTo>
                <a:close/>
                <a:moveTo>
                  <a:pt x="45" y="414"/>
                </a:moveTo>
                <a:lnTo>
                  <a:pt x="116" y="389"/>
                </a:lnTo>
                <a:lnTo>
                  <a:pt x="126" y="386"/>
                </a:lnTo>
                <a:lnTo>
                  <a:pt x="129" y="395"/>
                </a:lnTo>
                <a:lnTo>
                  <a:pt x="159" y="500"/>
                </a:lnTo>
                <a:lnTo>
                  <a:pt x="391" y="500"/>
                </a:lnTo>
                <a:lnTo>
                  <a:pt x="391" y="46"/>
                </a:lnTo>
                <a:lnTo>
                  <a:pt x="45" y="46"/>
                </a:lnTo>
                <a:lnTo>
                  <a:pt x="45" y="414"/>
                </a:lnTo>
                <a:lnTo>
                  <a:pt x="45" y="414"/>
                </a:lnTo>
                <a:close/>
                <a:moveTo>
                  <a:pt x="136" y="493"/>
                </a:moveTo>
                <a:lnTo>
                  <a:pt x="113" y="411"/>
                </a:lnTo>
                <a:lnTo>
                  <a:pt x="54" y="433"/>
                </a:lnTo>
                <a:lnTo>
                  <a:pt x="136" y="493"/>
                </a:lnTo>
                <a:lnTo>
                  <a:pt x="136" y="493"/>
                </a:lnTo>
                <a:close/>
                <a:moveTo>
                  <a:pt x="104" y="294"/>
                </a:moveTo>
                <a:lnTo>
                  <a:pt x="104" y="314"/>
                </a:lnTo>
                <a:lnTo>
                  <a:pt x="338" y="314"/>
                </a:lnTo>
                <a:lnTo>
                  <a:pt x="338" y="294"/>
                </a:lnTo>
                <a:lnTo>
                  <a:pt x="104" y="294"/>
                </a:lnTo>
                <a:lnTo>
                  <a:pt x="104" y="294"/>
                </a:lnTo>
                <a:close/>
                <a:moveTo>
                  <a:pt x="104" y="237"/>
                </a:moveTo>
                <a:lnTo>
                  <a:pt x="104" y="257"/>
                </a:lnTo>
                <a:lnTo>
                  <a:pt x="338" y="257"/>
                </a:lnTo>
                <a:lnTo>
                  <a:pt x="338" y="237"/>
                </a:lnTo>
                <a:lnTo>
                  <a:pt x="104" y="237"/>
                </a:lnTo>
                <a:lnTo>
                  <a:pt x="104" y="237"/>
                </a:lnTo>
                <a:close/>
                <a:moveTo>
                  <a:pt x="104" y="175"/>
                </a:moveTo>
                <a:lnTo>
                  <a:pt x="104" y="195"/>
                </a:lnTo>
                <a:lnTo>
                  <a:pt x="338" y="195"/>
                </a:lnTo>
                <a:lnTo>
                  <a:pt x="338" y="175"/>
                </a:lnTo>
                <a:lnTo>
                  <a:pt x="104" y="175"/>
                </a:lnTo>
                <a:lnTo>
                  <a:pt x="104" y="175"/>
                </a:lnTo>
                <a:close/>
                <a:moveTo>
                  <a:pt x="104" y="118"/>
                </a:moveTo>
                <a:lnTo>
                  <a:pt x="104" y="138"/>
                </a:lnTo>
                <a:lnTo>
                  <a:pt x="338" y="138"/>
                </a:lnTo>
                <a:lnTo>
                  <a:pt x="338" y="118"/>
                </a:lnTo>
                <a:lnTo>
                  <a:pt x="104" y="118"/>
                </a:lnTo>
                <a:close/>
              </a:path>
            </a:pathLst>
          </a:custGeom>
          <a:solidFill>
            <a:schemeClr val="accent2"/>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25" name="Freeform 12"/>
          <p:cNvSpPr>
            <a:spLocks noEditPoints="1"/>
          </p:cNvSpPr>
          <p:nvPr/>
        </p:nvSpPr>
        <p:spPr bwMode="auto">
          <a:xfrm>
            <a:off x="1703960" y="2884325"/>
            <a:ext cx="440457" cy="534078"/>
          </a:xfrm>
          <a:custGeom>
            <a:avLst/>
            <a:gdLst>
              <a:gd name="T0" fmla="*/ 151 w 329"/>
              <a:gd name="T1" fmla="*/ 374 h 401"/>
              <a:gd name="T2" fmla="*/ 329 w 329"/>
              <a:gd name="T3" fmla="*/ 374 h 401"/>
              <a:gd name="T4" fmla="*/ 329 w 329"/>
              <a:gd name="T5" fmla="*/ 401 h 401"/>
              <a:gd name="T6" fmla="*/ 94 w 329"/>
              <a:gd name="T7" fmla="*/ 401 h 401"/>
              <a:gd name="T8" fmla="*/ 151 w 329"/>
              <a:gd name="T9" fmla="*/ 374 h 401"/>
              <a:gd name="T10" fmla="*/ 251 w 329"/>
              <a:gd name="T11" fmla="*/ 132 h 401"/>
              <a:gd name="T12" fmla="*/ 259 w 329"/>
              <a:gd name="T13" fmla="*/ 117 h 401"/>
              <a:gd name="T14" fmla="*/ 259 w 329"/>
              <a:gd name="T15" fmla="*/ 117 h 401"/>
              <a:gd name="T16" fmla="*/ 262 w 329"/>
              <a:gd name="T17" fmla="*/ 96 h 401"/>
              <a:gd name="T18" fmla="*/ 249 w 329"/>
              <a:gd name="T19" fmla="*/ 79 h 401"/>
              <a:gd name="T20" fmla="*/ 168 w 329"/>
              <a:gd name="T21" fmla="*/ 32 h 401"/>
              <a:gd name="T22" fmla="*/ 147 w 329"/>
              <a:gd name="T23" fmla="*/ 29 h 401"/>
              <a:gd name="T24" fmla="*/ 147 w 329"/>
              <a:gd name="T25" fmla="*/ 29 h 401"/>
              <a:gd name="T26" fmla="*/ 130 w 329"/>
              <a:gd name="T27" fmla="*/ 42 h 401"/>
              <a:gd name="T28" fmla="*/ 130 w 329"/>
              <a:gd name="T29" fmla="*/ 42 h 401"/>
              <a:gd name="T30" fmla="*/ 121 w 329"/>
              <a:gd name="T31" fmla="*/ 57 h 401"/>
              <a:gd name="T32" fmla="*/ 124 w 329"/>
              <a:gd name="T33" fmla="*/ 59 h 401"/>
              <a:gd name="T34" fmla="*/ 156 w 329"/>
              <a:gd name="T35" fmla="*/ 78 h 401"/>
              <a:gd name="T36" fmla="*/ 215 w 329"/>
              <a:gd name="T37" fmla="*/ 112 h 401"/>
              <a:gd name="T38" fmla="*/ 248 w 329"/>
              <a:gd name="T39" fmla="*/ 130 h 401"/>
              <a:gd name="T40" fmla="*/ 251 w 329"/>
              <a:gd name="T41" fmla="*/ 132 h 401"/>
              <a:gd name="T42" fmla="*/ 286 w 329"/>
              <a:gd name="T43" fmla="*/ 125 h 401"/>
              <a:gd name="T44" fmla="*/ 286 w 329"/>
              <a:gd name="T45" fmla="*/ 125 h 401"/>
              <a:gd name="T46" fmla="*/ 272 w 329"/>
              <a:gd name="T47" fmla="*/ 148 h 401"/>
              <a:gd name="T48" fmla="*/ 266 w 329"/>
              <a:gd name="T49" fmla="*/ 159 h 401"/>
              <a:gd name="T50" fmla="*/ 264 w 329"/>
              <a:gd name="T51" fmla="*/ 162 h 401"/>
              <a:gd name="T52" fmla="*/ 263 w 329"/>
              <a:gd name="T53" fmla="*/ 164 h 401"/>
              <a:gd name="T54" fmla="*/ 263 w 329"/>
              <a:gd name="T55" fmla="*/ 164 h 401"/>
              <a:gd name="T56" fmla="*/ 178 w 329"/>
              <a:gd name="T57" fmla="*/ 312 h 401"/>
              <a:gd name="T58" fmla="*/ 175 w 329"/>
              <a:gd name="T59" fmla="*/ 316 h 401"/>
              <a:gd name="T60" fmla="*/ 170 w 329"/>
              <a:gd name="T61" fmla="*/ 319 h 401"/>
              <a:gd name="T62" fmla="*/ 126 w 329"/>
              <a:gd name="T63" fmla="*/ 320 h 401"/>
              <a:gd name="T64" fmla="*/ 112 w 329"/>
              <a:gd name="T65" fmla="*/ 299 h 401"/>
              <a:gd name="T66" fmla="*/ 76 w 329"/>
              <a:gd name="T67" fmla="*/ 291 h 401"/>
              <a:gd name="T68" fmla="*/ 47 w 329"/>
              <a:gd name="T69" fmla="*/ 261 h 401"/>
              <a:gd name="T70" fmla="*/ 22 w 329"/>
              <a:gd name="T71" fmla="*/ 260 h 401"/>
              <a:gd name="T72" fmla="*/ 1 w 329"/>
              <a:gd name="T73" fmla="*/ 220 h 401"/>
              <a:gd name="T74" fmla="*/ 0 w 329"/>
              <a:gd name="T75" fmla="*/ 215 h 401"/>
              <a:gd name="T76" fmla="*/ 3 w 329"/>
              <a:gd name="T77" fmla="*/ 211 h 401"/>
              <a:gd name="T78" fmla="*/ 88 w 329"/>
              <a:gd name="T79" fmla="*/ 63 h 401"/>
              <a:gd name="T80" fmla="*/ 88 w 329"/>
              <a:gd name="T81" fmla="*/ 63 h 401"/>
              <a:gd name="T82" fmla="*/ 91 w 329"/>
              <a:gd name="T83" fmla="*/ 58 h 401"/>
              <a:gd name="T84" fmla="*/ 97 w 329"/>
              <a:gd name="T85" fmla="*/ 48 h 401"/>
              <a:gd name="T86" fmla="*/ 97 w 329"/>
              <a:gd name="T87" fmla="*/ 48 h 401"/>
              <a:gd name="T88" fmla="*/ 111 w 329"/>
              <a:gd name="T89" fmla="*/ 24 h 401"/>
              <a:gd name="T90" fmla="*/ 111 w 329"/>
              <a:gd name="T91" fmla="*/ 24 h 401"/>
              <a:gd name="T92" fmla="*/ 138 w 329"/>
              <a:gd name="T93" fmla="*/ 3 h 401"/>
              <a:gd name="T94" fmla="*/ 138 w 329"/>
              <a:gd name="T95" fmla="*/ 3 h 401"/>
              <a:gd name="T96" fmla="*/ 173 w 329"/>
              <a:gd name="T97" fmla="*/ 7 h 401"/>
              <a:gd name="T98" fmla="*/ 269 w 329"/>
              <a:gd name="T99" fmla="*/ 63 h 401"/>
              <a:gd name="T100" fmla="*/ 290 w 329"/>
              <a:gd name="T101" fmla="*/ 90 h 401"/>
              <a:gd name="T102" fmla="*/ 286 w 329"/>
              <a:gd name="T103" fmla="*/ 125 h 401"/>
              <a:gd name="T104" fmla="*/ 4 w 329"/>
              <a:gd name="T105" fmla="*/ 291 h 401"/>
              <a:gd name="T106" fmla="*/ 7 w 329"/>
              <a:gd name="T107" fmla="*/ 373 h 401"/>
              <a:gd name="T108" fmla="*/ 44 w 329"/>
              <a:gd name="T109" fmla="*/ 394 h 401"/>
              <a:gd name="T110" fmla="*/ 116 w 329"/>
              <a:gd name="T111" fmla="*/ 355 h 401"/>
              <a:gd name="T112" fmla="*/ 4 w 329"/>
              <a:gd name="T113" fmla="*/ 29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9" h="401">
                <a:moveTo>
                  <a:pt x="151" y="374"/>
                </a:moveTo>
                <a:cubicBezTo>
                  <a:pt x="329" y="374"/>
                  <a:pt x="329" y="374"/>
                  <a:pt x="329" y="374"/>
                </a:cubicBezTo>
                <a:cubicBezTo>
                  <a:pt x="329" y="401"/>
                  <a:pt x="329" y="401"/>
                  <a:pt x="329" y="401"/>
                </a:cubicBezTo>
                <a:cubicBezTo>
                  <a:pt x="94" y="401"/>
                  <a:pt x="94" y="401"/>
                  <a:pt x="94" y="401"/>
                </a:cubicBezTo>
                <a:cubicBezTo>
                  <a:pt x="151" y="374"/>
                  <a:pt x="151" y="374"/>
                  <a:pt x="151" y="374"/>
                </a:cubicBezTo>
                <a:close/>
                <a:moveTo>
                  <a:pt x="251" y="132"/>
                </a:moveTo>
                <a:cubicBezTo>
                  <a:pt x="259" y="117"/>
                  <a:pt x="259" y="117"/>
                  <a:pt x="259" y="117"/>
                </a:cubicBezTo>
                <a:cubicBezTo>
                  <a:pt x="259" y="117"/>
                  <a:pt x="259" y="117"/>
                  <a:pt x="259" y="117"/>
                </a:cubicBezTo>
                <a:cubicBezTo>
                  <a:pt x="263" y="111"/>
                  <a:pt x="264" y="103"/>
                  <a:pt x="262" y="96"/>
                </a:cubicBezTo>
                <a:cubicBezTo>
                  <a:pt x="260" y="89"/>
                  <a:pt x="256" y="83"/>
                  <a:pt x="249" y="79"/>
                </a:cubicBezTo>
                <a:cubicBezTo>
                  <a:pt x="168" y="32"/>
                  <a:pt x="168" y="32"/>
                  <a:pt x="168" y="32"/>
                </a:cubicBezTo>
                <a:cubicBezTo>
                  <a:pt x="162" y="28"/>
                  <a:pt x="154" y="28"/>
                  <a:pt x="147" y="29"/>
                </a:cubicBezTo>
                <a:cubicBezTo>
                  <a:pt x="147" y="29"/>
                  <a:pt x="147" y="29"/>
                  <a:pt x="147" y="29"/>
                </a:cubicBezTo>
                <a:cubicBezTo>
                  <a:pt x="140" y="31"/>
                  <a:pt x="134" y="36"/>
                  <a:pt x="130" y="42"/>
                </a:cubicBezTo>
                <a:cubicBezTo>
                  <a:pt x="130" y="42"/>
                  <a:pt x="130" y="42"/>
                  <a:pt x="130" y="42"/>
                </a:cubicBezTo>
                <a:cubicBezTo>
                  <a:pt x="121" y="57"/>
                  <a:pt x="121" y="57"/>
                  <a:pt x="121" y="57"/>
                </a:cubicBezTo>
                <a:cubicBezTo>
                  <a:pt x="124" y="59"/>
                  <a:pt x="124" y="59"/>
                  <a:pt x="124" y="59"/>
                </a:cubicBezTo>
                <a:cubicBezTo>
                  <a:pt x="156" y="78"/>
                  <a:pt x="156" y="78"/>
                  <a:pt x="156" y="78"/>
                </a:cubicBezTo>
                <a:cubicBezTo>
                  <a:pt x="215" y="112"/>
                  <a:pt x="215" y="112"/>
                  <a:pt x="215" y="112"/>
                </a:cubicBezTo>
                <a:cubicBezTo>
                  <a:pt x="248" y="130"/>
                  <a:pt x="248" y="130"/>
                  <a:pt x="248" y="130"/>
                </a:cubicBezTo>
                <a:cubicBezTo>
                  <a:pt x="251" y="132"/>
                  <a:pt x="251" y="132"/>
                  <a:pt x="251" y="132"/>
                </a:cubicBezTo>
                <a:close/>
                <a:moveTo>
                  <a:pt x="286" y="125"/>
                </a:moveTo>
                <a:cubicBezTo>
                  <a:pt x="286" y="125"/>
                  <a:pt x="286" y="125"/>
                  <a:pt x="286" y="125"/>
                </a:cubicBezTo>
                <a:cubicBezTo>
                  <a:pt x="272" y="148"/>
                  <a:pt x="272" y="148"/>
                  <a:pt x="272" y="148"/>
                </a:cubicBezTo>
                <a:cubicBezTo>
                  <a:pt x="266" y="159"/>
                  <a:pt x="266" y="159"/>
                  <a:pt x="266" y="159"/>
                </a:cubicBezTo>
                <a:cubicBezTo>
                  <a:pt x="264" y="162"/>
                  <a:pt x="264" y="162"/>
                  <a:pt x="264" y="162"/>
                </a:cubicBezTo>
                <a:cubicBezTo>
                  <a:pt x="263" y="164"/>
                  <a:pt x="263" y="164"/>
                  <a:pt x="263" y="164"/>
                </a:cubicBezTo>
                <a:cubicBezTo>
                  <a:pt x="263" y="164"/>
                  <a:pt x="263" y="164"/>
                  <a:pt x="263" y="164"/>
                </a:cubicBezTo>
                <a:cubicBezTo>
                  <a:pt x="178" y="312"/>
                  <a:pt x="178" y="312"/>
                  <a:pt x="178" y="312"/>
                </a:cubicBezTo>
                <a:cubicBezTo>
                  <a:pt x="175" y="316"/>
                  <a:pt x="175" y="316"/>
                  <a:pt x="175" y="316"/>
                </a:cubicBezTo>
                <a:cubicBezTo>
                  <a:pt x="170" y="319"/>
                  <a:pt x="170" y="319"/>
                  <a:pt x="170" y="319"/>
                </a:cubicBezTo>
                <a:cubicBezTo>
                  <a:pt x="151" y="327"/>
                  <a:pt x="137" y="328"/>
                  <a:pt x="126" y="320"/>
                </a:cubicBezTo>
                <a:cubicBezTo>
                  <a:pt x="119" y="315"/>
                  <a:pt x="115" y="309"/>
                  <a:pt x="112" y="299"/>
                </a:cubicBezTo>
                <a:cubicBezTo>
                  <a:pt x="98" y="300"/>
                  <a:pt x="86" y="297"/>
                  <a:pt x="76" y="291"/>
                </a:cubicBezTo>
                <a:cubicBezTo>
                  <a:pt x="64" y="284"/>
                  <a:pt x="54" y="274"/>
                  <a:pt x="47" y="261"/>
                </a:cubicBezTo>
                <a:cubicBezTo>
                  <a:pt x="38" y="263"/>
                  <a:pt x="29" y="263"/>
                  <a:pt x="22" y="260"/>
                </a:cubicBezTo>
                <a:cubicBezTo>
                  <a:pt x="9" y="254"/>
                  <a:pt x="2" y="242"/>
                  <a:pt x="1" y="220"/>
                </a:cubicBezTo>
                <a:cubicBezTo>
                  <a:pt x="0" y="215"/>
                  <a:pt x="0" y="215"/>
                  <a:pt x="0" y="215"/>
                </a:cubicBezTo>
                <a:cubicBezTo>
                  <a:pt x="3" y="211"/>
                  <a:pt x="3" y="211"/>
                  <a:pt x="3" y="211"/>
                </a:cubicBezTo>
                <a:cubicBezTo>
                  <a:pt x="88" y="63"/>
                  <a:pt x="88" y="63"/>
                  <a:pt x="88" y="63"/>
                </a:cubicBezTo>
                <a:cubicBezTo>
                  <a:pt x="88" y="63"/>
                  <a:pt x="88" y="63"/>
                  <a:pt x="88" y="63"/>
                </a:cubicBezTo>
                <a:cubicBezTo>
                  <a:pt x="91" y="58"/>
                  <a:pt x="91" y="58"/>
                  <a:pt x="91" y="58"/>
                </a:cubicBezTo>
                <a:cubicBezTo>
                  <a:pt x="97" y="48"/>
                  <a:pt x="97" y="48"/>
                  <a:pt x="97" y="48"/>
                </a:cubicBezTo>
                <a:cubicBezTo>
                  <a:pt x="97" y="48"/>
                  <a:pt x="97" y="48"/>
                  <a:pt x="97" y="48"/>
                </a:cubicBezTo>
                <a:cubicBezTo>
                  <a:pt x="111" y="24"/>
                  <a:pt x="111" y="24"/>
                  <a:pt x="111" y="24"/>
                </a:cubicBezTo>
                <a:cubicBezTo>
                  <a:pt x="111" y="24"/>
                  <a:pt x="111" y="24"/>
                  <a:pt x="111" y="24"/>
                </a:cubicBezTo>
                <a:cubicBezTo>
                  <a:pt x="117" y="13"/>
                  <a:pt x="127" y="6"/>
                  <a:pt x="138" y="3"/>
                </a:cubicBezTo>
                <a:cubicBezTo>
                  <a:pt x="138" y="3"/>
                  <a:pt x="138" y="3"/>
                  <a:pt x="138" y="3"/>
                </a:cubicBezTo>
                <a:cubicBezTo>
                  <a:pt x="150" y="0"/>
                  <a:pt x="162" y="1"/>
                  <a:pt x="173" y="7"/>
                </a:cubicBezTo>
                <a:cubicBezTo>
                  <a:pt x="269" y="63"/>
                  <a:pt x="269" y="63"/>
                  <a:pt x="269" y="63"/>
                </a:cubicBezTo>
                <a:cubicBezTo>
                  <a:pt x="280" y="69"/>
                  <a:pt x="287" y="79"/>
                  <a:pt x="290" y="90"/>
                </a:cubicBezTo>
                <a:cubicBezTo>
                  <a:pt x="293" y="101"/>
                  <a:pt x="292" y="114"/>
                  <a:pt x="286" y="125"/>
                </a:cubicBezTo>
                <a:close/>
                <a:moveTo>
                  <a:pt x="4" y="291"/>
                </a:moveTo>
                <a:cubicBezTo>
                  <a:pt x="7" y="373"/>
                  <a:pt x="7" y="373"/>
                  <a:pt x="7" y="373"/>
                </a:cubicBezTo>
                <a:cubicBezTo>
                  <a:pt x="44" y="394"/>
                  <a:pt x="44" y="394"/>
                  <a:pt x="44" y="394"/>
                </a:cubicBezTo>
                <a:cubicBezTo>
                  <a:pt x="116" y="355"/>
                  <a:pt x="116" y="355"/>
                  <a:pt x="116" y="355"/>
                </a:cubicBezTo>
                <a:lnTo>
                  <a:pt x="4" y="291"/>
                </a:lnTo>
                <a:close/>
              </a:path>
            </a:pathLst>
          </a:custGeom>
          <a:solidFill>
            <a:schemeClr val="accent2"/>
          </a:solidFill>
          <a:ln>
            <a:noFill/>
          </a:ln>
        </p:spPr>
        <p:txBody>
          <a:bodyPr vert="horz" wrap="square" lIns="68577" tIns="34289" rIns="68577" bIns="34289" numCol="1" anchor="t" anchorCtr="0" compatLnSpc="1">
            <a:prstTxWarp prst="textNoShape">
              <a:avLst/>
            </a:prstTxWarp>
          </a:bodyPr>
          <a:lstStyle/>
          <a:p>
            <a:endParaRPr lang="zh-CN" altLang="en-US" sz="1280"/>
          </a:p>
        </p:txBody>
      </p:sp>
    </p:spTree>
    <p:extLst>
      <p:ext uri="{BB962C8B-B14F-4D97-AF65-F5344CB8AC3E}">
        <p14:creationId xmlns:p14="http://schemas.microsoft.com/office/powerpoint/2010/main" val="3234520877"/>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par>
                                <p:cTn id="17" presetID="53" presetClass="entr" presetSubtype="16"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53" presetClass="entr" presetSubtype="16" fill="hold" nodeType="withEffect">
                                  <p:stCondLst>
                                    <p:cond delay="40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grpId="0" nodeType="withEffect">
                                  <p:stCondLst>
                                    <p:cond delay="6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1600"/>
                            </p:stCondLst>
                            <p:childTnLst>
                              <p:par>
                                <p:cTn id="33" presetID="16" presetClass="entr" presetSubtype="2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barn(inVertical)">
                                      <p:cBhvr>
                                        <p:cTn id="35" dur="500"/>
                                        <p:tgtEl>
                                          <p:spTgt spid="32"/>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barn(inVertical)">
                                      <p:cBhvr>
                                        <p:cTn id="38" dur="500"/>
                                        <p:tgtEl>
                                          <p:spTgt spid="31"/>
                                        </p:tgtEl>
                                      </p:cBhvr>
                                    </p:animEffect>
                                  </p:childTnLst>
                                </p:cTn>
                              </p:par>
                              <p:par>
                                <p:cTn id="39" presetID="16" presetClass="entr" presetSubtype="21" fill="hold" grpId="0" nodeType="withEffect">
                                  <p:stCondLst>
                                    <p:cond delay="350"/>
                                  </p:stCondLst>
                                  <p:childTnLst>
                                    <p:set>
                                      <p:cBhvr>
                                        <p:cTn id="40" dur="1" fill="hold">
                                          <p:stCondLst>
                                            <p:cond delay="0"/>
                                          </p:stCondLst>
                                        </p:cTn>
                                        <p:tgtEl>
                                          <p:spTgt spid="34"/>
                                        </p:tgtEl>
                                        <p:attrNameLst>
                                          <p:attrName>style.visibility</p:attrName>
                                        </p:attrNameLst>
                                      </p:cBhvr>
                                      <p:to>
                                        <p:strVal val="visible"/>
                                      </p:to>
                                    </p:set>
                                    <p:animEffect transition="in" filter="barn(inVertical)">
                                      <p:cBhvr>
                                        <p:cTn id="41" dur="500"/>
                                        <p:tgtEl>
                                          <p:spTgt spid="34"/>
                                        </p:tgtEl>
                                      </p:cBhvr>
                                    </p:animEffect>
                                  </p:childTnLst>
                                </p:cTn>
                              </p:par>
                              <p:par>
                                <p:cTn id="42" presetID="16" presetClass="entr" presetSubtype="21" fill="hold" grpId="0" nodeType="withEffect">
                                  <p:stCondLst>
                                    <p:cond delay="350"/>
                                  </p:stCondLst>
                                  <p:childTnLst>
                                    <p:set>
                                      <p:cBhvr>
                                        <p:cTn id="43" dur="1" fill="hold">
                                          <p:stCondLst>
                                            <p:cond delay="0"/>
                                          </p:stCondLst>
                                        </p:cTn>
                                        <p:tgtEl>
                                          <p:spTgt spid="33"/>
                                        </p:tgtEl>
                                        <p:attrNameLst>
                                          <p:attrName>style.visibility</p:attrName>
                                        </p:attrNameLst>
                                      </p:cBhvr>
                                      <p:to>
                                        <p:strVal val="visible"/>
                                      </p:to>
                                    </p:set>
                                    <p:animEffect transition="in" filter="barn(inVertical)">
                                      <p:cBhvr>
                                        <p:cTn id="44" dur="500"/>
                                        <p:tgtEl>
                                          <p:spTgt spid="33"/>
                                        </p:tgtEl>
                                      </p:cBhvr>
                                    </p:animEffect>
                                  </p:childTnLst>
                                </p:cTn>
                              </p:par>
                              <p:par>
                                <p:cTn id="45" presetID="16" presetClass="entr" presetSubtype="21" fill="hold" grpId="0" nodeType="withEffect">
                                  <p:stCondLst>
                                    <p:cond delay="700"/>
                                  </p:stCondLst>
                                  <p:childTnLst>
                                    <p:set>
                                      <p:cBhvr>
                                        <p:cTn id="46" dur="1" fill="hold">
                                          <p:stCondLst>
                                            <p:cond delay="0"/>
                                          </p:stCondLst>
                                        </p:cTn>
                                        <p:tgtEl>
                                          <p:spTgt spid="20"/>
                                        </p:tgtEl>
                                        <p:attrNameLst>
                                          <p:attrName>style.visibility</p:attrName>
                                        </p:attrNameLst>
                                      </p:cBhvr>
                                      <p:to>
                                        <p:strVal val="visible"/>
                                      </p:to>
                                    </p:set>
                                    <p:animEffect transition="in" filter="barn(inVertical)">
                                      <p:cBhvr>
                                        <p:cTn id="47" dur="500"/>
                                        <p:tgtEl>
                                          <p:spTgt spid="20"/>
                                        </p:tgtEl>
                                      </p:cBhvr>
                                    </p:animEffect>
                                  </p:childTnLst>
                                </p:cTn>
                              </p:par>
                              <p:par>
                                <p:cTn id="48" presetID="16" presetClass="entr" presetSubtype="21" fill="hold" grpId="0" nodeType="withEffect">
                                  <p:stCondLst>
                                    <p:cond delay="700"/>
                                  </p:stCondLst>
                                  <p:childTnLst>
                                    <p:set>
                                      <p:cBhvr>
                                        <p:cTn id="49" dur="1" fill="hold">
                                          <p:stCondLst>
                                            <p:cond delay="0"/>
                                          </p:stCondLst>
                                        </p:cTn>
                                        <p:tgtEl>
                                          <p:spTgt spid="19"/>
                                        </p:tgtEl>
                                        <p:attrNameLst>
                                          <p:attrName>style.visibility</p:attrName>
                                        </p:attrNameLst>
                                      </p:cBhvr>
                                      <p:to>
                                        <p:strVal val="visible"/>
                                      </p:to>
                                    </p:set>
                                    <p:animEffect transition="in" filter="barn(inVertical)">
                                      <p:cBhvr>
                                        <p:cTn id="50" dur="500"/>
                                        <p:tgtEl>
                                          <p:spTgt spid="19"/>
                                        </p:tgtEl>
                                      </p:cBhvr>
                                    </p:animEffect>
                                  </p:childTnLst>
                                </p:cTn>
                              </p:par>
                              <p:par>
                                <p:cTn id="51" presetID="16" presetClass="entr" presetSubtype="21" fill="hold" grpId="0" nodeType="withEffect">
                                  <p:stCondLst>
                                    <p:cond delay="1050"/>
                                  </p:stCondLst>
                                  <p:childTnLst>
                                    <p:set>
                                      <p:cBhvr>
                                        <p:cTn id="52" dur="1" fill="hold">
                                          <p:stCondLst>
                                            <p:cond delay="0"/>
                                          </p:stCondLst>
                                        </p:cTn>
                                        <p:tgtEl>
                                          <p:spTgt spid="29"/>
                                        </p:tgtEl>
                                        <p:attrNameLst>
                                          <p:attrName>style.visibility</p:attrName>
                                        </p:attrNameLst>
                                      </p:cBhvr>
                                      <p:to>
                                        <p:strVal val="visible"/>
                                      </p:to>
                                    </p:set>
                                    <p:animEffect transition="in" filter="barn(inVertical)">
                                      <p:cBhvr>
                                        <p:cTn id="53" dur="500"/>
                                        <p:tgtEl>
                                          <p:spTgt spid="29"/>
                                        </p:tgtEl>
                                      </p:cBhvr>
                                    </p:animEffect>
                                  </p:childTnLst>
                                </p:cTn>
                              </p:par>
                              <p:par>
                                <p:cTn id="54" presetID="16" presetClass="entr" presetSubtype="21" fill="hold" grpId="0" nodeType="withEffect">
                                  <p:stCondLst>
                                    <p:cond delay="1050"/>
                                  </p:stCondLst>
                                  <p:childTnLst>
                                    <p:set>
                                      <p:cBhvr>
                                        <p:cTn id="55" dur="1" fill="hold">
                                          <p:stCondLst>
                                            <p:cond delay="0"/>
                                          </p:stCondLst>
                                        </p:cTn>
                                        <p:tgtEl>
                                          <p:spTgt spid="28"/>
                                        </p:tgtEl>
                                        <p:attrNameLst>
                                          <p:attrName>style.visibility</p:attrName>
                                        </p:attrNameLst>
                                      </p:cBhvr>
                                      <p:to>
                                        <p:strVal val="visible"/>
                                      </p:to>
                                    </p:set>
                                    <p:animEffect transition="in" filter="barn(inVertical)">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6" grpId="0" animBg="1"/>
      <p:bldP spid="7" grpId="0" animBg="1"/>
      <p:bldP spid="28" grpId="0"/>
      <p:bldP spid="29" grpId="0"/>
      <p:bldP spid="31" grpId="0"/>
      <p:bldP spid="32" grpId="0"/>
      <p:bldP spid="33" grpId="0"/>
      <p:bldP spid="34" grpId="0"/>
      <p:bldP spid="1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原创设计师QQ598969553             _5"/>
          <p:cNvSpPr/>
          <p:nvPr/>
        </p:nvSpPr>
        <p:spPr>
          <a:xfrm>
            <a:off x="976511" y="1195440"/>
            <a:ext cx="2998544" cy="2999305"/>
          </a:xfrm>
          <a:prstGeom prst="diamond">
            <a:avLst/>
          </a:prstGeom>
          <a:blipFill dpi="0" rotWithShape="1">
            <a:blip r:embed="rId3"/>
            <a:srcRect/>
            <a:stretch>
              <a:fillRect t="176" b="17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3" tIns="45722" rIns="91443" bIns="45722" rtlCol="0" anchor="ctr"/>
          <a:lstStyle/>
          <a:p>
            <a:pPr algn="ctr"/>
            <a:endParaRPr lang="zh-CN" altLang="en-US" sz="1280" dirty="0"/>
          </a:p>
        </p:txBody>
      </p:sp>
      <p:sp>
        <p:nvSpPr>
          <p:cNvPr id="113" name="原创设计师QQ598969553             _6"/>
          <p:cNvSpPr/>
          <p:nvPr/>
        </p:nvSpPr>
        <p:spPr>
          <a:xfrm>
            <a:off x="813661" y="1684819"/>
            <a:ext cx="638034" cy="63819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3" tIns="45722" rIns="91443" bIns="45722" rtlCol="0" anchor="ctr"/>
          <a:lstStyle/>
          <a:p>
            <a:pPr algn="ctr"/>
            <a:endParaRPr lang="zh-CN" altLang="en-US" sz="1280"/>
          </a:p>
        </p:txBody>
      </p:sp>
      <p:sp>
        <p:nvSpPr>
          <p:cNvPr id="115" name="原创设计师QQ598969553             _7"/>
          <p:cNvSpPr>
            <a:spLocks noEditPoints="1"/>
          </p:cNvSpPr>
          <p:nvPr/>
        </p:nvSpPr>
        <p:spPr bwMode="auto">
          <a:xfrm>
            <a:off x="1021152" y="1898591"/>
            <a:ext cx="223052" cy="210650"/>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3" tIns="45722" rIns="91443" bIns="45722" numCol="1" anchor="t" anchorCtr="0" compatLnSpc="1"/>
          <a:lstStyle/>
          <a:p>
            <a:endParaRPr lang="zh-CN" altLang="en-US" sz="1280"/>
          </a:p>
        </p:txBody>
      </p:sp>
      <p:sp>
        <p:nvSpPr>
          <p:cNvPr id="119" name="原创设计师QQ598969553             _8"/>
          <p:cNvSpPr>
            <a:spLocks noChangeArrowheads="1"/>
          </p:cNvSpPr>
          <p:nvPr/>
        </p:nvSpPr>
        <p:spPr bwMode="auto">
          <a:xfrm>
            <a:off x="4932040" y="1590505"/>
            <a:ext cx="3510060" cy="51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996" b="1" dirty="0">
                <a:solidFill>
                  <a:schemeClr val="tx1">
                    <a:lumMod val="75000"/>
                    <a:lumOff val="25000"/>
                  </a:schemeClr>
                </a:solidFill>
              </a:rPr>
              <a:t>TOPIC HEADER HERE</a:t>
            </a:r>
            <a:endParaRPr lang="zh-CN" altLang="en-US" sz="996" dirty="0">
              <a:solidFill>
                <a:schemeClr val="tx1">
                  <a:lumMod val="75000"/>
                  <a:lumOff val="25000"/>
                </a:schemeClr>
              </a:solidFill>
            </a:endParaRPr>
          </a:p>
          <a:p>
            <a:pPr>
              <a:lnSpc>
                <a:spcPct val="120000"/>
              </a:lnSpc>
              <a:spcBef>
                <a:spcPts val="300"/>
              </a:spcBef>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0" name="原创设计师QQ598969553             _9"/>
          <p:cNvSpPr>
            <a:spLocks noChangeArrowheads="1"/>
          </p:cNvSpPr>
          <p:nvPr/>
        </p:nvSpPr>
        <p:spPr bwMode="auto">
          <a:xfrm>
            <a:off x="4932041" y="2313976"/>
            <a:ext cx="3510059" cy="1700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a:t>
            </a:r>
          </a:p>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a:p>
            <a:pPr marL="171453" indent="-171453">
              <a:lnSpc>
                <a:spcPct val="120000"/>
              </a:lnSpc>
              <a:spcBef>
                <a:spcPts val="500"/>
              </a:spcBef>
              <a:buClr>
                <a:schemeClr val="tx1">
                  <a:lumMod val="75000"/>
                  <a:lumOff val="25000"/>
                </a:schemeClr>
              </a:buClr>
              <a:buFont typeface="Wingdings" pitchFamily="2" charset="2"/>
              <a:buChar char="n"/>
            </a:pPr>
            <a:r>
              <a:rPr lang="en-US" altLang="zh-CN" sz="782"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1" name="原创设计师QQ598969553             _10"/>
          <p:cNvSpPr/>
          <p:nvPr/>
        </p:nvSpPr>
        <p:spPr>
          <a:xfrm>
            <a:off x="3592856" y="1790144"/>
            <a:ext cx="638034" cy="638196"/>
          </a:xfrm>
          <a:prstGeom prst="diamond">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3" tIns="45722" rIns="91443" bIns="45722" rtlCol="0" anchor="ctr"/>
          <a:lstStyle/>
          <a:p>
            <a:pPr algn="ctr"/>
            <a:endParaRPr lang="zh-CN" altLang="en-US" sz="1280"/>
          </a:p>
        </p:txBody>
      </p:sp>
      <p:sp>
        <p:nvSpPr>
          <p:cNvPr id="116" name="原创设计师QQ598969553             _11"/>
          <p:cNvSpPr>
            <a:spLocks noEditPoints="1"/>
          </p:cNvSpPr>
          <p:nvPr/>
        </p:nvSpPr>
        <p:spPr bwMode="auto">
          <a:xfrm>
            <a:off x="3802195" y="1999020"/>
            <a:ext cx="219356" cy="220442"/>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3" tIns="45722" rIns="91443" bIns="45722" numCol="1" anchor="t" anchorCtr="0" compatLnSpc="1"/>
          <a:lstStyle/>
          <a:p>
            <a:endParaRPr lang="zh-CN" altLang="en-US" sz="1280"/>
          </a:p>
        </p:txBody>
      </p:sp>
      <p:sp>
        <p:nvSpPr>
          <p:cNvPr id="123" name="原创设计师QQ598969553             _12"/>
          <p:cNvSpPr/>
          <p:nvPr/>
        </p:nvSpPr>
        <p:spPr>
          <a:xfrm>
            <a:off x="1132678" y="2572544"/>
            <a:ext cx="1809408" cy="1809867"/>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3" tIns="45722" rIns="91443" bIns="45722" rtlCol="0" anchor="ctr"/>
          <a:lstStyle/>
          <a:p>
            <a:pPr algn="ctr"/>
            <a:endParaRPr lang="zh-CN" altLang="en-US" sz="1280"/>
          </a:p>
        </p:txBody>
      </p:sp>
      <p:sp>
        <p:nvSpPr>
          <p:cNvPr id="114" name="原创设计师QQ598969553             _13"/>
          <p:cNvSpPr>
            <a:spLocks noEditPoints="1"/>
          </p:cNvSpPr>
          <p:nvPr/>
        </p:nvSpPr>
        <p:spPr bwMode="auto">
          <a:xfrm>
            <a:off x="1917231" y="2937185"/>
            <a:ext cx="240302" cy="245705"/>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3" tIns="45722" rIns="91443" bIns="45722" numCol="1" anchor="t" anchorCtr="0" compatLnSpc="1"/>
          <a:lstStyle/>
          <a:p>
            <a:endParaRPr lang="zh-CN" altLang="en-US" sz="1280"/>
          </a:p>
        </p:txBody>
      </p:sp>
      <p:sp>
        <p:nvSpPr>
          <p:cNvPr id="118" name="原创设计师QQ598969553             _14"/>
          <p:cNvSpPr>
            <a:spLocks noChangeArrowheads="1"/>
          </p:cNvSpPr>
          <p:nvPr/>
        </p:nvSpPr>
        <p:spPr bwMode="auto">
          <a:xfrm>
            <a:off x="1482957" y="3291899"/>
            <a:ext cx="1108850" cy="4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782" dirty="0">
                <a:solidFill>
                  <a:schemeClr val="bg1"/>
                </a:solidFill>
              </a:rPr>
              <a:t>We have many PowerPoint templates that has been specifically designed. </a:t>
            </a:r>
          </a:p>
        </p:txBody>
      </p:sp>
      <p:sp>
        <p:nvSpPr>
          <p:cNvPr id="124" name="原创设计师QQ598969553             _15"/>
          <p:cNvSpPr/>
          <p:nvPr/>
        </p:nvSpPr>
        <p:spPr bwMode="auto">
          <a:xfrm>
            <a:off x="1269577" y="3776430"/>
            <a:ext cx="174784" cy="350287"/>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chemeClr val="tx1">
                <a:lumMod val="75000"/>
                <a:lumOff val="2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3" tIns="45722" rIns="91443" bIns="45722" numCol="1" anchor="t" anchorCtr="0" compatLnSpc="1"/>
          <a:lstStyle/>
          <a:p>
            <a:endParaRPr lang="zh-CN" altLang="en-US" sz="1280"/>
          </a:p>
        </p:txBody>
      </p:sp>
      <p:sp>
        <p:nvSpPr>
          <p:cNvPr id="125" name="原创设计师QQ598969553             _16"/>
          <p:cNvSpPr/>
          <p:nvPr/>
        </p:nvSpPr>
        <p:spPr bwMode="auto">
          <a:xfrm>
            <a:off x="1701806" y="2358570"/>
            <a:ext cx="179115" cy="357678"/>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tx1">
              <a:lumMod val="75000"/>
              <a:lumOff val="25000"/>
            </a:schemeClr>
          </a:solidFill>
          <a:ln>
            <a:noFill/>
          </a:ln>
        </p:spPr>
        <p:txBody>
          <a:bodyPr vert="horz" wrap="square" lIns="91443" tIns="45722" rIns="91443" bIns="45722" numCol="1" anchor="t" anchorCtr="0" compatLnSpc="1"/>
          <a:lstStyle/>
          <a:p>
            <a:endParaRPr lang="zh-CN" altLang="en-US" sz="1280"/>
          </a:p>
        </p:txBody>
      </p:sp>
      <p:pic>
        <p:nvPicPr>
          <p:cNvPr id="18" name="Picture 64"/>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2989" y="17711752"/>
            <a:ext cx="1978025" cy="51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377421"/>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0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500" fill="hold"/>
                                        <p:tgtEl>
                                          <p:spTgt spid="125"/>
                                        </p:tgtEl>
                                        <p:attrNameLst>
                                          <p:attrName>ppt_x</p:attrName>
                                        </p:attrNameLst>
                                      </p:cBhvr>
                                      <p:tavLst>
                                        <p:tav tm="0">
                                          <p:val>
                                            <p:strVal val="0-#ppt_w/2"/>
                                          </p:val>
                                        </p:tav>
                                        <p:tav tm="100000">
                                          <p:val>
                                            <p:strVal val="#ppt_x"/>
                                          </p:val>
                                        </p:tav>
                                      </p:tavLst>
                                    </p:anim>
                                    <p:anim calcmode="lin" valueType="num">
                                      <p:cBhvr additive="base">
                                        <p:cTn id="8" dur="500" fill="hold"/>
                                        <p:tgtEl>
                                          <p:spTgt spid="125"/>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1100"/>
                                  </p:stCondLst>
                                  <p:childTnLst>
                                    <p:anim calcmode="discrete" valueType="str">
                                      <p:cBhvr>
                                        <p:cTn id="10" dur="100" fill="hold"/>
                                        <p:tgtEl>
                                          <p:spTgt spid="125"/>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800"/>
                                  </p:stCondLst>
                                  <p:childTnLst>
                                    <p:set>
                                      <p:cBhvr>
                                        <p:cTn id="12" dur="1" fill="hold">
                                          <p:stCondLst>
                                            <p:cond delay="0"/>
                                          </p:stCondLst>
                                        </p:cTn>
                                        <p:tgtEl>
                                          <p:spTgt spid="124"/>
                                        </p:tgtEl>
                                        <p:attrNameLst>
                                          <p:attrName>style.visibility</p:attrName>
                                        </p:attrNameLst>
                                      </p:cBhvr>
                                      <p:to>
                                        <p:strVal val="visible"/>
                                      </p:to>
                                    </p:set>
                                    <p:anim calcmode="lin" valueType="num">
                                      <p:cBhvr additive="base">
                                        <p:cTn id="13" dur="500" fill="hold"/>
                                        <p:tgtEl>
                                          <p:spTgt spid="124"/>
                                        </p:tgtEl>
                                        <p:attrNameLst>
                                          <p:attrName>ppt_x</p:attrName>
                                        </p:attrNameLst>
                                      </p:cBhvr>
                                      <p:tavLst>
                                        <p:tav tm="0">
                                          <p:val>
                                            <p:strVal val="0-#ppt_w/2"/>
                                          </p:val>
                                        </p:tav>
                                        <p:tav tm="100000">
                                          <p:val>
                                            <p:strVal val="#ppt_x"/>
                                          </p:val>
                                        </p:tav>
                                      </p:tavLst>
                                    </p:anim>
                                    <p:anim calcmode="lin" valueType="num">
                                      <p:cBhvr additive="base">
                                        <p:cTn id="14" dur="500" fill="hold"/>
                                        <p:tgtEl>
                                          <p:spTgt spid="124"/>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1200"/>
                                  </p:stCondLst>
                                  <p:childTnLst>
                                    <p:anim calcmode="discrete" valueType="str">
                                      <p:cBhvr>
                                        <p:cTn id="16" dur="100" fill="hold"/>
                                        <p:tgtEl>
                                          <p:spTgt spid="124"/>
                                        </p:tgtEl>
                                        <p:attrNameLst>
                                          <p:attrName>style.visibility</p:attrName>
                                        </p:attrNameLst>
                                      </p:cBhvr>
                                      <p:tavLst>
                                        <p:tav tm="0">
                                          <p:val>
                                            <p:strVal val="hidden"/>
                                          </p:val>
                                        </p:tav>
                                        <p:tav tm="50000">
                                          <p:val>
                                            <p:strVal val="visible"/>
                                          </p:val>
                                        </p:tav>
                                      </p:tavLst>
                                    </p:anim>
                                  </p:childTnLst>
                                </p:cTn>
                              </p:par>
                              <p:par>
                                <p:cTn id="17" presetID="21" presetClass="entr" presetSubtype="1" fill="hold" grpId="0" nodeType="withEffect">
                                  <p:stCondLst>
                                    <p:cond delay="1200"/>
                                  </p:stCondLst>
                                  <p:childTnLst>
                                    <p:set>
                                      <p:cBhvr>
                                        <p:cTn id="18" dur="1" fill="hold">
                                          <p:stCondLst>
                                            <p:cond delay="0"/>
                                          </p:stCondLst>
                                        </p:cTn>
                                        <p:tgtEl>
                                          <p:spTgt spid="3"/>
                                        </p:tgtEl>
                                        <p:attrNameLst>
                                          <p:attrName>style.visibility</p:attrName>
                                        </p:attrNameLst>
                                      </p:cBhvr>
                                      <p:to>
                                        <p:strVal val="visible"/>
                                      </p:to>
                                    </p:set>
                                    <p:animEffect transition="in" filter="wheel(1)">
                                      <p:cBhvr>
                                        <p:cTn id="19" dur="500"/>
                                        <p:tgtEl>
                                          <p:spTgt spid="3"/>
                                        </p:tgtEl>
                                      </p:cBhvr>
                                    </p:animEffect>
                                  </p:childTnLst>
                                </p:cTn>
                              </p:par>
                              <p:par>
                                <p:cTn id="20" presetID="53" presetClass="entr" presetSubtype="16" fill="hold" grpId="0" nodeType="withEffect">
                                  <p:stCondLst>
                                    <p:cond delay="1700"/>
                                  </p:stCondLst>
                                  <p:childTnLst>
                                    <p:set>
                                      <p:cBhvr>
                                        <p:cTn id="21" dur="1" fill="hold">
                                          <p:stCondLst>
                                            <p:cond delay="0"/>
                                          </p:stCondLst>
                                        </p:cTn>
                                        <p:tgtEl>
                                          <p:spTgt spid="113"/>
                                        </p:tgtEl>
                                        <p:attrNameLst>
                                          <p:attrName>style.visibility</p:attrName>
                                        </p:attrNameLst>
                                      </p:cBhvr>
                                      <p:to>
                                        <p:strVal val="visible"/>
                                      </p:to>
                                    </p:set>
                                    <p:anim calcmode="lin" valueType="num">
                                      <p:cBhvr>
                                        <p:cTn id="22" dur="500" fill="hold"/>
                                        <p:tgtEl>
                                          <p:spTgt spid="113"/>
                                        </p:tgtEl>
                                        <p:attrNameLst>
                                          <p:attrName>ppt_w</p:attrName>
                                        </p:attrNameLst>
                                      </p:cBhvr>
                                      <p:tavLst>
                                        <p:tav tm="0">
                                          <p:val>
                                            <p:fltVal val="0"/>
                                          </p:val>
                                        </p:tav>
                                        <p:tav tm="100000">
                                          <p:val>
                                            <p:strVal val="#ppt_w"/>
                                          </p:val>
                                        </p:tav>
                                      </p:tavLst>
                                    </p:anim>
                                    <p:anim calcmode="lin" valueType="num">
                                      <p:cBhvr>
                                        <p:cTn id="23" dur="500" fill="hold"/>
                                        <p:tgtEl>
                                          <p:spTgt spid="113"/>
                                        </p:tgtEl>
                                        <p:attrNameLst>
                                          <p:attrName>ppt_h</p:attrName>
                                        </p:attrNameLst>
                                      </p:cBhvr>
                                      <p:tavLst>
                                        <p:tav tm="0">
                                          <p:val>
                                            <p:fltVal val="0"/>
                                          </p:val>
                                        </p:tav>
                                        <p:tav tm="100000">
                                          <p:val>
                                            <p:strVal val="#ppt_h"/>
                                          </p:val>
                                        </p:tav>
                                      </p:tavLst>
                                    </p:anim>
                                    <p:animEffect transition="in" filter="fade">
                                      <p:cBhvr>
                                        <p:cTn id="24" dur="500"/>
                                        <p:tgtEl>
                                          <p:spTgt spid="113"/>
                                        </p:tgtEl>
                                      </p:cBhvr>
                                    </p:animEffect>
                                  </p:childTnLst>
                                </p:cTn>
                              </p:par>
                              <p:par>
                                <p:cTn id="25" presetID="53" presetClass="entr" presetSubtype="16" fill="hold" grpId="0" nodeType="withEffect">
                                  <p:stCondLst>
                                    <p:cond delay="1700"/>
                                  </p:stCondLst>
                                  <p:childTnLst>
                                    <p:set>
                                      <p:cBhvr>
                                        <p:cTn id="26" dur="1" fill="hold">
                                          <p:stCondLst>
                                            <p:cond delay="0"/>
                                          </p:stCondLst>
                                        </p:cTn>
                                        <p:tgtEl>
                                          <p:spTgt spid="115"/>
                                        </p:tgtEl>
                                        <p:attrNameLst>
                                          <p:attrName>style.visibility</p:attrName>
                                        </p:attrNameLst>
                                      </p:cBhvr>
                                      <p:to>
                                        <p:strVal val="visible"/>
                                      </p:to>
                                    </p:set>
                                    <p:anim calcmode="lin" valueType="num">
                                      <p:cBhvr>
                                        <p:cTn id="27" dur="500" fill="hold"/>
                                        <p:tgtEl>
                                          <p:spTgt spid="115"/>
                                        </p:tgtEl>
                                        <p:attrNameLst>
                                          <p:attrName>ppt_w</p:attrName>
                                        </p:attrNameLst>
                                      </p:cBhvr>
                                      <p:tavLst>
                                        <p:tav tm="0">
                                          <p:val>
                                            <p:fltVal val="0"/>
                                          </p:val>
                                        </p:tav>
                                        <p:tav tm="100000">
                                          <p:val>
                                            <p:strVal val="#ppt_w"/>
                                          </p:val>
                                        </p:tav>
                                      </p:tavLst>
                                    </p:anim>
                                    <p:anim calcmode="lin" valueType="num">
                                      <p:cBhvr>
                                        <p:cTn id="28" dur="500" fill="hold"/>
                                        <p:tgtEl>
                                          <p:spTgt spid="115"/>
                                        </p:tgtEl>
                                        <p:attrNameLst>
                                          <p:attrName>ppt_h</p:attrName>
                                        </p:attrNameLst>
                                      </p:cBhvr>
                                      <p:tavLst>
                                        <p:tav tm="0">
                                          <p:val>
                                            <p:fltVal val="0"/>
                                          </p:val>
                                        </p:tav>
                                        <p:tav tm="100000">
                                          <p:val>
                                            <p:strVal val="#ppt_h"/>
                                          </p:val>
                                        </p:tav>
                                      </p:tavLst>
                                    </p:anim>
                                    <p:animEffect transition="in" filter="fade">
                                      <p:cBhvr>
                                        <p:cTn id="29" dur="500"/>
                                        <p:tgtEl>
                                          <p:spTgt spid="115"/>
                                        </p:tgtEl>
                                      </p:cBhvr>
                                    </p:animEffect>
                                  </p:childTnLst>
                                </p:cTn>
                              </p:par>
                              <p:par>
                                <p:cTn id="30" presetID="53" presetClass="entr" presetSubtype="16" fill="hold" grpId="0" nodeType="withEffect">
                                  <p:stCondLst>
                                    <p:cond delay="1900"/>
                                  </p:stCondLst>
                                  <p:childTnLst>
                                    <p:set>
                                      <p:cBhvr>
                                        <p:cTn id="31" dur="1" fill="hold">
                                          <p:stCondLst>
                                            <p:cond delay="0"/>
                                          </p:stCondLst>
                                        </p:cTn>
                                        <p:tgtEl>
                                          <p:spTgt spid="121"/>
                                        </p:tgtEl>
                                        <p:attrNameLst>
                                          <p:attrName>style.visibility</p:attrName>
                                        </p:attrNameLst>
                                      </p:cBhvr>
                                      <p:to>
                                        <p:strVal val="visible"/>
                                      </p:to>
                                    </p:set>
                                    <p:anim calcmode="lin" valueType="num">
                                      <p:cBhvr>
                                        <p:cTn id="32" dur="500" fill="hold"/>
                                        <p:tgtEl>
                                          <p:spTgt spid="121"/>
                                        </p:tgtEl>
                                        <p:attrNameLst>
                                          <p:attrName>ppt_w</p:attrName>
                                        </p:attrNameLst>
                                      </p:cBhvr>
                                      <p:tavLst>
                                        <p:tav tm="0">
                                          <p:val>
                                            <p:fltVal val="0"/>
                                          </p:val>
                                        </p:tav>
                                        <p:tav tm="100000">
                                          <p:val>
                                            <p:strVal val="#ppt_w"/>
                                          </p:val>
                                        </p:tav>
                                      </p:tavLst>
                                    </p:anim>
                                    <p:anim calcmode="lin" valueType="num">
                                      <p:cBhvr>
                                        <p:cTn id="33" dur="500" fill="hold"/>
                                        <p:tgtEl>
                                          <p:spTgt spid="121"/>
                                        </p:tgtEl>
                                        <p:attrNameLst>
                                          <p:attrName>ppt_h</p:attrName>
                                        </p:attrNameLst>
                                      </p:cBhvr>
                                      <p:tavLst>
                                        <p:tav tm="0">
                                          <p:val>
                                            <p:fltVal val="0"/>
                                          </p:val>
                                        </p:tav>
                                        <p:tav tm="100000">
                                          <p:val>
                                            <p:strVal val="#ppt_h"/>
                                          </p:val>
                                        </p:tav>
                                      </p:tavLst>
                                    </p:anim>
                                    <p:animEffect transition="in" filter="fade">
                                      <p:cBhvr>
                                        <p:cTn id="34" dur="500"/>
                                        <p:tgtEl>
                                          <p:spTgt spid="121"/>
                                        </p:tgtEl>
                                      </p:cBhvr>
                                    </p:animEffect>
                                  </p:childTnLst>
                                </p:cTn>
                              </p:par>
                              <p:par>
                                <p:cTn id="35" presetID="53" presetClass="entr" presetSubtype="16" fill="hold" grpId="0" nodeType="withEffect">
                                  <p:stCondLst>
                                    <p:cond delay="1900"/>
                                  </p:stCondLst>
                                  <p:childTnLst>
                                    <p:set>
                                      <p:cBhvr>
                                        <p:cTn id="36" dur="1" fill="hold">
                                          <p:stCondLst>
                                            <p:cond delay="0"/>
                                          </p:stCondLst>
                                        </p:cTn>
                                        <p:tgtEl>
                                          <p:spTgt spid="116"/>
                                        </p:tgtEl>
                                        <p:attrNameLst>
                                          <p:attrName>style.visibility</p:attrName>
                                        </p:attrNameLst>
                                      </p:cBhvr>
                                      <p:to>
                                        <p:strVal val="visible"/>
                                      </p:to>
                                    </p:set>
                                    <p:anim calcmode="lin" valueType="num">
                                      <p:cBhvr>
                                        <p:cTn id="37" dur="500" fill="hold"/>
                                        <p:tgtEl>
                                          <p:spTgt spid="116"/>
                                        </p:tgtEl>
                                        <p:attrNameLst>
                                          <p:attrName>ppt_w</p:attrName>
                                        </p:attrNameLst>
                                      </p:cBhvr>
                                      <p:tavLst>
                                        <p:tav tm="0">
                                          <p:val>
                                            <p:fltVal val="0"/>
                                          </p:val>
                                        </p:tav>
                                        <p:tav tm="100000">
                                          <p:val>
                                            <p:strVal val="#ppt_w"/>
                                          </p:val>
                                        </p:tav>
                                      </p:tavLst>
                                    </p:anim>
                                    <p:anim calcmode="lin" valueType="num">
                                      <p:cBhvr>
                                        <p:cTn id="38" dur="500" fill="hold"/>
                                        <p:tgtEl>
                                          <p:spTgt spid="116"/>
                                        </p:tgtEl>
                                        <p:attrNameLst>
                                          <p:attrName>ppt_h</p:attrName>
                                        </p:attrNameLst>
                                      </p:cBhvr>
                                      <p:tavLst>
                                        <p:tav tm="0">
                                          <p:val>
                                            <p:fltVal val="0"/>
                                          </p:val>
                                        </p:tav>
                                        <p:tav tm="100000">
                                          <p:val>
                                            <p:strVal val="#ppt_h"/>
                                          </p:val>
                                        </p:tav>
                                      </p:tavLst>
                                    </p:anim>
                                    <p:animEffect transition="in" filter="fade">
                                      <p:cBhvr>
                                        <p:cTn id="39" dur="500"/>
                                        <p:tgtEl>
                                          <p:spTgt spid="116"/>
                                        </p:tgtEl>
                                      </p:cBhvr>
                                    </p:animEffect>
                                  </p:childTnLst>
                                </p:cTn>
                              </p:par>
                              <p:par>
                                <p:cTn id="40" presetID="53" presetClass="entr" presetSubtype="16" fill="hold" grpId="0" nodeType="withEffect">
                                  <p:stCondLst>
                                    <p:cond delay="2100"/>
                                  </p:stCondLst>
                                  <p:childTnLst>
                                    <p:set>
                                      <p:cBhvr>
                                        <p:cTn id="41" dur="1" fill="hold">
                                          <p:stCondLst>
                                            <p:cond delay="0"/>
                                          </p:stCondLst>
                                        </p:cTn>
                                        <p:tgtEl>
                                          <p:spTgt spid="123"/>
                                        </p:tgtEl>
                                        <p:attrNameLst>
                                          <p:attrName>style.visibility</p:attrName>
                                        </p:attrNameLst>
                                      </p:cBhvr>
                                      <p:to>
                                        <p:strVal val="visible"/>
                                      </p:to>
                                    </p:set>
                                    <p:anim calcmode="lin" valueType="num">
                                      <p:cBhvr>
                                        <p:cTn id="42" dur="500" fill="hold"/>
                                        <p:tgtEl>
                                          <p:spTgt spid="123"/>
                                        </p:tgtEl>
                                        <p:attrNameLst>
                                          <p:attrName>ppt_w</p:attrName>
                                        </p:attrNameLst>
                                      </p:cBhvr>
                                      <p:tavLst>
                                        <p:tav tm="0">
                                          <p:val>
                                            <p:fltVal val="0"/>
                                          </p:val>
                                        </p:tav>
                                        <p:tav tm="100000">
                                          <p:val>
                                            <p:strVal val="#ppt_w"/>
                                          </p:val>
                                        </p:tav>
                                      </p:tavLst>
                                    </p:anim>
                                    <p:anim calcmode="lin" valueType="num">
                                      <p:cBhvr>
                                        <p:cTn id="43" dur="500" fill="hold"/>
                                        <p:tgtEl>
                                          <p:spTgt spid="123"/>
                                        </p:tgtEl>
                                        <p:attrNameLst>
                                          <p:attrName>ppt_h</p:attrName>
                                        </p:attrNameLst>
                                      </p:cBhvr>
                                      <p:tavLst>
                                        <p:tav tm="0">
                                          <p:val>
                                            <p:fltVal val="0"/>
                                          </p:val>
                                        </p:tav>
                                        <p:tav tm="100000">
                                          <p:val>
                                            <p:strVal val="#ppt_h"/>
                                          </p:val>
                                        </p:tav>
                                      </p:tavLst>
                                    </p:anim>
                                    <p:animEffect transition="in" filter="fade">
                                      <p:cBhvr>
                                        <p:cTn id="44" dur="500"/>
                                        <p:tgtEl>
                                          <p:spTgt spid="123"/>
                                        </p:tgtEl>
                                      </p:cBhvr>
                                    </p:animEffect>
                                  </p:childTnLst>
                                </p:cTn>
                              </p:par>
                              <p:par>
                                <p:cTn id="45" presetID="42" presetClass="entr" presetSubtype="0" fill="hold" grpId="0" nodeType="withEffect">
                                  <p:stCondLst>
                                    <p:cond delay="2600"/>
                                  </p:stCondLst>
                                  <p:childTnLst>
                                    <p:set>
                                      <p:cBhvr>
                                        <p:cTn id="46" dur="1" fill="hold">
                                          <p:stCondLst>
                                            <p:cond delay="0"/>
                                          </p:stCondLst>
                                        </p:cTn>
                                        <p:tgtEl>
                                          <p:spTgt spid="114"/>
                                        </p:tgtEl>
                                        <p:attrNameLst>
                                          <p:attrName>style.visibility</p:attrName>
                                        </p:attrNameLst>
                                      </p:cBhvr>
                                      <p:to>
                                        <p:strVal val="visible"/>
                                      </p:to>
                                    </p:set>
                                    <p:animEffect transition="in" filter="fade">
                                      <p:cBhvr>
                                        <p:cTn id="47" dur="500"/>
                                        <p:tgtEl>
                                          <p:spTgt spid="114"/>
                                        </p:tgtEl>
                                      </p:cBhvr>
                                    </p:animEffect>
                                    <p:anim calcmode="lin" valueType="num">
                                      <p:cBhvr>
                                        <p:cTn id="48" dur="500" fill="hold"/>
                                        <p:tgtEl>
                                          <p:spTgt spid="114"/>
                                        </p:tgtEl>
                                        <p:attrNameLst>
                                          <p:attrName>ppt_x</p:attrName>
                                        </p:attrNameLst>
                                      </p:cBhvr>
                                      <p:tavLst>
                                        <p:tav tm="0">
                                          <p:val>
                                            <p:strVal val="#ppt_x"/>
                                          </p:val>
                                        </p:tav>
                                        <p:tav tm="100000">
                                          <p:val>
                                            <p:strVal val="#ppt_x"/>
                                          </p:val>
                                        </p:tav>
                                      </p:tavLst>
                                    </p:anim>
                                    <p:anim calcmode="lin" valueType="num">
                                      <p:cBhvr>
                                        <p:cTn id="49" dur="500" fill="hold"/>
                                        <p:tgtEl>
                                          <p:spTgt spid="1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600"/>
                                  </p:stCondLst>
                                  <p:childTnLst>
                                    <p:set>
                                      <p:cBhvr>
                                        <p:cTn id="51" dur="1" fill="hold">
                                          <p:stCondLst>
                                            <p:cond delay="0"/>
                                          </p:stCondLst>
                                        </p:cTn>
                                        <p:tgtEl>
                                          <p:spTgt spid="118"/>
                                        </p:tgtEl>
                                        <p:attrNameLst>
                                          <p:attrName>style.visibility</p:attrName>
                                        </p:attrNameLst>
                                      </p:cBhvr>
                                      <p:to>
                                        <p:strVal val="visible"/>
                                      </p:to>
                                    </p:set>
                                    <p:animEffect transition="in" filter="fade">
                                      <p:cBhvr>
                                        <p:cTn id="52" dur="500"/>
                                        <p:tgtEl>
                                          <p:spTgt spid="118"/>
                                        </p:tgtEl>
                                      </p:cBhvr>
                                    </p:animEffect>
                                    <p:anim calcmode="lin" valueType="num">
                                      <p:cBhvr>
                                        <p:cTn id="53" dur="500" fill="hold"/>
                                        <p:tgtEl>
                                          <p:spTgt spid="118"/>
                                        </p:tgtEl>
                                        <p:attrNameLst>
                                          <p:attrName>ppt_x</p:attrName>
                                        </p:attrNameLst>
                                      </p:cBhvr>
                                      <p:tavLst>
                                        <p:tav tm="0">
                                          <p:val>
                                            <p:strVal val="#ppt_x"/>
                                          </p:val>
                                        </p:tav>
                                        <p:tav tm="100000">
                                          <p:val>
                                            <p:strVal val="#ppt_x"/>
                                          </p:val>
                                        </p:tav>
                                      </p:tavLst>
                                    </p:anim>
                                    <p:anim calcmode="lin" valueType="num">
                                      <p:cBhvr>
                                        <p:cTn id="54" dur="500" fill="hold"/>
                                        <p:tgtEl>
                                          <p:spTgt spid="118"/>
                                        </p:tgtEl>
                                        <p:attrNameLst>
                                          <p:attrName>ppt_y</p:attrName>
                                        </p:attrNameLst>
                                      </p:cBhvr>
                                      <p:tavLst>
                                        <p:tav tm="0">
                                          <p:val>
                                            <p:strVal val="#ppt_y+.1"/>
                                          </p:val>
                                        </p:tav>
                                        <p:tav tm="100000">
                                          <p:val>
                                            <p:strVal val="#ppt_y"/>
                                          </p:val>
                                        </p:tav>
                                      </p:tavLst>
                                    </p:anim>
                                  </p:childTnLst>
                                </p:cTn>
                              </p:par>
                              <p:par>
                                <p:cTn id="55" presetID="2" presetClass="entr" presetSubtype="2" fill="hold" grpId="0" nodeType="withEffect">
                                  <p:stCondLst>
                                    <p:cond delay="3100"/>
                                  </p:stCondLst>
                                  <p:childTnLst>
                                    <p:set>
                                      <p:cBhvr>
                                        <p:cTn id="56" dur="1" fill="hold">
                                          <p:stCondLst>
                                            <p:cond delay="0"/>
                                          </p:stCondLst>
                                        </p:cTn>
                                        <p:tgtEl>
                                          <p:spTgt spid="119"/>
                                        </p:tgtEl>
                                        <p:attrNameLst>
                                          <p:attrName>style.visibility</p:attrName>
                                        </p:attrNameLst>
                                      </p:cBhvr>
                                      <p:to>
                                        <p:strVal val="visible"/>
                                      </p:to>
                                    </p:set>
                                    <p:anim calcmode="lin" valueType="num">
                                      <p:cBhvr additive="base">
                                        <p:cTn id="57" dur="500" fill="hold"/>
                                        <p:tgtEl>
                                          <p:spTgt spid="119"/>
                                        </p:tgtEl>
                                        <p:attrNameLst>
                                          <p:attrName>ppt_x</p:attrName>
                                        </p:attrNameLst>
                                      </p:cBhvr>
                                      <p:tavLst>
                                        <p:tav tm="0">
                                          <p:val>
                                            <p:strVal val="1+#ppt_w/2"/>
                                          </p:val>
                                        </p:tav>
                                        <p:tav tm="100000">
                                          <p:val>
                                            <p:strVal val="#ppt_x"/>
                                          </p:val>
                                        </p:tav>
                                      </p:tavLst>
                                    </p:anim>
                                    <p:anim calcmode="lin" valueType="num">
                                      <p:cBhvr additive="base">
                                        <p:cTn id="58" dur="500" fill="hold"/>
                                        <p:tgtEl>
                                          <p:spTgt spid="119"/>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3100"/>
                                  </p:stCondLst>
                                  <p:childTnLst>
                                    <p:set>
                                      <p:cBhvr>
                                        <p:cTn id="60" dur="1" fill="hold">
                                          <p:stCondLst>
                                            <p:cond delay="0"/>
                                          </p:stCondLst>
                                        </p:cTn>
                                        <p:tgtEl>
                                          <p:spTgt spid="120"/>
                                        </p:tgtEl>
                                        <p:attrNameLst>
                                          <p:attrName>style.visibility</p:attrName>
                                        </p:attrNameLst>
                                      </p:cBhvr>
                                      <p:to>
                                        <p:strVal val="visible"/>
                                      </p:to>
                                    </p:set>
                                    <p:anim calcmode="lin" valueType="num">
                                      <p:cBhvr additive="base">
                                        <p:cTn id="61" dur="500" fill="hold"/>
                                        <p:tgtEl>
                                          <p:spTgt spid="120"/>
                                        </p:tgtEl>
                                        <p:attrNameLst>
                                          <p:attrName>ppt_x</p:attrName>
                                        </p:attrNameLst>
                                      </p:cBhvr>
                                      <p:tavLst>
                                        <p:tav tm="0">
                                          <p:val>
                                            <p:strVal val="1+#ppt_w/2"/>
                                          </p:val>
                                        </p:tav>
                                        <p:tav tm="100000">
                                          <p:val>
                                            <p:strVal val="#ppt_x"/>
                                          </p:val>
                                        </p:tav>
                                      </p:tavLst>
                                    </p:anim>
                                    <p:anim calcmode="lin" valueType="num">
                                      <p:cBhvr additive="base">
                                        <p:cTn id="62" dur="500" fill="hold"/>
                                        <p:tgtEl>
                                          <p:spTgt spid="1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3" grpId="0" animBg="1"/>
      <p:bldP spid="115" grpId="0" animBg="1"/>
      <p:bldP spid="119" grpId="0"/>
      <p:bldP spid="120" grpId="0"/>
      <p:bldP spid="121" grpId="0" animBg="1"/>
      <p:bldP spid="116" grpId="0" animBg="1"/>
      <p:bldP spid="123" grpId="0" animBg="1"/>
      <p:bldP spid="114" grpId="0" animBg="1"/>
      <p:bldP spid="118" grpId="0"/>
      <p:bldP spid="124" grpId="0" animBg="1"/>
      <p:bldP spid="124" grpId="1" animBg="1"/>
      <p:bldP spid="125" grpId="0" animBg="1"/>
      <p:bldP spid="125"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1251AB6-9F21-4BC0-893D-91039AF1B28A}"/>
              </a:ext>
            </a:extLst>
          </p:cNvPr>
          <p:cNvPicPr>
            <a:picLocks noChangeAspect="1"/>
          </p:cNvPicPr>
          <p:nvPr/>
        </p:nvPicPr>
        <p:blipFill rotWithShape="1">
          <a:blip r:embed="rId3">
            <a:extLst>
              <a:ext uri="{28A0092B-C50C-407E-A947-70E740481C1C}">
                <a14:useLocalDpi xmlns:a14="http://schemas.microsoft.com/office/drawing/2010/main" val="0"/>
              </a:ext>
            </a:extLst>
          </a:blip>
          <a:srcRect l="-1" r="28938" b="28330"/>
          <a:stretch/>
        </p:blipFill>
        <p:spPr>
          <a:xfrm>
            <a:off x="1410" y="1588"/>
            <a:ext cx="9142589" cy="5186674"/>
          </a:xfrm>
          <a:prstGeom prst="rect">
            <a:avLst/>
          </a:prstGeom>
        </p:spPr>
      </p:pic>
      <p:sp>
        <p:nvSpPr>
          <p:cNvPr id="19" name="椭圆 18">
            <a:extLst>
              <a:ext uri="{FF2B5EF4-FFF2-40B4-BE49-F238E27FC236}">
                <a16:creationId xmlns:a16="http://schemas.microsoft.com/office/drawing/2014/main" id="{A2F0BFE8-A050-48A8-BC4E-4E8A5B46322A}"/>
              </a:ext>
            </a:extLst>
          </p:cNvPr>
          <p:cNvSpPr/>
          <p:nvPr/>
        </p:nvSpPr>
        <p:spPr>
          <a:xfrm>
            <a:off x="2603843" y="1717656"/>
            <a:ext cx="1439637" cy="14396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p>
        </p:txBody>
      </p:sp>
      <p:sp>
        <p:nvSpPr>
          <p:cNvPr id="20" name="文本框 6">
            <a:extLst>
              <a:ext uri="{FF2B5EF4-FFF2-40B4-BE49-F238E27FC236}">
                <a16:creationId xmlns:a16="http://schemas.microsoft.com/office/drawing/2014/main" id="{2D35ACB7-07B8-4913-B001-ABB9D931361E}"/>
              </a:ext>
            </a:extLst>
          </p:cNvPr>
          <p:cNvSpPr txBox="1"/>
          <p:nvPr/>
        </p:nvSpPr>
        <p:spPr>
          <a:xfrm>
            <a:off x="2714510" y="1866039"/>
            <a:ext cx="1321754" cy="1107547"/>
          </a:xfrm>
          <a:prstGeom prst="rect">
            <a:avLst/>
          </a:prstGeom>
          <a:noFill/>
        </p:spPr>
        <p:txBody>
          <a:bodyPr wrap="square" lIns="0" tIns="0" rIns="0" bIns="0" rtlCol="0">
            <a:spAutoFit/>
          </a:bodyPr>
          <a:lstStyle/>
          <a:p>
            <a:pPr algn="ctr"/>
            <a:r>
              <a:rPr lang="en-US" altLang="zh-CN" sz="719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719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a:extLst>
              <a:ext uri="{FF2B5EF4-FFF2-40B4-BE49-F238E27FC236}">
                <a16:creationId xmlns:a16="http://schemas.microsoft.com/office/drawing/2014/main" id="{EFEF88D7-9451-4684-9A6D-CD3509A14DFC}"/>
              </a:ext>
            </a:extLst>
          </p:cNvPr>
          <p:cNvSpPr/>
          <p:nvPr/>
        </p:nvSpPr>
        <p:spPr>
          <a:xfrm>
            <a:off x="4241652" y="1962468"/>
            <a:ext cx="3122783" cy="430887"/>
          </a:xfrm>
          <a:prstGeom prst="rect">
            <a:avLst/>
          </a:prstGeom>
        </p:spPr>
        <p:txBody>
          <a:bodyPr wrap="square" lIns="0" tIns="0" rIns="0" bIns="0">
            <a:spAutoFit/>
          </a:bodyPr>
          <a:lstStyle/>
          <a:p>
            <a:r>
              <a:rPr lang="zh-CN" altLang="zh-CN" sz="2800" dirty="0">
                <a:latin typeface="微软雅黑" pitchFamily="34" charset="-122"/>
                <a:ea typeface="微软雅黑" pitchFamily="34" charset="-122"/>
              </a:rPr>
              <a:t>明年工作计划</a:t>
            </a:r>
          </a:p>
        </p:txBody>
      </p:sp>
      <p:sp>
        <p:nvSpPr>
          <p:cNvPr id="22" name="TextBox 11">
            <a:extLst>
              <a:ext uri="{FF2B5EF4-FFF2-40B4-BE49-F238E27FC236}">
                <a16:creationId xmlns:a16="http://schemas.microsoft.com/office/drawing/2014/main" id="{6353F87E-8B49-4192-88B9-3873080C0E03}"/>
              </a:ext>
            </a:extLst>
          </p:cNvPr>
          <p:cNvSpPr txBox="1"/>
          <p:nvPr/>
        </p:nvSpPr>
        <p:spPr>
          <a:xfrm>
            <a:off x="4127696" y="2421590"/>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4">
            <a:extLst>
              <a:ext uri="{FF2B5EF4-FFF2-40B4-BE49-F238E27FC236}">
                <a16:creationId xmlns:a16="http://schemas.microsoft.com/office/drawing/2014/main" id="{95424C11-ADC6-449D-A302-FE3827C9EA00}"/>
              </a:ext>
            </a:extLst>
          </p:cNvPr>
          <p:cNvSpPr txBox="1"/>
          <p:nvPr/>
        </p:nvSpPr>
        <p:spPr>
          <a:xfrm>
            <a:off x="5534850" y="2421590"/>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11">
            <a:extLst>
              <a:ext uri="{FF2B5EF4-FFF2-40B4-BE49-F238E27FC236}">
                <a16:creationId xmlns:a16="http://schemas.microsoft.com/office/drawing/2014/main" id="{37D7B28C-6938-4B43-990C-B670630EF802}"/>
              </a:ext>
            </a:extLst>
          </p:cNvPr>
          <p:cNvSpPr txBox="1"/>
          <p:nvPr/>
        </p:nvSpPr>
        <p:spPr>
          <a:xfrm>
            <a:off x="4127696" y="2683323"/>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1">
            <a:extLst>
              <a:ext uri="{FF2B5EF4-FFF2-40B4-BE49-F238E27FC236}">
                <a16:creationId xmlns:a16="http://schemas.microsoft.com/office/drawing/2014/main" id="{6CDB375B-197E-4E64-83E2-F45573447310}"/>
              </a:ext>
            </a:extLst>
          </p:cNvPr>
          <p:cNvSpPr txBox="1"/>
          <p:nvPr/>
        </p:nvSpPr>
        <p:spPr>
          <a:xfrm>
            <a:off x="5534850" y="2683323"/>
            <a:ext cx="1759361" cy="219531"/>
          </a:xfrm>
          <a:prstGeom prst="rect">
            <a:avLst/>
          </a:prstGeom>
          <a:noFill/>
        </p:spPr>
        <p:txBody>
          <a:bodyPr wrap="square" lIns="65008" tIns="32504" rIns="65008" bIns="32504" rtlCol="0">
            <a:spAutoFit/>
          </a:bodyPr>
          <a:lstStyle/>
          <a:p>
            <a:pPr marL="121880" lvl="1" indent="-121880">
              <a:buFont typeface="Arial" panose="020B0604020202020204" pitchFamily="34" charset="0"/>
              <a:buChar cha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6459179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strVal val="4*#ppt_w"/>
                                          </p:val>
                                        </p:tav>
                                        <p:tav tm="100000">
                                          <p:val>
                                            <p:strVal val="#ppt_w"/>
                                          </p:val>
                                        </p:tav>
                                      </p:tavLst>
                                    </p:anim>
                                    <p:anim calcmode="lin" valueType="num">
                                      <p:cBhvr>
                                        <p:cTn id="15" dur="500" fill="hold"/>
                                        <p:tgtEl>
                                          <p:spTgt spid="21"/>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ppt_x</p:attrName>
                                        </p:attrNameLst>
                                      </p:cBhvr>
                                      <p:tavLst>
                                        <p:tav tm="0">
                                          <p:val>
                                            <p:strVal val="#ppt_x-#ppt_w*1.125000"/>
                                          </p:val>
                                        </p:tav>
                                        <p:tav tm="100000">
                                          <p:val>
                                            <p:strVal val="#ppt_x"/>
                                          </p:val>
                                        </p:tav>
                                      </p:tavLst>
                                    </p:anim>
                                    <p:animEffect transition="in" filter="wipe(right)">
                                      <p:cBhvr>
                                        <p:cTn id="20" dur="500"/>
                                        <p:tgtEl>
                                          <p:spTgt spid="22"/>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ppt_x</p:attrName>
                                        </p:attrNameLst>
                                      </p:cBhvr>
                                      <p:tavLst>
                                        <p:tav tm="0">
                                          <p:val>
                                            <p:strVal val="#ppt_x-#ppt_w*1.125000"/>
                                          </p:val>
                                        </p:tav>
                                        <p:tav tm="100000">
                                          <p:val>
                                            <p:strVal val="#ppt_x"/>
                                          </p:val>
                                        </p:tav>
                                      </p:tavLst>
                                    </p:anim>
                                    <p:animEffect transition="in" filter="wipe(right)">
                                      <p:cBhvr>
                                        <p:cTn id="25" dur="500"/>
                                        <p:tgtEl>
                                          <p:spTgt spid="23"/>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ppt_x</p:attrName>
                                        </p:attrNameLst>
                                      </p:cBhvr>
                                      <p:tavLst>
                                        <p:tav tm="0">
                                          <p:val>
                                            <p:strVal val="#ppt_x-#ppt_w*1.125000"/>
                                          </p:val>
                                        </p:tav>
                                        <p:tav tm="100000">
                                          <p:val>
                                            <p:strVal val="#ppt_x"/>
                                          </p:val>
                                        </p:tav>
                                      </p:tavLst>
                                    </p:anim>
                                    <p:animEffect transition="in" filter="wipe(right)">
                                      <p:cBhvr>
                                        <p:cTn id="30" dur="500"/>
                                        <p:tgtEl>
                                          <p:spTgt spid="24"/>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p:tgtEl>
                                          <p:spTgt spid="25"/>
                                        </p:tgtEl>
                                        <p:attrNameLst>
                                          <p:attrName>ppt_x</p:attrName>
                                        </p:attrNameLst>
                                      </p:cBhvr>
                                      <p:tavLst>
                                        <p:tav tm="0">
                                          <p:val>
                                            <p:strVal val="#ppt_x-#ppt_w*1.125000"/>
                                          </p:val>
                                        </p:tav>
                                        <p:tav tm="100000">
                                          <p:val>
                                            <p:strVal val="#ppt_x"/>
                                          </p:val>
                                        </p:tav>
                                      </p:tavLst>
                                    </p:anim>
                                    <p:animEffect transition="in" filter="wipe(right)">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A_淘宝店chenying0907 5"/>
          <p:cNvSpPr>
            <a:spLocks/>
          </p:cNvSpPr>
          <p:nvPr>
            <p:custDataLst>
              <p:tags r:id="rId1"/>
            </p:custDataLst>
          </p:nvPr>
        </p:nvSpPr>
        <p:spPr bwMode="auto">
          <a:xfrm>
            <a:off x="3233987" y="2062551"/>
            <a:ext cx="2874169" cy="2970336"/>
          </a:xfrm>
          <a:custGeom>
            <a:avLst/>
            <a:gdLst>
              <a:gd name="T0" fmla="*/ 1298 w 3198"/>
              <a:gd name="T1" fmla="*/ 2774 h 3305"/>
              <a:gd name="T2" fmla="*/ 1038 w 3198"/>
              <a:gd name="T3" fmla="*/ 3274 h 3305"/>
              <a:gd name="T4" fmla="*/ 1770 w 3198"/>
              <a:gd name="T5" fmla="*/ 3274 h 3305"/>
              <a:gd name="T6" fmla="*/ 1687 w 3198"/>
              <a:gd name="T7" fmla="*/ 2152 h 3305"/>
              <a:gd name="T8" fmla="*/ 3198 w 3198"/>
              <a:gd name="T9" fmla="*/ 1775 h 3305"/>
              <a:gd name="T10" fmla="*/ 1650 w 3198"/>
              <a:gd name="T11" fmla="*/ 1942 h 3305"/>
              <a:gd name="T12" fmla="*/ 2364 w 3198"/>
              <a:gd name="T13" fmla="*/ 1249 h 3305"/>
              <a:gd name="T14" fmla="*/ 1566 w 3198"/>
              <a:gd name="T15" fmla="*/ 1735 h 3305"/>
              <a:gd name="T16" fmla="*/ 2101 w 3198"/>
              <a:gd name="T17" fmla="*/ 866 h 3305"/>
              <a:gd name="T18" fmla="*/ 2583 w 3198"/>
              <a:gd name="T19" fmla="*/ 167 h 3305"/>
              <a:gd name="T20" fmla="*/ 2082 w 3198"/>
              <a:gd name="T21" fmla="*/ 798 h 3305"/>
              <a:gd name="T22" fmla="*/ 1665 w 3198"/>
              <a:gd name="T23" fmla="*/ 1064 h 3305"/>
              <a:gd name="T24" fmla="*/ 1832 w 3198"/>
              <a:gd name="T25" fmla="*/ 767 h 3305"/>
              <a:gd name="T26" fmla="*/ 2184 w 3198"/>
              <a:gd name="T27" fmla="*/ 0 h 3305"/>
              <a:gd name="T28" fmla="*/ 1696 w 3198"/>
              <a:gd name="T29" fmla="*/ 829 h 3305"/>
              <a:gd name="T30" fmla="*/ 1431 w 3198"/>
              <a:gd name="T31" fmla="*/ 1407 h 3305"/>
              <a:gd name="T32" fmla="*/ 1276 w 3198"/>
              <a:gd name="T33" fmla="*/ 894 h 3305"/>
              <a:gd name="T34" fmla="*/ 1576 w 3198"/>
              <a:gd name="T35" fmla="*/ 276 h 3305"/>
              <a:gd name="T36" fmla="*/ 1156 w 3198"/>
              <a:gd name="T37" fmla="*/ 656 h 3305"/>
              <a:gd name="T38" fmla="*/ 439 w 3198"/>
              <a:gd name="T39" fmla="*/ 325 h 3305"/>
              <a:gd name="T40" fmla="*/ 1193 w 3198"/>
              <a:gd name="T41" fmla="*/ 1064 h 3305"/>
              <a:gd name="T42" fmla="*/ 1397 w 3198"/>
              <a:gd name="T43" fmla="*/ 1636 h 3305"/>
              <a:gd name="T44" fmla="*/ 1397 w 3198"/>
              <a:gd name="T45" fmla="*/ 1855 h 3305"/>
              <a:gd name="T46" fmla="*/ 816 w 3198"/>
              <a:gd name="T47" fmla="*/ 1351 h 3305"/>
              <a:gd name="T48" fmla="*/ 0 w 3198"/>
              <a:gd name="T49" fmla="*/ 807 h 3305"/>
              <a:gd name="T50" fmla="*/ 683 w 3198"/>
              <a:gd name="T51" fmla="*/ 1398 h 3305"/>
              <a:gd name="T52" fmla="*/ 1072 w 3198"/>
              <a:gd name="T53" fmla="*/ 1889 h 3305"/>
              <a:gd name="T54" fmla="*/ 1298 w 3198"/>
              <a:gd name="T55" fmla="*/ 2774 h 3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98" h="3305">
                <a:moveTo>
                  <a:pt x="1298" y="2774"/>
                </a:moveTo>
                <a:cubicBezTo>
                  <a:pt x="1251" y="3305"/>
                  <a:pt x="1038" y="3274"/>
                  <a:pt x="1038" y="3274"/>
                </a:cubicBezTo>
                <a:cubicBezTo>
                  <a:pt x="1770" y="3274"/>
                  <a:pt x="1770" y="3274"/>
                  <a:pt x="1770" y="3274"/>
                </a:cubicBezTo>
                <a:cubicBezTo>
                  <a:pt x="1894" y="2783"/>
                  <a:pt x="1600" y="2375"/>
                  <a:pt x="1687" y="2152"/>
                </a:cubicBezTo>
                <a:cubicBezTo>
                  <a:pt x="1860" y="1729"/>
                  <a:pt x="2636" y="1608"/>
                  <a:pt x="3198" y="1775"/>
                </a:cubicBezTo>
                <a:cubicBezTo>
                  <a:pt x="2704" y="1441"/>
                  <a:pt x="1934" y="1633"/>
                  <a:pt x="1650" y="1942"/>
                </a:cubicBezTo>
                <a:cubicBezTo>
                  <a:pt x="1739" y="1317"/>
                  <a:pt x="2364" y="1249"/>
                  <a:pt x="2364" y="1249"/>
                </a:cubicBezTo>
                <a:cubicBezTo>
                  <a:pt x="1773" y="1095"/>
                  <a:pt x="1566" y="1735"/>
                  <a:pt x="1566" y="1735"/>
                </a:cubicBezTo>
                <a:cubicBezTo>
                  <a:pt x="1526" y="1389"/>
                  <a:pt x="1554" y="1160"/>
                  <a:pt x="2101" y="866"/>
                </a:cubicBezTo>
                <a:cubicBezTo>
                  <a:pt x="2676" y="551"/>
                  <a:pt x="2583" y="167"/>
                  <a:pt x="2583" y="167"/>
                </a:cubicBezTo>
                <a:cubicBezTo>
                  <a:pt x="2583" y="167"/>
                  <a:pt x="2503" y="671"/>
                  <a:pt x="2082" y="798"/>
                </a:cubicBezTo>
                <a:cubicBezTo>
                  <a:pt x="1662" y="925"/>
                  <a:pt x="1665" y="1064"/>
                  <a:pt x="1665" y="1064"/>
                </a:cubicBezTo>
                <a:cubicBezTo>
                  <a:pt x="1665" y="1064"/>
                  <a:pt x="1665" y="977"/>
                  <a:pt x="1832" y="767"/>
                </a:cubicBezTo>
                <a:cubicBezTo>
                  <a:pt x="2188" y="353"/>
                  <a:pt x="2184" y="0"/>
                  <a:pt x="2184" y="0"/>
                </a:cubicBezTo>
                <a:cubicBezTo>
                  <a:pt x="2082" y="359"/>
                  <a:pt x="1974" y="588"/>
                  <a:pt x="1696" y="829"/>
                </a:cubicBezTo>
                <a:cubicBezTo>
                  <a:pt x="1418" y="1070"/>
                  <a:pt x="1431" y="1407"/>
                  <a:pt x="1431" y="1407"/>
                </a:cubicBezTo>
                <a:cubicBezTo>
                  <a:pt x="1431" y="1407"/>
                  <a:pt x="1341" y="1373"/>
                  <a:pt x="1276" y="894"/>
                </a:cubicBezTo>
                <a:cubicBezTo>
                  <a:pt x="1220" y="412"/>
                  <a:pt x="1576" y="276"/>
                  <a:pt x="1576" y="276"/>
                </a:cubicBezTo>
                <a:cubicBezTo>
                  <a:pt x="1233" y="303"/>
                  <a:pt x="1156" y="656"/>
                  <a:pt x="1156" y="656"/>
                </a:cubicBezTo>
                <a:cubicBezTo>
                  <a:pt x="893" y="282"/>
                  <a:pt x="439" y="325"/>
                  <a:pt x="439" y="325"/>
                </a:cubicBezTo>
                <a:cubicBezTo>
                  <a:pt x="958" y="362"/>
                  <a:pt x="1180" y="724"/>
                  <a:pt x="1193" y="1064"/>
                </a:cubicBezTo>
                <a:cubicBezTo>
                  <a:pt x="1205" y="1404"/>
                  <a:pt x="1397" y="1636"/>
                  <a:pt x="1397" y="1636"/>
                </a:cubicBezTo>
                <a:cubicBezTo>
                  <a:pt x="1397" y="1855"/>
                  <a:pt x="1397" y="1855"/>
                  <a:pt x="1397" y="1855"/>
                </a:cubicBezTo>
                <a:cubicBezTo>
                  <a:pt x="1397" y="1855"/>
                  <a:pt x="1084" y="1858"/>
                  <a:pt x="816" y="1351"/>
                </a:cubicBezTo>
                <a:cubicBezTo>
                  <a:pt x="516" y="702"/>
                  <a:pt x="0" y="807"/>
                  <a:pt x="0" y="807"/>
                </a:cubicBezTo>
                <a:cubicBezTo>
                  <a:pt x="287" y="835"/>
                  <a:pt x="497" y="925"/>
                  <a:pt x="683" y="1398"/>
                </a:cubicBezTo>
                <a:cubicBezTo>
                  <a:pt x="683" y="1398"/>
                  <a:pt x="816" y="1688"/>
                  <a:pt x="1072" y="1889"/>
                </a:cubicBezTo>
                <a:cubicBezTo>
                  <a:pt x="1424" y="2161"/>
                  <a:pt x="1298" y="2774"/>
                  <a:pt x="1298" y="277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1" name="PA_淘宝店chenying0907 6"/>
          <p:cNvSpPr>
            <a:spLocks noChangeArrowheads="1"/>
          </p:cNvSpPr>
          <p:nvPr>
            <p:custDataLst>
              <p:tags r:id="rId2"/>
            </p:custDataLst>
          </p:nvPr>
        </p:nvSpPr>
        <p:spPr bwMode="auto">
          <a:xfrm>
            <a:off x="3398293" y="1874374"/>
            <a:ext cx="469106" cy="468060"/>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2" name="PA_淘宝店chenying0907 7"/>
          <p:cNvSpPr>
            <a:spLocks noChangeArrowheads="1"/>
          </p:cNvSpPr>
          <p:nvPr>
            <p:custDataLst>
              <p:tags r:id="rId3"/>
            </p:custDataLst>
          </p:nvPr>
        </p:nvSpPr>
        <p:spPr bwMode="auto">
          <a:xfrm>
            <a:off x="5734299" y="2307895"/>
            <a:ext cx="294085" cy="295366"/>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3" name="PA_淘宝店chenying0907 8"/>
          <p:cNvSpPr>
            <a:spLocks noChangeArrowheads="1"/>
          </p:cNvSpPr>
          <p:nvPr>
            <p:custDataLst>
              <p:tags r:id="rId4"/>
            </p:custDataLst>
          </p:nvPr>
        </p:nvSpPr>
        <p:spPr bwMode="auto">
          <a:xfrm>
            <a:off x="5539037" y="3679919"/>
            <a:ext cx="550069" cy="547857"/>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4" name="PA_淘宝店chenying0907 9"/>
          <p:cNvSpPr>
            <a:spLocks noChangeArrowheads="1"/>
          </p:cNvSpPr>
          <p:nvPr>
            <p:custDataLst>
              <p:tags r:id="rId5"/>
            </p:custDataLst>
          </p:nvPr>
        </p:nvSpPr>
        <p:spPr bwMode="auto">
          <a:xfrm>
            <a:off x="3144689" y="2883145"/>
            <a:ext cx="339329" cy="340624"/>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5" name="PA_淘宝店chenying0907 10"/>
          <p:cNvSpPr>
            <a:spLocks noChangeArrowheads="1"/>
          </p:cNvSpPr>
          <p:nvPr>
            <p:custDataLst>
              <p:tags r:id="rId6"/>
            </p:custDataLst>
          </p:nvPr>
        </p:nvSpPr>
        <p:spPr bwMode="auto">
          <a:xfrm>
            <a:off x="4722268" y="1244339"/>
            <a:ext cx="754856" cy="756281"/>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6" name="PA_淘宝店chenying0907 11"/>
          <p:cNvSpPr>
            <a:spLocks noEditPoints="1"/>
          </p:cNvSpPr>
          <p:nvPr>
            <p:custDataLst>
              <p:tags r:id="rId7"/>
            </p:custDataLst>
          </p:nvPr>
        </p:nvSpPr>
        <p:spPr bwMode="auto">
          <a:xfrm>
            <a:off x="4898480" y="1421797"/>
            <a:ext cx="429816" cy="401365"/>
          </a:xfrm>
          <a:custGeom>
            <a:avLst/>
            <a:gdLst>
              <a:gd name="T0" fmla="*/ 428 w 478"/>
              <a:gd name="T1" fmla="*/ 255 h 447"/>
              <a:gd name="T2" fmla="*/ 396 w 478"/>
              <a:gd name="T3" fmla="*/ 255 h 447"/>
              <a:gd name="T4" fmla="*/ 329 w 478"/>
              <a:gd name="T5" fmla="*/ 223 h 447"/>
              <a:gd name="T6" fmla="*/ 349 w 478"/>
              <a:gd name="T7" fmla="*/ 159 h 447"/>
              <a:gd name="T8" fmla="*/ 348 w 478"/>
              <a:gd name="T9" fmla="*/ 143 h 447"/>
              <a:gd name="T10" fmla="*/ 381 w 478"/>
              <a:gd name="T11" fmla="*/ 149 h 447"/>
              <a:gd name="T12" fmla="*/ 445 w 478"/>
              <a:gd name="T13" fmla="*/ 127 h 447"/>
              <a:gd name="T14" fmla="*/ 476 w 478"/>
              <a:gd name="T15" fmla="*/ 216 h 447"/>
              <a:gd name="T16" fmla="*/ 428 w 478"/>
              <a:gd name="T17" fmla="*/ 255 h 447"/>
              <a:gd name="T18" fmla="*/ 381 w 478"/>
              <a:gd name="T19" fmla="*/ 127 h 447"/>
              <a:gd name="T20" fmla="*/ 318 w 478"/>
              <a:gd name="T21" fmla="*/ 64 h 447"/>
              <a:gd name="T22" fmla="*/ 381 w 478"/>
              <a:gd name="T23" fmla="*/ 0 h 447"/>
              <a:gd name="T24" fmla="*/ 445 w 478"/>
              <a:gd name="T25" fmla="*/ 64 h 447"/>
              <a:gd name="T26" fmla="*/ 381 w 478"/>
              <a:gd name="T27" fmla="*/ 127 h 447"/>
              <a:gd name="T28" fmla="*/ 238 w 478"/>
              <a:gd name="T29" fmla="*/ 255 h 447"/>
              <a:gd name="T30" fmla="*/ 143 w 478"/>
              <a:gd name="T31" fmla="*/ 159 h 447"/>
              <a:gd name="T32" fmla="*/ 238 w 478"/>
              <a:gd name="T33" fmla="*/ 64 h 447"/>
              <a:gd name="T34" fmla="*/ 334 w 478"/>
              <a:gd name="T35" fmla="*/ 159 h 447"/>
              <a:gd name="T36" fmla="*/ 238 w 478"/>
              <a:gd name="T37" fmla="*/ 255 h 447"/>
              <a:gd name="T38" fmla="*/ 346 w 478"/>
              <a:gd name="T39" fmla="*/ 447 h 447"/>
              <a:gd name="T40" fmla="*/ 130 w 478"/>
              <a:gd name="T41" fmla="*/ 447 h 447"/>
              <a:gd name="T42" fmla="*/ 64 w 478"/>
              <a:gd name="T43" fmla="*/ 382 h 447"/>
              <a:gd name="T44" fmla="*/ 150 w 478"/>
              <a:gd name="T45" fmla="*/ 239 h 447"/>
              <a:gd name="T46" fmla="*/ 238 w 478"/>
              <a:gd name="T47" fmla="*/ 274 h 447"/>
              <a:gd name="T48" fmla="*/ 328 w 478"/>
              <a:gd name="T49" fmla="*/ 239 h 447"/>
              <a:gd name="T50" fmla="*/ 413 w 478"/>
              <a:gd name="T51" fmla="*/ 382 h 447"/>
              <a:gd name="T52" fmla="*/ 346 w 478"/>
              <a:gd name="T53" fmla="*/ 447 h 447"/>
              <a:gd name="T54" fmla="*/ 95 w 478"/>
              <a:gd name="T55" fmla="*/ 127 h 447"/>
              <a:gd name="T56" fmla="*/ 32 w 478"/>
              <a:gd name="T57" fmla="*/ 64 h 447"/>
              <a:gd name="T58" fmla="*/ 95 w 478"/>
              <a:gd name="T59" fmla="*/ 0 h 447"/>
              <a:gd name="T60" fmla="*/ 159 w 478"/>
              <a:gd name="T61" fmla="*/ 64 h 447"/>
              <a:gd name="T62" fmla="*/ 95 w 478"/>
              <a:gd name="T63" fmla="*/ 127 h 447"/>
              <a:gd name="T64" fmla="*/ 81 w 478"/>
              <a:gd name="T65" fmla="*/ 255 h 447"/>
              <a:gd name="T66" fmla="*/ 48 w 478"/>
              <a:gd name="T67" fmla="*/ 255 h 447"/>
              <a:gd name="T68" fmla="*/ 0 w 478"/>
              <a:gd name="T69" fmla="*/ 216 h 447"/>
              <a:gd name="T70" fmla="*/ 31 w 478"/>
              <a:gd name="T71" fmla="*/ 127 h 447"/>
              <a:gd name="T72" fmla="*/ 95 w 478"/>
              <a:gd name="T73" fmla="*/ 149 h 447"/>
              <a:gd name="T74" fmla="*/ 128 w 478"/>
              <a:gd name="T75" fmla="*/ 143 h 447"/>
              <a:gd name="T76" fmla="*/ 127 w 478"/>
              <a:gd name="T77" fmla="*/ 159 h 447"/>
              <a:gd name="T78" fmla="*/ 147 w 478"/>
              <a:gd name="T79" fmla="*/ 223 h 447"/>
              <a:gd name="T80" fmla="*/ 81 w 478"/>
              <a:gd name="T81" fmla="*/ 25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8" h="447">
                <a:moveTo>
                  <a:pt x="428" y="255"/>
                </a:moveTo>
                <a:cubicBezTo>
                  <a:pt x="396" y="255"/>
                  <a:pt x="396" y="255"/>
                  <a:pt x="396" y="255"/>
                </a:cubicBezTo>
                <a:cubicBezTo>
                  <a:pt x="378" y="235"/>
                  <a:pt x="356" y="224"/>
                  <a:pt x="329" y="223"/>
                </a:cubicBezTo>
                <a:cubicBezTo>
                  <a:pt x="342" y="204"/>
                  <a:pt x="349" y="182"/>
                  <a:pt x="349" y="159"/>
                </a:cubicBezTo>
                <a:cubicBezTo>
                  <a:pt x="349" y="154"/>
                  <a:pt x="349" y="149"/>
                  <a:pt x="348" y="143"/>
                </a:cubicBezTo>
                <a:cubicBezTo>
                  <a:pt x="358" y="146"/>
                  <a:pt x="370" y="149"/>
                  <a:pt x="381" y="149"/>
                </a:cubicBezTo>
                <a:cubicBezTo>
                  <a:pt x="415" y="149"/>
                  <a:pt x="441" y="127"/>
                  <a:pt x="445" y="127"/>
                </a:cubicBezTo>
                <a:cubicBezTo>
                  <a:pt x="478" y="127"/>
                  <a:pt x="476" y="196"/>
                  <a:pt x="476" y="216"/>
                </a:cubicBezTo>
                <a:cubicBezTo>
                  <a:pt x="476" y="243"/>
                  <a:pt x="453" y="255"/>
                  <a:pt x="428" y="255"/>
                </a:cubicBezTo>
                <a:close/>
                <a:moveTo>
                  <a:pt x="381" y="127"/>
                </a:moveTo>
                <a:cubicBezTo>
                  <a:pt x="346" y="127"/>
                  <a:pt x="318" y="99"/>
                  <a:pt x="318" y="64"/>
                </a:cubicBezTo>
                <a:cubicBezTo>
                  <a:pt x="318" y="29"/>
                  <a:pt x="346" y="0"/>
                  <a:pt x="381" y="0"/>
                </a:cubicBezTo>
                <a:cubicBezTo>
                  <a:pt x="416" y="0"/>
                  <a:pt x="445" y="29"/>
                  <a:pt x="445" y="64"/>
                </a:cubicBezTo>
                <a:cubicBezTo>
                  <a:pt x="445" y="99"/>
                  <a:pt x="416" y="127"/>
                  <a:pt x="381" y="127"/>
                </a:cubicBezTo>
                <a:close/>
                <a:moveTo>
                  <a:pt x="238" y="255"/>
                </a:moveTo>
                <a:cubicBezTo>
                  <a:pt x="186" y="255"/>
                  <a:pt x="143" y="212"/>
                  <a:pt x="143" y="159"/>
                </a:cubicBezTo>
                <a:cubicBezTo>
                  <a:pt x="143" y="107"/>
                  <a:pt x="186" y="64"/>
                  <a:pt x="238" y="64"/>
                </a:cubicBezTo>
                <a:cubicBezTo>
                  <a:pt x="291" y="64"/>
                  <a:pt x="334" y="107"/>
                  <a:pt x="334" y="159"/>
                </a:cubicBezTo>
                <a:cubicBezTo>
                  <a:pt x="334" y="212"/>
                  <a:pt x="291" y="255"/>
                  <a:pt x="238" y="255"/>
                </a:cubicBezTo>
                <a:close/>
                <a:moveTo>
                  <a:pt x="346" y="447"/>
                </a:moveTo>
                <a:cubicBezTo>
                  <a:pt x="130" y="447"/>
                  <a:pt x="130" y="447"/>
                  <a:pt x="130" y="447"/>
                </a:cubicBezTo>
                <a:cubicBezTo>
                  <a:pt x="91" y="447"/>
                  <a:pt x="64" y="423"/>
                  <a:pt x="64" y="382"/>
                </a:cubicBezTo>
                <a:cubicBezTo>
                  <a:pt x="64" y="326"/>
                  <a:pt x="77" y="239"/>
                  <a:pt x="150" y="239"/>
                </a:cubicBezTo>
                <a:cubicBezTo>
                  <a:pt x="158" y="239"/>
                  <a:pt x="188" y="274"/>
                  <a:pt x="238" y="274"/>
                </a:cubicBezTo>
                <a:cubicBezTo>
                  <a:pt x="287" y="274"/>
                  <a:pt x="318" y="239"/>
                  <a:pt x="328" y="239"/>
                </a:cubicBezTo>
                <a:cubicBezTo>
                  <a:pt x="400" y="239"/>
                  <a:pt x="413" y="326"/>
                  <a:pt x="413" y="382"/>
                </a:cubicBezTo>
                <a:cubicBezTo>
                  <a:pt x="413" y="423"/>
                  <a:pt x="387" y="447"/>
                  <a:pt x="346" y="447"/>
                </a:cubicBezTo>
                <a:close/>
                <a:moveTo>
                  <a:pt x="95" y="127"/>
                </a:moveTo>
                <a:cubicBezTo>
                  <a:pt x="60" y="127"/>
                  <a:pt x="32" y="99"/>
                  <a:pt x="32" y="64"/>
                </a:cubicBezTo>
                <a:cubicBezTo>
                  <a:pt x="32" y="29"/>
                  <a:pt x="60" y="0"/>
                  <a:pt x="95" y="0"/>
                </a:cubicBezTo>
                <a:cubicBezTo>
                  <a:pt x="131" y="0"/>
                  <a:pt x="159" y="29"/>
                  <a:pt x="159" y="64"/>
                </a:cubicBezTo>
                <a:cubicBezTo>
                  <a:pt x="159" y="99"/>
                  <a:pt x="131" y="127"/>
                  <a:pt x="95" y="127"/>
                </a:cubicBezTo>
                <a:close/>
                <a:moveTo>
                  <a:pt x="81" y="255"/>
                </a:moveTo>
                <a:cubicBezTo>
                  <a:pt x="48" y="255"/>
                  <a:pt x="48" y="255"/>
                  <a:pt x="48" y="255"/>
                </a:cubicBezTo>
                <a:cubicBezTo>
                  <a:pt x="24" y="255"/>
                  <a:pt x="0" y="243"/>
                  <a:pt x="0" y="216"/>
                </a:cubicBezTo>
                <a:cubicBezTo>
                  <a:pt x="0" y="196"/>
                  <a:pt x="0" y="127"/>
                  <a:pt x="31" y="127"/>
                </a:cubicBezTo>
                <a:cubicBezTo>
                  <a:pt x="36" y="127"/>
                  <a:pt x="61" y="149"/>
                  <a:pt x="95" y="149"/>
                </a:cubicBezTo>
                <a:cubicBezTo>
                  <a:pt x="107" y="149"/>
                  <a:pt x="118" y="146"/>
                  <a:pt x="128" y="143"/>
                </a:cubicBezTo>
                <a:cubicBezTo>
                  <a:pt x="128" y="149"/>
                  <a:pt x="127" y="154"/>
                  <a:pt x="127" y="159"/>
                </a:cubicBezTo>
                <a:cubicBezTo>
                  <a:pt x="127" y="182"/>
                  <a:pt x="135" y="204"/>
                  <a:pt x="147" y="223"/>
                </a:cubicBezTo>
                <a:cubicBezTo>
                  <a:pt x="122" y="224"/>
                  <a:pt x="97" y="235"/>
                  <a:pt x="81" y="2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7" name="PA_淘宝店chenying0907 12"/>
          <p:cNvSpPr>
            <a:spLocks noEditPoints="1"/>
          </p:cNvSpPr>
          <p:nvPr>
            <p:custDataLst>
              <p:tags r:id="rId8"/>
            </p:custDataLst>
          </p:nvPr>
        </p:nvSpPr>
        <p:spPr bwMode="auto">
          <a:xfrm>
            <a:off x="5655718" y="3753760"/>
            <a:ext cx="309563" cy="309658"/>
          </a:xfrm>
          <a:custGeom>
            <a:avLst/>
            <a:gdLst>
              <a:gd name="T0" fmla="*/ 317 w 344"/>
              <a:gd name="T1" fmla="*/ 260 h 345"/>
              <a:gd name="T2" fmla="*/ 317 w 344"/>
              <a:gd name="T3" fmla="*/ 218 h 345"/>
              <a:gd name="T4" fmla="*/ 254 w 344"/>
              <a:gd name="T5" fmla="*/ 155 h 345"/>
              <a:gd name="T6" fmla="*/ 218 w 344"/>
              <a:gd name="T7" fmla="*/ 155 h 345"/>
              <a:gd name="T8" fmla="*/ 189 w 344"/>
              <a:gd name="T9" fmla="*/ 135 h 345"/>
              <a:gd name="T10" fmla="*/ 189 w 344"/>
              <a:gd name="T11" fmla="*/ 84 h 345"/>
              <a:gd name="T12" fmla="*/ 216 w 344"/>
              <a:gd name="T13" fmla="*/ 44 h 345"/>
              <a:gd name="T14" fmla="*/ 172 w 344"/>
              <a:gd name="T15" fmla="*/ 0 h 345"/>
              <a:gd name="T16" fmla="*/ 128 w 344"/>
              <a:gd name="T17" fmla="*/ 44 h 345"/>
              <a:gd name="T18" fmla="*/ 154 w 344"/>
              <a:gd name="T19" fmla="*/ 84 h 345"/>
              <a:gd name="T20" fmla="*/ 154 w 344"/>
              <a:gd name="T21" fmla="*/ 135 h 345"/>
              <a:gd name="T22" fmla="*/ 126 w 344"/>
              <a:gd name="T23" fmla="*/ 155 h 345"/>
              <a:gd name="T24" fmla="*/ 89 w 344"/>
              <a:gd name="T25" fmla="*/ 155 h 345"/>
              <a:gd name="T26" fmla="*/ 26 w 344"/>
              <a:gd name="T27" fmla="*/ 218 h 345"/>
              <a:gd name="T28" fmla="*/ 26 w 344"/>
              <a:gd name="T29" fmla="*/ 260 h 345"/>
              <a:gd name="T30" fmla="*/ 0 w 344"/>
              <a:gd name="T31" fmla="*/ 301 h 345"/>
              <a:gd name="T32" fmla="*/ 44 w 344"/>
              <a:gd name="T33" fmla="*/ 345 h 345"/>
              <a:gd name="T34" fmla="*/ 88 w 344"/>
              <a:gd name="T35" fmla="*/ 301 h 345"/>
              <a:gd name="T36" fmla="*/ 61 w 344"/>
              <a:gd name="T37" fmla="*/ 260 h 345"/>
              <a:gd name="T38" fmla="*/ 61 w 344"/>
              <a:gd name="T39" fmla="*/ 218 h 345"/>
              <a:gd name="T40" fmla="*/ 89 w 344"/>
              <a:gd name="T41" fmla="*/ 190 h 345"/>
              <a:gd name="T42" fmla="*/ 126 w 344"/>
              <a:gd name="T43" fmla="*/ 190 h 345"/>
              <a:gd name="T44" fmla="*/ 154 w 344"/>
              <a:gd name="T45" fmla="*/ 185 h 345"/>
              <a:gd name="T46" fmla="*/ 154 w 344"/>
              <a:gd name="T47" fmla="*/ 260 h 345"/>
              <a:gd name="T48" fmla="*/ 128 w 344"/>
              <a:gd name="T49" fmla="*/ 301 h 345"/>
              <a:gd name="T50" fmla="*/ 172 w 344"/>
              <a:gd name="T51" fmla="*/ 345 h 345"/>
              <a:gd name="T52" fmla="*/ 216 w 344"/>
              <a:gd name="T53" fmla="*/ 301 h 345"/>
              <a:gd name="T54" fmla="*/ 189 w 344"/>
              <a:gd name="T55" fmla="*/ 260 h 345"/>
              <a:gd name="T56" fmla="*/ 189 w 344"/>
              <a:gd name="T57" fmla="*/ 185 h 345"/>
              <a:gd name="T58" fmla="*/ 218 w 344"/>
              <a:gd name="T59" fmla="*/ 190 h 345"/>
              <a:gd name="T60" fmla="*/ 254 w 344"/>
              <a:gd name="T61" fmla="*/ 190 h 345"/>
              <a:gd name="T62" fmla="*/ 282 w 344"/>
              <a:gd name="T63" fmla="*/ 218 h 345"/>
              <a:gd name="T64" fmla="*/ 282 w 344"/>
              <a:gd name="T65" fmla="*/ 260 h 345"/>
              <a:gd name="T66" fmla="*/ 256 w 344"/>
              <a:gd name="T67" fmla="*/ 301 h 345"/>
              <a:gd name="T68" fmla="*/ 300 w 344"/>
              <a:gd name="T69" fmla="*/ 345 h 345"/>
              <a:gd name="T70" fmla="*/ 344 w 344"/>
              <a:gd name="T71" fmla="*/ 301 h 345"/>
              <a:gd name="T72" fmla="*/ 317 w 344"/>
              <a:gd name="T73" fmla="*/ 260 h 345"/>
              <a:gd name="T74" fmla="*/ 68 w 344"/>
              <a:gd name="T75" fmla="*/ 301 h 345"/>
              <a:gd name="T76" fmla="*/ 44 w 344"/>
              <a:gd name="T77" fmla="*/ 326 h 345"/>
              <a:gd name="T78" fmla="*/ 18 w 344"/>
              <a:gd name="T79" fmla="*/ 301 h 345"/>
              <a:gd name="T80" fmla="*/ 44 w 344"/>
              <a:gd name="T81" fmla="*/ 275 h 345"/>
              <a:gd name="T82" fmla="*/ 68 w 344"/>
              <a:gd name="T83" fmla="*/ 301 h 345"/>
              <a:gd name="T84" fmla="*/ 146 w 344"/>
              <a:gd name="T85" fmla="*/ 44 h 345"/>
              <a:gd name="T86" fmla="*/ 172 w 344"/>
              <a:gd name="T87" fmla="*/ 18 h 345"/>
              <a:gd name="T88" fmla="*/ 196 w 344"/>
              <a:gd name="T89" fmla="*/ 44 h 345"/>
              <a:gd name="T90" fmla="*/ 172 w 344"/>
              <a:gd name="T91" fmla="*/ 69 h 345"/>
              <a:gd name="T92" fmla="*/ 146 w 344"/>
              <a:gd name="T93" fmla="*/ 44 h 345"/>
              <a:gd name="T94" fmla="*/ 196 w 344"/>
              <a:gd name="T95" fmla="*/ 301 h 345"/>
              <a:gd name="T96" fmla="*/ 172 w 344"/>
              <a:gd name="T97" fmla="*/ 326 h 345"/>
              <a:gd name="T98" fmla="*/ 146 w 344"/>
              <a:gd name="T99" fmla="*/ 301 h 345"/>
              <a:gd name="T100" fmla="*/ 172 w 344"/>
              <a:gd name="T101" fmla="*/ 275 h 345"/>
              <a:gd name="T102" fmla="*/ 196 w 344"/>
              <a:gd name="T103" fmla="*/ 301 h 345"/>
              <a:gd name="T104" fmla="*/ 300 w 344"/>
              <a:gd name="T105" fmla="*/ 326 h 345"/>
              <a:gd name="T106" fmla="*/ 274 w 344"/>
              <a:gd name="T107" fmla="*/ 301 h 345"/>
              <a:gd name="T108" fmla="*/ 300 w 344"/>
              <a:gd name="T109" fmla="*/ 275 h 345"/>
              <a:gd name="T110" fmla="*/ 325 w 344"/>
              <a:gd name="T111" fmla="*/ 301 h 345"/>
              <a:gd name="T112" fmla="*/ 300 w 344"/>
              <a:gd name="T113" fmla="*/ 32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4" h="345">
                <a:moveTo>
                  <a:pt x="317" y="260"/>
                </a:moveTo>
                <a:cubicBezTo>
                  <a:pt x="317" y="218"/>
                  <a:pt x="317" y="218"/>
                  <a:pt x="317" y="218"/>
                </a:cubicBezTo>
                <a:cubicBezTo>
                  <a:pt x="317" y="192"/>
                  <a:pt x="300" y="155"/>
                  <a:pt x="254" y="155"/>
                </a:cubicBezTo>
                <a:cubicBezTo>
                  <a:pt x="218" y="155"/>
                  <a:pt x="218" y="155"/>
                  <a:pt x="218" y="155"/>
                </a:cubicBezTo>
                <a:cubicBezTo>
                  <a:pt x="191" y="155"/>
                  <a:pt x="189" y="142"/>
                  <a:pt x="189" y="135"/>
                </a:cubicBezTo>
                <a:cubicBezTo>
                  <a:pt x="189" y="84"/>
                  <a:pt x="189" y="84"/>
                  <a:pt x="189" y="84"/>
                </a:cubicBezTo>
                <a:cubicBezTo>
                  <a:pt x="205" y="78"/>
                  <a:pt x="216" y="62"/>
                  <a:pt x="216" y="44"/>
                </a:cubicBezTo>
                <a:cubicBezTo>
                  <a:pt x="216" y="19"/>
                  <a:pt x="196" y="0"/>
                  <a:pt x="172" y="0"/>
                </a:cubicBezTo>
                <a:cubicBezTo>
                  <a:pt x="147" y="0"/>
                  <a:pt x="128" y="19"/>
                  <a:pt x="128" y="44"/>
                </a:cubicBezTo>
                <a:cubicBezTo>
                  <a:pt x="128" y="62"/>
                  <a:pt x="139" y="78"/>
                  <a:pt x="154" y="84"/>
                </a:cubicBezTo>
                <a:cubicBezTo>
                  <a:pt x="154" y="135"/>
                  <a:pt x="154" y="135"/>
                  <a:pt x="154" y="135"/>
                </a:cubicBezTo>
                <a:cubicBezTo>
                  <a:pt x="154" y="140"/>
                  <a:pt x="153" y="155"/>
                  <a:pt x="126" y="155"/>
                </a:cubicBezTo>
                <a:cubicBezTo>
                  <a:pt x="89" y="155"/>
                  <a:pt x="89" y="155"/>
                  <a:pt x="89" y="155"/>
                </a:cubicBezTo>
                <a:cubicBezTo>
                  <a:pt x="43" y="155"/>
                  <a:pt x="26" y="192"/>
                  <a:pt x="26" y="218"/>
                </a:cubicBezTo>
                <a:cubicBezTo>
                  <a:pt x="26" y="260"/>
                  <a:pt x="26" y="260"/>
                  <a:pt x="26" y="260"/>
                </a:cubicBezTo>
                <a:cubicBezTo>
                  <a:pt x="11" y="267"/>
                  <a:pt x="0" y="282"/>
                  <a:pt x="0" y="301"/>
                </a:cubicBezTo>
                <a:cubicBezTo>
                  <a:pt x="0" y="324"/>
                  <a:pt x="19" y="345"/>
                  <a:pt x="44" y="345"/>
                </a:cubicBezTo>
                <a:cubicBezTo>
                  <a:pt x="67" y="345"/>
                  <a:pt x="88" y="324"/>
                  <a:pt x="88" y="301"/>
                </a:cubicBezTo>
                <a:cubicBezTo>
                  <a:pt x="88" y="282"/>
                  <a:pt x="77" y="267"/>
                  <a:pt x="61" y="260"/>
                </a:cubicBezTo>
                <a:cubicBezTo>
                  <a:pt x="61" y="218"/>
                  <a:pt x="61" y="218"/>
                  <a:pt x="61" y="218"/>
                </a:cubicBezTo>
                <a:cubicBezTo>
                  <a:pt x="61" y="213"/>
                  <a:pt x="62" y="190"/>
                  <a:pt x="89" y="190"/>
                </a:cubicBezTo>
                <a:cubicBezTo>
                  <a:pt x="126" y="190"/>
                  <a:pt x="126" y="190"/>
                  <a:pt x="126" y="190"/>
                </a:cubicBezTo>
                <a:cubicBezTo>
                  <a:pt x="137" y="190"/>
                  <a:pt x="146" y="188"/>
                  <a:pt x="154" y="185"/>
                </a:cubicBezTo>
                <a:cubicBezTo>
                  <a:pt x="154" y="260"/>
                  <a:pt x="154" y="260"/>
                  <a:pt x="154" y="260"/>
                </a:cubicBezTo>
                <a:cubicBezTo>
                  <a:pt x="139" y="267"/>
                  <a:pt x="128" y="282"/>
                  <a:pt x="128" y="301"/>
                </a:cubicBezTo>
                <a:cubicBezTo>
                  <a:pt x="128" y="324"/>
                  <a:pt x="147" y="345"/>
                  <a:pt x="172" y="345"/>
                </a:cubicBezTo>
                <a:cubicBezTo>
                  <a:pt x="196" y="345"/>
                  <a:pt x="216" y="324"/>
                  <a:pt x="216" y="301"/>
                </a:cubicBezTo>
                <a:cubicBezTo>
                  <a:pt x="216" y="282"/>
                  <a:pt x="205" y="267"/>
                  <a:pt x="189" y="260"/>
                </a:cubicBezTo>
                <a:cubicBezTo>
                  <a:pt x="189" y="185"/>
                  <a:pt x="189" y="185"/>
                  <a:pt x="189" y="185"/>
                </a:cubicBezTo>
                <a:cubicBezTo>
                  <a:pt x="196" y="188"/>
                  <a:pt x="207" y="190"/>
                  <a:pt x="218" y="190"/>
                </a:cubicBezTo>
                <a:cubicBezTo>
                  <a:pt x="254" y="190"/>
                  <a:pt x="254" y="190"/>
                  <a:pt x="254" y="190"/>
                </a:cubicBezTo>
                <a:cubicBezTo>
                  <a:pt x="280" y="190"/>
                  <a:pt x="282" y="212"/>
                  <a:pt x="282" y="218"/>
                </a:cubicBezTo>
                <a:cubicBezTo>
                  <a:pt x="282" y="260"/>
                  <a:pt x="282" y="260"/>
                  <a:pt x="282" y="260"/>
                </a:cubicBezTo>
                <a:cubicBezTo>
                  <a:pt x="267" y="267"/>
                  <a:pt x="256" y="282"/>
                  <a:pt x="256" y="301"/>
                </a:cubicBezTo>
                <a:cubicBezTo>
                  <a:pt x="256" y="324"/>
                  <a:pt x="275" y="345"/>
                  <a:pt x="300" y="345"/>
                </a:cubicBezTo>
                <a:cubicBezTo>
                  <a:pt x="324" y="345"/>
                  <a:pt x="344" y="324"/>
                  <a:pt x="344" y="301"/>
                </a:cubicBezTo>
                <a:cubicBezTo>
                  <a:pt x="344" y="282"/>
                  <a:pt x="333" y="267"/>
                  <a:pt x="317" y="260"/>
                </a:cubicBezTo>
                <a:close/>
                <a:moveTo>
                  <a:pt x="68" y="301"/>
                </a:moveTo>
                <a:cubicBezTo>
                  <a:pt x="68" y="314"/>
                  <a:pt x="57" y="326"/>
                  <a:pt x="44" y="326"/>
                </a:cubicBezTo>
                <a:cubicBezTo>
                  <a:pt x="29" y="326"/>
                  <a:pt x="18" y="314"/>
                  <a:pt x="18" y="301"/>
                </a:cubicBezTo>
                <a:cubicBezTo>
                  <a:pt x="18" y="287"/>
                  <a:pt x="29" y="275"/>
                  <a:pt x="44" y="275"/>
                </a:cubicBezTo>
                <a:cubicBezTo>
                  <a:pt x="57" y="275"/>
                  <a:pt x="68" y="287"/>
                  <a:pt x="68" y="301"/>
                </a:cubicBezTo>
                <a:close/>
                <a:moveTo>
                  <a:pt x="146" y="44"/>
                </a:moveTo>
                <a:cubicBezTo>
                  <a:pt x="146" y="30"/>
                  <a:pt x="157" y="18"/>
                  <a:pt x="172" y="18"/>
                </a:cubicBezTo>
                <a:cubicBezTo>
                  <a:pt x="185" y="18"/>
                  <a:pt x="196" y="30"/>
                  <a:pt x="196" y="44"/>
                </a:cubicBezTo>
                <a:cubicBezTo>
                  <a:pt x="196" y="57"/>
                  <a:pt x="185" y="69"/>
                  <a:pt x="172" y="69"/>
                </a:cubicBezTo>
                <a:cubicBezTo>
                  <a:pt x="157" y="69"/>
                  <a:pt x="146" y="57"/>
                  <a:pt x="146" y="44"/>
                </a:cubicBezTo>
                <a:close/>
                <a:moveTo>
                  <a:pt x="196" y="301"/>
                </a:moveTo>
                <a:cubicBezTo>
                  <a:pt x="196" y="314"/>
                  <a:pt x="185" y="326"/>
                  <a:pt x="172" y="326"/>
                </a:cubicBezTo>
                <a:cubicBezTo>
                  <a:pt x="157" y="326"/>
                  <a:pt x="146" y="314"/>
                  <a:pt x="146" y="301"/>
                </a:cubicBezTo>
                <a:cubicBezTo>
                  <a:pt x="146" y="287"/>
                  <a:pt x="157" y="275"/>
                  <a:pt x="172" y="275"/>
                </a:cubicBezTo>
                <a:cubicBezTo>
                  <a:pt x="185" y="275"/>
                  <a:pt x="196" y="287"/>
                  <a:pt x="196" y="301"/>
                </a:cubicBezTo>
                <a:close/>
                <a:moveTo>
                  <a:pt x="300" y="326"/>
                </a:moveTo>
                <a:cubicBezTo>
                  <a:pt x="285" y="326"/>
                  <a:pt x="274" y="314"/>
                  <a:pt x="274" y="301"/>
                </a:cubicBezTo>
                <a:cubicBezTo>
                  <a:pt x="274" y="287"/>
                  <a:pt x="285" y="275"/>
                  <a:pt x="300" y="275"/>
                </a:cubicBezTo>
                <a:cubicBezTo>
                  <a:pt x="314" y="275"/>
                  <a:pt x="325" y="287"/>
                  <a:pt x="325" y="301"/>
                </a:cubicBezTo>
                <a:cubicBezTo>
                  <a:pt x="325" y="314"/>
                  <a:pt x="314" y="326"/>
                  <a:pt x="300" y="3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8" name="PA_淘宝店chenying0907 13"/>
          <p:cNvSpPr>
            <a:spLocks noEditPoints="1"/>
          </p:cNvSpPr>
          <p:nvPr>
            <p:custDataLst>
              <p:tags r:id="rId9"/>
            </p:custDataLst>
          </p:nvPr>
        </p:nvSpPr>
        <p:spPr bwMode="auto">
          <a:xfrm>
            <a:off x="5775970" y="2353153"/>
            <a:ext cx="205979" cy="206042"/>
          </a:xfrm>
          <a:custGeom>
            <a:avLst/>
            <a:gdLst>
              <a:gd name="T0" fmla="*/ 200 w 229"/>
              <a:gd name="T1" fmla="*/ 161 h 229"/>
              <a:gd name="T2" fmla="*/ 212 w 229"/>
              <a:gd name="T3" fmla="*/ 115 h 229"/>
              <a:gd name="T4" fmla="*/ 200 w 229"/>
              <a:gd name="T5" fmla="*/ 68 h 229"/>
              <a:gd name="T6" fmla="*/ 176 w 229"/>
              <a:gd name="T7" fmla="*/ 93 h 229"/>
              <a:gd name="T8" fmla="*/ 180 w 229"/>
              <a:gd name="T9" fmla="*/ 115 h 229"/>
              <a:gd name="T10" fmla="*/ 176 w 229"/>
              <a:gd name="T11" fmla="*/ 136 h 229"/>
              <a:gd name="T12" fmla="*/ 200 w 229"/>
              <a:gd name="T13" fmla="*/ 161 h 229"/>
              <a:gd name="T14" fmla="*/ 161 w 229"/>
              <a:gd name="T15" fmla="*/ 201 h 229"/>
              <a:gd name="T16" fmla="*/ 136 w 229"/>
              <a:gd name="T17" fmla="*/ 176 h 229"/>
              <a:gd name="T18" fmla="*/ 115 w 229"/>
              <a:gd name="T19" fmla="*/ 180 h 229"/>
              <a:gd name="T20" fmla="*/ 93 w 229"/>
              <a:gd name="T21" fmla="*/ 176 h 229"/>
              <a:gd name="T22" fmla="*/ 69 w 229"/>
              <a:gd name="T23" fmla="*/ 201 h 229"/>
              <a:gd name="T24" fmla="*/ 115 w 229"/>
              <a:gd name="T25" fmla="*/ 212 h 229"/>
              <a:gd name="T26" fmla="*/ 161 w 229"/>
              <a:gd name="T27" fmla="*/ 201 h 229"/>
              <a:gd name="T28" fmla="*/ 69 w 229"/>
              <a:gd name="T29" fmla="*/ 28 h 229"/>
              <a:gd name="T30" fmla="*/ 93 w 229"/>
              <a:gd name="T31" fmla="*/ 53 h 229"/>
              <a:gd name="T32" fmla="*/ 115 w 229"/>
              <a:gd name="T33" fmla="*/ 49 h 229"/>
              <a:gd name="T34" fmla="*/ 136 w 229"/>
              <a:gd name="T35" fmla="*/ 53 h 229"/>
              <a:gd name="T36" fmla="*/ 161 w 229"/>
              <a:gd name="T37" fmla="*/ 28 h 229"/>
              <a:gd name="T38" fmla="*/ 115 w 229"/>
              <a:gd name="T39" fmla="*/ 16 h 229"/>
              <a:gd name="T40" fmla="*/ 69 w 229"/>
              <a:gd name="T41" fmla="*/ 28 h 229"/>
              <a:gd name="T42" fmla="*/ 163 w 229"/>
              <a:gd name="T43" fmla="*/ 115 h 229"/>
              <a:gd name="T44" fmla="*/ 115 w 229"/>
              <a:gd name="T45" fmla="*/ 65 h 229"/>
              <a:gd name="T46" fmla="*/ 65 w 229"/>
              <a:gd name="T47" fmla="*/ 115 h 229"/>
              <a:gd name="T48" fmla="*/ 115 w 229"/>
              <a:gd name="T49" fmla="*/ 164 h 229"/>
              <a:gd name="T50" fmla="*/ 163 w 229"/>
              <a:gd name="T51" fmla="*/ 115 h 229"/>
              <a:gd name="T52" fmla="*/ 53 w 229"/>
              <a:gd name="T53" fmla="*/ 136 h 229"/>
              <a:gd name="T54" fmla="*/ 49 w 229"/>
              <a:gd name="T55" fmla="*/ 115 h 229"/>
              <a:gd name="T56" fmla="*/ 53 w 229"/>
              <a:gd name="T57" fmla="*/ 93 h 229"/>
              <a:gd name="T58" fmla="*/ 28 w 229"/>
              <a:gd name="T59" fmla="*/ 68 h 229"/>
              <a:gd name="T60" fmla="*/ 16 w 229"/>
              <a:gd name="T61" fmla="*/ 115 h 229"/>
              <a:gd name="T62" fmla="*/ 28 w 229"/>
              <a:gd name="T63" fmla="*/ 161 h 229"/>
              <a:gd name="T64" fmla="*/ 53 w 229"/>
              <a:gd name="T65" fmla="*/ 136 h 229"/>
              <a:gd name="T66" fmla="*/ 229 w 229"/>
              <a:gd name="T67" fmla="*/ 115 h 229"/>
              <a:gd name="T68" fmla="*/ 115 w 229"/>
              <a:gd name="T69" fmla="*/ 229 h 229"/>
              <a:gd name="T70" fmla="*/ 0 w 229"/>
              <a:gd name="T71" fmla="*/ 115 h 229"/>
              <a:gd name="T72" fmla="*/ 115 w 229"/>
              <a:gd name="T73" fmla="*/ 0 h 229"/>
              <a:gd name="T74" fmla="*/ 229 w 229"/>
              <a:gd name="T75" fmla="*/ 11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29">
                <a:moveTo>
                  <a:pt x="200" y="161"/>
                </a:moveTo>
                <a:cubicBezTo>
                  <a:pt x="208" y="147"/>
                  <a:pt x="212" y="131"/>
                  <a:pt x="212" y="115"/>
                </a:cubicBezTo>
                <a:cubicBezTo>
                  <a:pt x="212" y="98"/>
                  <a:pt x="208" y="82"/>
                  <a:pt x="200" y="68"/>
                </a:cubicBezTo>
                <a:cubicBezTo>
                  <a:pt x="176" y="93"/>
                  <a:pt x="176" y="93"/>
                  <a:pt x="176" y="93"/>
                </a:cubicBezTo>
                <a:cubicBezTo>
                  <a:pt x="178" y="100"/>
                  <a:pt x="180" y="107"/>
                  <a:pt x="180" y="115"/>
                </a:cubicBezTo>
                <a:cubicBezTo>
                  <a:pt x="180" y="122"/>
                  <a:pt x="178" y="129"/>
                  <a:pt x="176" y="136"/>
                </a:cubicBezTo>
                <a:lnTo>
                  <a:pt x="200" y="161"/>
                </a:lnTo>
                <a:close/>
                <a:moveTo>
                  <a:pt x="161" y="201"/>
                </a:moveTo>
                <a:cubicBezTo>
                  <a:pt x="136" y="176"/>
                  <a:pt x="136" y="176"/>
                  <a:pt x="136" y="176"/>
                </a:cubicBezTo>
                <a:cubicBezTo>
                  <a:pt x="129" y="179"/>
                  <a:pt x="122" y="180"/>
                  <a:pt x="115" y="180"/>
                </a:cubicBezTo>
                <a:cubicBezTo>
                  <a:pt x="107" y="180"/>
                  <a:pt x="100" y="179"/>
                  <a:pt x="93" y="176"/>
                </a:cubicBezTo>
                <a:cubicBezTo>
                  <a:pt x="69" y="201"/>
                  <a:pt x="69" y="201"/>
                  <a:pt x="69" y="201"/>
                </a:cubicBezTo>
                <a:cubicBezTo>
                  <a:pt x="82" y="208"/>
                  <a:pt x="98" y="212"/>
                  <a:pt x="115" y="212"/>
                </a:cubicBezTo>
                <a:cubicBezTo>
                  <a:pt x="131" y="212"/>
                  <a:pt x="147" y="208"/>
                  <a:pt x="161" y="201"/>
                </a:cubicBezTo>
                <a:close/>
                <a:moveTo>
                  <a:pt x="69" y="28"/>
                </a:moveTo>
                <a:cubicBezTo>
                  <a:pt x="93" y="53"/>
                  <a:pt x="93" y="53"/>
                  <a:pt x="93" y="53"/>
                </a:cubicBezTo>
                <a:cubicBezTo>
                  <a:pt x="100" y="51"/>
                  <a:pt x="107" y="49"/>
                  <a:pt x="115" y="49"/>
                </a:cubicBezTo>
                <a:cubicBezTo>
                  <a:pt x="122" y="49"/>
                  <a:pt x="129" y="51"/>
                  <a:pt x="136" y="53"/>
                </a:cubicBezTo>
                <a:cubicBezTo>
                  <a:pt x="161" y="28"/>
                  <a:pt x="161" y="28"/>
                  <a:pt x="161" y="28"/>
                </a:cubicBezTo>
                <a:cubicBezTo>
                  <a:pt x="147" y="20"/>
                  <a:pt x="131" y="16"/>
                  <a:pt x="115" y="16"/>
                </a:cubicBezTo>
                <a:cubicBezTo>
                  <a:pt x="98" y="16"/>
                  <a:pt x="82" y="20"/>
                  <a:pt x="69" y="28"/>
                </a:cubicBezTo>
                <a:close/>
                <a:moveTo>
                  <a:pt x="163" y="115"/>
                </a:moveTo>
                <a:cubicBezTo>
                  <a:pt x="163" y="87"/>
                  <a:pt x="141" y="65"/>
                  <a:pt x="115" y="65"/>
                </a:cubicBezTo>
                <a:cubicBezTo>
                  <a:pt x="87" y="65"/>
                  <a:pt x="65" y="87"/>
                  <a:pt x="65" y="115"/>
                </a:cubicBezTo>
                <a:cubicBezTo>
                  <a:pt x="65" y="141"/>
                  <a:pt x="87" y="164"/>
                  <a:pt x="115" y="164"/>
                </a:cubicBezTo>
                <a:cubicBezTo>
                  <a:pt x="141" y="164"/>
                  <a:pt x="163" y="141"/>
                  <a:pt x="163" y="115"/>
                </a:cubicBezTo>
                <a:close/>
                <a:moveTo>
                  <a:pt x="53" y="136"/>
                </a:moveTo>
                <a:cubicBezTo>
                  <a:pt x="51" y="129"/>
                  <a:pt x="49" y="122"/>
                  <a:pt x="49" y="115"/>
                </a:cubicBezTo>
                <a:cubicBezTo>
                  <a:pt x="49" y="107"/>
                  <a:pt x="51" y="100"/>
                  <a:pt x="53" y="93"/>
                </a:cubicBezTo>
                <a:cubicBezTo>
                  <a:pt x="28" y="68"/>
                  <a:pt x="28" y="68"/>
                  <a:pt x="28" y="68"/>
                </a:cubicBezTo>
                <a:cubicBezTo>
                  <a:pt x="21" y="82"/>
                  <a:pt x="16" y="98"/>
                  <a:pt x="16" y="115"/>
                </a:cubicBezTo>
                <a:cubicBezTo>
                  <a:pt x="16" y="131"/>
                  <a:pt x="21" y="147"/>
                  <a:pt x="28" y="161"/>
                </a:cubicBezTo>
                <a:lnTo>
                  <a:pt x="53" y="136"/>
                </a:lnTo>
                <a:close/>
                <a:moveTo>
                  <a:pt x="229" y="115"/>
                </a:moveTo>
                <a:cubicBezTo>
                  <a:pt x="229" y="178"/>
                  <a:pt x="178" y="229"/>
                  <a:pt x="115" y="229"/>
                </a:cubicBezTo>
                <a:cubicBezTo>
                  <a:pt x="51" y="229"/>
                  <a:pt x="0" y="178"/>
                  <a:pt x="0" y="115"/>
                </a:cubicBezTo>
                <a:cubicBezTo>
                  <a:pt x="0" y="51"/>
                  <a:pt x="51" y="0"/>
                  <a:pt x="115" y="0"/>
                </a:cubicBezTo>
                <a:cubicBezTo>
                  <a:pt x="178" y="0"/>
                  <a:pt x="229" y="51"/>
                  <a:pt x="229" y="1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9" name="PA_淘宝店chenying0907 14"/>
          <p:cNvSpPr>
            <a:spLocks noEditPoints="1"/>
          </p:cNvSpPr>
          <p:nvPr>
            <p:custDataLst>
              <p:tags r:id="rId10"/>
            </p:custDataLst>
          </p:nvPr>
        </p:nvSpPr>
        <p:spPr bwMode="auto">
          <a:xfrm>
            <a:off x="3207793" y="2984379"/>
            <a:ext cx="178594" cy="157211"/>
          </a:xfrm>
          <a:custGeom>
            <a:avLst/>
            <a:gdLst>
              <a:gd name="T0" fmla="*/ 166 w 199"/>
              <a:gd name="T1" fmla="*/ 110 h 174"/>
              <a:gd name="T2" fmla="*/ 152 w 199"/>
              <a:gd name="T3" fmla="*/ 97 h 174"/>
              <a:gd name="T4" fmla="*/ 170 w 199"/>
              <a:gd name="T5" fmla="*/ 108 h 174"/>
              <a:gd name="T6" fmla="*/ 91 w 199"/>
              <a:gd name="T7" fmla="*/ 40 h 174"/>
              <a:gd name="T8" fmla="*/ 55 w 199"/>
              <a:gd name="T9" fmla="*/ 55 h 174"/>
              <a:gd name="T10" fmla="*/ 91 w 199"/>
              <a:gd name="T11" fmla="*/ 40 h 174"/>
              <a:gd name="T12" fmla="*/ 103 w 199"/>
              <a:gd name="T13" fmla="*/ 40 h 174"/>
              <a:gd name="T14" fmla="*/ 139 w 199"/>
              <a:gd name="T15" fmla="*/ 55 h 174"/>
              <a:gd name="T16" fmla="*/ 103 w 199"/>
              <a:gd name="T17" fmla="*/ 84 h 174"/>
              <a:gd name="T18" fmla="*/ 139 w 199"/>
              <a:gd name="T19" fmla="*/ 68 h 174"/>
              <a:gd name="T20" fmla="*/ 103 w 199"/>
              <a:gd name="T21" fmla="*/ 84 h 174"/>
              <a:gd name="T22" fmla="*/ 139 w 199"/>
              <a:gd name="T23" fmla="*/ 97 h 174"/>
              <a:gd name="T24" fmla="*/ 103 w 199"/>
              <a:gd name="T25" fmla="*/ 110 h 174"/>
              <a:gd name="T26" fmla="*/ 59 w 199"/>
              <a:gd name="T27" fmla="*/ 68 h 174"/>
              <a:gd name="T28" fmla="*/ 91 w 199"/>
              <a:gd name="T29" fmla="*/ 84 h 174"/>
              <a:gd name="T30" fmla="*/ 59 w 199"/>
              <a:gd name="T31" fmla="*/ 68 h 174"/>
              <a:gd name="T32" fmla="*/ 68 w 199"/>
              <a:gd name="T33" fmla="*/ 97 h 174"/>
              <a:gd name="T34" fmla="*/ 91 w 199"/>
              <a:gd name="T35" fmla="*/ 110 h 174"/>
              <a:gd name="T36" fmla="*/ 176 w 199"/>
              <a:gd name="T37" fmla="*/ 84 h 174"/>
              <a:gd name="T38" fmla="*/ 152 w 199"/>
              <a:gd name="T39" fmla="*/ 68 h 174"/>
              <a:gd name="T40" fmla="*/ 176 w 199"/>
              <a:gd name="T41" fmla="*/ 84 h 174"/>
              <a:gd name="T42" fmla="*/ 152 w 199"/>
              <a:gd name="T43" fmla="*/ 55 h 174"/>
              <a:gd name="T44" fmla="*/ 187 w 199"/>
              <a:gd name="T45" fmla="*/ 40 h 174"/>
              <a:gd name="T46" fmla="*/ 82 w 199"/>
              <a:gd name="T47" fmla="*/ 145 h 174"/>
              <a:gd name="T48" fmla="*/ 82 w 199"/>
              <a:gd name="T49" fmla="*/ 162 h 174"/>
              <a:gd name="T50" fmla="*/ 82 w 199"/>
              <a:gd name="T51" fmla="*/ 145 h 174"/>
              <a:gd name="T52" fmla="*/ 160 w 199"/>
              <a:gd name="T53" fmla="*/ 153 h 174"/>
              <a:gd name="T54" fmla="*/ 144 w 199"/>
              <a:gd name="T55" fmla="*/ 153 h 174"/>
              <a:gd name="T56" fmla="*/ 199 w 199"/>
              <a:gd name="T57" fmla="*/ 40 h 174"/>
              <a:gd name="T58" fmla="*/ 187 w 199"/>
              <a:gd name="T59" fmla="*/ 28 h 174"/>
              <a:gd name="T60" fmla="*/ 42 w 199"/>
              <a:gd name="T61" fmla="*/ 12 h 174"/>
              <a:gd name="T62" fmla="*/ 35 w 199"/>
              <a:gd name="T63" fmla="*/ 3 h 174"/>
              <a:gd name="T64" fmla="*/ 6 w 199"/>
              <a:gd name="T65" fmla="*/ 0 h 174"/>
              <a:gd name="T66" fmla="*/ 6 w 199"/>
              <a:gd name="T67" fmla="*/ 12 h 174"/>
              <a:gd name="T68" fmla="*/ 28 w 199"/>
              <a:gd name="T69" fmla="*/ 13 h 174"/>
              <a:gd name="T70" fmla="*/ 59 w 199"/>
              <a:gd name="T71" fmla="*/ 111 h 174"/>
              <a:gd name="T72" fmla="*/ 45 w 199"/>
              <a:gd name="T73" fmla="*/ 121 h 174"/>
              <a:gd name="T74" fmla="*/ 43 w 199"/>
              <a:gd name="T75" fmla="*/ 146 h 174"/>
              <a:gd name="T76" fmla="*/ 61 w 199"/>
              <a:gd name="T77" fmla="*/ 159 h 174"/>
              <a:gd name="T78" fmla="*/ 82 w 199"/>
              <a:gd name="T79" fmla="*/ 174 h 174"/>
              <a:gd name="T80" fmla="*/ 132 w 199"/>
              <a:gd name="T81" fmla="*/ 160 h 174"/>
              <a:gd name="T82" fmla="*/ 172 w 199"/>
              <a:gd name="T83" fmla="*/ 160 h 174"/>
              <a:gd name="T84" fmla="*/ 193 w 199"/>
              <a:gd name="T85" fmla="*/ 153 h 174"/>
              <a:gd name="T86" fmla="*/ 172 w 199"/>
              <a:gd name="T87" fmla="*/ 147 h 174"/>
              <a:gd name="T88" fmla="*/ 133 w 199"/>
              <a:gd name="T89" fmla="*/ 147 h 174"/>
              <a:gd name="T90" fmla="*/ 82 w 199"/>
              <a:gd name="T91" fmla="*/ 133 h 174"/>
              <a:gd name="T92" fmla="*/ 61 w 199"/>
              <a:gd name="T93" fmla="*/ 146 h 174"/>
              <a:gd name="T94" fmla="*/ 54 w 199"/>
              <a:gd name="T95" fmla="*/ 140 h 174"/>
              <a:gd name="T96" fmla="*/ 54 w 199"/>
              <a:gd name="T97" fmla="*/ 131 h 174"/>
              <a:gd name="T98" fmla="*/ 64 w 199"/>
              <a:gd name="T99" fmla="*/ 123 h 174"/>
              <a:gd name="T100" fmla="*/ 97 w 199"/>
              <a:gd name="T101" fmla="*/ 123 h 174"/>
              <a:gd name="T102" fmla="*/ 145 w 199"/>
              <a:gd name="T103" fmla="*/ 123 h 174"/>
              <a:gd name="T104" fmla="*/ 176 w 199"/>
              <a:gd name="T105" fmla="*/ 120 h 174"/>
              <a:gd name="T106" fmla="*/ 186 w 199"/>
              <a:gd name="T107" fmla="*/ 94 h 174"/>
              <a:gd name="T108" fmla="*/ 187 w 199"/>
              <a:gd name="T109" fmla="*/ 91 h 174"/>
              <a:gd name="T110" fmla="*/ 199 w 199"/>
              <a:gd name="T111" fmla="*/ 4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9" h="174">
                <a:moveTo>
                  <a:pt x="169" y="110"/>
                </a:moveTo>
                <a:cubicBezTo>
                  <a:pt x="168" y="110"/>
                  <a:pt x="167" y="110"/>
                  <a:pt x="166" y="110"/>
                </a:cubicBezTo>
                <a:cubicBezTo>
                  <a:pt x="166" y="110"/>
                  <a:pt x="160" y="110"/>
                  <a:pt x="152" y="110"/>
                </a:cubicBezTo>
                <a:cubicBezTo>
                  <a:pt x="152" y="97"/>
                  <a:pt x="152" y="97"/>
                  <a:pt x="152" y="97"/>
                </a:cubicBezTo>
                <a:cubicBezTo>
                  <a:pt x="173" y="97"/>
                  <a:pt x="173" y="97"/>
                  <a:pt x="173" y="97"/>
                </a:cubicBezTo>
                <a:cubicBezTo>
                  <a:pt x="170" y="108"/>
                  <a:pt x="170" y="108"/>
                  <a:pt x="170" y="108"/>
                </a:cubicBezTo>
                <a:cubicBezTo>
                  <a:pt x="170" y="108"/>
                  <a:pt x="169" y="109"/>
                  <a:pt x="169" y="110"/>
                </a:cubicBezTo>
                <a:close/>
                <a:moveTo>
                  <a:pt x="91" y="40"/>
                </a:moveTo>
                <a:cubicBezTo>
                  <a:pt x="91" y="55"/>
                  <a:pt x="91" y="55"/>
                  <a:pt x="91" y="55"/>
                </a:cubicBezTo>
                <a:cubicBezTo>
                  <a:pt x="55" y="55"/>
                  <a:pt x="55" y="55"/>
                  <a:pt x="55" y="55"/>
                </a:cubicBezTo>
                <a:cubicBezTo>
                  <a:pt x="50" y="40"/>
                  <a:pt x="50" y="40"/>
                  <a:pt x="50" y="40"/>
                </a:cubicBezTo>
                <a:lnTo>
                  <a:pt x="91" y="40"/>
                </a:lnTo>
                <a:close/>
                <a:moveTo>
                  <a:pt x="103" y="55"/>
                </a:moveTo>
                <a:cubicBezTo>
                  <a:pt x="103" y="40"/>
                  <a:pt x="103" y="40"/>
                  <a:pt x="103" y="40"/>
                </a:cubicBezTo>
                <a:cubicBezTo>
                  <a:pt x="139" y="40"/>
                  <a:pt x="139" y="40"/>
                  <a:pt x="139" y="40"/>
                </a:cubicBezTo>
                <a:cubicBezTo>
                  <a:pt x="139" y="55"/>
                  <a:pt x="139" y="55"/>
                  <a:pt x="139" y="55"/>
                </a:cubicBezTo>
                <a:lnTo>
                  <a:pt x="103" y="55"/>
                </a:lnTo>
                <a:close/>
                <a:moveTo>
                  <a:pt x="103" y="84"/>
                </a:moveTo>
                <a:cubicBezTo>
                  <a:pt x="103" y="68"/>
                  <a:pt x="103" y="68"/>
                  <a:pt x="103" y="68"/>
                </a:cubicBezTo>
                <a:cubicBezTo>
                  <a:pt x="139" y="68"/>
                  <a:pt x="139" y="68"/>
                  <a:pt x="139" y="68"/>
                </a:cubicBezTo>
                <a:cubicBezTo>
                  <a:pt x="139" y="84"/>
                  <a:pt x="139" y="84"/>
                  <a:pt x="139" y="84"/>
                </a:cubicBezTo>
                <a:lnTo>
                  <a:pt x="103" y="84"/>
                </a:lnTo>
                <a:close/>
                <a:moveTo>
                  <a:pt x="103" y="97"/>
                </a:moveTo>
                <a:cubicBezTo>
                  <a:pt x="139" y="97"/>
                  <a:pt x="139" y="97"/>
                  <a:pt x="139" y="97"/>
                </a:cubicBezTo>
                <a:cubicBezTo>
                  <a:pt x="139" y="110"/>
                  <a:pt x="139" y="110"/>
                  <a:pt x="139" y="110"/>
                </a:cubicBezTo>
                <a:cubicBezTo>
                  <a:pt x="103" y="110"/>
                  <a:pt x="103" y="110"/>
                  <a:pt x="103" y="110"/>
                </a:cubicBezTo>
                <a:lnTo>
                  <a:pt x="103" y="97"/>
                </a:lnTo>
                <a:close/>
                <a:moveTo>
                  <a:pt x="59" y="68"/>
                </a:moveTo>
                <a:cubicBezTo>
                  <a:pt x="91" y="68"/>
                  <a:pt x="91" y="68"/>
                  <a:pt x="91" y="68"/>
                </a:cubicBezTo>
                <a:cubicBezTo>
                  <a:pt x="91" y="84"/>
                  <a:pt x="91" y="84"/>
                  <a:pt x="91" y="84"/>
                </a:cubicBezTo>
                <a:cubicBezTo>
                  <a:pt x="64" y="84"/>
                  <a:pt x="64" y="84"/>
                  <a:pt x="64" y="84"/>
                </a:cubicBezTo>
                <a:lnTo>
                  <a:pt x="59" y="68"/>
                </a:lnTo>
                <a:close/>
                <a:moveTo>
                  <a:pt x="72" y="110"/>
                </a:moveTo>
                <a:cubicBezTo>
                  <a:pt x="68" y="97"/>
                  <a:pt x="68" y="97"/>
                  <a:pt x="68" y="97"/>
                </a:cubicBezTo>
                <a:cubicBezTo>
                  <a:pt x="91" y="97"/>
                  <a:pt x="91" y="97"/>
                  <a:pt x="91" y="97"/>
                </a:cubicBezTo>
                <a:cubicBezTo>
                  <a:pt x="91" y="110"/>
                  <a:pt x="91" y="110"/>
                  <a:pt x="91" y="110"/>
                </a:cubicBezTo>
                <a:lnTo>
                  <a:pt x="72" y="110"/>
                </a:lnTo>
                <a:close/>
                <a:moveTo>
                  <a:pt x="176" y="84"/>
                </a:moveTo>
                <a:cubicBezTo>
                  <a:pt x="152" y="84"/>
                  <a:pt x="152" y="84"/>
                  <a:pt x="152" y="84"/>
                </a:cubicBezTo>
                <a:cubicBezTo>
                  <a:pt x="152" y="68"/>
                  <a:pt x="152" y="68"/>
                  <a:pt x="152" y="68"/>
                </a:cubicBezTo>
                <a:cubicBezTo>
                  <a:pt x="179" y="68"/>
                  <a:pt x="179" y="68"/>
                  <a:pt x="179" y="68"/>
                </a:cubicBezTo>
                <a:lnTo>
                  <a:pt x="176" y="84"/>
                </a:lnTo>
                <a:close/>
                <a:moveTo>
                  <a:pt x="183" y="55"/>
                </a:moveTo>
                <a:cubicBezTo>
                  <a:pt x="152" y="55"/>
                  <a:pt x="152" y="55"/>
                  <a:pt x="152" y="55"/>
                </a:cubicBezTo>
                <a:cubicBezTo>
                  <a:pt x="152" y="40"/>
                  <a:pt x="152" y="40"/>
                  <a:pt x="152" y="40"/>
                </a:cubicBezTo>
                <a:cubicBezTo>
                  <a:pt x="187" y="40"/>
                  <a:pt x="187" y="40"/>
                  <a:pt x="187" y="40"/>
                </a:cubicBezTo>
                <a:lnTo>
                  <a:pt x="183" y="55"/>
                </a:lnTo>
                <a:close/>
                <a:moveTo>
                  <a:pt x="82" y="145"/>
                </a:moveTo>
                <a:cubicBezTo>
                  <a:pt x="86" y="145"/>
                  <a:pt x="90" y="149"/>
                  <a:pt x="90" y="153"/>
                </a:cubicBezTo>
                <a:cubicBezTo>
                  <a:pt x="90" y="158"/>
                  <a:pt x="86" y="162"/>
                  <a:pt x="82" y="162"/>
                </a:cubicBezTo>
                <a:cubicBezTo>
                  <a:pt x="77" y="162"/>
                  <a:pt x="74" y="158"/>
                  <a:pt x="74" y="153"/>
                </a:cubicBezTo>
                <a:cubicBezTo>
                  <a:pt x="74" y="149"/>
                  <a:pt x="77" y="145"/>
                  <a:pt x="82" y="145"/>
                </a:cubicBezTo>
                <a:close/>
                <a:moveTo>
                  <a:pt x="153" y="145"/>
                </a:moveTo>
                <a:cubicBezTo>
                  <a:pt x="157" y="145"/>
                  <a:pt x="160" y="149"/>
                  <a:pt x="160" y="153"/>
                </a:cubicBezTo>
                <a:cubicBezTo>
                  <a:pt x="160" y="158"/>
                  <a:pt x="157" y="162"/>
                  <a:pt x="153" y="162"/>
                </a:cubicBezTo>
                <a:cubicBezTo>
                  <a:pt x="148" y="162"/>
                  <a:pt x="144" y="158"/>
                  <a:pt x="144" y="153"/>
                </a:cubicBezTo>
                <a:cubicBezTo>
                  <a:pt x="144" y="149"/>
                  <a:pt x="148" y="145"/>
                  <a:pt x="153" y="145"/>
                </a:cubicBezTo>
                <a:close/>
                <a:moveTo>
                  <a:pt x="199" y="40"/>
                </a:moveTo>
                <a:cubicBezTo>
                  <a:pt x="199" y="37"/>
                  <a:pt x="198" y="34"/>
                  <a:pt x="195" y="31"/>
                </a:cubicBezTo>
                <a:cubicBezTo>
                  <a:pt x="193" y="29"/>
                  <a:pt x="190" y="28"/>
                  <a:pt x="187" y="28"/>
                </a:cubicBezTo>
                <a:cubicBezTo>
                  <a:pt x="47" y="28"/>
                  <a:pt x="47" y="28"/>
                  <a:pt x="47" y="28"/>
                </a:cubicBezTo>
                <a:cubicBezTo>
                  <a:pt x="42" y="12"/>
                  <a:pt x="42" y="12"/>
                  <a:pt x="42" y="12"/>
                </a:cubicBezTo>
                <a:cubicBezTo>
                  <a:pt x="42" y="12"/>
                  <a:pt x="42" y="12"/>
                  <a:pt x="42" y="12"/>
                </a:cubicBezTo>
                <a:cubicBezTo>
                  <a:pt x="40" y="8"/>
                  <a:pt x="38" y="5"/>
                  <a:pt x="35" y="3"/>
                </a:cubicBezTo>
                <a:cubicBezTo>
                  <a:pt x="32" y="1"/>
                  <a:pt x="29" y="0"/>
                  <a:pt x="25" y="0"/>
                </a:cubicBezTo>
                <a:cubicBezTo>
                  <a:pt x="6" y="0"/>
                  <a:pt x="6" y="0"/>
                  <a:pt x="6" y="0"/>
                </a:cubicBezTo>
                <a:cubicBezTo>
                  <a:pt x="2" y="0"/>
                  <a:pt x="0" y="2"/>
                  <a:pt x="0" y="6"/>
                </a:cubicBezTo>
                <a:cubicBezTo>
                  <a:pt x="0" y="10"/>
                  <a:pt x="2" y="12"/>
                  <a:pt x="6" y="12"/>
                </a:cubicBezTo>
                <a:cubicBezTo>
                  <a:pt x="25" y="12"/>
                  <a:pt x="25" y="12"/>
                  <a:pt x="25" y="12"/>
                </a:cubicBezTo>
                <a:cubicBezTo>
                  <a:pt x="26" y="12"/>
                  <a:pt x="27" y="13"/>
                  <a:pt x="28" y="13"/>
                </a:cubicBezTo>
                <a:cubicBezTo>
                  <a:pt x="29" y="14"/>
                  <a:pt x="29" y="15"/>
                  <a:pt x="29" y="15"/>
                </a:cubicBezTo>
                <a:cubicBezTo>
                  <a:pt x="59" y="111"/>
                  <a:pt x="59" y="111"/>
                  <a:pt x="59" y="111"/>
                </a:cubicBezTo>
                <a:cubicBezTo>
                  <a:pt x="58" y="111"/>
                  <a:pt x="57" y="112"/>
                  <a:pt x="56" y="112"/>
                </a:cubicBezTo>
                <a:cubicBezTo>
                  <a:pt x="52" y="114"/>
                  <a:pt x="48" y="117"/>
                  <a:pt x="45" y="121"/>
                </a:cubicBezTo>
                <a:cubicBezTo>
                  <a:pt x="43" y="124"/>
                  <a:pt x="40" y="130"/>
                  <a:pt x="40" y="135"/>
                </a:cubicBezTo>
                <a:cubicBezTo>
                  <a:pt x="40" y="138"/>
                  <a:pt x="41" y="142"/>
                  <a:pt x="43" y="146"/>
                </a:cubicBezTo>
                <a:cubicBezTo>
                  <a:pt x="44" y="149"/>
                  <a:pt x="46" y="151"/>
                  <a:pt x="49" y="153"/>
                </a:cubicBezTo>
                <a:cubicBezTo>
                  <a:pt x="52" y="157"/>
                  <a:pt x="57" y="158"/>
                  <a:pt x="61" y="159"/>
                </a:cubicBezTo>
                <a:cubicBezTo>
                  <a:pt x="61" y="159"/>
                  <a:pt x="61" y="159"/>
                  <a:pt x="62" y="159"/>
                </a:cubicBezTo>
                <a:cubicBezTo>
                  <a:pt x="64" y="167"/>
                  <a:pt x="72" y="174"/>
                  <a:pt x="82" y="174"/>
                </a:cubicBezTo>
                <a:cubicBezTo>
                  <a:pt x="91" y="174"/>
                  <a:pt x="99" y="168"/>
                  <a:pt x="101" y="160"/>
                </a:cubicBezTo>
                <a:cubicBezTo>
                  <a:pt x="110" y="160"/>
                  <a:pt x="122" y="160"/>
                  <a:pt x="132" y="160"/>
                </a:cubicBezTo>
                <a:cubicBezTo>
                  <a:pt x="135" y="168"/>
                  <a:pt x="143" y="174"/>
                  <a:pt x="153" y="174"/>
                </a:cubicBezTo>
                <a:cubicBezTo>
                  <a:pt x="162" y="174"/>
                  <a:pt x="170" y="168"/>
                  <a:pt x="172" y="160"/>
                </a:cubicBezTo>
                <a:cubicBezTo>
                  <a:pt x="186" y="160"/>
                  <a:pt x="186" y="160"/>
                  <a:pt x="186" y="160"/>
                </a:cubicBezTo>
                <a:cubicBezTo>
                  <a:pt x="190" y="160"/>
                  <a:pt x="193" y="157"/>
                  <a:pt x="193" y="153"/>
                </a:cubicBezTo>
                <a:cubicBezTo>
                  <a:pt x="193" y="150"/>
                  <a:pt x="190" y="147"/>
                  <a:pt x="186" y="147"/>
                </a:cubicBezTo>
                <a:cubicBezTo>
                  <a:pt x="186" y="147"/>
                  <a:pt x="180" y="147"/>
                  <a:pt x="172" y="147"/>
                </a:cubicBezTo>
                <a:cubicBezTo>
                  <a:pt x="170" y="138"/>
                  <a:pt x="161" y="133"/>
                  <a:pt x="153" y="133"/>
                </a:cubicBezTo>
                <a:cubicBezTo>
                  <a:pt x="143" y="133"/>
                  <a:pt x="136" y="138"/>
                  <a:pt x="133" y="147"/>
                </a:cubicBezTo>
                <a:cubicBezTo>
                  <a:pt x="101" y="147"/>
                  <a:pt x="101" y="147"/>
                  <a:pt x="101" y="147"/>
                </a:cubicBezTo>
                <a:cubicBezTo>
                  <a:pt x="98" y="138"/>
                  <a:pt x="91" y="133"/>
                  <a:pt x="82" y="133"/>
                </a:cubicBezTo>
                <a:cubicBezTo>
                  <a:pt x="73" y="133"/>
                  <a:pt x="65" y="138"/>
                  <a:pt x="62" y="146"/>
                </a:cubicBezTo>
                <a:cubicBezTo>
                  <a:pt x="62" y="146"/>
                  <a:pt x="61" y="146"/>
                  <a:pt x="61" y="146"/>
                </a:cubicBezTo>
                <a:cubicBezTo>
                  <a:pt x="59" y="145"/>
                  <a:pt x="58" y="145"/>
                  <a:pt x="57" y="144"/>
                </a:cubicBezTo>
                <a:cubicBezTo>
                  <a:pt x="56" y="143"/>
                  <a:pt x="55" y="142"/>
                  <a:pt x="54" y="140"/>
                </a:cubicBezTo>
                <a:cubicBezTo>
                  <a:pt x="53" y="138"/>
                  <a:pt x="53" y="136"/>
                  <a:pt x="53" y="135"/>
                </a:cubicBezTo>
                <a:cubicBezTo>
                  <a:pt x="53" y="133"/>
                  <a:pt x="53" y="132"/>
                  <a:pt x="54" y="131"/>
                </a:cubicBezTo>
                <a:cubicBezTo>
                  <a:pt x="55" y="129"/>
                  <a:pt x="57" y="126"/>
                  <a:pt x="59" y="125"/>
                </a:cubicBezTo>
                <a:cubicBezTo>
                  <a:pt x="61" y="124"/>
                  <a:pt x="63" y="123"/>
                  <a:pt x="64" y="123"/>
                </a:cubicBezTo>
                <a:cubicBezTo>
                  <a:pt x="67" y="123"/>
                  <a:pt x="80" y="123"/>
                  <a:pt x="97" y="123"/>
                </a:cubicBezTo>
                <a:cubicBezTo>
                  <a:pt x="97" y="123"/>
                  <a:pt x="97" y="123"/>
                  <a:pt x="97" y="123"/>
                </a:cubicBezTo>
                <a:cubicBezTo>
                  <a:pt x="113" y="123"/>
                  <a:pt x="131" y="123"/>
                  <a:pt x="145" y="123"/>
                </a:cubicBezTo>
                <a:cubicBezTo>
                  <a:pt x="145" y="123"/>
                  <a:pt x="145" y="123"/>
                  <a:pt x="145" y="123"/>
                </a:cubicBezTo>
                <a:cubicBezTo>
                  <a:pt x="157" y="123"/>
                  <a:pt x="166" y="123"/>
                  <a:pt x="166" y="123"/>
                </a:cubicBezTo>
                <a:cubicBezTo>
                  <a:pt x="170" y="123"/>
                  <a:pt x="173" y="122"/>
                  <a:pt x="176" y="120"/>
                </a:cubicBezTo>
                <a:cubicBezTo>
                  <a:pt x="179" y="118"/>
                  <a:pt x="181" y="115"/>
                  <a:pt x="182" y="111"/>
                </a:cubicBezTo>
                <a:cubicBezTo>
                  <a:pt x="186" y="94"/>
                  <a:pt x="186" y="94"/>
                  <a:pt x="186" y="94"/>
                </a:cubicBezTo>
                <a:cubicBezTo>
                  <a:pt x="187" y="93"/>
                  <a:pt x="187" y="92"/>
                  <a:pt x="187" y="91"/>
                </a:cubicBezTo>
                <a:cubicBezTo>
                  <a:pt x="187" y="91"/>
                  <a:pt x="187" y="91"/>
                  <a:pt x="187" y="91"/>
                </a:cubicBezTo>
                <a:cubicBezTo>
                  <a:pt x="199" y="43"/>
                  <a:pt x="199" y="43"/>
                  <a:pt x="199" y="43"/>
                </a:cubicBezTo>
                <a:cubicBezTo>
                  <a:pt x="199" y="42"/>
                  <a:pt x="199" y="41"/>
                  <a:pt x="199"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0" name="PA_淘宝店chenying0907 15"/>
          <p:cNvSpPr>
            <a:spLocks noEditPoints="1"/>
          </p:cNvSpPr>
          <p:nvPr>
            <p:custDataLst>
              <p:tags r:id="rId11"/>
            </p:custDataLst>
          </p:nvPr>
        </p:nvSpPr>
        <p:spPr bwMode="auto">
          <a:xfrm>
            <a:off x="3509021" y="1998238"/>
            <a:ext cx="241697" cy="208424"/>
          </a:xfrm>
          <a:custGeom>
            <a:avLst/>
            <a:gdLst>
              <a:gd name="T0" fmla="*/ 10 w 270"/>
              <a:gd name="T1" fmla="*/ 135 h 232"/>
              <a:gd name="T2" fmla="*/ 28 w 270"/>
              <a:gd name="T3" fmla="*/ 139 h 232"/>
              <a:gd name="T4" fmla="*/ 42 w 270"/>
              <a:gd name="T5" fmla="*/ 117 h 232"/>
              <a:gd name="T6" fmla="*/ 16 w 270"/>
              <a:gd name="T7" fmla="*/ 111 h 232"/>
              <a:gd name="T8" fmla="*/ 2 w 270"/>
              <a:gd name="T9" fmla="*/ 120 h 232"/>
              <a:gd name="T10" fmla="*/ 10 w 270"/>
              <a:gd name="T11" fmla="*/ 135 h 232"/>
              <a:gd name="T12" fmla="*/ 248 w 270"/>
              <a:gd name="T13" fmla="*/ 138 h 232"/>
              <a:gd name="T14" fmla="*/ 189 w 270"/>
              <a:gd name="T15" fmla="*/ 192 h 232"/>
              <a:gd name="T16" fmla="*/ 119 w 270"/>
              <a:gd name="T17" fmla="*/ 137 h 232"/>
              <a:gd name="T18" fmla="*/ 114 w 270"/>
              <a:gd name="T19" fmla="*/ 135 h 232"/>
              <a:gd name="T20" fmla="*/ 105 w 270"/>
              <a:gd name="T21" fmla="*/ 133 h 232"/>
              <a:gd name="T22" fmla="*/ 91 w 270"/>
              <a:gd name="T23" fmla="*/ 154 h 232"/>
              <a:gd name="T24" fmla="*/ 105 w 270"/>
              <a:gd name="T25" fmla="*/ 158 h 232"/>
              <a:gd name="T26" fmla="*/ 181 w 270"/>
              <a:gd name="T27" fmla="*/ 217 h 232"/>
              <a:gd name="T28" fmla="*/ 189 w 270"/>
              <a:gd name="T29" fmla="*/ 220 h 232"/>
              <a:gd name="T30" fmla="*/ 197 w 270"/>
              <a:gd name="T31" fmla="*/ 217 h 232"/>
              <a:gd name="T32" fmla="*/ 264 w 270"/>
              <a:gd name="T33" fmla="*/ 156 h 232"/>
              <a:gd name="T34" fmla="*/ 266 w 270"/>
              <a:gd name="T35" fmla="*/ 139 h 232"/>
              <a:gd name="T36" fmla="*/ 248 w 270"/>
              <a:gd name="T37" fmla="*/ 138 h 232"/>
              <a:gd name="T38" fmla="*/ 117 w 270"/>
              <a:gd name="T39" fmla="*/ 79 h 232"/>
              <a:gd name="T40" fmla="*/ 183 w 270"/>
              <a:gd name="T41" fmla="*/ 121 h 232"/>
              <a:gd name="T42" fmla="*/ 199 w 270"/>
              <a:gd name="T43" fmla="*/ 117 h 232"/>
              <a:gd name="T44" fmla="*/ 266 w 270"/>
              <a:gd name="T45" fmla="*/ 20 h 232"/>
              <a:gd name="T46" fmla="*/ 263 w 270"/>
              <a:gd name="T47" fmla="*/ 3 h 232"/>
              <a:gd name="T48" fmla="*/ 246 w 270"/>
              <a:gd name="T49" fmla="*/ 7 h 232"/>
              <a:gd name="T50" fmla="*/ 186 w 270"/>
              <a:gd name="T51" fmla="*/ 94 h 232"/>
              <a:gd name="T52" fmla="*/ 120 w 270"/>
              <a:gd name="T53" fmla="*/ 52 h 232"/>
              <a:gd name="T54" fmla="*/ 111 w 270"/>
              <a:gd name="T55" fmla="*/ 50 h 232"/>
              <a:gd name="T56" fmla="*/ 103 w 270"/>
              <a:gd name="T57" fmla="*/ 56 h 232"/>
              <a:gd name="T58" fmla="*/ 3 w 270"/>
              <a:gd name="T59" fmla="*/ 213 h 232"/>
              <a:gd name="T60" fmla="*/ 7 w 270"/>
              <a:gd name="T61" fmla="*/ 230 h 232"/>
              <a:gd name="T62" fmla="*/ 13 w 270"/>
              <a:gd name="T63" fmla="*/ 232 h 232"/>
              <a:gd name="T64" fmla="*/ 24 w 270"/>
              <a:gd name="T65" fmla="*/ 227 h 232"/>
              <a:gd name="T66" fmla="*/ 117 w 270"/>
              <a:gd name="T67" fmla="*/ 7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0" h="232">
                <a:moveTo>
                  <a:pt x="10" y="135"/>
                </a:moveTo>
                <a:cubicBezTo>
                  <a:pt x="28" y="139"/>
                  <a:pt x="28" y="139"/>
                  <a:pt x="28" y="139"/>
                </a:cubicBezTo>
                <a:cubicBezTo>
                  <a:pt x="42" y="117"/>
                  <a:pt x="42" y="117"/>
                  <a:pt x="42" y="117"/>
                </a:cubicBezTo>
                <a:cubicBezTo>
                  <a:pt x="16" y="111"/>
                  <a:pt x="16" y="111"/>
                  <a:pt x="16" y="111"/>
                </a:cubicBezTo>
                <a:cubicBezTo>
                  <a:pt x="10" y="109"/>
                  <a:pt x="3" y="113"/>
                  <a:pt x="2" y="120"/>
                </a:cubicBezTo>
                <a:cubicBezTo>
                  <a:pt x="0" y="126"/>
                  <a:pt x="4" y="133"/>
                  <a:pt x="10" y="135"/>
                </a:cubicBezTo>
                <a:close/>
                <a:moveTo>
                  <a:pt x="248" y="138"/>
                </a:moveTo>
                <a:cubicBezTo>
                  <a:pt x="189" y="192"/>
                  <a:pt x="189" y="192"/>
                  <a:pt x="189" y="192"/>
                </a:cubicBezTo>
                <a:cubicBezTo>
                  <a:pt x="119" y="137"/>
                  <a:pt x="119" y="137"/>
                  <a:pt x="119" y="137"/>
                </a:cubicBezTo>
                <a:cubicBezTo>
                  <a:pt x="117" y="136"/>
                  <a:pt x="115" y="135"/>
                  <a:pt x="114" y="135"/>
                </a:cubicBezTo>
                <a:cubicBezTo>
                  <a:pt x="105" y="133"/>
                  <a:pt x="105" y="133"/>
                  <a:pt x="105" y="133"/>
                </a:cubicBezTo>
                <a:cubicBezTo>
                  <a:pt x="91" y="154"/>
                  <a:pt x="91" y="154"/>
                  <a:pt x="91" y="154"/>
                </a:cubicBezTo>
                <a:cubicBezTo>
                  <a:pt x="105" y="158"/>
                  <a:pt x="105" y="158"/>
                  <a:pt x="105" y="158"/>
                </a:cubicBezTo>
                <a:cubicBezTo>
                  <a:pt x="181" y="217"/>
                  <a:pt x="181" y="217"/>
                  <a:pt x="181" y="217"/>
                </a:cubicBezTo>
                <a:cubicBezTo>
                  <a:pt x="184" y="219"/>
                  <a:pt x="187" y="220"/>
                  <a:pt x="189" y="220"/>
                </a:cubicBezTo>
                <a:cubicBezTo>
                  <a:pt x="192" y="220"/>
                  <a:pt x="195" y="219"/>
                  <a:pt x="197" y="217"/>
                </a:cubicBezTo>
                <a:cubicBezTo>
                  <a:pt x="264" y="156"/>
                  <a:pt x="264" y="156"/>
                  <a:pt x="264" y="156"/>
                </a:cubicBezTo>
                <a:cubicBezTo>
                  <a:pt x="270" y="152"/>
                  <a:pt x="270" y="144"/>
                  <a:pt x="266" y="139"/>
                </a:cubicBezTo>
                <a:cubicBezTo>
                  <a:pt x="261" y="134"/>
                  <a:pt x="253" y="133"/>
                  <a:pt x="248" y="138"/>
                </a:cubicBezTo>
                <a:close/>
                <a:moveTo>
                  <a:pt x="117" y="79"/>
                </a:moveTo>
                <a:cubicBezTo>
                  <a:pt x="183" y="121"/>
                  <a:pt x="183" y="121"/>
                  <a:pt x="183" y="121"/>
                </a:cubicBezTo>
                <a:cubicBezTo>
                  <a:pt x="188" y="124"/>
                  <a:pt x="195" y="123"/>
                  <a:pt x="199" y="117"/>
                </a:cubicBezTo>
                <a:cubicBezTo>
                  <a:pt x="266" y="20"/>
                  <a:pt x="266" y="20"/>
                  <a:pt x="266" y="20"/>
                </a:cubicBezTo>
                <a:cubicBezTo>
                  <a:pt x="270" y="15"/>
                  <a:pt x="269" y="7"/>
                  <a:pt x="263" y="3"/>
                </a:cubicBezTo>
                <a:cubicBezTo>
                  <a:pt x="258" y="0"/>
                  <a:pt x="250" y="1"/>
                  <a:pt x="246" y="7"/>
                </a:cubicBezTo>
                <a:cubicBezTo>
                  <a:pt x="186" y="94"/>
                  <a:pt x="186" y="94"/>
                  <a:pt x="186" y="94"/>
                </a:cubicBezTo>
                <a:cubicBezTo>
                  <a:pt x="120" y="52"/>
                  <a:pt x="120" y="52"/>
                  <a:pt x="120" y="52"/>
                </a:cubicBezTo>
                <a:cubicBezTo>
                  <a:pt x="117" y="50"/>
                  <a:pt x="114" y="50"/>
                  <a:pt x="111" y="50"/>
                </a:cubicBezTo>
                <a:cubicBezTo>
                  <a:pt x="108" y="51"/>
                  <a:pt x="105" y="53"/>
                  <a:pt x="103" y="56"/>
                </a:cubicBezTo>
                <a:cubicBezTo>
                  <a:pt x="3" y="213"/>
                  <a:pt x="3" y="213"/>
                  <a:pt x="3" y="213"/>
                </a:cubicBezTo>
                <a:cubicBezTo>
                  <a:pt x="0" y="219"/>
                  <a:pt x="1" y="227"/>
                  <a:pt x="7" y="230"/>
                </a:cubicBezTo>
                <a:cubicBezTo>
                  <a:pt x="9" y="231"/>
                  <a:pt x="11" y="232"/>
                  <a:pt x="13" y="232"/>
                </a:cubicBezTo>
                <a:cubicBezTo>
                  <a:pt x="18" y="232"/>
                  <a:pt x="21" y="230"/>
                  <a:pt x="24" y="227"/>
                </a:cubicBezTo>
                <a:cubicBezTo>
                  <a:pt x="117" y="79"/>
                  <a:pt x="117" y="79"/>
                  <a:pt x="117" y="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1" name="PA_淘宝店chenying0907 40"/>
          <p:cNvSpPr txBox="1"/>
          <p:nvPr>
            <p:custDataLst>
              <p:tags r:id="rId12"/>
            </p:custDataLst>
          </p:nvPr>
        </p:nvSpPr>
        <p:spPr>
          <a:xfrm>
            <a:off x="6906801" y="3506741"/>
            <a:ext cx="1180577" cy="253916"/>
          </a:xfrm>
          <a:prstGeom prst="rect">
            <a:avLst/>
          </a:prstGeom>
          <a:noFill/>
        </p:spPr>
        <p:txBody>
          <a:bodyPr wrap="square" lIns="68580" tIns="34290" rIns="68580" bIns="34290" rtlCol="0">
            <a:spAutoFit/>
          </a:bodyPr>
          <a:lstStyle/>
          <a:p>
            <a:r>
              <a:rPr lang="zh-CN" altLang="en-US" sz="1200" dirty="0">
                <a:solidFill>
                  <a:schemeClr val="accent1"/>
                </a:solidFill>
                <a:latin typeface="方正清刻本悦宋简体" panose="02000000000000000000" pitchFamily="2" charset="-122"/>
                <a:ea typeface="方正清刻本悦宋简体" panose="02000000000000000000" pitchFamily="2" charset="-122"/>
              </a:rPr>
              <a:t>文艺标题</a:t>
            </a:r>
          </a:p>
        </p:txBody>
      </p:sp>
      <p:sp>
        <p:nvSpPr>
          <p:cNvPr id="42" name="PA_淘宝店chenying0907 41"/>
          <p:cNvSpPr txBox="1"/>
          <p:nvPr>
            <p:custDataLst>
              <p:tags r:id="rId13"/>
            </p:custDataLst>
          </p:nvPr>
        </p:nvSpPr>
        <p:spPr>
          <a:xfrm>
            <a:off x="6416790" y="3853097"/>
            <a:ext cx="2286859"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
        <p:nvSpPr>
          <p:cNvPr id="43" name="PA_淘宝店chenying0907 42"/>
          <p:cNvSpPr txBox="1"/>
          <p:nvPr>
            <p:custDataLst>
              <p:tags r:id="rId14"/>
            </p:custDataLst>
          </p:nvPr>
        </p:nvSpPr>
        <p:spPr>
          <a:xfrm>
            <a:off x="1262780" y="2749330"/>
            <a:ext cx="1172561" cy="253916"/>
          </a:xfrm>
          <a:prstGeom prst="rect">
            <a:avLst/>
          </a:prstGeom>
          <a:noFill/>
        </p:spPr>
        <p:txBody>
          <a:bodyPr wrap="square" lIns="68580" tIns="34290" rIns="68580" bIns="34290" rtlCol="0">
            <a:spAutoFit/>
          </a:bodyPr>
          <a:lstStyle/>
          <a:p>
            <a:r>
              <a:rPr lang="zh-CN" altLang="en-US" sz="1200" dirty="0">
                <a:solidFill>
                  <a:schemeClr val="accent1"/>
                </a:solidFill>
                <a:latin typeface="方正清刻本悦宋简体" panose="02000000000000000000" pitchFamily="2" charset="-122"/>
                <a:ea typeface="方正清刻本悦宋简体" panose="02000000000000000000" pitchFamily="2" charset="-122"/>
              </a:rPr>
              <a:t>文艺标题</a:t>
            </a:r>
          </a:p>
        </p:txBody>
      </p:sp>
      <p:sp>
        <p:nvSpPr>
          <p:cNvPr id="44" name="PA_淘宝店chenying0907 43"/>
          <p:cNvSpPr txBox="1"/>
          <p:nvPr>
            <p:custDataLst>
              <p:tags r:id="rId15"/>
            </p:custDataLst>
          </p:nvPr>
        </p:nvSpPr>
        <p:spPr>
          <a:xfrm>
            <a:off x="651802" y="3095685"/>
            <a:ext cx="2286859"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
        <p:nvSpPr>
          <p:cNvPr id="45" name="PA_淘宝店chenying0907 44"/>
          <p:cNvSpPr txBox="1"/>
          <p:nvPr>
            <p:custDataLst>
              <p:tags r:id="rId16"/>
            </p:custDataLst>
          </p:nvPr>
        </p:nvSpPr>
        <p:spPr>
          <a:xfrm>
            <a:off x="6451029" y="1145171"/>
            <a:ext cx="1172444" cy="253916"/>
          </a:xfrm>
          <a:prstGeom prst="rect">
            <a:avLst/>
          </a:prstGeom>
          <a:noFill/>
        </p:spPr>
        <p:txBody>
          <a:bodyPr wrap="square" lIns="68580" tIns="34290" rIns="68580" bIns="34290" rtlCol="0">
            <a:spAutoFit/>
          </a:bodyPr>
          <a:lstStyle/>
          <a:p>
            <a:r>
              <a:rPr lang="zh-CN" altLang="en-US" sz="1200" dirty="0">
                <a:solidFill>
                  <a:schemeClr val="accent1"/>
                </a:solidFill>
                <a:latin typeface="方正清刻本悦宋简体" panose="02000000000000000000" pitchFamily="2" charset="-122"/>
                <a:ea typeface="方正清刻本悦宋简体" panose="02000000000000000000" pitchFamily="2" charset="-122"/>
              </a:rPr>
              <a:t>文艺标题</a:t>
            </a:r>
          </a:p>
        </p:txBody>
      </p:sp>
      <p:sp>
        <p:nvSpPr>
          <p:cNvPr id="46" name="PA_淘宝店chenying0907 45"/>
          <p:cNvSpPr txBox="1"/>
          <p:nvPr>
            <p:custDataLst>
              <p:tags r:id="rId17"/>
            </p:custDataLst>
          </p:nvPr>
        </p:nvSpPr>
        <p:spPr>
          <a:xfrm>
            <a:off x="5894608" y="1491527"/>
            <a:ext cx="2286859"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Tree>
    <p:extLst>
      <p:ext uri="{BB962C8B-B14F-4D97-AF65-F5344CB8AC3E}">
        <p14:creationId xmlns:p14="http://schemas.microsoft.com/office/powerpoint/2010/main" val="85891719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18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21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24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27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30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33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par>
                                <p:cTn id="46" presetID="10" presetClass="entr" presetSubtype="0" fill="hold" grpId="0" nodeType="withEffect">
                                  <p:stCondLst>
                                    <p:cond delay="180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10" presetClass="entr" presetSubtype="0" fill="hold" grpId="0" nodeType="withEffect">
                                  <p:stCondLst>
                                    <p:cond delay="210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240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500"/>
                                        <p:tgtEl>
                                          <p:spTgt spid="45"/>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autoUpdateAnimBg="0"/>
      <p:bldP spid="38" grpId="0" animBg="1" autoUpdateAnimBg="0"/>
      <p:bldP spid="39" grpId="0" animBg="1"/>
      <p:bldP spid="40" grpId="0" animBg="1"/>
      <p:bldP spid="41" grpId="0"/>
      <p:bldP spid="42" grpId="0"/>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922929" y="3179182"/>
            <a:ext cx="2006144" cy="608713"/>
            <a:chOff x="922929" y="3178387"/>
            <a:chExt cx="2006144" cy="608713"/>
          </a:xfrm>
        </p:grpSpPr>
        <p:grpSp>
          <p:nvGrpSpPr>
            <p:cNvPr id="10" name="Group 8"/>
            <p:cNvGrpSpPr/>
            <p:nvPr/>
          </p:nvGrpSpPr>
          <p:grpSpPr>
            <a:xfrm>
              <a:off x="1319614" y="3178387"/>
              <a:ext cx="1609459" cy="608713"/>
              <a:chOff x="2160509" y="5328629"/>
              <a:chExt cx="2145945" cy="811617"/>
            </a:xfrm>
          </p:grpSpPr>
          <p:sp>
            <p:nvSpPr>
              <p:cNvPr id="63" name="TextBox 61"/>
              <p:cNvSpPr txBox="1"/>
              <p:nvPr/>
            </p:nvSpPr>
            <p:spPr>
              <a:xfrm>
                <a:off x="2160509" y="5328629"/>
                <a:ext cx="800218" cy="338554"/>
              </a:xfrm>
              <a:prstGeom prst="rect">
                <a:avLst/>
              </a:prstGeom>
              <a:noFill/>
            </p:spPr>
            <p:txBody>
              <a:bodyPr wrap="none">
                <a:normAutofit fontScale="77500" lnSpcReduction="20000"/>
              </a:bodyPr>
              <a:lstStyle/>
              <a:p>
                <a:r>
                  <a:rPr lang="zh-CN" altLang="en-US" sz="1600">
                    <a:cs typeface="+mn-ea"/>
                    <a:sym typeface="+mn-lt"/>
                  </a:rPr>
                  <a:t>关键词</a:t>
                </a:r>
              </a:p>
            </p:txBody>
          </p:sp>
          <p:sp>
            <p:nvSpPr>
              <p:cNvPr id="64" name="Rectangle 62"/>
              <p:cNvSpPr/>
              <p:nvPr/>
            </p:nvSpPr>
            <p:spPr>
              <a:xfrm>
                <a:off x="2160509" y="5586249"/>
                <a:ext cx="2145945" cy="553997"/>
              </a:xfrm>
              <a:prstGeom prst="rect">
                <a:avLst/>
              </a:prstGeom>
            </p:spPr>
            <p:txBody>
              <a:bodyPr wrap="square">
                <a:normAutofit fontScale="92500" lnSpcReduction="10000"/>
              </a:bodyPr>
              <a:lstStyle/>
              <a:p>
                <a:pPr>
                  <a:lnSpc>
                    <a:spcPct val="120000"/>
                  </a:lnSpc>
                </a:pPr>
                <a:r>
                  <a:rPr lang="zh-CN" altLang="en-US" sz="1000">
                    <a:cs typeface="+mn-ea"/>
                    <a:sym typeface="+mn-lt"/>
                  </a:rPr>
                  <a:t>此部分内容作为文字排版占位显示（建议使用主题字体）</a:t>
                </a:r>
              </a:p>
            </p:txBody>
          </p:sp>
        </p:grpSp>
        <p:sp>
          <p:nvSpPr>
            <p:cNvPr id="11" name="Freeform: Shape 9"/>
            <p:cNvSpPr>
              <a:spLocks/>
            </p:cNvSpPr>
            <p:nvPr/>
          </p:nvSpPr>
          <p:spPr bwMode="auto">
            <a:xfrm>
              <a:off x="922929" y="3325969"/>
              <a:ext cx="358636" cy="359861"/>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accent1"/>
            </a:solidFill>
            <a:ln>
              <a:noFill/>
            </a:ln>
            <a:extLst/>
          </p:spPr>
          <p:txBody>
            <a:bodyPr anchor="ctr"/>
            <a:lstStyle/>
            <a:p>
              <a:pPr algn="ctr"/>
              <a:endParaRPr>
                <a:cs typeface="+mn-ea"/>
                <a:sym typeface="+mn-lt"/>
              </a:endParaRPr>
            </a:p>
          </p:txBody>
        </p:sp>
      </p:grpSp>
      <p:grpSp>
        <p:nvGrpSpPr>
          <p:cNvPr id="72" name="组合 71"/>
          <p:cNvGrpSpPr/>
          <p:nvPr/>
        </p:nvGrpSpPr>
        <p:grpSpPr>
          <a:xfrm>
            <a:off x="952037" y="2385022"/>
            <a:ext cx="1977036" cy="608714"/>
            <a:chOff x="952037" y="2384228"/>
            <a:chExt cx="1977036" cy="608714"/>
          </a:xfrm>
        </p:grpSpPr>
        <p:grpSp>
          <p:nvGrpSpPr>
            <p:cNvPr id="19" name="Group 17"/>
            <p:cNvGrpSpPr/>
            <p:nvPr/>
          </p:nvGrpSpPr>
          <p:grpSpPr>
            <a:xfrm>
              <a:off x="1319614" y="2384228"/>
              <a:ext cx="1609459" cy="608714"/>
              <a:chOff x="2160509" y="4269749"/>
              <a:chExt cx="2145945" cy="811618"/>
            </a:xfrm>
          </p:grpSpPr>
          <p:sp>
            <p:nvSpPr>
              <p:cNvPr id="45" name="TextBox 43"/>
              <p:cNvSpPr txBox="1"/>
              <p:nvPr/>
            </p:nvSpPr>
            <p:spPr>
              <a:xfrm>
                <a:off x="2160509" y="4269749"/>
                <a:ext cx="800218" cy="338554"/>
              </a:xfrm>
              <a:prstGeom prst="rect">
                <a:avLst/>
              </a:prstGeom>
              <a:noFill/>
            </p:spPr>
            <p:txBody>
              <a:bodyPr wrap="none">
                <a:normAutofit fontScale="77500" lnSpcReduction="20000"/>
              </a:bodyPr>
              <a:lstStyle/>
              <a:p>
                <a:r>
                  <a:rPr lang="zh-CN" altLang="en-US" sz="1600">
                    <a:cs typeface="+mn-ea"/>
                    <a:sym typeface="+mn-lt"/>
                  </a:rPr>
                  <a:t>关键词</a:t>
                </a:r>
              </a:p>
            </p:txBody>
          </p:sp>
          <p:sp>
            <p:nvSpPr>
              <p:cNvPr id="46" name="Rectangle 44"/>
              <p:cNvSpPr/>
              <p:nvPr/>
            </p:nvSpPr>
            <p:spPr>
              <a:xfrm>
                <a:off x="2160509" y="4527370"/>
                <a:ext cx="2145945" cy="553997"/>
              </a:xfrm>
              <a:prstGeom prst="rect">
                <a:avLst/>
              </a:prstGeom>
            </p:spPr>
            <p:txBody>
              <a:bodyPr wrap="square">
                <a:normAutofit fontScale="92500" lnSpcReduction="10000"/>
              </a:bodyPr>
              <a:lstStyle/>
              <a:p>
                <a:pPr>
                  <a:lnSpc>
                    <a:spcPct val="120000"/>
                  </a:lnSpc>
                </a:pPr>
                <a:r>
                  <a:rPr lang="zh-CN" altLang="en-US" sz="1000">
                    <a:cs typeface="+mn-ea"/>
                    <a:sym typeface="+mn-lt"/>
                  </a:rPr>
                  <a:t>此部分内容作为文字排版占位显示（建议使用主题字体）</a:t>
                </a:r>
              </a:p>
            </p:txBody>
          </p:sp>
        </p:grpSp>
        <p:grpSp>
          <p:nvGrpSpPr>
            <p:cNvPr id="21" name="Group 19"/>
            <p:cNvGrpSpPr/>
            <p:nvPr/>
          </p:nvGrpSpPr>
          <p:grpSpPr>
            <a:xfrm>
              <a:off x="952037" y="2577448"/>
              <a:ext cx="299516" cy="320609"/>
              <a:chOff x="6138863" y="1941513"/>
              <a:chExt cx="450850" cy="482600"/>
            </a:xfrm>
            <a:solidFill>
              <a:schemeClr val="accent2"/>
            </a:solidFill>
          </p:grpSpPr>
          <p:sp>
            <p:nvSpPr>
              <p:cNvPr id="40" name="Freeform: Shape 38"/>
              <p:cNvSpPr>
                <a:spLocks/>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1" name="Freeform: Shape 39"/>
              <p:cNvSpPr>
                <a:spLocks/>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2" name="Freeform: Shape 40"/>
              <p:cNvSpPr>
                <a:spLocks/>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71" name="组合 70"/>
          <p:cNvGrpSpPr/>
          <p:nvPr/>
        </p:nvGrpSpPr>
        <p:grpSpPr>
          <a:xfrm>
            <a:off x="965163" y="1705992"/>
            <a:ext cx="1963910" cy="608714"/>
            <a:chOff x="965163" y="1705198"/>
            <a:chExt cx="1963910" cy="608714"/>
          </a:xfrm>
        </p:grpSpPr>
        <p:grpSp>
          <p:nvGrpSpPr>
            <p:cNvPr id="20" name="Group 18"/>
            <p:cNvGrpSpPr/>
            <p:nvPr/>
          </p:nvGrpSpPr>
          <p:grpSpPr>
            <a:xfrm>
              <a:off x="1319614" y="1705198"/>
              <a:ext cx="1609459" cy="608714"/>
              <a:chOff x="2160509" y="3364374"/>
              <a:chExt cx="2145945" cy="811618"/>
            </a:xfrm>
          </p:grpSpPr>
          <p:sp>
            <p:nvSpPr>
              <p:cNvPr id="43" name="TextBox 41"/>
              <p:cNvSpPr txBox="1"/>
              <p:nvPr/>
            </p:nvSpPr>
            <p:spPr>
              <a:xfrm>
                <a:off x="2160509" y="3364374"/>
                <a:ext cx="800218" cy="338554"/>
              </a:xfrm>
              <a:prstGeom prst="rect">
                <a:avLst/>
              </a:prstGeom>
              <a:noFill/>
            </p:spPr>
            <p:txBody>
              <a:bodyPr wrap="none">
                <a:normAutofit fontScale="77500" lnSpcReduction="20000"/>
              </a:bodyPr>
              <a:lstStyle/>
              <a:p>
                <a:r>
                  <a:rPr lang="zh-CN" altLang="en-US" sz="1600">
                    <a:cs typeface="+mn-ea"/>
                    <a:sym typeface="+mn-lt"/>
                  </a:rPr>
                  <a:t>关键词</a:t>
                </a:r>
              </a:p>
            </p:txBody>
          </p:sp>
          <p:sp>
            <p:nvSpPr>
              <p:cNvPr id="44" name="Rectangle 42"/>
              <p:cNvSpPr/>
              <p:nvPr/>
            </p:nvSpPr>
            <p:spPr>
              <a:xfrm>
                <a:off x="2160509" y="3621995"/>
                <a:ext cx="2145945" cy="553997"/>
              </a:xfrm>
              <a:prstGeom prst="rect">
                <a:avLst/>
              </a:prstGeom>
            </p:spPr>
            <p:txBody>
              <a:bodyPr wrap="square">
                <a:normAutofit fontScale="92500" lnSpcReduction="10000"/>
              </a:bodyPr>
              <a:lstStyle/>
              <a:p>
                <a:pPr>
                  <a:lnSpc>
                    <a:spcPct val="120000"/>
                  </a:lnSpc>
                </a:pPr>
                <a:r>
                  <a:rPr lang="zh-CN" altLang="en-US" sz="1000">
                    <a:cs typeface="+mn-ea"/>
                    <a:sym typeface="+mn-lt"/>
                  </a:rPr>
                  <a:t>此部分内容作为文字排版占位显示（建议使用主题字体）</a:t>
                </a:r>
              </a:p>
            </p:txBody>
          </p:sp>
        </p:grpSp>
        <p:grpSp>
          <p:nvGrpSpPr>
            <p:cNvPr id="22" name="Group 20"/>
            <p:cNvGrpSpPr/>
            <p:nvPr/>
          </p:nvGrpSpPr>
          <p:grpSpPr>
            <a:xfrm>
              <a:off x="965163" y="1943523"/>
              <a:ext cx="292261" cy="293225"/>
              <a:chOff x="4198938" y="2905126"/>
              <a:chExt cx="481012" cy="482600"/>
            </a:xfrm>
            <a:solidFill>
              <a:schemeClr val="accent3"/>
            </a:solidFill>
          </p:grpSpPr>
          <p:sp>
            <p:nvSpPr>
              <p:cNvPr id="37" name="Freeform: Shape 35"/>
              <p:cNvSpPr>
                <a:spLocks/>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8" name="Freeform: Shape 36"/>
              <p:cNvSpPr>
                <a:spLocks/>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9" name="Freeform: Shape 37"/>
              <p:cNvSpPr>
                <a:spLocks/>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70" name="组合 69"/>
          <p:cNvGrpSpPr/>
          <p:nvPr/>
        </p:nvGrpSpPr>
        <p:grpSpPr>
          <a:xfrm>
            <a:off x="948158" y="1014167"/>
            <a:ext cx="1980916" cy="614617"/>
            <a:chOff x="948158" y="1013372"/>
            <a:chExt cx="1980916" cy="614617"/>
          </a:xfrm>
        </p:grpSpPr>
        <p:grpSp>
          <p:nvGrpSpPr>
            <p:cNvPr id="23" name="Group 21"/>
            <p:cNvGrpSpPr/>
            <p:nvPr/>
          </p:nvGrpSpPr>
          <p:grpSpPr>
            <a:xfrm>
              <a:off x="948158" y="1204502"/>
              <a:ext cx="372665" cy="350044"/>
              <a:chOff x="5160963" y="4846638"/>
              <a:chExt cx="496887" cy="466725"/>
            </a:xfrm>
            <a:solidFill>
              <a:schemeClr val="accent5"/>
            </a:solidFill>
          </p:grpSpPr>
          <p:sp>
            <p:nvSpPr>
              <p:cNvPr id="35" name="Oval 33"/>
              <p:cNvSpPr>
                <a:spLocks/>
              </p:cNvSpPr>
              <p:nvPr/>
            </p:nvSpPr>
            <p:spPr bwMode="auto">
              <a:xfrm>
                <a:off x="5402263" y="5102226"/>
                <a:ext cx="60325" cy="60325"/>
              </a:xfrm>
              <a:prstGeom prst="ellipse">
                <a:avLst/>
              </a:pr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6" name="Freeform: Shape 34"/>
              <p:cNvSpPr>
                <a:spLocks/>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24" name="Group 22"/>
            <p:cNvGrpSpPr/>
            <p:nvPr/>
          </p:nvGrpSpPr>
          <p:grpSpPr>
            <a:xfrm>
              <a:off x="1319615" y="1013372"/>
              <a:ext cx="1609459" cy="614617"/>
              <a:chOff x="2160509" y="2441937"/>
              <a:chExt cx="2145945" cy="819488"/>
            </a:xfrm>
          </p:grpSpPr>
          <p:sp>
            <p:nvSpPr>
              <p:cNvPr id="33" name="Rectangle 31"/>
              <p:cNvSpPr/>
              <p:nvPr/>
            </p:nvSpPr>
            <p:spPr>
              <a:xfrm>
                <a:off x="2160509" y="2707428"/>
                <a:ext cx="2145945" cy="553997"/>
              </a:xfrm>
              <a:prstGeom prst="rect">
                <a:avLst/>
              </a:prstGeom>
            </p:spPr>
            <p:txBody>
              <a:bodyPr wrap="square">
                <a:normAutofit fontScale="92500" lnSpcReduction="10000"/>
              </a:bodyPr>
              <a:lstStyle/>
              <a:p>
                <a:pPr>
                  <a:lnSpc>
                    <a:spcPct val="120000"/>
                  </a:lnSpc>
                </a:pPr>
                <a:r>
                  <a:rPr lang="zh-CN" altLang="en-US" sz="1000" dirty="0">
                    <a:cs typeface="+mn-ea"/>
                    <a:sym typeface="+mn-lt"/>
                  </a:rPr>
                  <a:t>此部分内容作为文字排版占位显示（建议使用主题字体）</a:t>
                </a:r>
              </a:p>
            </p:txBody>
          </p:sp>
          <p:sp>
            <p:nvSpPr>
              <p:cNvPr id="34" name="TextBox 32"/>
              <p:cNvSpPr txBox="1"/>
              <p:nvPr/>
            </p:nvSpPr>
            <p:spPr>
              <a:xfrm>
                <a:off x="2160509" y="2441937"/>
                <a:ext cx="800218" cy="338554"/>
              </a:xfrm>
              <a:prstGeom prst="rect">
                <a:avLst/>
              </a:prstGeom>
              <a:noFill/>
            </p:spPr>
            <p:txBody>
              <a:bodyPr wrap="none">
                <a:normAutofit fontScale="77500" lnSpcReduction="20000"/>
              </a:bodyPr>
              <a:lstStyle/>
              <a:p>
                <a:r>
                  <a:rPr lang="zh-CN" altLang="en-US" sz="1600">
                    <a:cs typeface="+mn-ea"/>
                    <a:sym typeface="+mn-lt"/>
                  </a:rPr>
                  <a:t>关键词</a:t>
                </a:r>
              </a:p>
            </p:txBody>
          </p:sp>
        </p:grpSp>
      </p:grpSp>
      <p:grpSp>
        <p:nvGrpSpPr>
          <p:cNvPr id="69" name="组合 68"/>
          <p:cNvGrpSpPr/>
          <p:nvPr/>
        </p:nvGrpSpPr>
        <p:grpSpPr>
          <a:xfrm>
            <a:off x="2859911" y="998820"/>
            <a:ext cx="5361163" cy="3147451"/>
            <a:chOff x="2859910" y="998025"/>
            <a:chExt cx="5361163" cy="3147451"/>
          </a:xfrm>
        </p:grpSpPr>
        <p:sp>
          <p:nvSpPr>
            <p:cNvPr id="4" name="Rectangle 2"/>
            <p:cNvSpPr/>
            <p:nvPr/>
          </p:nvSpPr>
          <p:spPr>
            <a:xfrm>
              <a:off x="2923552" y="1061199"/>
              <a:ext cx="4913379"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Rectangle 3"/>
            <p:cNvSpPr/>
            <p:nvPr/>
          </p:nvSpPr>
          <p:spPr>
            <a:xfrm>
              <a:off x="2923552" y="1739826"/>
              <a:ext cx="3421422"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Rectangle 4"/>
            <p:cNvSpPr/>
            <p:nvPr/>
          </p:nvSpPr>
          <p:spPr>
            <a:xfrm>
              <a:off x="2923553" y="2418449"/>
              <a:ext cx="2049822"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Rectangle 5"/>
            <p:cNvSpPr/>
            <p:nvPr/>
          </p:nvSpPr>
          <p:spPr>
            <a:xfrm>
              <a:off x="2923553" y="3082557"/>
              <a:ext cx="856815"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Group 6"/>
            <p:cNvGrpSpPr/>
            <p:nvPr/>
          </p:nvGrpSpPr>
          <p:grpSpPr>
            <a:xfrm>
              <a:off x="2859910" y="3696383"/>
              <a:ext cx="4977022" cy="128775"/>
              <a:chOff x="3649523" y="6019286"/>
              <a:chExt cx="6636028" cy="171700"/>
            </a:xfrm>
          </p:grpSpPr>
          <p:cxnSp>
            <p:nvCxnSpPr>
              <p:cNvPr id="65" name="Straight Connector 63"/>
              <p:cNvCxnSpPr/>
              <p:nvPr/>
            </p:nvCxnSpPr>
            <p:spPr>
              <a:xfrm>
                <a:off x="3805238" y="6105143"/>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6" name="Group 64"/>
              <p:cNvGrpSpPr/>
              <p:nvPr/>
            </p:nvGrpSpPr>
            <p:grpSpPr>
              <a:xfrm>
                <a:off x="3649523" y="6019286"/>
                <a:ext cx="172216" cy="171700"/>
                <a:chOff x="2138511" y="2464802"/>
                <a:chExt cx="354012" cy="352956"/>
              </a:xfrm>
              <a:solidFill>
                <a:schemeClr val="bg1">
                  <a:lumMod val="50000"/>
                </a:schemeClr>
              </a:solidFill>
            </p:grpSpPr>
            <p:sp>
              <p:nvSpPr>
                <p:cNvPr id="67" name="Oval 65"/>
                <p:cNvSpPr>
                  <a:spLocks/>
                </p:cNvSpPr>
                <p:nvPr/>
              </p:nvSpPr>
              <p:spPr bwMode="auto">
                <a:xfrm>
                  <a:off x="2229830" y="2555417"/>
                  <a:ext cx="171376" cy="171727"/>
                </a:xfrm>
                <a:prstGeom prst="ellipse">
                  <a:avLst/>
                </a:pr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8" name="Freeform: Shape 66"/>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cxnSp>
          <p:nvCxnSpPr>
            <p:cNvPr id="9" name="Straight Connector 7"/>
            <p:cNvCxnSpPr/>
            <p:nvPr/>
          </p:nvCxnSpPr>
          <p:spPr>
            <a:xfrm>
              <a:off x="2924486" y="3172729"/>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Group 10"/>
            <p:cNvGrpSpPr/>
            <p:nvPr/>
          </p:nvGrpSpPr>
          <p:grpSpPr>
            <a:xfrm>
              <a:off x="2859910" y="3020154"/>
              <a:ext cx="4977022" cy="128775"/>
              <a:chOff x="3649523" y="5117648"/>
              <a:chExt cx="6636028" cy="171700"/>
            </a:xfrm>
          </p:grpSpPr>
          <p:cxnSp>
            <p:nvCxnSpPr>
              <p:cNvPr id="59" name="Straight Connector 57"/>
              <p:cNvCxnSpPr/>
              <p:nvPr/>
            </p:nvCxnSpPr>
            <p:spPr>
              <a:xfrm>
                <a:off x="3805238" y="5193171"/>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0" name="Group 58"/>
              <p:cNvGrpSpPr/>
              <p:nvPr/>
            </p:nvGrpSpPr>
            <p:grpSpPr>
              <a:xfrm>
                <a:off x="3649523" y="5117648"/>
                <a:ext cx="172216" cy="171700"/>
                <a:chOff x="2138511" y="2464802"/>
                <a:chExt cx="354012" cy="352956"/>
              </a:xfrm>
              <a:solidFill>
                <a:schemeClr val="bg1">
                  <a:lumMod val="50000"/>
                </a:schemeClr>
              </a:solidFill>
            </p:grpSpPr>
            <p:sp>
              <p:nvSpPr>
                <p:cNvPr id="61" name="Oval 59"/>
                <p:cNvSpPr>
                  <a:spLocks/>
                </p:cNvSpPr>
                <p:nvPr/>
              </p:nvSpPr>
              <p:spPr bwMode="auto">
                <a:xfrm>
                  <a:off x="2229830" y="2555417"/>
                  <a:ext cx="171376" cy="171727"/>
                </a:xfrm>
                <a:prstGeom prst="ellipse">
                  <a:avLst/>
                </a:pr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2" name="Freeform: Shape 60"/>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cxnSp>
          <p:nvCxnSpPr>
            <p:cNvPr id="13" name="Straight Connector 11"/>
            <p:cNvCxnSpPr/>
            <p:nvPr/>
          </p:nvCxnSpPr>
          <p:spPr>
            <a:xfrm>
              <a:off x="2924486" y="2496500"/>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Group 12"/>
            <p:cNvGrpSpPr/>
            <p:nvPr/>
          </p:nvGrpSpPr>
          <p:grpSpPr>
            <a:xfrm>
              <a:off x="2859910" y="2349132"/>
              <a:ext cx="4977022" cy="128775"/>
              <a:chOff x="3649523" y="4222952"/>
              <a:chExt cx="6636028" cy="171700"/>
            </a:xfrm>
          </p:grpSpPr>
          <p:cxnSp>
            <p:nvCxnSpPr>
              <p:cNvPr id="55" name="Straight Connector 53"/>
              <p:cNvCxnSpPr/>
              <p:nvPr/>
            </p:nvCxnSpPr>
            <p:spPr>
              <a:xfrm>
                <a:off x="3805238" y="4308809"/>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6" name="Group 54"/>
              <p:cNvGrpSpPr/>
              <p:nvPr/>
            </p:nvGrpSpPr>
            <p:grpSpPr>
              <a:xfrm>
                <a:off x="3649523" y="4222952"/>
                <a:ext cx="172216" cy="171700"/>
                <a:chOff x="2138511" y="2464802"/>
                <a:chExt cx="354012" cy="352956"/>
              </a:xfrm>
              <a:solidFill>
                <a:schemeClr val="bg1">
                  <a:lumMod val="50000"/>
                </a:schemeClr>
              </a:solidFill>
            </p:grpSpPr>
            <p:sp>
              <p:nvSpPr>
                <p:cNvPr id="57" name="Oval 55"/>
                <p:cNvSpPr>
                  <a:spLocks/>
                </p:cNvSpPr>
                <p:nvPr/>
              </p:nvSpPr>
              <p:spPr bwMode="auto">
                <a:xfrm>
                  <a:off x="2229830" y="2555417"/>
                  <a:ext cx="171376" cy="171727"/>
                </a:xfrm>
                <a:prstGeom prst="ellipse">
                  <a:avLst/>
                </a:pr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8" name="Freeform: Shape 56"/>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cxnSp>
          <p:nvCxnSpPr>
            <p:cNvPr id="15" name="Straight Connector 13"/>
            <p:cNvCxnSpPr/>
            <p:nvPr/>
          </p:nvCxnSpPr>
          <p:spPr>
            <a:xfrm>
              <a:off x="2924486" y="1819501"/>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Group 14"/>
            <p:cNvGrpSpPr/>
            <p:nvPr/>
          </p:nvGrpSpPr>
          <p:grpSpPr>
            <a:xfrm>
              <a:off x="2859910" y="1672133"/>
              <a:ext cx="4977022" cy="128775"/>
              <a:chOff x="3649523" y="3320286"/>
              <a:chExt cx="6636028" cy="171700"/>
            </a:xfrm>
          </p:grpSpPr>
          <p:cxnSp>
            <p:nvCxnSpPr>
              <p:cNvPr id="51" name="Straight Connector 49"/>
              <p:cNvCxnSpPr/>
              <p:nvPr/>
            </p:nvCxnSpPr>
            <p:spPr>
              <a:xfrm>
                <a:off x="3805238" y="341656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2" name="Group 50"/>
              <p:cNvGrpSpPr/>
              <p:nvPr/>
            </p:nvGrpSpPr>
            <p:grpSpPr>
              <a:xfrm>
                <a:off x="3649523" y="3320286"/>
                <a:ext cx="172216" cy="171700"/>
                <a:chOff x="2138511" y="2464802"/>
                <a:chExt cx="354012" cy="352956"/>
              </a:xfrm>
              <a:solidFill>
                <a:schemeClr val="bg1">
                  <a:lumMod val="50000"/>
                </a:schemeClr>
              </a:solidFill>
            </p:grpSpPr>
            <p:sp>
              <p:nvSpPr>
                <p:cNvPr id="53" name="Oval 51"/>
                <p:cNvSpPr>
                  <a:spLocks/>
                </p:cNvSpPr>
                <p:nvPr/>
              </p:nvSpPr>
              <p:spPr bwMode="auto">
                <a:xfrm>
                  <a:off x="2229830" y="2555417"/>
                  <a:ext cx="171376" cy="171727"/>
                </a:xfrm>
                <a:prstGeom prst="ellipse">
                  <a:avLst/>
                </a:pr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4" name="Freeform: Shape 52"/>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cxnSp>
          <p:nvCxnSpPr>
            <p:cNvPr id="17" name="Straight Connector 15"/>
            <p:cNvCxnSpPr/>
            <p:nvPr/>
          </p:nvCxnSpPr>
          <p:spPr>
            <a:xfrm>
              <a:off x="2924486" y="1145393"/>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Group 16"/>
            <p:cNvGrpSpPr/>
            <p:nvPr/>
          </p:nvGrpSpPr>
          <p:grpSpPr>
            <a:xfrm>
              <a:off x="2859910" y="998025"/>
              <a:ext cx="4977022" cy="128775"/>
              <a:chOff x="3649523" y="2421476"/>
              <a:chExt cx="6636028" cy="171700"/>
            </a:xfrm>
          </p:grpSpPr>
          <p:cxnSp>
            <p:nvCxnSpPr>
              <p:cNvPr id="47" name="Straight Connector 45"/>
              <p:cNvCxnSpPr/>
              <p:nvPr/>
            </p:nvCxnSpPr>
            <p:spPr>
              <a:xfrm>
                <a:off x="3805238" y="251133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48" name="Group 46"/>
              <p:cNvGrpSpPr/>
              <p:nvPr/>
            </p:nvGrpSpPr>
            <p:grpSpPr>
              <a:xfrm>
                <a:off x="3649523" y="2421476"/>
                <a:ext cx="172216" cy="171700"/>
                <a:chOff x="2138511" y="2464802"/>
                <a:chExt cx="354012" cy="352956"/>
              </a:xfrm>
              <a:solidFill>
                <a:schemeClr val="bg1">
                  <a:lumMod val="50000"/>
                </a:schemeClr>
              </a:solidFill>
            </p:grpSpPr>
            <p:sp>
              <p:nvSpPr>
                <p:cNvPr id="49" name="Oval 47"/>
                <p:cNvSpPr>
                  <a:spLocks/>
                </p:cNvSpPr>
                <p:nvPr/>
              </p:nvSpPr>
              <p:spPr bwMode="auto">
                <a:xfrm>
                  <a:off x="2229830" y="2555417"/>
                  <a:ext cx="171376" cy="171727"/>
                </a:xfrm>
                <a:prstGeom prst="ellipse">
                  <a:avLst/>
                </a:pr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0" name="Freeform: Shape 48"/>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lc="http://schemas.openxmlformats.org/drawingml/2006/lockedCanvas" xmlns:p14="http://schemas.microsoft.com/office/powerpoint/2010/main"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sp>
          <p:nvSpPr>
            <p:cNvPr id="25" name="TextBox 23"/>
            <p:cNvSpPr txBox="1"/>
            <p:nvPr/>
          </p:nvSpPr>
          <p:spPr>
            <a:xfrm>
              <a:off x="3464323"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p>
          </p:txBody>
        </p:sp>
        <p:sp>
          <p:nvSpPr>
            <p:cNvPr id="26" name="TextBox 24"/>
            <p:cNvSpPr txBox="1"/>
            <p:nvPr/>
          </p:nvSpPr>
          <p:spPr>
            <a:xfrm>
              <a:off x="4677334"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p>
          </p:txBody>
        </p:sp>
        <p:sp>
          <p:nvSpPr>
            <p:cNvPr id="27" name="TextBox 25"/>
            <p:cNvSpPr txBox="1"/>
            <p:nvPr/>
          </p:nvSpPr>
          <p:spPr>
            <a:xfrm>
              <a:off x="5887584"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p>
          </p:txBody>
        </p:sp>
        <p:sp>
          <p:nvSpPr>
            <p:cNvPr id="28" name="TextBox 26"/>
            <p:cNvSpPr txBox="1"/>
            <p:nvPr/>
          </p:nvSpPr>
          <p:spPr>
            <a:xfrm>
              <a:off x="7095742"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p>
          </p:txBody>
        </p:sp>
        <p:sp>
          <p:nvSpPr>
            <p:cNvPr id="29" name="Freeform: Shape 27"/>
            <p:cNvSpPr>
              <a:spLocks/>
            </p:cNvSpPr>
            <p:nvPr/>
          </p:nvSpPr>
          <p:spPr bwMode="auto">
            <a:xfrm>
              <a:off x="3635602" y="2818196"/>
              <a:ext cx="267169" cy="1073364"/>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1"/>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0" name="Freeform: Shape 28"/>
            <p:cNvSpPr>
              <a:spLocks/>
            </p:cNvSpPr>
            <p:nvPr/>
          </p:nvSpPr>
          <p:spPr bwMode="auto">
            <a:xfrm>
              <a:off x="7313183" y="1061201"/>
              <a:ext cx="907890" cy="2830359"/>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2"/>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1" name="Freeform: Shape 29"/>
            <p:cNvSpPr>
              <a:spLocks/>
            </p:cNvSpPr>
            <p:nvPr/>
          </p:nvSpPr>
          <p:spPr bwMode="auto">
            <a:xfrm>
              <a:off x="6083759" y="1705199"/>
              <a:ext cx="572986" cy="21303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2" name="Freeform: Shape 30"/>
            <p:cNvSpPr>
              <a:spLocks/>
            </p:cNvSpPr>
            <p:nvPr/>
          </p:nvSpPr>
          <p:spPr bwMode="auto">
            <a:xfrm flipH="1">
              <a:off x="4600525" y="2354236"/>
              <a:ext cx="638535" cy="1508674"/>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5"/>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grpSp>
    </p:spTree>
    <p:extLst>
      <p:ext uri="{BB962C8B-B14F-4D97-AF65-F5344CB8AC3E}">
        <p14:creationId xmlns:p14="http://schemas.microsoft.com/office/powerpoint/2010/main" val="23187438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0-#ppt_w/2"/>
                                          </p:val>
                                        </p:tav>
                                        <p:tav tm="100000">
                                          <p:val>
                                            <p:strVal val="#ppt_x"/>
                                          </p:val>
                                        </p:tav>
                                      </p:tavLst>
                                    </p:anim>
                                    <p:anim calcmode="lin" valueType="num">
                                      <p:cBhvr additive="base">
                                        <p:cTn id="17" dur="500" fill="hold"/>
                                        <p:tgtEl>
                                          <p:spTgt spid="7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additive="base">
                                        <p:cTn id="21" dur="500" fill="hold"/>
                                        <p:tgtEl>
                                          <p:spTgt spid="72"/>
                                        </p:tgtEl>
                                        <p:attrNameLst>
                                          <p:attrName>ppt_x</p:attrName>
                                        </p:attrNameLst>
                                      </p:cBhvr>
                                      <p:tavLst>
                                        <p:tav tm="0">
                                          <p:val>
                                            <p:strVal val="0-#ppt_w/2"/>
                                          </p:val>
                                        </p:tav>
                                        <p:tav tm="100000">
                                          <p:val>
                                            <p:strVal val="#ppt_x"/>
                                          </p:val>
                                        </p:tav>
                                      </p:tavLst>
                                    </p:anim>
                                    <p:anim calcmode="lin" valueType="num">
                                      <p:cBhvr additive="base">
                                        <p:cTn id="22" dur="500" fill="hold"/>
                                        <p:tgtEl>
                                          <p:spTgt spid="7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additive="base">
                                        <p:cTn id="26" dur="500" fill="hold"/>
                                        <p:tgtEl>
                                          <p:spTgt spid="73"/>
                                        </p:tgtEl>
                                        <p:attrNameLst>
                                          <p:attrName>ppt_x</p:attrName>
                                        </p:attrNameLst>
                                      </p:cBhvr>
                                      <p:tavLst>
                                        <p:tav tm="0">
                                          <p:val>
                                            <p:strVal val="0-#ppt_w/2"/>
                                          </p:val>
                                        </p:tav>
                                        <p:tav tm="100000">
                                          <p:val>
                                            <p:strVal val="#ppt_x"/>
                                          </p:val>
                                        </p:tav>
                                      </p:tavLst>
                                    </p:anim>
                                    <p:anim calcmode="lin" valueType="num">
                                      <p:cBhvr additive="base">
                                        <p:cTn id="27"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3"/>
          <p:cNvPicPr>
            <a:picLocks noChangeAspect="1"/>
          </p:cNvPicPr>
          <p:nvPr/>
        </p:nvPicPr>
        <p:blipFill rotWithShape="1">
          <a:blip r:embed="rId2">
            <a:extLst>
              <a:ext uri="{28A0092B-C50C-407E-A947-70E740481C1C}">
                <a14:useLocalDpi xmlns:a14="http://schemas.microsoft.com/office/drawing/2010/main" val="0"/>
              </a:ext>
            </a:extLst>
          </a:blip>
          <a:srcRect t="18117" b="24759"/>
          <a:stretch/>
        </p:blipFill>
        <p:spPr>
          <a:xfrm>
            <a:off x="0" y="989013"/>
            <a:ext cx="9143999" cy="2381250"/>
          </a:xfrm>
          <a:prstGeom prst="rect">
            <a:avLst/>
          </a:prstGeom>
          <a:noFill/>
          <a:ln w="9525">
            <a:noFill/>
            <a:miter/>
          </a:ln>
        </p:spPr>
      </p:pic>
      <p:sp>
        <p:nvSpPr>
          <p:cNvPr id="32" name="Rectangle 37"/>
          <p:cNvSpPr/>
          <p:nvPr/>
        </p:nvSpPr>
        <p:spPr>
          <a:xfrm>
            <a:off x="885825" y="989013"/>
            <a:ext cx="2587229" cy="2381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id-ID" sz="1350"/>
          </a:p>
        </p:txBody>
      </p:sp>
      <p:sp>
        <p:nvSpPr>
          <p:cNvPr id="36" name="圆角矩形 35"/>
          <p:cNvSpPr/>
          <p:nvPr/>
        </p:nvSpPr>
        <p:spPr>
          <a:xfrm>
            <a:off x="1252537" y="3576222"/>
            <a:ext cx="1853804" cy="3464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p>
        </p:txBody>
      </p:sp>
      <p:sp>
        <p:nvSpPr>
          <p:cNvPr id="44" name="矩形 43"/>
          <p:cNvSpPr/>
          <p:nvPr/>
        </p:nvSpPr>
        <p:spPr>
          <a:xfrm>
            <a:off x="1402533" y="3586224"/>
            <a:ext cx="1553813" cy="323159"/>
          </a:xfrm>
          <a:prstGeom prst="rect">
            <a:avLst/>
          </a:prstGeom>
        </p:spPr>
        <p:txBody>
          <a:bodyPr wrap="square" lIns="68573" tIns="34287" rIns="68573" bIns="34287" anchor="ctr">
            <a:spAutoFit/>
          </a:bodyPr>
          <a:lstStyle/>
          <a:p>
            <a:pPr algn="ctr"/>
            <a:r>
              <a:rPr lang="zh-CN" altLang="en-US" sz="1650" b="1" dirty="0">
                <a:solidFill>
                  <a:schemeClr val="bg1"/>
                </a:solidFill>
                <a:latin typeface="微软雅黑" pitchFamily="34" charset="-122"/>
                <a:ea typeface="微软雅黑" pitchFamily="34" charset="-122"/>
              </a:rPr>
              <a:t>点击添加标题</a:t>
            </a:r>
            <a:endParaRPr lang="en-US" altLang="zh-CN" sz="1650" b="1" dirty="0">
              <a:solidFill>
                <a:schemeClr val="bg1"/>
              </a:solidFill>
              <a:latin typeface="微软雅黑" pitchFamily="34" charset="-122"/>
              <a:ea typeface="微软雅黑" pitchFamily="34" charset="-122"/>
            </a:endParaRPr>
          </a:p>
        </p:txBody>
      </p:sp>
      <p:sp>
        <p:nvSpPr>
          <p:cNvPr id="45" name="矩形 47"/>
          <p:cNvSpPr>
            <a:spLocks noChangeArrowheads="1"/>
          </p:cNvSpPr>
          <p:nvPr/>
        </p:nvSpPr>
        <p:spPr bwMode="auto">
          <a:xfrm>
            <a:off x="1166797" y="1926062"/>
            <a:ext cx="2025286" cy="1104815"/>
          </a:xfrm>
          <a:prstGeom prst="rect">
            <a:avLst/>
          </a:prstGeom>
          <a:noFill/>
          <a:extLst/>
        </p:spPr>
        <p:txBody>
          <a:bodyPr wrap="square" lIns="67500" tIns="27000" rIns="67500" bIns="27000" rtlCol="0">
            <a:spAutoFit/>
          </a:bodyPr>
          <a:lstStyle/>
          <a:p>
            <a:pPr algn="ctr">
              <a:lnSpc>
                <a:spcPct val="130000"/>
              </a:lnSpc>
              <a:spcBef>
                <a:spcPct val="0"/>
              </a:spcBef>
            </a:pP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46" name="TextBox 15"/>
          <p:cNvSpPr txBox="1"/>
          <p:nvPr/>
        </p:nvSpPr>
        <p:spPr>
          <a:xfrm>
            <a:off x="865706" y="4004994"/>
            <a:ext cx="7412589" cy="636225"/>
          </a:xfrm>
          <a:prstGeom prst="rect">
            <a:avLst/>
          </a:prstGeom>
          <a:noFill/>
        </p:spPr>
        <p:txBody>
          <a:bodyPr wrap="square" lIns="67500" tIns="27000" rIns="67500" bIns="27000" rtlCol="0">
            <a:spAutoFit/>
          </a:bodyPr>
          <a:lstStyle>
            <a:defPPr>
              <a:defRPr lang="zh-CN"/>
            </a:defPPr>
            <a:lvl1pPr>
              <a:lnSpc>
                <a:spcPct val="120000"/>
              </a:lnSpc>
              <a:spcBef>
                <a:spcPct val="0"/>
              </a:spcBef>
              <a:defRPr sz="1400">
                <a:solidFill>
                  <a:schemeClr val="tx1">
                    <a:lumMod val="75000"/>
                    <a:lumOff val="25000"/>
                  </a:schemeClr>
                </a:solidFill>
                <a:latin typeface="微软雅黑" pitchFamily="34" charset="-122"/>
                <a:ea typeface="微软雅黑" pitchFamily="34" charset="-122"/>
              </a:defRPr>
            </a:lvl1pPr>
          </a:lstStyle>
          <a:p>
            <a:r>
              <a:rPr lang="zh-CN" altLang="en-US" sz="1050" dirty="0">
                <a:sym typeface="微软雅黑" pitchFamily="34" charset="-122"/>
              </a:rPr>
              <a:t>右键点击图片选择设置图片格式可直接替换图片。您可以点击文字框输入您的描述说明，或者通过复制粘贴，在此录入您的描述说明。在此录入上述图表的综合描述说明，在此录入上述图表的综合描述说明，在此录入上述图表的综合描述说明，在此录入上述图表的综合描述说明，在此录入上述图表的综合描述说明。</a:t>
            </a:r>
            <a:endParaRPr lang="en-US" altLang="zh-CN" sz="1050" dirty="0">
              <a:sym typeface="微软雅黑" pitchFamily="34" charset="-122"/>
            </a:endParaRPr>
          </a:p>
        </p:txBody>
      </p:sp>
    </p:spTree>
    <p:extLst>
      <p:ext uri="{BB962C8B-B14F-4D97-AF65-F5344CB8AC3E}">
        <p14:creationId xmlns:p14="http://schemas.microsoft.com/office/powerpoint/2010/main" val="177106458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1000"/>
                                        <p:tgtEl>
                                          <p:spTgt spid="30"/>
                                        </p:tgtEl>
                                      </p:cBhvr>
                                    </p:animEffect>
                                  </p:childTnLst>
                                </p:cTn>
                              </p:par>
                            </p:childTnLst>
                          </p:cTn>
                        </p:par>
                        <p:par>
                          <p:cTn id="8" fill="hold">
                            <p:stCondLst>
                              <p:cond delay="1000"/>
                            </p:stCondLst>
                            <p:childTnLst>
                              <p:par>
                                <p:cTn id="9" presetID="2" presetClass="entr" presetSubtype="8" decel="10000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1"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up)">
                                      <p:cBhvr>
                                        <p:cTn id="16" dur="500"/>
                                        <p:tgtEl>
                                          <p:spTgt spid="45"/>
                                        </p:tgtEl>
                                      </p:cBhvr>
                                    </p:animEffect>
                                  </p:childTnLst>
                                </p:cTn>
                              </p:par>
                            </p:childTnLst>
                          </p:cTn>
                        </p:par>
                        <p:par>
                          <p:cTn id="17" fill="hold">
                            <p:stCondLst>
                              <p:cond delay="2000"/>
                            </p:stCondLst>
                            <p:childTnLst>
                              <p:par>
                                <p:cTn id="18" presetID="49" presetClass="entr" presetSubtype="0" decel="10000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 calcmode="lin" valueType="num">
                                      <p:cBhvr>
                                        <p:cTn id="22" dur="500" fill="hold"/>
                                        <p:tgtEl>
                                          <p:spTgt spid="36"/>
                                        </p:tgtEl>
                                        <p:attrNameLst>
                                          <p:attrName>style.rotation</p:attrName>
                                        </p:attrNameLst>
                                      </p:cBhvr>
                                      <p:tavLst>
                                        <p:tav tm="0">
                                          <p:val>
                                            <p:fltVal val="360"/>
                                          </p:val>
                                        </p:tav>
                                        <p:tav tm="100000">
                                          <p:val>
                                            <p:fltVal val="0"/>
                                          </p:val>
                                        </p:tav>
                                      </p:tavLst>
                                    </p:anim>
                                    <p:animEffect transition="in" filter="fade">
                                      <p:cBhvr>
                                        <p:cTn id="23" dur="500"/>
                                        <p:tgtEl>
                                          <p:spTgt spid="36"/>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anim calcmode="lin" valueType="num">
                                      <p:cBhvr>
                                        <p:cTn id="28" dur="500" fill="hold"/>
                                        <p:tgtEl>
                                          <p:spTgt spid="44"/>
                                        </p:tgtEl>
                                        <p:attrNameLst>
                                          <p:attrName>style.rotation</p:attrName>
                                        </p:attrNameLst>
                                      </p:cBhvr>
                                      <p:tavLst>
                                        <p:tav tm="0">
                                          <p:val>
                                            <p:fltVal val="360"/>
                                          </p:val>
                                        </p:tav>
                                        <p:tav tm="100000">
                                          <p:val>
                                            <p:fltVal val="0"/>
                                          </p:val>
                                        </p:tav>
                                      </p:tavLst>
                                    </p:anim>
                                    <p:animEffect transition="in" filter="fade">
                                      <p:cBhvr>
                                        <p:cTn id="29" dur="500"/>
                                        <p:tgtEl>
                                          <p:spTgt spid="44"/>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6" grpId="0" animBg="1"/>
      <p:bldP spid="44" grpId="0"/>
      <p:bldP spid="45"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五边形 230"/>
          <p:cNvSpPr/>
          <p:nvPr/>
        </p:nvSpPr>
        <p:spPr>
          <a:xfrm flipH="1">
            <a:off x="1908400" y="2760941"/>
            <a:ext cx="2252381"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32" name="五边形 231"/>
          <p:cNvSpPr/>
          <p:nvPr/>
        </p:nvSpPr>
        <p:spPr>
          <a:xfrm flipH="1">
            <a:off x="2775571" y="3215888"/>
            <a:ext cx="1385210"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33" name="五边形 232"/>
          <p:cNvSpPr/>
          <p:nvPr/>
        </p:nvSpPr>
        <p:spPr>
          <a:xfrm flipH="1">
            <a:off x="2248604" y="3670836"/>
            <a:ext cx="1912176"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34" name="五边形 233"/>
          <p:cNvSpPr/>
          <p:nvPr/>
        </p:nvSpPr>
        <p:spPr>
          <a:xfrm flipH="1">
            <a:off x="1403648" y="4125784"/>
            <a:ext cx="2757132"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38" name="TextBox 159"/>
          <p:cNvSpPr txBox="1"/>
          <p:nvPr/>
        </p:nvSpPr>
        <p:spPr>
          <a:xfrm>
            <a:off x="3596142" y="2833379"/>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73%</a:t>
            </a:r>
            <a:endParaRPr lang="zh-CN" altLang="en-US" sz="1100" b="1" dirty="0">
              <a:solidFill>
                <a:schemeClr val="bg1"/>
              </a:solidFill>
              <a:latin typeface="微软雅黑" pitchFamily="34" charset="-122"/>
              <a:ea typeface="微软雅黑" pitchFamily="34" charset="-122"/>
            </a:endParaRPr>
          </a:p>
        </p:txBody>
      </p:sp>
      <p:sp>
        <p:nvSpPr>
          <p:cNvPr id="239" name="TextBox 160"/>
          <p:cNvSpPr txBox="1"/>
          <p:nvPr/>
        </p:nvSpPr>
        <p:spPr>
          <a:xfrm>
            <a:off x="3588928" y="3291945"/>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30%</a:t>
            </a:r>
            <a:endParaRPr lang="zh-CN" altLang="en-US" sz="1100" b="1" dirty="0">
              <a:solidFill>
                <a:schemeClr val="bg1"/>
              </a:solidFill>
              <a:latin typeface="微软雅黑" pitchFamily="34" charset="-122"/>
              <a:ea typeface="微软雅黑" pitchFamily="34" charset="-122"/>
            </a:endParaRPr>
          </a:p>
        </p:txBody>
      </p:sp>
      <p:sp>
        <p:nvSpPr>
          <p:cNvPr id="240" name="TextBox 161"/>
          <p:cNvSpPr txBox="1"/>
          <p:nvPr/>
        </p:nvSpPr>
        <p:spPr>
          <a:xfrm>
            <a:off x="3588929" y="3746952"/>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50%</a:t>
            </a:r>
            <a:endParaRPr lang="zh-CN" altLang="en-US" sz="1100" b="1" dirty="0">
              <a:solidFill>
                <a:schemeClr val="bg1"/>
              </a:solidFill>
              <a:latin typeface="微软雅黑" pitchFamily="34" charset="-122"/>
              <a:ea typeface="微软雅黑" pitchFamily="34" charset="-122"/>
            </a:endParaRPr>
          </a:p>
        </p:txBody>
      </p:sp>
      <p:sp>
        <p:nvSpPr>
          <p:cNvPr id="241" name="TextBox 162"/>
          <p:cNvSpPr txBox="1"/>
          <p:nvPr/>
        </p:nvSpPr>
        <p:spPr>
          <a:xfrm>
            <a:off x="3608166" y="4206349"/>
            <a:ext cx="451085"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75%</a:t>
            </a:r>
            <a:endParaRPr lang="zh-CN" altLang="en-US" sz="1100" b="1" dirty="0">
              <a:solidFill>
                <a:schemeClr val="bg1"/>
              </a:solidFill>
              <a:latin typeface="微软雅黑" pitchFamily="34" charset="-122"/>
              <a:ea typeface="微软雅黑" pitchFamily="34" charset="-122"/>
            </a:endParaRPr>
          </a:p>
        </p:txBody>
      </p:sp>
      <p:sp>
        <p:nvSpPr>
          <p:cNvPr id="245" name="五边形 244"/>
          <p:cNvSpPr/>
          <p:nvPr/>
        </p:nvSpPr>
        <p:spPr>
          <a:xfrm>
            <a:off x="4887418" y="2762933"/>
            <a:ext cx="1149664"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itchFamily="34" charset="-122"/>
              <a:ea typeface="微软雅黑" pitchFamily="34" charset="-122"/>
            </a:endParaRPr>
          </a:p>
        </p:txBody>
      </p:sp>
      <p:sp>
        <p:nvSpPr>
          <p:cNvPr id="246" name="五边形 245"/>
          <p:cNvSpPr/>
          <p:nvPr/>
        </p:nvSpPr>
        <p:spPr>
          <a:xfrm>
            <a:off x="4887419" y="3217880"/>
            <a:ext cx="2170277"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47" name="五边形 246"/>
          <p:cNvSpPr/>
          <p:nvPr/>
        </p:nvSpPr>
        <p:spPr>
          <a:xfrm>
            <a:off x="4887418" y="3672828"/>
            <a:ext cx="1360817"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itchFamily="34" charset="-122"/>
              <a:ea typeface="微软雅黑" pitchFamily="34" charset="-122"/>
            </a:endParaRPr>
          </a:p>
        </p:txBody>
      </p:sp>
      <p:sp>
        <p:nvSpPr>
          <p:cNvPr id="248" name="五边形 247"/>
          <p:cNvSpPr/>
          <p:nvPr/>
        </p:nvSpPr>
        <p:spPr>
          <a:xfrm>
            <a:off x="4887418" y="4127775"/>
            <a:ext cx="2900981"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52" name="TextBox 173"/>
          <p:cNvSpPr txBox="1"/>
          <p:nvPr/>
        </p:nvSpPr>
        <p:spPr>
          <a:xfrm>
            <a:off x="5023219" y="2839850"/>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20%</a:t>
            </a:r>
            <a:endParaRPr lang="zh-CN" altLang="en-US" sz="1100" b="1" dirty="0">
              <a:solidFill>
                <a:schemeClr val="bg1"/>
              </a:solidFill>
              <a:latin typeface="微软雅黑" pitchFamily="34" charset="-122"/>
              <a:ea typeface="微软雅黑" pitchFamily="34" charset="-122"/>
            </a:endParaRPr>
          </a:p>
        </p:txBody>
      </p:sp>
      <p:sp>
        <p:nvSpPr>
          <p:cNvPr id="253" name="TextBox 174"/>
          <p:cNvSpPr txBox="1"/>
          <p:nvPr/>
        </p:nvSpPr>
        <p:spPr>
          <a:xfrm>
            <a:off x="5023218" y="3287407"/>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56%</a:t>
            </a:r>
            <a:endParaRPr lang="zh-CN" altLang="en-US" sz="1100" b="1" dirty="0">
              <a:solidFill>
                <a:schemeClr val="bg1"/>
              </a:solidFill>
              <a:latin typeface="微软雅黑" pitchFamily="34" charset="-122"/>
              <a:ea typeface="微软雅黑" pitchFamily="34" charset="-122"/>
            </a:endParaRPr>
          </a:p>
        </p:txBody>
      </p:sp>
      <p:sp>
        <p:nvSpPr>
          <p:cNvPr id="254" name="TextBox 175"/>
          <p:cNvSpPr txBox="1"/>
          <p:nvPr/>
        </p:nvSpPr>
        <p:spPr>
          <a:xfrm>
            <a:off x="5023220" y="3746951"/>
            <a:ext cx="451085"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29%</a:t>
            </a:r>
            <a:endParaRPr lang="zh-CN" altLang="en-US" sz="1100" b="1" dirty="0">
              <a:solidFill>
                <a:schemeClr val="bg1"/>
              </a:solidFill>
              <a:latin typeface="微软雅黑" pitchFamily="34" charset="-122"/>
              <a:ea typeface="微软雅黑" pitchFamily="34" charset="-122"/>
            </a:endParaRPr>
          </a:p>
        </p:txBody>
      </p:sp>
      <p:sp>
        <p:nvSpPr>
          <p:cNvPr id="255" name="TextBox 176"/>
          <p:cNvSpPr txBox="1"/>
          <p:nvPr/>
        </p:nvSpPr>
        <p:spPr>
          <a:xfrm>
            <a:off x="5035952" y="4203891"/>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77%</a:t>
            </a:r>
            <a:endParaRPr lang="zh-CN" altLang="en-US" sz="1100" b="1" dirty="0">
              <a:solidFill>
                <a:schemeClr val="bg1"/>
              </a:solidFill>
              <a:latin typeface="微软雅黑" pitchFamily="34" charset="-122"/>
              <a:ea typeface="微软雅黑" pitchFamily="34" charset="-122"/>
            </a:endParaRPr>
          </a:p>
        </p:txBody>
      </p:sp>
      <p:sp>
        <p:nvSpPr>
          <p:cNvPr id="259" name="TextBox 180"/>
          <p:cNvSpPr txBox="1"/>
          <p:nvPr/>
        </p:nvSpPr>
        <p:spPr>
          <a:xfrm>
            <a:off x="4238724" y="2840281"/>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项目一</a:t>
            </a:r>
          </a:p>
        </p:txBody>
      </p:sp>
      <p:sp>
        <p:nvSpPr>
          <p:cNvPr id="260" name="TextBox 181"/>
          <p:cNvSpPr txBox="1"/>
          <p:nvPr/>
        </p:nvSpPr>
        <p:spPr>
          <a:xfrm>
            <a:off x="4238724" y="3292003"/>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项目二</a:t>
            </a:r>
          </a:p>
        </p:txBody>
      </p:sp>
      <p:sp>
        <p:nvSpPr>
          <p:cNvPr id="261" name="TextBox 182"/>
          <p:cNvSpPr txBox="1"/>
          <p:nvPr/>
        </p:nvSpPr>
        <p:spPr>
          <a:xfrm>
            <a:off x="4238898" y="3746951"/>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项目三</a:t>
            </a:r>
          </a:p>
        </p:txBody>
      </p:sp>
      <p:sp>
        <p:nvSpPr>
          <p:cNvPr id="262" name="TextBox 183"/>
          <p:cNvSpPr txBox="1"/>
          <p:nvPr/>
        </p:nvSpPr>
        <p:spPr>
          <a:xfrm>
            <a:off x="4238898" y="4203891"/>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项目四</a:t>
            </a:r>
          </a:p>
        </p:txBody>
      </p:sp>
      <p:sp>
        <p:nvSpPr>
          <p:cNvPr id="266" name="Oval 4"/>
          <p:cNvSpPr/>
          <p:nvPr/>
        </p:nvSpPr>
        <p:spPr>
          <a:xfrm>
            <a:off x="4885538" y="1068927"/>
            <a:ext cx="720153" cy="67945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100" b="1" dirty="0">
                <a:solidFill>
                  <a:schemeClr val="bg1"/>
                </a:solidFill>
                <a:latin typeface="微软雅黑" pitchFamily="34" charset="-122"/>
                <a:ea typeface="微软雅黑" pitchFamily="34" charset="-122"/>
              </a:rPr>
              <a:t>2017</a:t>
            </a:r>
          </a:p>
        </p:txBody>
      </p:sp>
      <p:sp>
        <p:nvSpPr>
          <p:cNvPr id="267" name="Oval 5"/>
          <p:cNvSpPr/>
          <p:nvPr/>
        </p:nvSpPr>
        <p:spPr>
          <a:xfrm>
            <a:off x="3451247" y="1068927"/>
            <a:ext cx="720153" cy="67945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100" b="1" dirty="0">
                <a:solidFill>
                  <a:schemeClr val="bg1"/>
                </a:solidFill>
                <a:latin typeface="微软雅黑" pitchFamily="34" charset="-122"/>
                <a:ea typeface="微软雅黑" pitchFamily="34" charset="-122"/>
              </a:rPr>
              <a:t>2016</a:t>
            </a:r>
            <a:endParaRPr lang="en-US" sz="1100" b="1" dirty="0">
              <a:solidFill>
                <a:schemeClr val="bg1"/>
              </a:solidFill>
              <a:latin typeface="微软雅黑" pitchFamily="34" charset="-122"/>
              <a:ea typeface="微软雅黑" pitchFamily="34" charset="-122"/>
            </a:endParaRPr>
          </a:p>
        </p:txBody>
      </p:sp>
      <p:sp>
        <p:nvSpPr>
          <p:cNvPr id="268" name="Text Box 10"/>
          <p:cNvSpPr txBox="1">
            <a:spLocks noChangeArrowheads="1"/>
          </p:cNvSpPr>
          <p:nvPr/>
        </p:nvSpPr>
        <p:spPr bwMode="auto">
          <a:xfrm>
            <a:off x="4887419" y="1779917"/>
            <a:ext cx="2057400" cy="814838"/>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900" dirty="0">
              <a:solidFill>
                <a:schemeClr val="tx1">
                  <a:lumMod val="50000"/>
                  <a:lumOff val="50000"/>
                </a:schemeClr>
              </a:solidFill>
              <a:latin typeface="微软雅黑" pitchFamily="34" charset="-122"/>
              <a:ea typeface="微软雅黑" pitchFamily="34" charset="-122"/>
              <a:cs typeface="Open Sans" pitchFamily="34" charset="0"/>
            </a:endParaRPr>
          </a:p>
        </p:txBody>
      </p:sp>
      <p:sp>
        <p:nvSpPr>
          <p:cNvPr id="269" name="Text Box 10"/>
          <p:cNvSpPr txBox="1">
            <a:spLocks noChangeArrowheads="1"/>
          </p:cNvSpPr>
          <p:nvPr/>
        </p:nvSpPr>
        <p:spPr bwMode="auto">
          <a:xfrm>
            <a:off x="2114000" y="1779916"/>
            <a:ext cx="2057400" cy="814838"/>
          </a:xfrm>
          <a:prstGeom prst="rect">
            <a:avLst/>
          </a:prstGeom>
          <a:noFill/>
          <a:ln w="9525">
            <a:noFill/>
            <a:miter lim="800000"/>
            <a:headEnd/>
            <a:tailEnd/>
          </a:ln>
        </p:spPr>
        <p:txBody>
          <a:bodyPr wrap="square" lIns="34290" tIns="17145" rIns="34290" bIns="17145">
            <a:spAutoFit/>
          </a:bodyPr>
          <a:lstStyle/>
          <a:p>
            <a:pPr algn="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900" dirty="0">
              <a:solidFill>
                <a:schemeClr val="tx1">
                  <a:lumMod val="50000"/>
                  <a:lumOff val="50000"/>
                </a:schemeClr>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89891741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500" fill="hold"/>
                                        <p:tgtEl>
                                          <p:spTgt spid="267"/>
                                        </p:tgtEl>
                                        <p:attrNameLst>
                                          <p:attrName>ppt_x</p:attrName>
                                        </p:attrNameLst>
                                      </p:cBhvr>
                                      <p:tavLst>
                                        <p:tav tm="0">
                                          <p:val>
                                            <p:strVal val="0-#ppt_w/2"/>
                                          </p:val>
                                        </p:tav>
                                        <p:tav tm="100000">
                                          <p:val>
                                            <p:strVal val="#ppt_x"/>
                                          </p:val>
                                        </p:tav>
                                      </p:tavLst>
                                    </p:anim>
                                    <p:anim calcmode="lin" valueType="num">
                                      <p:cBhvr additive="base">
                                        <p:cTn id="8" dur="500" fill="hold"/>
                                        <p:tgtEl>
                                          <p:spTgt spid="2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6"/>
                                        </p:tgtEl>
                                        <p:attrNameLst>
                                          <p:attrName>style.visibility</p:attrName>
                                        </p:attrNameLst>
                                      </p:cBhvr>
                                      <p:to>
                                        <p:strVal val="visible"/>
                                      </p:to>
                                    </p:set>
                                    <p:anim calcmode="lin" valueType="num">
                                      <p:cBhvr additive="base">
                                        <p:cTn id="12" dur="500" fill="hold"/>
                                        <p:tgtEl>
                                          <p:spTgt spid="266"/>
                                        </p:tgtEl>
                                        <p:attrNameLst>
                                          <p:attrName>ppt_x</p:attrName>
                                        </p:attrNameLst>
                                      </p:cBhvr>
                                      <p:tavLst>
                                        <p:tav tm="0">
                                          <p:val>
                                            <p:strVal val="1+#ppt_w/2"/>
                                          </p:val>
                                        </p:tav>
                                        <p:tav tm="100000">
                                          <p:val>
                                            <p:strVal val="#ppt_x"/>
                                          </p:val>
                                        </p:tav>
                                      </p:tavLst>
                                    </p:anim>
                                    <p:anim calcmode="lin" valueType="num">
                                      <p:cBhvr additive="base">
                                        <p:cTn id="13" dur="500" fill="hold"/>
                                        <p:tgtEl>
                                          <p:spTgt spid="2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69"/>
                                        </p:tgtEl>
                                        <p:attrNameLst>
                                          <p:attrName>style.visibility</p:attrName>
                                        </p:attrNameLst>
                                      </p:cBhvr>
                                      <p:to>
                                        <p:strVal val="visible"/>
                                      </p:to>
                                    </p:set>
                                    <p:animEffect transition="in" filter="fade">
                                      <p:cBhvr>
                                        <p:cTn id="17" dur="500"/>
                                        <p:tgtEl>
                                          <p:spTgt spid="26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8"/>
                                        </p:tgtEl>
                                        <p:attrNameLst>
                                          <p:attrName>style.visibility</p:attrName>
                                        </p:attrNameLst>
                                      </p:cBhvr>
                                      <p:to>
                                        <p:strVal val="visible"/>
                                      </p:to>
                                    </p:set>
                                    <p:animEffect transition="in" filter="fade">
                                      <p:cBhvr>
                                        <p:cTn id="21" dur="500"/>
                                        <p:tgtEl>
                                          <p:spTgt spid="268"/>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59"/>
                                        </p:tgtEl>
                                        <p:attrNameLst>
                                          <p:attrName>style.visibility</p:attrName>
                                        </p:attrNameLst>
                                      </p:cBhvr>
                                      <p:to>
                                        <p:strVal val="visible"/>
                                      </p:to>
                                    </p:set>
                                    <p:anim calcmode="lin" valueType="num">
                                      <p:cBhvr additive="base">
                                        <p:cTn id="25" dur="500" fill="hold"/>
                                        <p:tgtEl>
                                          <p:spTgt spid="259"/>
                                        </p:tgtEl>
                                        <p:attrNameLst>
                                          <p:attrName>ppt_x</p:attrName>
                                        </p:attrNameLst>
                                      </p:cBhvr>
                                      <p:tavLst>
                                        <p:tav tm="0">
                                          <p:val>
                                            <p:strVal val="#ppt_x"/>
                                          </p:val>
                                        </p:tav>
                                        <p:tav tm="100000">
                                          <p:val>
                                            <p:strVal val="#ppt_x"/>
                                          </p:val>
                                        </p:tav>
                                      </p:tavLst>
                                    </p:anim>
                                    <p:anim calcmode="lin" valueType="num">
                                      <p:cBhvr additive="base">
                                        <p:cTn id="26" dur="500" fill="hold"/>
                                        <p:tgtEl>
                                          <p:spTgt spid="259"/>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60"/>
                                        </p:tgtEl>
                                        <p:attrNameLst>
                                          <p:attrName>style.visibility</p:attrName>
                                        </p:attrNameLst>
                                      </p:cBhvr>
                                      <p:to>
                                        <p:strVal val="visible"/>
                                      </p:to>
                                    </p:set>
                                    <p:anim calcmode="lin" valueType="num">
                                      <p:cBhvr additive="base">
                                        <p:cTn id="29" dur="500" fill="hold"/>
                                        <p:tgtEl>
                                          <p:spTgt spid="260"/>
                                        </p:tgtEl>
                                        <p:attrNameLst>
                                          <p:attrName>ppt_x</p:attrName>
                                        </p:attrNameLst>
                                      </p:cBhvr>
                                      <p:tavLst>
                                        <p:tav tm="0">
                                          <p:val>
                                            <p:strVal val="#ppt_x"/>
                                          </p:val>
                                        </p:tav>
                                        <p:tav tm="100000">
                                          <p:val>
                                            <p:strVal val="#ppt_x"/>
                                          </p:val>
                                        </p:tav>
                                      </p:tavLst>
                                    </p:anim>
                                    <p:anim calcmode="lin" valueType="num">
                                      <p:cBhvr additive="base">
                                        <p:cTn id="30" dur="500" fill="hold"/>
                                        <p:tgtEl>
                                          <p:spTgt spid="260"/>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61"/>
                                        </p:tgtEl>
                                        <p:attrNameLst>
                                          <p:attrName>style.visibility</p:attrName>
                                        </p:attrNameLst>
                                      </p:cBhvr>
                                      <p:to>
                                        <p:strVal val="visible"/>
                                      </p:to>
                                    </p:set>
                                    <p:anim calcmode="lin" valueType="num">
                                      <p:cBhvr additive="base">
                                        <p:cTn id="33" dur="500" fill="hold"/>
                                        <p:tgtEl>
                                          <p:spTgt spid="261"/>
                                        </p:tgtEl>
                                        <p:attrNameLst>
                                          <p:attrName>ppt_x</p:attrName>
                                        </p:attrNameLst>
                                      </p:cBhvr>
                                      <p:tavLst>
                                        <p:tav tm="0">
                                          <p:val>
                                            <p:strVal val="#ppt_x"/>
                                          </p:val>
                                        </p:tav>
                                        <p:tav tm="100000">
                                          <p:val>
                                            <p:strVal val="#ppt_x"/>
                                          </p:val>
                                        </p:tav>
                                      </p:tavLst>
                                    </p:anim>
                                    <p:anim calcmode="lin" valueType="num">
                                      <p:cBhvr additive="base">
                                        <p:cTn id="34" dur="500" fill="hold"/>
                                        <p:tgtEl>
                                          <p:spTgt spid="261"/>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62"/>
                                        </p:tgtEl>
                                        <p:attrNameLst>
                                          <p:attrName>style.visibility</p:attrName>
                                        </p:attrNameLst>
                                      </p:cBhvr>
                                      <p:to>
                                        <p:strVal val="visible"/>
                                      </p:to>
                                    </p:set>
                                    <p:anim calcmode="lin" valueType="num">
                                      <p:cBhvr additive="base">
                                        <p:cTn id="37" dur="500" fill="hold"/>
                                        <p:tgtEl>
                                          <p:spTgt spid="262"/>
                                        </p:tgtEl>
                                        <p:attrNameLst>
                                          <p:attrName>ppt_x</p:attrName>
                                        </p:attrNameLst>
                                      </p:cBhvr>
                                      <p:tavLst>
                                        <p:tav tm="0">
                                          <p:val>
                                            <p:strVal val="#ppt_x"/>
                                          </p:val>
                                        </p:tav>
                                        <p:tav tm="100000">
                                          <p:val>
                                            <p:strVal val="#ppt_x"/>
                                          </p:val>
                                        </p:tav>
                                      </p:tavLst>
                                    </p:anim>
                                    <p:anim calcmode="lin" valueType="num">
                                      <p:cBhvr additive="base">
                                        <p:cTn id="38" dur="500" fill="hold"/>
                                        <p:tgtEl>
                                          <p:spTgt spid="262"/>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245"/>
                                        </p:tgtEl>
                                        <p:attrNameLst>
                                          <p:attrName>style.visibility</p:attrName>
                                        </p:attrNameLst>
                                      </p:cBhvr>
                                      <p:to>
                                        <p:strVal val="visible"/>
                                      </p:to>
                                    </p:set>
                                    <p:animEffect transition="in" filter="wipe(left)">
                                      <p:cBhvr>
                                        <p:cTn id="42" dur="500"/>
                                        <p:tgtEl>
                                          <p:spTgt spid="245"/>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246"/>
                                        </p:tgtEl>
                                        <p:attrNameLst>
                                          <p:attrName>style.visibility</p:attrName>
                                        </p:attrNameLst>
                                      </p:cBhvr>
                                      <p:to>
                                        <p:strVal val="visible"/>
                                      </p:to>
                                    </p:set>
                                    <p:animEffect transition="in" filter="wipe(left)">
                                      <p:cBhvr>
                                        <p:cTn id="45" dur="500"/>
                                        <p:tgtEl>
                                          <p:spTgt spid="246"/>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247"/>
                                        </p:tgtEl>
                                        <p:attrNameLst>
                                          <p:attrName>style.visibility</p:attrName>
                                        </p:attrNameLst>
                                      </p:cBhvr>
                                      <p:to>
                                        <p:strVal val="visible"/>
                                      </p:to>
                                    </p:set>
                                    <p:animEffect transition="in" filter="wipe(left)">
                                      <p:cBhvr>
                                        <p:cTn id="48" dur="500"/>
                                        <p:tgtEl>
                                          <p:spTgt spid="247"/>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248"/>
                                        </p:tgtEl>
                                        <p:attrNameLst>
                                          <p:attrName>style.visibility</p:attrName>
                                        </p:attrNameLst>
                                      </p:cBhvr>
                                      <p:to>
                                        <p:strVal val="visible"/>
                                      </p:to>
                                    </p:set>
                                    <p:animEffect transition="in" filter="wipe(left)">
                                      <p:cBhvr>
                                        <p:cTn id="51" dur="500"/>
                                        <p:tgtEl>
                                          <p:spTgt spid="248"/>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31"/>
                                        </p:tgtEl>
                                        <p:attrNameLst>
                                          <p:attrName>style.visibility</p:attrName>
                                        </p:attrNameLst>
                                      </p:cBhvr>
                                      <p:to>
                                        <p:strVal val="visible"/>
                                      </p:to>
                                    </p:set>
                                    <p:animEffect transition="in" filter="wipe(right)">
                                      <p:cBhvr>
                                        <p:cTn id="54" dur="500"/>
                                        <p:tgtEl>
                                          <p:spTgt spid="231"/>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232"/>
                                        </p:tgtEl>
                                        <p:attrNameLst>
                                          <p:attrName>style.visibility</p:attrName>
                                        </p:attrNameLst>
                                      </p:cBhvr>
                                      <p:to>
                                        <p:strVal val="visible"/>
                                      </p:to>
                                    </p:set>
                                    <p:animEffect transition="in" filter="wipe(right)">
                                      <p:cBhvr>
                                        <p:cTn id="57" dur="500"/>
                                        <p:tgtEl>
                                          <p:spTgt spid="232"/>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233"/>
                                        </p:tgtEl>
                                        <p:attrNameLst>
                                          <p:attrName>style.visibility</p:attrName>
                                        </p:attrNameLst>
                                      </p:cBhvr>
                                      <p:to>
                                        <p:strVal val="visible"/>
                                      </p:to>
                                    </p:set>
                                    <p:animEffect transition="in" filter="wipe(right)">
                                      <p:cBhvr>
                                        <p:cTn id="60" dur="500"/>
                                        <p:tgtEl>
                                          <p:spTgt spid="233"/>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234"/>
                                        </p:tgtEl>
                                        <p:attrNameLst>
                                          <p:attrName>style.visibility</p:attrName>
                                        </p:attrNameLst>
                                      </p:cBhvr>
                                      <p:to>
                                        <p:strVal val="visible"/>
                                      </p:to>
                                    </p:set>
                                    <p:animEffect transition="in" filter="wipe(right)">
                                      <p:cBhvr>
                                        <p:cTn id="63" dur="500"/>
                                        <p:tgtEl>
                                          <p:spTgt spid="234"/>
                                        </p:tgtEl>
                                      </p:cBhvr>
                                    </p:animEffect>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252"/>
                                        </p:tgtEl>
                                        <p:attrNameLst>
                                          <p:attrName>style.visibility</p:attrName>
                                        </p:attrNameLst>
                                      </p:cBhvr>
                                      <p:to>
                                        <p:strVal val="visible"/>
                                      </p:to>
                                    </p:set>
                                    <p:animEffect transition="in" filter="wipe(left)">
                                      <p:cBhvr>
                                        <p:cTn id="67" dur="500"/>
                                        <p:tgtEl>
                                          <p:spTgt spid="252"/>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253"/>
                                        </p:tgtEl>
                                        <p:attrNameLst>
                                          <p:attrName>style.visibility</p:attrName>
                                        </p:attrNameLst>
                                      </p:cBhvr>
                                      <p:to>
                                        <p:strVal val="visible"/>
                                      </p:to>
                                    </p:set>
                                    <p:animEffect transition="in" filter="wipe(left)">
                                      <p:cBhvr>
                                        <p:cTn id="70" dur="500"/>
                                        <p:tgtEl>
                                          <p:spTgt spid="253"/>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254"/>
                                        </p:tgtEl>
                                        <p:attrNameLst>
                                          <p:attrName>style.visibility</p:attrName>
                                        </p:attrNameLst>
                                      </p:cBhvr>
                                      <p:to>
                                        <p:strVal val="visible"/>
                                      </p:to>
                                    </p:set>
                                    <p:animEffect transition="in" filter="wipe(left)">
                                      <p:cBhvr>
                                        <p:cTn id="73" dur="500"/>
                                        <p:tgtEl>
                                          <p:spTgt spid="254"/>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255"/>
                                        </p:tgtEl>
                                        <p:attrNameLst>
                                          <p:attrName>style.visibility</p:attrName>
                                        </p:attrNameLst>
                                      </p:cBhvr>
                                      <p:to>
                                        <p:strVal val="visible"/>
                                      </p:to>
                                    </p:set>
                                    <p:animEffect transition="in" filter="wipe(left)">
                                      <p:cBhvr>
                                        <p:cTn id="76" dur="500"/>
                                        <p:tgtEl>
                                          <p:spTgt spid="255"/>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238"/>
                                        </p:tgtEl>
                                        <p:attrNameLst>
                                          <p:attrName>style.visibility</p:attrName>
                                        </p:attrNameLst>
                                      </p:cBhvr>
                                      <p:to>
                                        <p:strVal val="visible"/>
                                      </p:to>
                                    </p:set>
                                    <p:animEffect transition="in" filter="wipe(right)">
                                      <p:cBhvr>
                                        <p:cTn id="79" dur="500"/>
                                        <p:tgtEl>
                                          <p:spTgt spid="238"/>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239"/>
                                        </p:tgtEl>
                                        <p:attrNameLst>
                                          <p:attrName>style.visibility</p:attrName>
                                        </p:attrNameLst>
                                      </p:cBhvr>
                                      <p:to>
                                        <p:strVal val="visible"/>
                                      </p:to>
                                    </p:set>
                                    <p:animEffect transition="in" filter="wipe(right)">
                                      <p:cBhvr>
                                        <p:cTn id="82" dur="500"/>
                                        <p:tgtEl>
                                          <p:spTgt spid="23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240"/>
                                        </p:tgtEl>
                                        <p:attrNameLst>
                                          <p:attrName>style.visibility</p:attrName>
                                        </p:attrNameLst>
                                      </p:cBhvr>
                                      <p:to>
                                        <p:strVal val="visible"/>
                                      </p:to>
                                    </p:set>
                                    <p:animEffect transition="in" filter="wipe(right)">
                                      <p:cBhvr>
                                        <p:cTn id="85" dur="500"/>
                                        <p:tgtEl>
                                          <p:spTgt spid="24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241"/>
                                        </p:tgtEl>
                                        <p:attrNameLst>
                                          <p:attrName>style.visibility</p:attrName>
                                        </p:attrNameLst>
                                      </p:cBhvr>
                                      <p:to>
                                        <p:strVal val="visible"/>
                                      </p:to>
                                    </p:set>
                                    <p:animEffect transition="in" filter="wipe(right)">
                                      <p:cBhvr>
                                        <p:cTn id="88"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animBg="1"/>
      <p:bldP spid="232" grpId="0" animBg="1"/>
      <p:bldP spid="233" grpId="0" animBg="1"/>
      <p:bldP spid="234" grpId="0" animBg="1"/>
      <p:bldP spid="238" grpId="0"/>
      <p:bldP spid="239" grpId="0"/>
      <p:bldP spid="240" grpId="0"/>
      <p:bldP spid="241" grpId="0"/>
      <p:bldP spid="245" grpId="0" animBg="1"/>
      <p:bldP spid="246" grpId="0" animBg="1"/>
      <p:bldP spid="247" grpId="0" animBg="1"/>
      <p:bldP spid="248" grpId="0" animBg="1"/>
      <p:bldP spid="252" grpId="0"/>
      <p:bldP spid="253" grpId="0"/>
      <p:bldP spid="254" grpId="0"/>
      <p:bldP spid="255" grpId="0"/>
      <p:bldP spid="259" grpId="0"/>
      <p:bldP spid="260" grpId="0"/>
      <p:bldP spid="261" grpId="0"/>
      <p:bldP spid="262" grpId="0"/>
      <p:bldP spid="266" grpId="0" animBg="1"/>
      <p:bldP spid="267" grpId="0" animBg="1"/>
      <p:bldP spid="268" grpId="0"/>
      <p:bldP spid="26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517DC2E1-2E5A-4086-A07C-FC59EB40E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1" y="1588"/>
            <a:ext cx="9141179" cy="5141913"/>
          </a:xfrm>
          <a:prstGeom prst="rect">
            <a:avLst/>
          </a:prstGeom>
        </p:spPr>
      </p:pic>
      <p:sp>
        <p:nvSpPr>
          <p:cNvPr id="17" name="TextBox 31">
            <a:extLst>
              <a:ext uri="{FF2B5EF4-FFF2-40B4-BE49-F238E27FC236}">
                <a16:creationId xmlns:a16="http://schemas.microsoft.com/office/drawing/2014/main" id="{7B69BDB6-C210-4DF4-B005-1E621C74B8D4}"/>
              </a:ext>
            </a:extLst>
          </p:cNvPr>
          <p:cNvSpPr txBox="1"/>
          <p:nvPr/>
        </p:nvSpPr>
        <p:spPr>
          <a:xfrm>
            <a:off x="495782" y="3375755"/>
            <a:ext cx="3222778" cy="276983"/>
          </a:xfrm>
          <a:prstGeom prst="rect">
            <a:avLst/>
          </a:prstGeom>
          <a:noFill/>
        </p:spPr>
        <p:txBody>
          <a:bodyPr wrap="square" lIns="91424" tIns="45712" rIns="91424" bIns="4571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汇报</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人</a:t>
            </a: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泡泡糖</a:t>
            </a:r>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20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2019x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pic>
        <p:nvPicPr>
          <p:cNvPr id="11" name="图片 10">
            <a:extLst>
              <a:ext uri="{FF2B5EF4-FFF2-40B4-BE49-F238E27FC236}">
                <a16:creationId xmlns:a16="http://schemas.microsoft.com/office/drawing/2014/main" id="{4CD54971-8152-4BC2-A0BE-E15FBA032A45}"/>
              </a:ext>
            </a:extLst>
          </p:cNvPr>
          <p:cNvPicPr>
            <a:picLocks noChangeAspect="1"/>
          </p:cNvPicPr>
          <p:nvPr/>
        </p:nvPicPr>
        <p:blipFill rotWithShape="1">
          <a:blip r:embed="rId3">
            <a:extLst>
              <a:ext uri="{28A0092B-C50C-407E-A947-70E740481C1C}">
                <a14:useLocalDpi xmlns:a14="http://schemas.microsoft.com/office/drawing/2010/main" val="0"/>
              </a:ext>
            </a:extLst>
          </a:blip>
          <a:srcRect t="7720" r="51384" b="58232"/>
          <a:stretch/>
        </p:blipFill>
        <p:spPr>
          <a:xfrm>
            <a:off x="128443" y="720331"/>
            <a:ext cx="4443557" cy="1750496"/>
          </a:xfrm>
          <a:prstGeom prst="rect">
            <a:avLst/>
          </a:prstGeom>
        </p:spPr>
      </p:pic>
      <p:sp>
        <p:nvSpPr>
          <p:cNvPr id="12" name="TextBox 7">
            <a:extLst>
              <a:ext uri="{FF2B5EF4-FFF2-40B4-BE49-F238E27FC236}">
                <a16:creationId xmlns:a16="http://schemas.microsoft.com/office/drawing/2014/main" id="{BF65EB95-A7E0-40B3-B079-07CDFF36F862}"/>
              </a:ext>
            </a:extLst>
          </p:cNvPr>
          <p:cNvSpPr>
            <a:spLocks noChangeArrowheads="1"/>
          </p:cNvSpPr>
          <p:nvPr/>
        </p:nvSpPr>
        <p:spPr bwMode="auto">
          <a:xfrm>
            <a:off x="320684" y="2409915"/>
            <a:ext cx="4807972" cy="960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559" tIns="64279" rIns="128559" bIns="64279">
            <a:spAutoFit/>
          </a:bodyPr>
          <a:lstStyle/>
          <a:p>
            <a:r>
              <a:rPr lang="zh-CN" altLang="en-US" sz="5400" dirty="0">
                <a:solidFill>
                  <a:schemeClr val="tx1">
                    <a:lumMod val="75000"/>
                    <a:lumOff val="25000"/>
                  </a:schemeClr>
                </a:solidFill>
                <a:latin typeface="微软雅黑" panose="020B0503020204020204" pitchFamily="34" charset="-122"/>
                <a:ea typeface="微软雅黑" panose="020B0503020204020204" pitchFamily="34" charset="-122"/>
                <a:cs typeface="+mn-ea"/>
              </a:rPr>
              <a:t>谢谢您的观看</a:t>
            </a:r>
          </a:p>
        </p:txBody>
      </p:sp>
      <p:sp>
        <p:nvSpPr>
          <p:cNvPr id="16" name="TextBox 31">
            <a:extLst>
              <a:ext uri="{FF2B5EF4-FFF2-40B4-BE49-F238E27FC236}">
                <a16:creationId xmlns:a16="http://schemas.microsoft.com/office/drawing/2014/main" id="{CCDD962D-0326-41F6-A5B0-39909876D27B}"/>
              </a:ext>
            </a:extLst>
          </p:cNvPr>
          <p:cNvSpPr txBox="1"/>
          <p:nvPr/>
        </p:nvSpPr>
        <p:spPr>
          <a:xfrm>
            <a:off x="1150519" y="2127902"/>
            <a:ext cx="3100467" cy="307760"/>
          </a:xfrm>
          <a:prstGeom prst="rect">
            <a:avLst/>
          </a:prstGeom>
          <a:noFill/>
        </p:spPr>
        <p:txBody>
          <a:bodyPr wrap="square" lIns="91424" tIns="45712" rIns="91424" bIns="45712" rtlCol="0">
            <a:spAutoFit/>
          </a:bodyPr>
          <a:lstStyle/>
          <a:p>
            <a:pPr algn="dist"/>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这里输入您的公司名称</a:t>
            </a:r>
          </a:p>
        </p:txBody>
      </p:sp>
    </p:spTree>
    <p:extLst>
      <p:ext uri="{BB962C8B-B14F-4D97-AF65-F5344CB8AC3E}">
        <p14:creationId xmlns:p14="http://schemas.microsoft.com/office/powerpoint/2010/main" val="54439539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52" presetClass="entr" presetSubtype="0" fill="hold" grpId="0" nodeType="afterEffect">
                                  <p:stCondLst>
                                    <p:cond delay="0"/>
                                  </p:stCondLst>
                                  <p:iterate type="lt">
                                    <p:tmPct val="1875"/>
                                  </p:iterate>
                                  <p:childTnLst>
                                    <p:set>
                                      <p:cBhvr>
                                        <p:cTn id="26" dur="1" fill="hold">
                                          <p:stCondLst>
                                            <p:cond delay="0"/>
                                          </p:stCondLst>
                                        </p:cTn>
                                        <p:tgtEl>
                                          <p:spTgt spid="12"/>
                                        </p:tgtEl>
                                        <p:attrNameLst>
                                          <p:attrName>style.visibility</p:attrName>
                                        </p:attrNameLst>
                                      </p:cBhvr>
                                      <p:to>
                                        <p:strVal val="visible"/>
                                      </p:to>
                                    </p:set>
                                    <p:animScale>
                                      <p:cBhvr>
                                        <p:cTn id="27"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2"/>
                                        </p:tgtEl>
                                        <p:attrNameLst>
                                          <p:attrName>ppt_x</p:attrName>
                                          <p:attrName>ppt_y</p:attrName>
                                        </p:attrNameLst>
                                      </p:cBhvr>
                                    </p:animMotion>
                                    <p:animEffect transition="in" filter="fade">
                                      <p:cBhvr>
                                        <p:cTn id="29" dur="1000"/>
                                        <p:tgtEl>
                                          <p:spTgt spid="12"/>
                                        </p:tgtEl>
                                      </p:cBhvr>
                                    </p:animEffect>
                                  </p:childTnLst>
                                </p:cTn>
                              </p:par>
                            </p:childTnLst>
                          </p:cTn>
                        </p:par>
                        <p:par>
                          <p:cTn id="30" fill="hold">
                            <p:stCondLst>
                              <p:cond delay="2094"/>
                            </p:stCondLst>
                            <p:childTnLst>
                              <p:par>
                                <p:cTn id="31" presetID="2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2"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228</TotalTime>
  <Words>2676</Words>
  <Application>Microsoft Office PowerPoint</Application>
  <PresentationFormat>自定义</PresentationFormat>
  <Paragraphs>204</Paragraphs>
  <Slides>24</Slides>
  <Notes>13</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 Unicode MS</vt:lpstr>
      <vt:lpstr>FontAwesome</vt:lpstr>
      <vt:lpstr>Kontrapunkt Bob Bold</vt:lpstr>
      <vt:lpstr>Lato Light</vt:lpstr>
      <vt:lpstr>League Gothic Regular</vt:lpstr>
      <vt:lpstr>Open Sans</vt:lpstr>
      <vt:lpstr>Roboto condensed</vt:lpstr>
      <vt:lpstr>等线</vt:lpstr>
      <vt:lpstr>等线 Light</vt:lpstr>
      <vt:lpstr>方正清刻本悦宋简体</vt:lpstr>
      <vt:lpstr>微软雅黑</vt:lpstr>
      <vt:lpstr>幼圆</vt:lpstr>
      <vt:lpstr>Arial</vt:lpstr>
      <vt:lpstr>Calibri</vt:lpstr>
      <vt:lpstr>Calibri Light</vt:lpstr>
      <vt:lpstr>Helvetica</vt:lpstr>
      <vt:lpstr>Impact</vt:lpstr>
      <vt:lpstr>Times New Roman</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演示文稿2</dc:title>
  <dc:creator>Administrator</dc:creator>
  <cp:lastModifiedBy>Administrator</cp:lastModifiedBy>
  <cp:revision>82</cp:revision>
  <dcterms:created xsi:type="dcterms:W3CDTF">2017-07-30T12:09:11Z</dcterms:created>
  <dcterms:modified xsi:type="dcterms:W3CDTF">2018-03-09T02:41:15Z</dcterms:modified>
</cp:coreProperties>
</file>